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8" r:id="rId2"/>
    <p:sldId id="263" r:id="rId3"/>
    <p:sldId id="2037" r:id="rId4"/>
    <p:sldId id="2038" r:id="rId5"/>
    <p:sldId id="2039" r:id="rId6"/>
    <p:sldId id="262" r:id="rId7"/>
    <p:sldId id="2041" r:id="rId8"/>
    <p:sldId id="2011" r:id="rId9"/>
    <p:sldId id="2012" r:id="rId10"/>
    <p:sldId id="2013" r:id="rId11"/>
    <p:sldId id="266" r:id="rId12"/>
    <p:sldId id="2015" r:id="rId13"/>
    <p:sldId id="2016" r:id="rId14"/>
    <p:sldId id="2017" r:id="rId15"/>
    <p:sldId id="2018" r:id="rId16"/>
    <p:sldId id="2019" r:id="rId17"/>
    <p:sldId id="319" r:id="rId18"/>
    <p:sldId id="2021" r:id="rId19"/>
    <p:sldId id="339" r:id="rId20"/>
    <p:sldId id="2023" r:id="rId21"/>
    <p:sldId id="2024" r:id="rId22"/>
    <p:sldId id="2025" r:id="rId23"/>
    <p:sldId id="2026" r:id="rId24"/>
    <p:sldId id="47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242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orient="horz" pos="346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pos="5541" userDrawn="1">
          <p15:clr>
            <a:srgbClr val="A4A3A4"/>
          </p15:clr>
        </p15:guide>
        <p15:guide id="8" pos="2139" userDrawn="1">
          <p15:clr>
            <a:srgbClr val="A4A3A4"/>
          </p15:clr>
        </p15:guide>
        <p15:guide id="9" pos="438" userDrawn="1">
          <p15:clr>
            <a:srgbClr val="A4A3A4"/>
          </p15:clr>
        </p15:guide>
        <p15:guide id="10" orient="horz" pos="1366" userDrawn="1">
          <p15:clr>
            <a:srgbClr val="A4A3A4"/>
          </p15:clr>
        </p15:guide>
        <p15:guide id="11" pos="58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3E0BE8-B901-4ECF-A2E3-7792792EA5DB}" v="1" dt="2023-04-16T22:38:25.101"/>
  </p1510:revLst>
</p1510:revInfo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59" autoAdjust="0"/>
    <p:restoredTop sz="95439"/>
  </p:normalViewPr>
  <p:slideViewPr>
    <p:cSldViewPr snapToGrid="0" snapToObjects="1" showGuides="1">
      <p:cViewPr varScale="1">
        <p:scale>
          <a:sx n="82" d="100"/>
          <a:sy n="82" d="100"/>
        </p:scale>
        <p:origin x="595" y="72"/>
      </p:cViewPr>
      <p:guideLst>
        <p:guide orient="horz" pos="2160"/>
        <p:guide pos="7242"/>
        <p:guide pos="3840"/>
        <p:guide orient="horz" pos="346"/>
        <p:guide orient="horz" pos="3974"/>
        <p:guide pos="5541"/>
        <p:guide pos="2139"/>
        <p:guide pos="438"/>
        <p:guide orient="horz" pos="1366"/>
        <p:guide pos="58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Moddather" userId="84cd2103f36ef0dc" providerId="LiveId" clId="{A53E0BE8-B901-4ECF-A2E3-7792792EA5DB}"/>
    <pc:docChg chg="addSld modSld">
      <pc:chgData name="Hassan Moddather" userId="84cd2103f36ef0dc" providerId="LiveId" clId="{A53E0BE8-B901-4ECF-A2E3-7792792EA5DB}" dt="2023-04-16T22:38:25.080" v="0"/>
      <pc:docMkLst>
        <pc:docMk/>
      </pc:docMkLst>
      <pc:sldChg chg="add">
        <pc:chgData name="Hassan Moddather" userId="84cd2103f36ef0dc" providerId="LiveId" clId="{A53E0BE8-B901-4ECF-A2E3-7792792EA5DB}" dt="2023-04-16T22:38:25.080" v="0"/>
        <pc:sldMkLst>
          <pc:docMk/>
          <pc:sldMk cId="1832840326" sldId="4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DFB7E-8A14-5F4A-A8BC-FEC574E653A4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814F3-7BF6-CC41-BA5F-F3649E84E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63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4058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0385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A78DDF63-5E1A-DB4D-B8B3-3EA5D5F33EF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D6B92F88-E2AC-F247-982C-13420405AE2F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5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7" name="Text Box 1">
            <a:extLst>
              <a:ext uri="{FF2B5EF4-FFF2-40B4-BE49-F238E27FC236}">
                <a16:creationId xmlns:a16="http://schemas.microsoft.com/office/drawing/2014/main" id="{8D76859E-542C-3F49-884D-AE958DBFEF7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Text Box 2">
            <a:extLst>
              <a:ext uri="{FF2B5EF4-FFF2-40B4-BE49-F238E27FC236}">
                <a16:creationId xmlns:a16="http://schemas.microsoft.com/office/drawing/2014/main" id="{96A4EBD2-03E3-4143-BC77-AEFE614A927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4539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4987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2541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8266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7663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1243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7DD5-2493-8341-812E-B4C1B0D80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D68C4D-3B26-9249-9510-ACD999903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B8D83-963D-4743-B8D5-7CD2C6F40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D552-C10E-614A-B810-77E320220E26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C411A-6A7F-2149-854D-61E6BEF90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9527A-3EB5-8245-8C90-4822BBF30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03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sktop Web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4265040" y="1083005"/>
            <a:ext cx="3679505" cy="2124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539094"/>
      </p:ext>
    </p:extLst>
  </p:cSld>
  <p:clrMapOvr>
    <a:masterClrMapping/>
  </p:clrMapOvr>
  <p:transition advClick="0"/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A1BFFE-E4B4-F243-8722-F04EDEC7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D552-C10E-614A-B810-77E320220E26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CC61AE-7BCE-CB42-B025-A014ECB07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3E79F-F14E-F644-AAAF-0EF7ED900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99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Freeform 92">
            <a:extLst>
              <a:ext uri="{FF2B5EF4-FFF2-40B4-BE49-F238E27FC236}">
                <a16:creationId xmlns:a16="http://schemas.microsoft.com/office/drawing/2014/main" id="{52D63362-3CF1-DE4B-9C4D-51CF4B1C3AF5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93676" y="146557"/>
            <a:ext cx="7914294" cy="6552579"/>
          </a:xfrm>
          <a:custGeom>
            <a:avLst/>
            <a:gdLst>
              <a:gd name="connsiteX0" fmla="*/ 5555499 w 7130899"/>
              <a:gd name="connsiteY0" fmla="*/ 6116512 h 6552579"/>
              <a:gd name="connsiteX1" fmla="*/ 5620121 w 7130899"/>
              <a:gd name="connsiteY1" fmla="*/ 6179894 h 6552579"/>
              <a:gd name="connsiteX2" fmla="*/ 5555499 w 7130899"/>
              <a:gd name="connsiteY2" fmla="*/ 6243276 h 6552579"/>
              <a:gd name="connsiteX3" fmla="*/ 5493271 w 7130899"/>
              <a:gd name="connsiteY3" fmla="*/ 6179894 h 6552579"/>
              <a:gd name="connsiteX4" fmla="*/ 5555499 w 7130899"/>
              <a:gd name="connsiteY4" fmla="*/ 6116512 h 6552579"/>
              <a:gd name="connsiteX5" fmla="*/ 5345355 w 7130899"/>
              <a:gd name="connsiteY5" fmla="*/ 5780553 h 6552579"/>
              <a:gd name="connsiteX6" fmla="*/ 5449393 w 7130899"/>
              <a:gd name="connsiteY6" fmla="*/ 5886596 h 6552579"/>
              <a:gd name="connsiteX7" fmla="*/ 5345355 w 7130899"/>
              <a:gd name="connsiteY7" fmla="*/ 5992639 h 6552579"/>
              <a:gd name="connsiteX8" fmla="*/ 5242513 w 7130899"/>
              <a:gd name="connsiteY8" fmla="*/ 5886596 h 6552579"/>
              <a:gd name="connsiteX9" fmla="*/ 5345355 w 7130899"/>
              <a:gd name="connsiteY9" fmla="*/ 5780553 h 6552579"/>
              <a:gd name="connsiteX10" fmla="*/ 170157 w 7130899"/>
              <a:gd name="connsiteY10" fmla="*/ 4842015 h 6552579"/>
              <a:gd name="connsiteX11" fmla="*/ 274195 w 7130899"/>
              <a:gd name="connsiteY11" fmla="*/ 4946002 h 6552579"/>
              <a:gd name="connsiteX12" fmla="*/ 170157 w 7130899"/>
              <a:gd name="connsiteY12" fmla="*/ 5048793 h 6552579"/>
              <a:gd name="connsiteX13" fmla="*/ 67314 w 7130899"/>
              <a:gd name="connsiteY13" fmla="*/ 4946002 h 6552579"/>
              <a:gd name="connsiteX14" fmla="*/ 170157 w 7130899"/>
              <a:gd name="connsiteY14" fmla="*/ 4842015 h 6552579"/>
              <a:gd name="connsiteX15" fmla="*/ 514863 w 7130899"/>
              <a:gd name="connsiteY15" fmla="*/ 4634043 h 6552579"/>
              <a:gd name="connsiteX16" fmla="*/ 578277 w 7130899"/>
              <a:gd name="connsiteY16" fmla="*/ 4696827 h 6552579"/>
              <a:gd name="connsiteX17" fmla="*/ 514863 w 7130899"/>
              <a:gd name="connsiteY17" fmla="*/ 4760819 h 6552579"/>
              <a:gd name="connsiteX18" fmla="*/ 451450 w 7130899"/>
              <a:gd name="connsiteY18" fmla="*/ 4696827 h 6552579"/>
              <a:gd name="connsiteX19" fmla="*/ 514863 w 7130899"/>
              <a:gd name="connsiteY19" fmla="*/ 4634043 h 6552579"/>
              <a:gd name="connsiteX20" fmla="*/ 6515039 w 7130899"/>
              <a:gd name="connsiteY20" fmla="*/ 4463402 h 6552579"/>
              <a:gd name="connsiteX21" fmla="*/ 6574210 w 7130899"/>
              <a:gd name="connsiteY21" fmla="*/ 4463402 h 6552579"/>
              <a:gd name="connsiteX22" fmla="*/ 7130899 w 7130899"/>
              <a:gd name="connsiteY22" fmla="*/ 5020057 h 6552579"/>
              <a:gd name="connsiteX23" fmla="*/ 6574210 w 7130899"/>
              <a:gd name="connsiteY23" fmla="*/ 5576712 h 6552579"/>
              <a:gd name="connsiteX24" fmla="*/ 6515039 w 7130899"/>
              <a:gd name="connsiteY24" fmla="*/ 5576712 h 6552579"/>
              <a:gd name="connsiteX25" fmla="*/ 5958350 w 7130899"/>
              <a:gd name="connsiteY25" fmla="*/ 5020057 h 6552579"/>
              <a:gd name="connsiteX26" fmla="*/ 6515039 w 7130899"/>
              <a:gd name="connsiteY26" fmla="*/ 4463402 h 6552579"/>
              <a:gd name="connsiteX27" fmla="*/ 6277552 w 7130899"/>
              <a:gd name="connsiteY27" fmla="*/ 3156905 h 6552579"/>
              <a:gd name="connsiteX28" fmla="*/ 6340367 w 7130899"/>
              <a:gd name="connsiteY28" fmla="*/ 3221495 h 6552579"/>
              <a:gd name="connsiteX29" fmla="*/ 6277552 w 7130899"/>
              <a:gd name="connsiteY29" fmla="*/ 3283692 h 6552579"/>
              <a:gd name="connsiteX30" fmla="*/ 6213529 w 7130899"/>
              <a:gd name="connsiteY30" fmla="*/ 3221495 h 6552579"/>
              <a:gd name="connsiteX31" fmla="*/ 6277552 w 7130899"/>
              <a:gd name="connsiteY31" fmla="*/ 3156905 h 6552579"/>
              <a:gd name="connsiteX32" fmla="*/ 1165775 w 7130899"/>
              <a:gd name="connsiteY32" fmla="*/ 3055588 h 6552579"/>
              <a:gd name="connsiteX33" fmla="*/ 1229199 w 7130899"/>
              <a:gd name="connsiteY33" fmla="*/ 3118970 h 6552579"/>
              <a:gd name="connsiteX34" fmla="*/ 1165775 w 7130899"/>
              <a:gd name="connsiteY34" fmla="*/ 3182352 h 6552579"/>
              <a:gd name="connsiteX35" fmla="*/ 1102350 w 7130899"/>
              <a:gd name="connsiteY35" fmla="*/ 3118970 h 6552579"/>
              <a:gd name="connsiteX36" fmla="*/ 1165775 w 7130899"/>
              <a:gd name="connsiteY36" fmla="*/ 3055588 h 6552579"/>
              <a:gd name="connsiteX37" fmla="*/ 6472891 w 7130899"/>
              <a:gd name="connsiteY37" fmla="*/ 2948935 h 6552579"/>
              <a:gd name="connsiteX38" fmla="*/ 6575123 w 7130899"/>
              <a:gd name="connsiteY38" fmla="*/ 3053521 h 6552579"/>
              <a:gd name="connsiteX39" fmla="*/ 6472891 w 7130899"/>
              <a:gd name="connsiteY39" fmla="*/ 3155703 h 6552579"/>
              <a:gd name="connsiteX40" fmla="*/ 6368253 w 7130899"/>
              <a:gd name="connsiteY40" fmla="*/ 3053521 h 6552579"/>
              <a:gd name="connsiteX41" fmla="*/ 6472891 w 7130899"/>
              <a:gd name="connsiteY41" fmla="*/ 2948935 h 6552579"/>
              <a:gd name="connsiteX42" fmla="*/ 614175 w 7130899"/>
              <a:gd name="connsiteY42" fmla="*/ 682575 h 6552579"/>
              <a:gd name="connsiteX43" fmla="*/ 717016 w 7130899"/>
              <a:gd name="connsiteY43" fmla="*/ 785366 h 6552579"/>
              <a:gd name="connsiteX44" fmla="*/ 614175 w 7130899"/>
              <a:gd name="connsiteY44" fmla="*/ 889353 h 6552579"/>
              <a:gd name="connsiteX45" fmla="*/ 510138 w 7130899"/>
              <a:gd name="connsiteY45" fmla="*/ 785366 h 6552579"/>
              <a:gd name="connsiteX46" fmla="*/ 614175 w 7130899"/>
              <a:gd name="connsiteY46" fmla="*/ 682575 h 6552579"/>
              <a:gd name="connsiteX47" fmla="*/ 1664922 w 7130899"/>
              <a:gd name="connsiteY47" fmla="*/ 0 h 6552579"/>
              <a:gd name="connsiteX48" fmla="*/ 3508340 w 7130899"/>
              <a:gd name="connsiteY48" fmla="*/ 0 h 6552579"/>
              <a:gd name="connsiteX49" fmla="*/ 4065963 w 7130899"/>
              <a:gd name="connsiteY49" fmla="*/ 557429 h 6552579"/>
              <a:gd name="connsiteX50" fmla="*/ 4022210 w 7130899"/>
              <a:gd name="connsiteY50" fmla="*/ 774608 h 6552579"/>
              <a:gd name="connsiteX51" fmla="*/ 4002254 w 7130899"/>
              <a:gd name="connsiteY51" fmla="*/ 811406 h 6552579"/>
              <a:gd name="connsiteX52" fmla="*/ 4712404 w 7130899"/>
              <a:gd name="connsiteY52" fmla="*/ 811406 h 6552579"/>
              <a:gd name="connsiteX53" fmla="*/ 4329106 w 7130899"/>
              <a:gd name="connsiteY53" fmla="*/ 430303 h 6552579"/>
              <a:gd name="connsiteX54" fmla="*/ 4712404 w 7130899"/>
              <a:gd name="connsiteY54" fmla="*/ 47991 h 6552579"/>
              <a:gd name="connsiteX55" fmla="*/ 6735301 w 7130899"/>
              <a:gd name="connsiteY55" fmla="*/ 47991 h 6552579"/>
              <a:gd name="connsiteX56" fmla="*/ 7117390 w 7130899"/>
              <a:gd name="connsiteY56" fmla="*/ 430303 h 6552579"/>
              <a:gd name="connsiteX57" fmla="*/ 6735301 w 7130899"/>
              <a:gd name="connsiteY57" fmla="*/ 811406 h 6552579"/>
              <a:gd name="connsiteX58" fmla="*/ 5747431 w 7130899"/>
              <a:gd name="connsiteY58" fmla="*/ 811406 h 6552579"/>
              <a:gd name="connsiteX59" fmla="*/ 6129520 w 7130899"/>
              <a:gd name="connsiteY59" fmla="*/ 1193718 h 6552579"/>
              <a:gd name="connsiteX60" fmla="*/ 5747431 w 7130899"/>
              <a:gd name="connsiteY60" fmla="*/ 1577240 h 6552579"/>
              <a:gd name="connsiteX61" fmla="*/ 5201890 w 7130899"/>
              <a:gd name="connsiteY61" fmla="*/ 1577240 h 6552579"/>
              <a:gd name="connsiteX62" fmla="*/ 5211447 w 7130899"/>
              <a:gd name="connsiteY62" fmla="*/ 1672288 h 6552579"/>
              <a:gd name="connsiteX63" fmla="*/ 4653825 w 7130899"/>
              <a:gd name="connsiteY63" fmla="*/ 2229716 h 6552579"/>
              <a:gd name="connsiteX64" fmla="*/ 5531989 w 7130899"/>
              <a:gd name="connsiteY64" fmla="*/ 2229716 h 6552579"/>
              <a:gd name="connsiteX65" fmla="*/ 6089610 w 7130899"/>
              <a:gd name="connsiteY65" fmla="*/ 2789563 h 6552579"/>
              <a:gd name="connsiteX66" fmla="*/ 5531989 w 7130899"/>
              <a:gd name="connsiteY66" fmla="*/ 3345783 h 6552579"/>
              <a:gd name="connsiteX67" fmla="*/ 4534075 w 7130899"/>
              <a:gd name="connsiteY67" fmla="*/ 3345783 h 6552579"/>
              <a:gd name="connsiteX68" fmla="*/ 3976453 w 7130899"/>
              <a:gd name="connsiteY68" fmla="*/ 3903212 h 6552579"/>
              <a:gd name="connsiteX69" fmla="*/ 4534075 w 7130899"/>
              <a:gd name="connsiteY69" fmla="*/ 4461851 h 6552579"/>
              <a:gd name="connsiteX70" fmla="*/ 5375951 w 7130899"/>
              <a:gd name="connsiteY70" fmla="*/ 4461851 h 6552579"/>
              <a:gd name="connsiteX71" fmla="*/ 5933573 w 7130899"/>
              <a:gd name="connsiteY71" fmla="*/ 5019280 h 6552579"/>
              <a:gd name="connsiteX72" fmla="*/ 5375951 w 7130899"/>
              <a:gd name="connsiteY72" fmla="*/ 5576709 h 6552579"/>
              <a:gd name="connsiteX73" fmla="*/ 3295583 w 7130899"/>
              <a:gd name="connsiteY73" fmla="*/ 5576709 h 6552579"/>
              <a:gd name="connsiteX74" fmla="*/ 3272700 w 7130899"/>
              <a:gd name="connsiteY74" fmla="*/ 5619029 h 6552579"/>
              <a:gd name="connsiteX75" fmla="*/ 2955444 w 7130899"/>
              <a:gd name="connsiteY75" fmla="*/ 5788557 h 6552579"/>
              <a:gd name="connsiteX76" fmla="*/ 3725112 w 7130899"/>
              <a:gd name="connsiteY76" fmla="*/ 5788557 h 6552579"/>
              <a:gd name="connsiteX77" fmla="*/ 4108736 w 7130899"/>
              <a:gd name="connsiteY77" fmla="*/ 6169359 h 6552579"/>
              <a:gd name="connsiteX78" fmla="*/ 3725112 w 7130899"/>
              <a:gd name="connsiteY78" fmla="*/ 6552579 h 6552579"/>
              <a:gd name="connsiteX79" fmla="*/ 1699287 w 7130899"/>
              <a:gd name="connsiteY79" fmla="*/ 6552579 h 6552579"/>
              <a:gd name="connsiteX80" fmla="*/ 1316873 w 7130899"/>
              <a:gd name="connsiteY80" fmla="*/ 6169359 h 6552579"/>
              <a:gd name="connsiteX81" fmla="*/ 1699287 w 7130899"/>
              <a:gd name="connsiteY81" fmla="*/ 5788557 h 6552579"/>
              <a:gd name="connsiteX82" fmla="*/ 928408 w 7130899"/>
              <a:gd name="connsiteY82" fmla="*/ 5788557 h 6552579"/>
              <a:gd name="connsiteX83" fmla="*/ 545994 w 7130899"/>
              <a:gd name="connsiteY83" fmla="*/ 5405337 h 6552579"/>
              <a:gd name="connsiteX84" fmla="*/ 928408 w 7130899"/>
              <a:gd name="connsiteY84" fmla="*/ 5023326 h 6552579"/>
              <a:gd name="connsiteX85" fmla="*/ 1701617 w 7130899"/>
              <a:gd name="connsiteY85" fmla="*/ 5023326 h 6552579"/>
              <a:gd name="connsiteX86" fmla="*/ 1701210 w 7130899"/>
              <a:gd name="connsiteY86" fmla="*/ 5019280 h 6552579"/>
              <a:gd name="connsiteX87" fmla="*/ 2258832 w 7130899"/>
              <a:gd name="connsiteY87" fmla="*/ 4461851 h 6552579"/>
              <a:gd name="connsiteX88" fmla="*/ 518228 w 7130899"/>
              <a:gd name="connsiteY88" fmla="*/ 4461851 h 6552579"/>
              <a:gd name="connsiteX89" fmla="*/ 4359 w 7130899"/>
              <a:gd name="connsiteY89" fmla="*/ 4120581 h 6552579"/>
              <a:gd name="connsiteX90" fmla="*/ 0 w 7130899"/>
              <a:gd name="connsiteY90" fmla="*/ 4106495 h 6552579"/>
              <a:gd name="connsiteX91" fmla="*/ 0 w 7130899"/>
              <a:gd name="connsiteY91" fmla="*/ 3700589 h 6552579"/>
              <a:gd name="connsiteX92" fmla="*/ 4359 w 7130899"/>
              <a:gd name="connsiteY92" fmla="*/ 3686543 h 6552579"/>
              <a:gd name="connsiteX93" fmla="*/ 518228 w 7130899"/>
              <a:gd name="connsiteY93" fmla="*/ 3345783 h 6552579"/>
              <a:gd name="connsiteX94" fmla="*/ 1410907 w 7130899"/>
              <a:gd name="connsiteY94" fmla="*/ 3345783 h 6552579"/>
              <a:gd name="connsiteX95" fmla="*/ 1968529 w 7130899"/>
              <a:gd name="connsiteY95" fmla="*/ 2789563 h 6552579"/>
              <a:gd name="connsiteX96" fmla="*/ 1410907 w 7130899"/>
              <a:gd name="connsiteY96" fmla="*/ 2229716 h 6552579"/>
              <a:gd name="connsiteX97" fmla="*/ 518228 w 7130899"/>
              <a:gd name="connsiteY97" fmla="*/ 2229716 h 6552579"/>
              <a:gd name="connsiteX98" fmla="*/ 4359 w 7130899"/>
              <a:gd name="connsiteY98" fmla="*/ 1889467 h 6552579"/>
              <a:gd name="connsiteX99" fmla="*/ 0 w 7130899"/>
              <a:gd name="connsiteY99" fmla="*/ 1875399 h 6552579"/>
              <a:gd name="connsiteX100" fmla="*/ 0 w 7130899"/>
              <a:gd name="connsiteY100" fmla="*/ 1469177 h 6552579"/>
              <a:gd name="connsiteX101" fmla="*/ 4359 w 7130899"/>
              <a:gd name="connsiteY101" fmla="*/ 1455109 h 6552579"/>
              <a:gd name="connsiteX102" fmla="*/ 518228 w 7130899"/>
              <a:gd name="connsiteY102" fmla="*/ 1114859 h 6552579"/>
              <a:gd name="connsiteX103" fmla="*/ 1664922 w 7130899"/>
              <a:gd name="connsiteY103" fmla="*/ 1114859 h 6552579"/>
              <a:gd name="connsiteX104" fmla="*/ 1104881 w 7130899"/>
              <a:gd name="connsiteY104" fmla="*/ 557429 h 6552579"/>
              <a:gd name="connsiteX105" fmla="*/ 1664922 w 7130899"/>
              <a:gd name="connsiteY105" fmla="*/ 0 h 6552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7130899" h="6552579">
                <a:moveTo>
                  <a:pt x="5555499" y="6116512"/>
                </a:moveTo>
                <a:cubicBezTo>
                  <a:pt x="5591400" y="6116512"/>
                  <a:pt x="5620121" y="6143328"/>
                  <a:pt x="5620121" y="6179894"/>
                </a:cubicBezTo>
                <a:cubicBezTo>
                  <a:pt x="5620121" y="6215242"/>
                  <a:pt x="5591400" y="6243276"/>
                  <a:pt x="5555499" y="6243276"/>
                </a:cubicBezTo>
                <a:cubicBezTo>
                  <a:pt x="5521992" y="6243276"/>
                  <a:pt x="5493271" y="6215242"/>
                  <a:pt x="5493271" y="6179894"/>
                </a:cubicBezTo>
                <a:cubicBezTo>
                  <a:pt x="5493271" y="6143328"/>
                  <a:pt x="5521992" y="6116512"/>
                  <a:pt x="5555499" y="6116512"/>
                </a:cubicBezTo>
                <a:close/>
                <a:moveTo>
                  <a:pt x="5345355" y="5780553"/>
                </a:moveTo>
                <a:cubicBezTo>
                  <a:pt x="5403952" y="5780553"/>
                  <a:pt x="5449393" y="5828090"/>
                  <a:pt x="5449393" y="5886596"/>
                </a:cubicBezTo>
                <a:cubicBezTo>
                  <a:pt x="5449393" y="5945103"/>
                  <a:pt x="5403952" y="5992639"/>
                  <a:pt x="5345355" y="5992639"/>
                </a:cubicBezTo>
                <a:cubicBezTo>
                  <a:pt x="5287955" y="5992639"/>
                  <a:pt x="5242513" y="5945103"/>
                  <a:pt x="5242513" y="5886596"/>
                </a:cubicBezTo>
                <a:cubicBezTo>
                  <a:pt x="5242513" y="5828090"/>
                  <a:pt x="5287955" y="5780553"/>
                  <a:pt x="5345355" y="5780553"/>
                </a:cubicBezTo>
                <a:close/>
                <a:moveTo>
                  <a:pt x="170157" y="4842015"/>
                </a:moveTo>
                <a:cubicBezTo>
                  <a:pt x="227557" y="4842015"/>
                  <a:pt x="274195" y="4887435"/>
                  <a:pt x="274195" y="4946002"/>
                </a:cubicBezTo>
                <a:cubicBezTo>
                  <a:pt x="274195" y="5003374"/>
                  <a:pt x="227557" y="5048793"/>
                  <a:pt x="170157" y="5048793"/>
                </a:cubicBezTo>
                <a:cubicBezTo>
                  <a:pt x="112756" y="5048793"/>
                  <a:pt x="67314" y="5003374"/>
                  <a:pt x="67314" y="4946002"/>
                </a:cubicBezTo>
                <a:cubicBezTo>
                  <a:pt x="67314" y="4887435"/>
                  <a:pt x="112756" y="4842015"/>
                  <a:pt x="170157" y="4842015"/>
                </a:cubicBezTo>
                <a:close/>
                <a:moveTo>
                  <a:pt x="514863" y="4634043"/>
                </a:moveTo>
                <a:cubicBezTo>
                  <a:pt x="550229" y="4634043"/>
                  <a:pt x="578277" y="4661813"/>
                  <a:pt x="578277" y="4696827"/>
                </a:cubicBezTo>
                <a:cubicBezTo>
                  <a:pt x="578277" y="4731842"/>
                  <a:pt x="550229" y="4760819"/>
                  <a:pt x="514863" y="4760819"/>
                </a:cubicBezTo>
                <a:cubicBezTo>
                  <a:pt x="480718" y="4760819"/>
                  <a:pt x="451450" y="4731842"/>
                  <a:pt x="451450" y="4696827"/>
                </a:cubicBezTo>
                <a:cubicBezTo>
                  <a:pt x="451450" y="4661813"/>
                  <a:pt x="480718" y="4634043"/>
                  <a:pt x="514863" y="4634043"/>
                </a:cubicBezTo>
                <a:close/>
                <a:moveTo>
                  <a:pt x="6515039" y="4463402"/>
                </a:moveTo>
                <a:lnTo>
                  <a:pt x="6574210" y="4463402"/>
                </a:lnTo>
                <a:cubicBezTo>
                  <a:pt x="6882140" y="4463402"/>
                  <a:pt x="7130899" y="4712146"/>
                  <a:pt x="7130899" y="5020057"/>
                </a:cubicBezTo>
                <a:cubicBezTo>
                  <a:pt x="7130899" y="5327968"/>
                  <a:pt x="6882140" y="5576712"/>
                  <a:pt x="6574210" y="5576712"/>
                </a:cubicBezTo>
                <a:lnTo>
                  <a:pt x="6515039" y="5576712"/>
                </a:lnTo>
                <a:cubicBezTo>
                  <a:pt x="6207109" y="5576712"/>
                  <a:pt x="5958350" y="5327968"/>
                  <a:pt x="5958350" y="5020057"/>
                </a:cubicBezTo>
                <a:cubicBezTo>
                  <a:pt x="5958350" y="4712146"/>
                  <a:pt x="6207109" y="4463402"/>
                  <a:pt x="6515039" y="4463402"/>
                </a:cubicBezTo>
                <a:close/>
                <a:moveTo>
                  <a:pt x="6277552" y="3156905"/>
                </a:moveTo>
                <a:cubicBezTo>
                  <a:pt x="6311375" y="3156905"/>
                  <a:pt x="6340367" y="3185612"/>
                  <a:pt x="6340367" y="3221495"/>
                </a:cubicBezTo>
                <a:cubicBezTo>
                  <a:pt x="6340367" y="3256182"/>
                  <a:pt x="6311375" y="3283692"/>
                  <a:pt x="6277552" y="3283692"/>
                </a:cubicBezTo>
                <a:cubicBezTo>
                  <a:pt x="6242521" y="3283692"/>
                  <a:pt x="6213529" y="3256182"/>
                  <a:pt x="6213529" y="3221495"/>
                </a:cubicBezTo>
                <a:cubicBezTo>
                  <a:pt x="6213529" y="3185612"/>
                  <a:pt x="6242521" y="3156905"/>
                  <a:pt x="6277552" y="3156905"/>
                </a:cubicBezTo>
                <a:close/>
                <a:moveTo>
                  <a:pt x="1165775" y="3055588"/>
                </a:moveTo>
                <a:cubicBezTo>
                  <a:pt x="1200479" y="3055588"/>
                  <a:pt x="1229199" y="3084842"/>
                  <a:pt x="1229199" y="3118970"/>
                </a:cubicBezTo>
                <a:cubicBezTo>
                  <a:pt x="1229199" y="3154318"/>
                  <a:pt x="1200479" y="3182352"/>
                  <a:pt x="1165775" y="3182352"/>
                </a:cubicBezTo>
                <a:cubicBezTo>
                  <a:pt x="1129874" y="3182352"/>
                  <a:pt x="1102350" y="3154318"/>
                  <a:pt x="1102350" y="3118970"/>
                </a:cubicBezTo>
                <a:cubicBezTo>
                  <a:pt x="1102350" y="3084842"/>
                  <a:pt x="1129874" y="3055588"/>
                  <a:pt x="1165775" y="3055588"/>
                </a:cubicBezTo>
                <a:close/>
                <a:moveTo>
                  <a:pt x="6472891" y="2948935"/>
                </a:moveTo>
                <a:cubicBezTo>
                  <a:pt x="6529419" y="2948935"/>
                  <a:pt x="6575123" y="2995819"/>
                  <a:pt x="6575123" y="3053521"/>
                </a:cubicBezTo>
                <a:cubicBezTo>
                  <a:pt x="6575123" y="3110022"/>
                  <a:pt x="6529419" y="3155703"/>
                  <a:pt x="6472891" y="3155703"/>
                </a:cubicBezTo>
                <a:cubicBezTo>
                  <a:pt x="6413957" y="3155703"/>
                  <a:pt x="6368253" y="3110022"/>
                  <a:pt x="6368253" y="3053521"/>
                </a:cubicBezTo>
                <a:cubicBezTo>
                  <a:pt x="6368253" y="2995819"/>
                  <a:pt x="6413957" y="2948935"/>
                  <a:pt x="6472891" y="2948935"/>
                </a:cubicBezTo>
                <a:close/>
                <a:moveTo>
                  <a:pt x="614175" y="682575"/>
                </a:moveTo>
                <a:cubicBezTo>
                  <a:pt x="671574" y="682575"/>
                  <a:pt x="717016" y="727994"/>
                  <a:pt x="717016" y="785366"/>
                </a:cubicBezTo>
                <a:cubicBezTo>
                  <a:pt x="717016" y="842738"/>
                  <a:pt x="671574" y="889353"/>
                  <a:pt x="614175" y="889353"/>
                </a:cubicBezTo>
                <a:cubicBezTo>
                  <a:pt x="556775" y="889353"/>
                  <a:pt x="510138" y="842738"/>
                  <a:pt x="510138" y="785366"/>
                </a:cubicBezTo>
                <a:cubicBezTo>
                  <a:pt x="510138" y="727994"/>
                  <a:pt x="556775" y="682575"/>
                  <a:pt x="614175" y="682575"/>
                </a:cubicBezTo>
                <a:close/>
                <a:moveTo>
                  <a:pt x="1664922" y="0"/>
                </a:moveTo>
                <a:lnTo>
                  <a:pt x="3508340" y="0"/>
                </a:lnTo>
                <a:cubicBezTo>
                  <a:pt x="3816787" y="0"/>
                  <a:pt x="4065963" y="249090"/>
                  <a:pt x="4065963" y="557429"/>
                </a:cubicBezTo>
                <a:cubicBezTo>
                  <a:pt x="4065963" y="634514"/>
                  <a:pt x="4050389" y="707896"/>
                  <a:pt x="4022210" y="774608"/>
                </a:cubicBezTo>
                <a:lnTo>
                  <a:pt x="4002254" y="811406"/>
                </a:lnTo>
                <a:lnTo>
                  <a:pt x="4712404" y="811406"/>
                </a:lnTo>
                <a:cubicBezTo>
                  <a:pt x="4500804" y="811406"/>
                  <a:pt x="4329106" y="640817"/>
                  <a:pt x="4329106" y="430303"/>
                </a:cubicBezTo>
                <a:cubicBezTo>
                  <a:pt x="4329106" y="218580"/>
                  <a:pt x="4500804" y="47991"/>
                  <a:pt x="4712404" y="47991"/>
                </a:cubicBezTo>
                <a:lnTo>
                  <a:pt x="6735301" y="47991"/>
                </a:lnTo>
                <a:cubicBezTo>
                  <a:pt x="6945692" y="47991"/>
                  <a:pt x="7117390" y="218580"/>
                  <a:pt x="7117390" y="430303"/>
                </a:cubicBezTo>
                <a:cubicBezTo>
                  <a:pt x="7117390" y="640817"/>
                  <a:pt x="6945692" y="811406"/>
                  <a:pt x="6735301" y="811406"/>
                </a:cubicBezTo>
                <a:lnTo>
                  <a:pt x="5747431" y="811406"/>
                </a:lnTo>
                <a:cubicBezTo>
                  <a:pt x="5957822" y="811406"/>
                  <a:pt x="6129520" y="981995"/>
                  <a:pt x="6129520" y="1193718"/>
                </a:cubicBezTo>
                <a:cubicBezTo>
                  <a:pt x="6129520" y="1405442"/>
                  <a:pt x="5957822" y="1577240"/>
                  <a:pt x="5747431" y="1577240"/>
                </a:cubicBezTo>
                <a:lnTo>
                  <a:pt x="5201890" y="1577240"/>
                </a:lnTo>
                <a:lnTo>
                  <a:pt x="5211447" y="1672288"/>
                </a:lnTo>
                <a:cubicBezTo>
                  <a:pt x="5211447" y="1980627"/>
                  <a:pt x="4962271" y="2229716"/>
                  <a:pt x="4653825" y="2229716"/>
                </a:cubicBezTo>
                <a:lnTo>
                  <a:pt x="5531989" y="2229716"/>
                </a:lnTo>
                <a:cubicBezTo>
                  <a:pt x="5840435" y="2229716"/>
                  <a:pt x="6089610" y="2481224"/>
                  <a:pt x="6089610" y="2789563"/>
                </a:cubicBezTo>
                <a:cubicBezTo>
                  <a:pt x="6089610" y="3095484"/>
                  <a:pt x="5840435" y="3345783"/>
                  <a:pt x="5531989" y="3345783"/>
                </a:cubicBezTo>
                <a:lnTo>
                  <a:pt x="4534075" y="3345783"/>
                </a:lnTo>
                <a:cubicBezTo>
                  <a:pt x="4228048" y="3345783"/>
                  <a:pt x="3976453" y="3596082"/>
                  <a:pt x="3976453" y="3903212"/>
                </a:cubicBezTo>
                <a:cubicBezTo>
                  <a:pt x="3976453" y="4211552"/>
                  <a:pt x="4228048" y="4461851"/>
                  <a:pt x="4534075" y="4461851"/>
                </a:cubicBezTo>
                <a:lnTo>
                  <a:pt x="5375951" y="4461851"/>
                </a:lnTo>
                <a:cubicBezTo>
                  <a:pt x="5684397" y="4461851"/>
                  <a:pt x="5933573" y="4710940"/>
                  <a:pt x="5933573" y="5019280"/>
                </a:cubicBezTo>
                <a:cubicBezTo>
                  <a:pt x="5933573" y="5327619"/>
                  <a:pt x="5684397" y="5576709"/>
                  <a:pt x="5375951" y="5576709"/>
                </a:cubicBezTo>
                <a:lnTo>
                  <a:pt x="3295583" y="5576709"/>
                </a:lnTo>
                <a:lnTo>
                  <a:pt x="3272700" y="5619029"/>
                </a:lnTo>
                <a:cubicBezTo>
                  <a:pt x="3204096" y="5721029"/>
                  <a:pt x="3087806" y="5788557"/>
                  <a:pt x="2955444" y="5788557"/>
                </a:cubicBezTo>
                <a:lnTo>
                  <a:pt x="3725112" y="5788557"/>
                </a:lnTo>
                <a:cubicBezTo>
                  <a:pt x="3936892" y="5788557"/>
                  <a:pt x="4108736" y="5959012"/>
                  <a:pt x="4108736" y="6169359"/>
                </a:cubicBezTo>
                <a:cubicBezTo>
                  <a:pt x="4108736" y="6380916"/>
                  <a:pt x="3936892" y="6552579"/>
                  <a:pt x="3725112" y="6552579"/>
                </a:cubicBezTo>
                <a:lnTo>
                  <a:pt x="1699287" y="6552579"/>
                </a:lnTo>
                <a:cubicBezTo>
                  <a:pt x="1487507" y="6552579"/>
                  <a:pt x="1316873" y="6380916"/>
                  <a:pt x="1316873" y="6169359"/>
                </a:cubicBezTo>
                <a:cubicBezTo>
                  <a:pt x="1316873" y="5959012"/>
                  <a:pt x="1487507" y="5788557"/>
                  <a:pt x="1699287" y="5788557"/>
                </a:cubicBezTo>
                <a:lnTo>
                  <a:pt x="928408" y="5788557"/>
                </a:lnTo>
                <a:cubicBezTo>
                  <a:pt x="716628" y="5788557"/>
                  <a:pt x="545994" y="5615685"/>
                  <a:pt x="545994" y="5405337"/>
                </a:cubicBezTo>
                <a:cubicBezTo>
                  <a:pt x="545994" y="5193781"/>
                  <a:pt x="716628" y="5023326"/>
                  <a:pt x="928408" y="5023326"/>
                </a:cubicBezTo>
                <a:lnTo>
                  <a:pt x="1701617" y="5023326"/>
                </a:lnTo>
                <a:lnTo>
                  <a:pt x="1701210" y="5019280"/>
                </a:lnTo>
                <a:cubicBezTo>
                  <a:pt x="1701210" y="4710940"/>
                  <a:pt x="1950386" y="4461851"/>
                  <a:pt x="2258832" y="4461851"/>
                </a:cubicBezTo>
                <a:lnTo>
                  <a:pt x="518228" y="4461851"/>
                </a:lnTo>
                <a:cubicBezTo>
                  <a:pt x="286894" y="4461851"/>
                  <a:pt x="88899" y="4321058"/>
                  <a:pt x="4359" y="4120581"/>
                </a:cubicBezTo>
                <a:lnTo>
                  <a:pt x="0" y="4106495"/>
                </a:lnTo>
                <a:lnTo>
                  <a:pt x="0" y="3700589"/>
                </a:lnTo>
                <a:lnTo>
                  <a:pt x="4359" y="3686543"/>
                </a:lnTo>
                <a:cubicBezTo>
                  <a:pt x="88899" y="3486576"/>
                  <a:pt x="286894" y="3345783"/>
                  <a:pt x="518228" y="3345783"/>
                </a:cubicBezTo>
                <a:lnTo>
                  <a:pt x="1410907" y="3345783"/>
                </a:lnTo>
                <a:cubicBezTo>
                  <a:pt x="1719353" y="3345783"/>
                  <a:pt x="1968529" y="3095484"/>
                  <a:pt x="1968529" y="2789563"/>
                </a:cubicBezTo>
                <a:cubicBezTo>
                  <a:pt x="1968529" y="2481224"/>
                  <a:pt x="1719353" y="2229716"/>
                  <a:pt x="1410907" y="2229716"/>
                </a:cubicBezTo>
                <a:lnTo>
                  <a:pt x="518228" y="2229716"/>
                </a:lnTo>
                <a:cubicBezTo>
                  <a:pt x="286894" y="2229716"/>
                  <a:pt x="88899" y="2089604"/>
                  <a:pt x="4359" y="1889467"/>
                </a:cubicBezTo>
                <a:lnTo>
                  <a:pt x="0" y="1875399"/>
                </a:lnTo>
                <a:lnTo>
                  <a:pt x="0" y="1469177"/>
                </a:lnTo>
                <a:lnTo>
                  <a:pt x="4359" y="1455109"/>
                </a:lnTo>
                <a:cubicBezTo>
                  <a:pt x="88899" y="1254972"/>
                  <a:pt x="286894" y="1114859"/>
                  <a:pt x="518228" y="1114859"/>
                </a:cubicBezTo>
                <a:lnTo>
                  <a:pt x="1664922" y="1114859"/>
                </a:lnTo>
                <a:cubicBezTo>
                  <a:pt x="1356476" y="1114859"/>
                  <a:pt x="1104881" y="865769"/>
                  <a:pt x="1104881" y="557429"/>
                </a:cubicBezTo>
                <a:cubicBezTo>
                  <a:pt x="1104881" y="249090"/>
                  <a:pt x="1356476" y="0"/>
                  <a:pt x="16649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6922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atercolor Spla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11311"/>
      </p:ext>
    </p:extLst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950709"/>
      </p:ext>
    </p:extLst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reative Brea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5C5F67C-DA57-E54E-B3C5-432B4444B9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63244" y="1515533"/>
            <a:ext cx="4405343" cy="3826934"/>
          </a:xfrm>
          <a:custGeom>
            <a:avLst/>
            <a:gdLst>
              <a:gd name="connsiteX0" fmla="*/ 0 w 4690534"/>
              <a:gd name="connsiteY0" fmla="*/ 1913466 h 3826934"/>
              <a:gd name="connsiteX1" fmla="*/ 0 w 4690534"/>
              <a:gd name="connsiteY1" fmla="*/ 1913467 h 3826934"/>
              <a:gd name="connsiteX2" fmla="*/ 0 w 4690534"/>
              <a:gd name="connsiteY2" fmla="*/ 1913467 h 3826934"/>
              <a:gd name="connsiteX3" fmla="*/ 1913467 w 4690534"/>
              <a:gd name="connsiteY3" fmla="*/ 0 h 3826934"/>
              <a:gd name="connsiteX4" fmla="*/ 2777067 w 4690534"/>
              <a:gd name="connsiteY4" fmla="*/ 0 h 3826934"/>
              <a:gd name="connsiteX5" fmla="*/ 4690534 w 4690534"/>
              <a:gd name="connsiteY5" fmla="*/ 1913467 h 3826934"/>
              <a:gd name="connsiteX6" fmla="*/ 4690533 w 4690534"/>
              <a:gd name="connsiteY6" fmla="*/ 1913467 h 3826934"/>
              <a:gd name="connsiteX7" fmla="*/ 2777066 w 4690534"/>
              <a:gd name="connsiteY7" fmla="*/ 3826934 h 3826934"/>
              <a:gd name="connsiteX8" fmla="*/ 1913467 w 4690534"/>
              <a:gd name="connsiteY8" fmla="*/ 3826933 h 3826934"/>
              <a:gd name="connsiteX9" fmla="*/ 9879 w 4690534"/>
              <a:gd name="connsiteY9" fmla="*/ 2109107 h 3826934"/>
              <a:gd name="connsiteX10" fmla="*/ 0 w 4690534"/>
              <a:gd name="connsiteY10" fmla="*/ 1913467 h 3826934"/>
              <a:gd name="connsiteX11" fmla="*/ 9879 w 4690534"/>
              <a:gd name="connsiteY11" fmla="*/ 1717826 h 3826934"/>
              <a:gd name="connsiteX12" fmla="*/ 1913467 w 4690534"/>
              <a:gd name="connsiteY12" fmla="*/ 0 h 382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690534" h="3826934">
                <a:moveTo>
                  <a:pt x="0" y="1913466"/>
                </a:moveTo>
                <a:lnTo>
                  <a:pt x="0" y="1913467"/>
                </a:lnTo>
                <a:lnTo>
                  <a:pt x="0" y="1913467"/>
                </a:lnTo>
                <a:close/>
                <a:moveTo>
                  <a:pt x="1913467" y="0"/>
                </a:moveTo>
                <a:lnTo>
                  <a:pt x="2777067" y="0"/>
                </a:lnTo>
                <a:cubicBezTo>
                  <a:pt x="3833846" y="0"/>
                  <a:pt x="4690534" y="856688"/>
                  <a:pt x="4690534" y="1913467"/>
                </a:cubicBezTo>
                <a:lnTo>
                  <a:pt x="4690533" y="1913467"/>
                </a:lnTo>
                <a:cubicBezTo>
                  <a:pt x="4690533" y="2970246"/>
                  <a:pt x="3833845" y="3826934"/>
                  <a:pt x="2777066" y="3826934"/>
                </a:cubicBezTo>
                <a:lnTo>
                  <a:pt x="1913467" y="3826933"/>
                </a:lnTo>
                <a:cubicBezTo>
                  <a:pt x="922737" y="3826933"/>
                  <a:pt x="107868" y="3073985"/>
                  <a:pt x="9879" y="2109107"/>
                </a:cubicBezTo>
                <a:lnTo>
                  <a:pt x="0" y="1913467"/>
                </a:lnTo>
                <a:lnTo>
                  <a:pt x="9879" y="1717826"/>
                </a:lnTo>
                <a:cubicBezTo>
                  <a:pt x="107868" y="752949"/>
                  <a:pt x="922737" y="0"/>
                  <a:pt x="191346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13069"/>
      </p:ext>
    </p:extLst>
  </p:cSld>
  <p:clrMapOvr>
    <a:masterClrMapping/>
  </p:clrMapOvr>
  <p:transition advClick="0"/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040165"/>
      </p:ext>
    </p:extLst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pp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175CD7A9-E177-EC4A-AD93-D5EC6334DAD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40702" y="694152"/>
            <a:ext cx="1904758" cy="337449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746329"/>
      </p:ext>
    </p:extLst>
  </p:cSld>
  <p:clrMapOvr>
    <a:masterClrMapping/>
  </p:clrMapOvr>
  <p:transition advClick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pp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icture Placeholder 13">
            <a:extLst>
              <a:ext uri="{FF2B5EF4-FFF2-40B4-BE49-F238E27FC236}">
                <a16:creationId xmlns:a16="http://schemas.microsoft.com/office/drawing/2014/main" id="{320510A6-CFA1-B949-A389-23542C07A0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38584" y="1001077"/>
            <a:ext cx="3697653" cy="2340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786245"/>
      </p:ext>
    </p:extLst>
  </p:cSld>
  <p:clrMapOvr>
    <a:masterClrMapping/>
  </p:clrMapOvr>
  <p:transition advClick="0"/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E0E3DF-338D-EC4C-91AB-9274778DC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E322F-2259-7A46-B11A-273C145FE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ED869-9DD2-3D49-8A15-D33AF0A9E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CD552-C10E-614A-B810-77E320220E26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88453-55E3-C54C-A2DB-2AC770422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7BCF5-1DF8-BA4A-9BFE-6F357F018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06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69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C402F4B-593D-5A41-A58B-D95E48502760}"/>
              </a:ext>
            </a:extLst>
          </p:cNvPr>
          <p:cNvGrpSpPr/>
          <p:nvPr/>
        </p:nvGrpSpPr>
        <p:grpSpPr>
          <a:xfrm>
            <a:off x="-597370" y="-393904"/>
            <a:ext cx="13398972" cy="7745642"/>
            <a:chOff x="-597370" y="-393904"/>
            <a:chExt cx="13398972" cy="7745642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86A3E1D1-24EE-8241-B667-C5471CA5E488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-597370" y="-328896"/>
              <a:ext cx="3312000" cy="7355226"/>
              <a:chOff x="-528478" y="549275"/>
              <a:chExt cx="2916078" cy="6475971"/>
            </a:xfrm>
          </p:grpSpPr>
          <p:grpSp>
            <p:nvGrpSpPr>
              <p:cNvPr id="65" name="Group 7">
                <a:extLst>
                  <a:ext uri="{FF2B5EF4-FFF2-40B4-BE49-F238E27FC236}">
                    <a16:creationId xmlns:a16="http://schemas.microsoft.com/office/drawing/2014/main" id="{DA769931-8BC7-F94C-9EEB-0C5EDAC41B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288577" y="549275"/>
                <a:ext cx="2676177" cy="2049196"/>
                <a:chOff x="4879357" y="-511351"/>
                <a:chExt cx="2676829" cy="2048905"/>
              </a:xfrm>
            </p:grpSpPr>
            <p:sp>
              <p:nvSpPr>
                <p:cNvPr id="118" name="Freeform 25">
                  <a:extLst>
                    <a:ext uri="{FF2B5EF4-FFF2-40B4-BE49-F238E27FC236}">
                      <a16:creationId xmlns:a16="http://schemas.microsoft.com/office/drawing/2014/main" id="{58B01A8F-E911-CE40-8CC1-8B55364B67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51886" y="-511351"/>
                  <a:ext cx="1847281" cy="1962496"/>
                </a:xfrm>
                <a:custGeom>
                  <a:avLst/>
                  <a:gdLst>
                    <a:gd name="T0" fmla="*/ 1159991 w 4244"/>
                    <a:gd name="T1" fmla="*/ 594933 h 4506"/>
                    <a:gd name="T2" fmla="*/ 1048998 w 4244"/>
                    <a:gd name="T3" fmla="*/ 483873 h 4506"/>
                    <a:gd name="T4" fmla="*/ 1048998 w 4244"/>
                    <a:gd name="T5" fmla="*/ 483873 h 4506"/>
                    <a:gd name="T6" fmla="*/ 1290572 w 4244"/>
                    <a:gd name="T7" fmla="*/ 372378 h 4506"/>
                    <a:gd name="T8" fmla="*/ 1477302 w 4244"/>
                    <a:gd name="T9" fmla="*/ 185971 h 4506"/>
                    <a:gd name="T10" fmla="*/ 1290572 w 4244"/>
                    <a:gd name="T11" fmla="*/ 0 h 4506"/>
                    <a:gd name="T12" fmla="*/ 419164 w 4244"/>
                    <a:gd name="T13" fmla="*/ 0 h 4506"/>
                    <a:gd name="T14" fmla="*/ 233304 w 4244"/>
                    <a:gd name="T15" fmla="*/ 185971 h 4506"/>
                    <a:gd name="T16" fmla="*/ 640716 w 4244"/>
                    <a:gd name="T17" fmla="*/ 372378 h 4506"/>
                    <a:gd name="T18" fmla="*/ 751709 w 4244"/>
                    <a:gd name="T19" fmla="*/ 483873 h 4506"/>
                    <a:gd name="T20" fmla="*/ 751709 w 4244"/>
                    <a:gd name="T21" fmla="*/ 483873 h 4506"/>
                    <a:gd name="T22" fmla="*/ 335157 w 4244"/>
                    <a:gd name="T23" fmla="*/ 594933 h 4506"/>
                    <a:gd name="T24" fmla="*/ 183683 w 4244"/>
                    <a:gd name="T25" fmla="*/ 746062 h 4506"/>
                    <a:gd name="T26" fmla="*/ 335157 w 4244"/>
                    <a:gd name="T27" fmla="*/ 897626 h 4506"/>
                    <a:gd name="T28" fmla="*/ 432222 w 4244"/>
                    <a:gd name="T29" fmla="*/ 897626 h 4506"/>
                    <a:gd name="T30" fmla="*/ 543216 w 4244"/>
                    <a:gd name="T31" fmla="*/ 1008686 h 4506"/>
                    <a:gd name="T32" fmla="*/ 151038 w 4244"/>
                    <a:gd name="T33" fmla="*/ 1119746 h 4506"/>
                    <a:gd name="T34" fmla="*/ 0 w 4244"/>
                    <a:gd name="T35" fmla="*/ 1270875 h 4506"/>
                    <a:gd name="T36" fmla="*/ 151038 w 4244"/>
                    <a:gd name="T37" fmla="*/ 1422875 h 4506"/>
                    <a:gd name="T38" fmla="*/ 688160 w 4244"/>
                    <a:gd name="T39" fmla="*/ 1422875 h 4506"/>
                    <a:gd name="T40" fmla="*/ 805683 w 4244"/>
                    <a:gd name="T41" fmla="*/ 1540903 h 4506"/>
                    <a:gd name="T42" fmla="*/ 673796 w 4244"/>
                    <a:gd name="T43" fmla="*/ 1658496 h 4506"/>
                    <a:gd name="T44" fmla="*/ 522323 w 4244"/>
                    <a:gd name="T45" fmla="*/ 1810061 h 4506"/>
                    <a:gd name="T46" fmla="*/ 673796 w 4244"/>
                    <a:gd name="T47" fmla="*/ 1962060 h 4506"/>
                    <a:gd name="T48" fmla="*/ 1511689 w 4244"/>
                    <a:gd name="T49" fmla="*/ 1962060 h 4506"/>
                    <a:gd name="T50" fmla="*/ 1663162 w 4244"/>
                    <a:gd name="T51" fmla="*/ 1810061 h 4506"/>
                    <a:gd name="T52" fmla="*/ 1418541 w 4244"/>
                    <a:gd name="T53" fmla="*/ 1658496 h 4506"/>
                    <a:gd name="T54" fmla="*/ 1300583 w 4244"/>
                    <a:gd name="T55" fmla="*/ 1540903 h 4506"/>
                    <a:gd name="T56" fmla="*/ 1418541 w 4244"/>
                    <a:gd name="T57" fmla="*/ 1422875 h 4506"/>
                    <a:gd name="T58" fmla="*/ 1511689 w 4244"/>
                    <a:gd name="T59" fmla="*/ 1422875 h 4506"/>
                    <a:gd name="T60" fmla="*/ 1663162 w 4244"/>
                    <a:gd name="T61" fmla="*/ 1270875 h 4506"/>
                    <a:gd name="T62" fmla="*/ 1527358 w 4244"/>
                    <a:gd name="T63" fmla="*/ 1119746 h 4506"/>
                    <a:gd name="T64" fmla="*/ 1416365 w 4244"/>
                    <a:gd name="T65" fmla="*/ 1008686 h 4506"/>
                    <a:gd name="T66" fmla="*/ 1527358 w 4244"/>
                    <a:gd name="T67" fmla="*/ 897626 h 4506"/>
                    <a:gd name="T68" fmla="*/ 1695372 w 4244"/>
                    <a:gd name="T69" fmla="*/ 897626 h 4506"/>
                    <a:gd name="T70" fmla="*/ 1846846 w 4244"/>
                    <a:gd name="T71" fmla="*/ 746062 h 450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4244" h="4506">
                      <a:moveTo>
                        <a:pt x="3895" y="1366"/>
                      </a:moveTo>
                      <a:lnTo>
                        <a:pt x="2665" y="1366"/>
                      </a:lnTo>
                      <a:cubicBezTo>
                        <a:pt x="2524" y="1366"/>
                        <a:pt x="2410" y="1251"/>
                        <a:pt x="2410" y="1111"/>
                      </a:cubicBezTo>
                      <a:cubicBezTo>
                        <a:pt x="2410" y="970"/>
                        <a:pt x="2524" y="855"/>
                        <a:pt x="2665" y="855"/>
                      </a:cubicBezTo>
                      <a:lnTo>
                        <a:pt x="2965" y="855"/>
                      </a:lnTo>
                      <a:cubicBezTo>
                        <a:pt x="3202" y="855"/>
                        <a:pt x="3394" y="664"/>
                        <a:pt x="3394" y="427"/>
                      </a:cubicBezTo>
                      <a:cubicBezTo>
                        <a:pt x="3394" y="192"/>
                        <a:pt x="3202" y="0"/>
                        <a:pt x="2965" y="0"/>
                      </a:cubicBezTo>
                      <a:lnTo>
                        <a:pt x="963" y="0"/>
                      </a:lnTo>
                      <a:cubicBezTo>
                        <a:pt x="727" y="0"/>
                        <a:pt x="536" y="192"/>
                        <a:pt x="536" y="427"/>
                      </a:cubicBezTo>
                      <a:cubicBezTo>
                        <a:pt x="536" y="664"/>
                        <a:pt x="727" y="855"/>
                        <a:pt x="963" y="855"/>
                      </a:cubicBezTo>
                      <a:lnTo>
                        <a:pt x="1472" y="855"/>
                      </a:lnTo>
                      <a:cubicBezTo>
                        <a:pt x="1613" y="855"/>
                        <a:pt x="1727" y="970"/>
                        <a:pt x="1727" y="1111"/>
                      </a:cubicBezTo>
                      <a:cubicBezTo>
                        <a:pt x="1727" y="1251"/>
                        <a:pt x="1613" y="1366"/>
                        <a:pt x="1472" y="1366"/>
                      </a:cubicBezTo>
                      <a:lnTo>
                        <a:pt x="770" y="1366"/>
                      </a:lnTo>
                      <a:cubicBezTo>
                        <a:pt x="578" y="1366"/>
                        <a:pt x="422" y="1521"/>
                        <a:pt x="422" y="1713"/>
                      </a:cubicBezTo>
                      <a:cubicBezTo>
                        <a:pt x="422" y="1906"/>
                        <a:pt x="578" y="2061"/>
                        <a:pt x="770" y="2061"/>
                      </a:cubicBezTo>
                      <a:lnTo>
                        <a:pt x="993" y="2061"/>
                      </a:lnTo>
                      <a:cubicBezTo>
                        <a:pt x="1134" y="2061"/>
                        <a:pt x="1248" y="2175"/>
                        <a:pt x="1248" y="2316"/>
                      </a:cubicBezTo>
                      <a:cubicBezTo>
                        <a:pt x="1248" y="2456"/>
                        <a:pt x="1134" y="2571"/>
                        <a:pt x="993" y="2571"/>
                      </a:cubicBezTo>
                      <a:lnTo>
                        <a:pt x="347" y="2571"/>
                      </a:lnTo>
                      <a:cubicBezTo>
                        <a:pt x="155" y="2571"/>
                        <a:pt x="0" y="2726"/>
                        <a:pt x="0" y="2918"/>
                      </a:cubicBezTo>
                      <a:cubicBezTo>
                        <a:pt x="0" y="3110"/>
                        <a:pt x="155" y="3267"/>
                        <a:pt x="347" y="3267"/>
                      </a:cubicBezTo>
                      <a:lnTo>
                        <a:pt x="1581" y="3267"/>
                      </a:lnTo>
                      <a:cubicBezTo>
                        <a:pt x="1729" y="3267"/>
                        <a:pt x="1851" y="3388"/>
                        <a:pt x="1851" y="3538"/>
                      </a:cubicBezTo>
                      <a:cubicBezTo>
                        <a:pt x="1851" y="3687"/>
                        <a:pt x="1729" y="3808"/>
                        <a:pt x="1581" y="3808"/>
                      </a:cubicBezTo>
                      <a:lnTo>
                        <a:pt x="1548" y="3808"/>
                      </a:lnTo>
                      <a:cubicBezTo>
                        <a:pt x="1356" y="3808"/>
                        <a:pt x="1200" y="3963"/>
                        <a:pt x="1200" y="4156"/>
                      </a:cubicBezTo>
                      <a:cubicBezTo>
                        <a:pt x="1200" y="4348"/>
                        <a:pt x="1356" y="4505"/>
                        <a:pt x="1548" y="4505"/>
                      </a:cubicBezTo>
                      <a:lnTo>
                        <a:pt x="3473" y="4505"/>
                      </a:lnTo>
                      <a:cubicBezTo>
                        <a:pt x="3665" y="4505"/>
                        <a:pt x="3821" y="4348"/>
                        <a:pt x="3821" y="4156"/>
                      </a:cubicBezTo>
                      <a:cubicBezTo>
                        <a:pt x="3821" y="3963"/>
                        <a:pt x="3665" y="3808"/>
                        <a:pt x="3473" y="3808"/>
                      </a:cubicBezTo>
                      <a:lnTo>
                        <a:pt x="3259" y="3808"/>
                      </a:lnTo>
                      <a:cubicBezTo>
                        <a:pt x="3110" y="3808"/>
                        <a:pt x="2988" y="3687"/>
                        <a:pt x="2988" y="3538"/>
                      </a:cubicBezTo>
                      <a:cubicBezTo>
                        <a:pt x="2988" y="3388"/>
                        <a:pt x="3110" y="3267"/>
                        <a:pt x="3259" y="3267"/>
                      </a:cubicBezTo>
                      <a:lnTo>
                        <a:pt x="3473" y="3267"/>
                      </a:lnTo>
                      <a:cubicBezTo>
                        <a:pt x="3665" y="3267"/>
                        <a:pt x="3821" y="3110"/>
                        <a:pt x="3821" y="2918"/>
                      </a:cubicBezTo>
                      <a:cubicBezTo>
                        <a:pt x="3821" y="2726"/>
                        <a:pt x="3665" y="2571"/>
                        <a:pt x="3473" y="2571"/>
                      </a:cubicBezTo>
                      <a:lnTo>
                        <a:pt x="3509" y="2571"/>
                      </a:lnTo>
                      <a:cubicBezTo>
                        <a:pt x="3369" y="2571"/>
                        <a:pt x="3254" y="2456"/>
                        <a:pt x="3254" y="2316"/>
                      </a:cubicBezTo>
                      <a:cubicBezTo>
                        <a:pt x="3254" y="2175"/>
                        <a:pt x="3369" y="2061"/>
                        <a:pt x="3509" y="2061"/>
                      </a:cubicBezTo>
                      <a:lnTo>
                        <a:pt x="3895" y="2061"/>
                      </a:lnTo>
                      <a:cubicBezTo>
                        <a:pt x="4088" y="2061"/>
                        <a:pt x="4243" y="1906"/>
                        <a:pt x="4243" y="1713"/>
                      </a:cubicBezTo>
                      <a:cubicBezTo>
                        <a:pt x="4243" y="1521"/>
                        <a:pt x="4088" y="1366"/>
                        <a:pt x="3895" y="1366"/>
                      </a:cubicBezTo>
                    </a:path>
                  </a:pathLst>
                </a:custGeom>
                <a:solidFill>
                  <a:srgbClr val="8C449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9" name="Freeform 26">
                  <a:extLst>
                    <a:ext uri="{FF2B5EF4-FFF2-40B4-BE49-F238E27FC236}">
                      <a16:creationId xmlns:a16="http://schemas.microsoft.com/office/drawing/2014/main" id="{12E5C5DE-89F3-A243-97CB-508450237E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64601" y="1147745"/>
                  <a:ext cx="437817" cy="303400"/>
                </a:xfrm>
                <a:custGeom>
                  <a:avLst/>
                  <a:gdLst>
                    <a:gd name="T0" fmla="*/ 285646 w 1007"/>
                    <a:gd name="T1" fmla="*/ 0 h 698"/>
                    <a:gd name="T2" fmla="*/ 150866 w 1007"/>
                    <a:gd name="T3" fmla="*/ 0 h 698"/>
                    <a:gd name="T4" fmla="*/ 150866 w 1007"/>
                    <a:gd name="T5" fmla="*/ 0 h 698"/>
                    <a:gd name="T6" fmla="*/ 0 w 1007"/>
                    <a:gd name="T7" fmla="*/ 151265 h 698"/>
                    <a:gd name="T8" fmla="*/ 0 w 1007"/>
                    <a:gd name="T9" fmla="*/ 151265 h 698"/>
                    <a:gd name="T10" fmla="*/ 150866 w 1007"/>
                    <a:gd name="T11" fmla="*/ 302965 h 698"/>
                    <a:gd name="T12" fmla="*/ 285646 w 1007"/>
                    <a:gd name="T13" fmla="*/ 302965 h 698"/>
                    <a:gd name="T14" fmla="*/ 285646 w 1007"/>
                    <a:gd name="T15" fmla="*/ 302965 h 698"/>
                    <a:gd name="T16" fmla="*/ 437382 w 1007"/>
                    <a:gd name="T17" fmla="*/ 151265 h 698"/>
                    <a:gd name="T18" fmla="*/ 437382 w 1007"/>
                    <a:gd name="T19" fmla="*/ 151265 h 698"/>
                    <a:gd name="T20" fmla="*/ 285646 w 1007"/>
                    <a:gd name="T21" fmla="*/ 0 h 69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007" h="698">
                      <a:moveTo>
                        <a:pt x="657" y="0"/>
                      </a:moveTo>
                      <a:lnTo>
                        <a:pt x="347" y="0"/>
                      </a:lnTo>
                      <a:cubicBezTo>
                        <a:pt x="156" y="0"/>
                        <a:pt x="0" y="155"/>
                        <a:pt x="0" y="348"/>
                      </a:cubicBezTo>
                      <a:cubicBezTo>
                        <a:pt x="0" y="540"/>
                        <a:pt x="156" y="697"/>
                        <a:pt x="347" y="697"/>
                      </a:cubicBezTo>
                      <a:lnTo>
                        <a:pt x="657" y="697"/>
                      </a:lnTo>
                      <a:cubicBezTo>
                        <a:pt x="849" y="697"/>
                        <a:pt x="1006" y="540"/>
                        <a:pt x="1006" y="348"/>
                      </a:cubicBezTo>
                      <a:cubicBezTo>
                        <a:pt x="1006" y="155"/>
                        <a:pt x="849" y="0"/>
                        <a:pt x="657" y="0"/>
                      </a:cubicBezTo>
                    </a:path>
                  </a:pathLst>
                </a:custGeom>
                <a:solidFill>
                  <a:srgbClr val="8C449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0" name="Freeform 27">
                  <a:extLst>
                    <a:ext uri="{FF2B5EF4-FFF2-40B4-BE49-F238E27FC236}">
                      <a16:creationId xmlns:a16="http://schemas.microsoft.com/office/drawing/2014/main" id="{48C6BC2E-1326-9741-8850-5C6CD0C17E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79357" y="47441"/>
                  <a:ext cx="437817" cy="303400"/>
                </a:xfrm>
                <a:custGeom>
                  <a:avLst/>
                  <a:gdLst>
                    <a:gd name="T0" fmla="*/ 285930 w 1006"/>
                    <a:gd name="T1" fmla="*/ 0 h 696"/>
                    <a:gd name="T2" fmla="*/ 151452 w 1006"/>
                    <a:gd name="T3" fmla="*/ 0 h 696"/>
                    <a:gd name="T4" fmla="*/ 151452 w 1006"/>
                    <a:gd name="T5" fmla="*/ 0 h 696"/>
                    <a:gd name="T6" fmla="*/ 0 w 1006"/>
                    <a:gd name="T7" fmla="*/ 151264 h 696"/>
                    <a:gd name="T8" fmla="*/ 0 w 1006"/>
                    <a:gd name="T9" fmla="*/ 151264 h 696"/>
                    <a:gd name="T10" fmla="*/ 151452 w 1006"/>
                    <a:gd name="T11" fmla="*/ 302964 h 696"/>
                    <a:gd name="T12" fmla="*/ 285930 w 1006"/>
                    <a:gd name="T13" fmla="*/ 302964 h 696"/>
                    <a:gd name="T14" fmla="*/ 285930 w 1006"/>
                    <a:gd name="T15" fmla="*/ 302964 h 696"/>
                    <a:gd name="T16" fmla="*/ 437382 w 1006"/>
                    <a:gd name="T17" fmla="*/ 151264 h 696"/>
                    <a:gd name="T18" fmla="*/ 437382 w 1006"/>
                    <a:gd name="T19" fmla="*/ 151264 h 696"/>
                    <a:gd name="T20" fmla="*/ 285930 w 1006"/>
                    <a:gd name="T21" fmla="*/ 0 h 69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006" h="696">
                      <a:moveTo>
                        <a:pt x="657" y="0"/>
                      </a:moveTo>
                      <a:lnTo>
                        <a:pt x="348" y="0"/>
                      </a:lnTo>
                      <a:cubicBezTo>
                        <a:pt x="155" y="0"/>
                        <a:pt x="0" y="155"/>
                        <a:pt x="0" y="347"/>
                      </a:cubicBezTo>
                      <a:cubicBezTo>
                        <a:pt x="0" y="540"/>
                        <a:pt x="155" y="695"/>
                        <a:pt x="348" y="695"/>
                      </a:cubicBezTo>
                      <a:lnTo>
                        <a:pt x="657" y="695"/>
                      </a:lnTo>
                      <a:cubicBezTo>
                        <a:pt x="849" y="695"/>
                        <a:pt x="1005" y="540"/>
                        <a:pt x="1005" y="347"/>
                      </a:cubicBezTo>
                      <a:cubicBezTo>
                        <a:pt x="1005" y="155"/>
                        <a:pt x="849" y="0"/>
                        <a:pt x="657" y="0"/>
                      </a:cubicBezTo>
                    </a:path>
                  </a:pathLst>
                </a:custGeom>
                <a:solidFill>
                  <a:srgbClr val="8C449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1" name="Freeform 28">
                  <a:extLst>
                    <a:ext uri="{FF2B5EF4-FFF2-40B4-BE49-F238E27FC236}">
                      <a16:creationId xmlns:a16="http://schemas.microsoft.com/office/drawing/2014/main" id="{AE732C19-3ED0-4F4E-9ED2-7223111753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72861" y="410368"/>
                  <a:ext cx="74890" cy="74889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59 h 174"/>
                    <a:gd name="T6" fmla="*/ 37015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2" name="Freeform 29">
                  <a:extLst>
                    <a:ext uri="{FF2B5EF4-FFF2-40B4-BE49-F238E27FC236}">
                      <a16:creationId xmlns:a16="http://schemas.microsoft.com/office/drawing/2014/main" id="{C9479EDB-F576-C04F-BA3F-256B83018A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15851" y="160736"/>
                  <a:ext cx="74889" cy="74889"/>
                </a:xfrm>
                <a:custGeom>
                  <a:avLst/>
                  <a:gdLst>
                    <a:gd name="T0" fmla="*/ 74459 w 174"/>
                    <a:gd name="T1" fmla="*/ 37014 h 174"/>
                    <a:gd name="T2" fmla="*/ 74459 w 174"/>
                    <a:gd name="T3" fmla="*/ 37014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014 h 174"/>
                    <a:gd name="T10" fmla="*/ 0 w 174"/>
                    <a:gd name="T11" fmla="*/ 37014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5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5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3" name="Freeform 30">
                  <a:extLst>
                    <a:ext uri="{FF2B5EF4-FFF2-40B4-BE49-F238E27FC236}">
                      <a16:creationId xmlns:a16="http://schemas.microsoft.com/office/drawing/2014/main" id="{F9AD2718-09D4-1B49-875E-89FBC90377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74193" y="771375"/>
                  <a:ext cx="74889" cy="74889"/>
                </a:xfrm>
                <a:custGeom>
                  <a:avLst/>
                  <a:gdLst>
                    <a:gd name="T0" fmla="*/ 74456 w 173"/>
                    <a:gd name="T1" fmla="*/ 37014 h 174"/>
                    <a:gd name="T2" fmla="*/ 74456 w 173"/>
                    <a:gd name="T3" fmla="*/ 37014 h 174"/>
                    <a:gd name="T4" fmla="*/ 37661 w 173"/>
                    <a:gd name="T5" fmla="*/ 74459 h 174"/>
                    <a:gd name="T6" fmla="*/ 37661 w 173"/>
                    <a:gd name="T7" fmla="*/ 74459 h 174"/>
                    <a:gd name="T8" fmla="*/ 0 w 173"/>
                    <a:gd name="T9" fmla="*/ 37014 h 174"/>
                    <a:gd name="T10" fmla="*/ 0 w 173"/>
                    <a:gd name="T11" fmla="*/ 37014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5"/>
                        <a:pt x="134" y="173"/>
                        <a:pt x="87" y="173"/>
                      </a:cubicBezTo>
                      <a:cubicBezTo>
                        <a:pt x="39" y="173"/>
                        <a:pt x="0" y="135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6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4" name="Freeform 31">
                  <a:extLst>
                    <a:ext uri="{FF2B5EF4-FFF2-40B4-BE49-F238E27FC236}">
                      <a16:creationId xmlns:a16="http://schemas.microsoft.com/office/drawing/2014/main" id="{B799BF79-6A5B-094C-B46E-D08944E1DD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72861" y="1026769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5" name="Freeform 32">
                  <a:extLst>
                    <a:ext uri="{FF2B5EF4-FFF2-40B4-BE49-F238E27FC236}">
                      <a16:creationId xmlns:a16="http://schemas.microsoft.com/office/drawing/2014/main" id="{986DD9F8-7E3B-8849-B399-812FFA9514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80698" y="1247597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6795 w 173"/>
                    <a:gd name="T5" fmla="*/ 76371 h 175"/>
                    <a:gd name="T6" fmla="*/ 36795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6795 w 173"/>
                    <a:gd name="T13" fmla="*/ 0 h 175"/>
                    <a:gd name="T14" fmla="*/ 36795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3" y="174"/>
                        <a:pt x="85" y="174"/>
                      </a:cubicBezTo>
                      <a:cubicBezTo>
                        <a:pt x="38" y="174"/>
                        <a:pt x="0" y="135"/>
                        <a:pt x="0" y="87"/>
                      </a:cubicBezTo>
                      <a:cubicBezTo>
                        <a:pt x="0" y="39"/>
                        <a:pt x="38" y="0"/>
                        <a:pt x="85" y="0"/>
                      </a:cubicBezTo>
                      <a:cubicBezTo>
                        <a:pt x="133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6" name="Freeform 33">
                  <a:extLst>
                    <a:ext uri="{FF2B5EF4-FFF2-40B4-BE49-F238E27FC236}">
                      <a16:creationId xmlns:a16="http://schemas.microsoft.com/office/drawing/2014/main" id="{5844E9DC-68F7-1443-9D4D-5EAF60C82A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2892" y="-327008"/>
                  <a:ext cx="74889" cy="74889"/>
                </a:xfrm>
                <a:custGeom>
                  <a:avLst/>
                  <a:gdLst>
                    <a:gd name="T0" fmla="*/ 74459 w 174"/>
                    <a:gd name="T1" fmla="*/ 36795 h 173"/>
                    <a:gd name="T2" fmla="*/ 74459 w 174"/>
                    <a:gd name="T3" fmla="*/ 36795 h 173"/>
                    <a:gd name="T4" fmla="*/ 37445 w 174"/>
                    <a:gd name="T5" fmla="*/ 74456 h 173"/>
                    <a:gd name="T6" fmla="*/ 37445 w 174"/>
                    <a:gd name="T7" fmla="*/ 74456 h 173"/>
                    <a:gd name="T8" fmla="*/ 0 w 174"/>
                    <a:gd name="T9" fmla="*/ 36795 h 173"/>
                    <a:gd name="T10" fmla="*/ 0 w 174"/>
                    <a:gd name="T11" fmla="*/ 36795 h 173"/>
                    <a:gd name="T12" fmla="*/ 37445 w 174"/>
                    <a:gd name="T13" fmla="*/ 0 h 173"/>
                    <a:gd name="T14" fmla="*/ 37445 w 174"/>
                    <a:gd name="T15" fmla="*/ 0 h 173"/>
                    <a:gd name="T16" fmla="*/ 74459 w 174"/>
                    <a:gd name="T17" fmla="*/ 36795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5"/>
                      </a:moveTo>
                      <a:lnTo>
                        <a:pt x="173" y="85"/>
                      </a:lnTo>
                      <a:cubicBezTo>
                        <a:pt x="173" y="133"/>
                        <a:pt x="134" y="172"/>
                        <a:pt x="87" y="172"/>
                      </a:cubicBezTo>
                      <a:cubicBezTo>
                        <a:pt x="39" y="172"/>
                        <a:pt x="0" y="133"/>
                        <a:pt x="0" y="85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3" y="38"/>
                        <a:pt x="173" y="85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7" name="Freeform 34">
                  <a:extLst>
                    <a:ext uri="{FF2B5EF4-FFF2-40B4-BE49-F238E27FC236}">
                      <a16:creationId xmlns:a16="http://schemas.microsoft.com/office/drawing/2014/main" id="{AA10607A-0562-8242-96EF-2EFA7AB01B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17174" y="485257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2608 w 106"/>
                    <a:gd name="T5" fmla="*/ 45651 h 106"/>
                    <a:gd name="T6" fmla="*/ 22608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2608 w 106"/>
                    <a:gd name="T13" fmla="*/ 0 h 106"/>
                    <a:gd name="T14" fmla="*/ 22608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2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2" y="0"/>
                        <a:pt x="105" y="24"/>
                        <a:pt x="105" y="53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8" name="Freeform 35">
                  <a:extLst>
                    <a:ext uri="{FF2B5EF4-FFF2-40B4-BE49-F238E27FC236}">
                      <a16:creationId xmlns:a16="http://schemas.microsoft.com/office/drawing/2014/main" id="{CA84AA34-41DF-DD4B-B68F-AF3C5EE84A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21317" y="610074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1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9" name="Freeform 36">
                  <a:extLst>
                    <a:ext uri="{FF2B5EF4-FFF2-40B4-BE49-F238E27FC236}">
                      <a16:creationId xmlns:a16="http://schemas.microsoft.com/office/drawing/2014/main" id="{BD1FCE9C-FE91-D048-BCBB-DF694B6005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93837" y="1176547"/>
                  <a:ext cx="46086" cy="46086"/>
                </a:xfrm>
                <a:custGeom>
                  <a:avLst/>
                  <a:gdLst>
                    <a:gd name="T0" fmla="*/ 45647 w 105"/>
                    <a:gd name="T1" fmla="*/ 22397 h 107"/>
                    <a:gd name="T2" fmla="*/ 45647 w 105"/>
                    <a:gd name="T3" fmla="*/ 22397 h 107"/>
                    <a:gd name="T4" fmla="*/ 22824 w 105"/>
                    <a:gd name="T5" fmla="*/ 45655 h 107"/>
                    <a:gd name="T6" fmla="*/ 22824 w 105"/>
                    <a:gd name="T7" fmla="*/ 45655 h 107"/>
                    <a:gd name="T8" fmla="*/ 0 w 105"/>
                    <a:gd name="T9" fmla="*/ 22397 h 107"/>
                    <a:gd name="T10" fmla="*/ 0 w 105"/>
                    <a:gd name="T11" fmla="*/ 22397 h 107"/>
                    <a:gd name="T12" fmla="*/ 22824 w 105"/>
                    <a:gd name="T13" fmla="*/ 0 h 107"/>
                    <a:gd name="T14" fmla="*/ 22824 w 105"/>
                    <a:gd name="T15" fmla="*/ 0 h 107"/>
                    <a:gd name="T16" fmla="*/ 45647 w 105"/>
                    <a:gd name="T17" fmla="*/ 22397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7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2"/>
                        <a:pt x="82" y="106"/>
                        <a:pt x="52" y="106"/>
                      </a:cubicBezTo>
                      <a:cubicBezTo>
                        <a:pt x="24" y="106"/>
                        <a:pt x="0" y="82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0" name="Freeform 37">
                  <a:extLst>
                    <a:ext uri="{FF2B5EF4-FFF2-40B4-BE49-F238E27FC236}">
                      <a16:creationId xmlns:a16="http://schemas.microsoft.com/office/drawing/2014/main" id="{D52F381C-7172-9A42-BD3A-61AB90CD79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83510" y="88082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2" y="105"/>
                        <a:pt x="52" y="105"/>
                      </a:cubicBezTo>
                      <a:cubicBezTo>
                        <a:pt x="24" y="105"/>
                        <a:pt x="0" y="82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1" name="Freeform 38">
                  <a:extLst>
                    <a:ext uri="{FF2B5EF4-FFF2-40B4-BE49-F238E27FC236}">
                      <a16:creationId xmlns:a16="http://schemas.microsoft.com/office/drawing/2014/main" id="{B268ED65-78E6-B349-AD1E-E76113AE24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75379" y="231785"/>
                  <a:ext cx="1280807" cy="551112"/>
                </a:xfrm>
                <a:custGeom>
                  <a:avLst/>
                  <a:gdLst>
                    <a:gd name="T0" fmla="*/ 1143282 w 2943"/>
                    <a:gd name="T1" fmla="*/ 275339 h 1267"/>
                    <a:gd name="T2" fmla="*/ 866057 w 2943"/>
                    <a:gd name="T3" fmla="*/ 275339 h 1267"/>
                    <a:gd name="T4" fmla="*/ 866057 w 2943"/>
                    <a:gd name="T5" fmla="*/ 275339 h 1267"/>
                    <a:gd name="T6" fmla="*/ 1004017 w 2943"/>
                    <a:gd name="T7" fmla="*/ 137452 h 1267"/>
                    <a:gd name="T8" fmla="*/ 1004017 w 2943"/>
                    <a:gd name="T9" fmla="*/ 137452 h 1267"/>
                    <a:gd name="T10" fmla="*/ 866057 w 2943"/>
                    <a:gd name="T11" fmla="*/ 0 h 1267"/>
                    <a:gd name="T12" fmla="*/ 137525 w 2943"/>
                    <a:gd name="T13" fmla="*/ 0 h 1267"/>
                    <a:gd name="T14" fmla="*/ 137525 w 2943"/>
                    <a:gd name="T15" fmla="*/ 0 h 1267"/>
                    <a:gd name="T16" fmla="*/ 0 w 2943"/>
                    <a:gd name="T17" fmla="*/ 137452 h 1267"/>
                    <a:gd name="T18" fmla="*/ 0 w 2943"/>
                    <a:gd name="T19" fmla="*/ 137452 h 1267"/>
                    <a:gd name="T20" fmla="*/ 137525 w 2943"/>
                    <a:gd name="T21" fmla="*/ 275339 h 1267"/>
                    <a:gd name="T22" fmla="*/ 414750 w 2943"/>
                    <a:gd name="T23" fmla="*/ 275339 h 1267"/>
                    <a:gd name="T24" fmla="*/ 414750 w 2943"/>
                    <a:gd name="T25" fmla="*/ 275339 h 1267"/>
                    <a:gd name="T26" fmla="*/ 277225 w 2943"/>
                    <a:gd name="T27" fmla="*/ 412790 h 1267"/>
                    <a:gd name="T28" fmla="*/ 277225 w 2943"/>
                    <a:gd name="T29" fmla="*/ 412790 h 1267"/>
                    <a:gd name="T30" fmla="*/ 414750 w 2943"/>
                    <a:gd name="T31" fmla="*/ 550677 h 1267"/>
                    <a:gd name="T32" fmla="*/ 1143282 w 2943"/>
                    <a:gd name="T33" fmla="*/ 550677 h 1267"/>
                    <a:gd name="T34" fmla="*/ 1143282 w 2943"/>
                    <a:gd name="T35" fmla="*/ 550677 h 1267"/>
                    <a:gd name="T36" fmla="*/ 1280372 w 2943"/>
                    <a:gd name="T37" fmla="*/ 412790 h 1267"/>
                    <a:gd name="T38" fmla="*/ 1280372 w 2943"/>
                    <a:gd name="T39" fmla="*/ 412790 h 1267"/>
                    <a:gd name="T40" fmla="*/ 1143282 w 2943"/>
                    <a:gd name="T41" fmla="*/ 275339 h 1267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943" h="1267">
                      <a:moveTo>
                        <a:pt x="2627" y="633"/>
                      </a:moveTo>
                      <a:lnTo>
                        <a:pt x="1990" y="633"/>
                      </a:lnTo>
                      <a:cubicBezTo>
                        <a:pt x="2165" y="633"/>
                        <a:pt x="2307" y="491"/>
                        <a:pt x="2307" y="316"/>
                      </a:cubicBezTo>
                      <a:cubicBezTo>
                        <a:pt x="2307" y="141"/>
                        <a:pt x="2165" y="0"/>
                        <a:pt x="1990" y="0"/>
                      </a:cubicBezTo>
                      <a:lnTo>
                        <a:pt x="316" y="0"/>
                      </a:lnTo>
                      <a:cubicBezTo>
                        <a:pt x="142" y="0"/>
                        <a:pt x="0" y="141"/>
                        <a:pt x="0" y="316"/>
                      </a:cubicBezTo>
                      <a:cubicBezTo>
                        <a:pt x="0" y="491"/>
                        <a:pt x="142" y="633"/>
                        <a:pt x="316" y="633"/>
                      </a:cubicBezTo>
                      <a:lnTo>
                        <a:pt x="953" y="633"/>
                      </a:lnTo>
                      <a:cubicBezTo>
                        <a:pt x="778" y="633"/>
                        <a:pt x="637" y="774"/>
                        <a:pt x="637" y="949"/>
                      </a:cubicBezTo>
                      <a:cubicBezTo>
                        <a:pt x="637" y="1123"/>
                        <a:pt x="778" y="1266"/>
                        <a:pt x="953" y="1266"/>
                      </a:cubicBezTo>
                      <a:lnTo>
                        <a:pt x="2627" y="1266"/>
                      </a:lnTo>
                      <a:cubicBezTo>
                        <a:pt x="2801" y="1266"/>
                        <a:pt x="2942" y="1123"/>
                        <a:pt x="2942" y="949"/>
                      </a:cubicBezTo>
                      <a:cubicBezTo>
                        <a:pt x="2942" y="774"/>
                        <a:pt x="2801" y="633"/>
                        <a:pt x="2627" y="633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2" name="Freeform 39">
                  <a:extLst>
                    <a:ext uri="{FF2B5EF4-FFF2-40B4-BE49-F238E27FC236}">
                      <a16:creationId xmlns:a16="http://schemas.microsoft.com/office/drawing/2014/main" id="{E9084ABD-6A02-0C41-8FB4-1C64C11F8B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84088" y="1276400"/>
                  <a:ext cx="618321" cy="261154"/>
                </a:xfrm>
                <a:custGeom>
                  <a:avLst/>
                  <a:gdLst>
                    <a:gd name="T0" fmla="*/ 487254 w 1420"/>
                    <a:gd name="T1" fmla="*/ 260719 h 600"/>
                    <a:gd name="T2" fmla="*/ 130196 w 1420"/>
                    <a:gd name="T3" fmla="*/ 260719 h 600"/>
                    <a:gd name="T4" fmla="*/ 130196 w 1420"/>
                    <a:gd name="T5" fmla="*/ 260719 h 600"/>
                    <a:gd name="T6" fmla="*/ 0 w 1420"/>
                    <a:gd name="T7" fmla="*/ 130577 h 600"/>
                    <a:gd name="T8" fmla="*/ 0 w 1420"/>
                    <a:gd name="T9" fmla="*/ 130577 h 600"/>
                    <a:gd name="T10" fmla="*/ 130196 w 1420"/>
                    <a:gd name="T11" fmla="*/ 0 h 600"/>
                    <a:gd name="T12" fmla="*/ 487254 w 1420"/>
                    <a:gd name="T13" fmla="*/ 0 h 600"/>
                    <a:gd name="T14" fmla="*/ 487254 w 1420"/>
                    <a:gd name="T15" fmla="*/ 0 h 600"/>
                    <a:gd name="T16" fmla="*/ 617886 w 1420"/>
                    <a:gd name="T17" fmla="*/ 130577 h 600"/>
                    <a:gd name="T18" fmla="*/ 617886 w 1420"/>
                    <a:gd name="T19" fmla="*/ 130577 h 600"/>
                    <a:gd name="T20" fmla="*/ 487254 w 1420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0">
                      <a:moveTo>
                        <a:pt x="1119" y="599"/>
                      </a:moveTo>
                      <a:lnTo>
                        <a:pt x="299" y="599"/>
                      </a:lnTo>
                      <a:cubicBezTo>
                        <a:pt x="133" y="599"/>
                        <a:pt x="0" y="465"/>
                        <a:pt x="0" y="300"/>
                      </a:cubicBezTo>
                      <a:cubicBezTo>
                        <a:pt x="0" y="134"/>
                        <a:pt x="133" y="0"/>
                        <a:pt x="299" y="0"/>
                      </a:cubicBezTo>
                      <a:lnTo>
                        <a:pt x="1119" y="0"/>
                      </a:lnTo>
                      <a:cubicBezTo>
                        <a:pt x="1284" y="0"/>
                        <a:pt x="1419" y="134"/>
                        <a:pt x="1419" y="300"/>
                      </a:cubicBezTo>
                      <a:cubicBezTo>
                        <a:pt x="1419" y="465"/>
                        <a:pt x="1284" y="599"/>
                        <a:pt x="1119" y="599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66" name="Group 2">
                <a:extLst>
                  <a:ext uri="{FF2B5EF4-FFF2-40B4-BE49-F238E27FC236}">
                    <a16:creationId xmlns:a16="http://schemas.microsoft.com/office/drawing/2014/main" id="{9C93A514-618E-4643-AE2D-BED194AA1C5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45121" y="4607798"/>
                <a:ext cx="2404749" cy="2417448"/>
                <a:chOff x="7988241" y="5080416"/>
                <a:chExt cx="2406074" cy="2417594"/>
              </a:xfrm>
            </p:grpSpPr>
            <p:sp>
              <p:nvSpPr>
                <p:cNvPr id="93" name="Freeform 66">
                  <a:extLst>
                    <a:ext uri="{FF2B5EF4-FFF2-40B4-BE49-F238E27FC236}">
                      <a16:creationId xmlns:a16="http://schemas.microsoft.com/office/drawing/2014/main" id="{F6D5573D-4DDC-874E-BDE0-1301B34FCD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33592" y="5210994"/>
                  <a:ext cx="1860723" cy="2106514"/>
                </a:xfrm>
                <a:custGeom>
                  <a:avLst/>
                  <a:gdLst>
                    <a:gd name="T0" fmla="*/ 1027733 w 4271"/>
                    <a:gd name="T1" fmla="*/ 879782 h 4839"/>
                    <a:gd name="T2" fmla="*/ 1039060 w 4271"/>
                    <a:gd name="T3" fmla="*/ 879347 h 4839"/>
                    <a:gd name="T4" fmla="*/ 933193 w 4271"/>
                    <a:gd name="T5" fmla="*/ 763116 h 4839"/>
                    <a:gd name="T6" fmla="*/ 1039060 w 4271"/>
                    <a:gd name="T7" fmla="*/ 647321 h 4839"/>
                    <a:gd name="T8" fmla="*/ 1027733 w 4271"/>
                    <a:gd name="T9" fmla="*/ 646886 h 4839"/>
                    <a:gd name="T10" fmla="*/ 1130114 w 4271"/>
                    <a:gd name="T11" fmla="*/ 646886 h 4839"/>
                    <a:gd name="T12" fmla="*/ 1292181 w 4271"/>
                    <a:gd name="T13" fmla="*/ 485382 h 4839"/>
                    <a:gd name="T14" fmla="*/ 1439435 w 4271"/>
                    <a:gd name="T15" fmla="*/ 323443 h 4839"/>
                    <a:gd name="T16" fmla="*/ 1601067 w 4271"/>
                    <a:gd name="T17" fmla="*/ 161939 h 4839"/>
                    <a:gd name="T18" fmla="*/ 1439435 w 4271"/>
                    <a:gd name="T19" fmla="*/ 0 h 4839"/>
                    <a:gd name="T20" fmla="*/ 798573 w 4271"/>
                    <a:gd name="T21" fmla="*/ 0 h 4839"/>
                    <a:gd name="T22" fmla="*/ 636506 w 4271"/>
                    <a:gd name="T23" fmla="*/ 161939 h 4839"/>
                    <a:gd name="T24" fmla="*/ 489687 w 4271"/>
                    <a:gd name="T25" fmla="*/ 323443 h 4839"/>
                    <a:gd name="T26" fmla="*/ 328055 w 4271"/>
                    <a:gd name="T27" fmla="*/ 485382 h 4839"/>
                    <a:gd name="T28" fmla="*/ 489687 w 4271"/>
                    <a:gd name="T29" fmla="*/ 646886 h 4839"/>
                    <a:gd name="T30" fmla="*/ 573334 w 4271"/>
                    <a:gd name="T31" fmla="*/ 646886 h 4839"/>
                    <a:gd name="T32" fmla="*/ 689657 w 4271"/>
                    <a:gd name="T33" fmla="*/ 763116 h 4839"/>
                    <a:gd name="T34" fmla="*/ 264013 w 4271"/>
                    <a:gd name="T35" fmla="*/ 879782 h 4839"/>
                    <a:gd name="T36" fmla="*/ 101945 w 4271"/>
                    <a:gd name="T37" fmla="*/ 1041286 h 4839"/>
                    <a:gd name="T38" fmla="*/ 264013 w 4271"/>
                    <a:gd name="T39" fmla="*/ 1203225 h 4839"/>
                    <a:gd name="T40" fmla="*/ 456141 w 4271"/>
                    <a:gd name="T41" fmla="*/ 1203225 h 4839"/>
                    <a:gd name="T42" fmla="*/ 450913 w 4271"/>
                    <a:gd name="T43" fmla="*/ 1203225 h 4839"/>
                    <a:gd name="T44" fmla="*/ 573334 w 4271"/>
                    <a:gd name="T45" fmla="*/ 1330774 h 4839"/>
                    <a:gd name="T46" fmla="*/ 450913 w 4271"/>
                    <a:gd name="T47" fmla="*/ 1458758 h 4839"/>
                    <a:gd name="T48" fmla="*/ 162067 w 4271"/>
                    <a:gd name="T49" fmla="*/ 1459193 h 4839"/>
                    <a:gd name="T50" fmla="*/ 0 w 4271"/>
                    <a:gd name="T51" fmla="*/ 1620697 h 4839"/>
                    <a:gd name="T52" fmla="*/ 162067 w 4271"/>
                    <a:gd name="T53" fmla="*/ 1782201 h 4839"/>
                    <a:gd name="T54" fmla="*/ 362909 w 4271"/>
                    <a:gd name="T55" fmla="*/ 1782201 h 4839"/>
                    <a:gd name="T56" fmla="*/ 200841 w 4271"/>
                    <a:gd name="T57" fmla="*/ 1943704 h 4839"/>
                    <a:gd name="T58" fmla="*/ 1099617 w 4271"/>
                    <a:gd name="T59" fmla="*/ 2106079 h 4839"/>
                    <a:gd name="T60" fmla="*/ 1261249 w 4271"/>
                    <a:gd name="T61" fmla="*/ 1943704 h 4839"/>
                    <a:gd name="T62" fmla="*/ 1099617 w 4271"/>
                    <a:gd name="T63" fmla="*/ 1782201 h 4839"/>
                    <a:gd name="T64" fmla="*/ 899211 w 4271"/>
                    <a:gd name="T65" fmla="*/ 1782201 h 4839"/>
                    <a:gd name="T66" fmla="*/ 1060843 w 4271"/>
                    <a:gd name="T67" fmla="*/ 1620697 h 4839"/>
                    <a:gd name="T68" fmla="*/ 1325291 w 4271"/>
                    <a:gd name="T69" fmla="*/ 1459193 h 4839"/>
                    <a:gd name="T70" fmla="*/ 1163224 w 4271"/>
                    <a:gd name="T71" fmla="*/ 1620697 h 4839"/>
                    <a:gd name="T72" fmla="*/ 1325291 w 4271"/>
                    <a:gd name="T73" fmla="*/ 1782201 h 4839"/>
                    <a:gd name="T74" fmla="*/ 1598889 w 4271"/>
                    <a:gd name="T75" fmla="*/ 1782201 h 4839"/>
                    <a:gd name="T76" fmla="*/ 1760956 w 4271"/>
                    <a:gd name="T77" fmla="*/ 1620697 h 4839"/>
                    <a:gd name="T78" fmla="*/ 1409810 w 4271"/>
                    <a:gd name="T79" fmla="*/ 1459193 h 4839"/>
                    <a:gd name="T80" fmla="*/ 1538767 w 4271"/>
                    <a:gd name="T81" fmla="*/ 1330774 h 4839"/>
                    <a:gd name="T82" fmla="*/ 1409810 w 4271"/>
                    <a:gd name="T83" fmla="*/ 1203225 h 4839"/>
                    <a:gd name="T84" fmla="*/ 1698656 w 4271"/>
                    <a:gd name="T85" fmla="*/ 1203225 h 4839"/>
                    <a:gd name="T86" fmla="*/ 1860287 w 4271"/>
                    <a:gd name="T87" fmla="*/ 1041286 h 4839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4271" h="4839">
                      <a:moveTo>
                        <a:pt x="3899" y="2021"/>
                      </a:moveTo>
                      <a:lnTo>
                        <a:pt x="2359" y="2021"/>
                      </a:lnTo>
                      <a:cubicBezTo>
                        <a:pt x="2367" y="2021"/>
                        <a:pt x="2375" y="2020"/>
                        <a:pt x="2385" y="2020"/>
                      </a:cubicBezTo>
                      <a:cubicBezTo>
                        <a:pt x="2249" y="2007"/>
                        <a:pt x="2142" y="1893"/>
                        <a:pt x="2142" y="1753"/>
                      </a:cubicBezTo>
                      <a:cubicBezTo>
                        <a:pt x="2142" y="1614"/>
                        <a:pt x="2249" y="1500"/>
                        <a:pt x="2385" y="1487"/>
                      </a:cubicBezTo>
                      <a:cubicBezTo>
                        <a:pt x="2375" y="1487"/>
                        <a:pt x="2367" y="1486"/>
                        <a:pt x="2359" y="1486"/>
                      </a:cubicBezTo>
                      <a:lnTo>
                        <a:pt x="2594" y="1486"/>
                      </a:lnTo>
                      <a:cubicBezTo>
                        <a:pt x="2800" y="1486"/>
                        <a:pt x="2966" y="1320"/>
                        <a:pt x="2966" y="1115"/>
                      </a:cubicBezTo>
                      <a:cubicBezTo>
                        <a:pt x="2966" y="910"/>
                        <a:pt x="2800" y="743"/>
                        <a:pt x="2594" y="743"/>
                      </a:cubicBezTo>
                      <a:lnTo>
                        <a:pt x="3304" y="743"/>
                      </a:lnTo>
                      <a:cubicBezTo>
                        <a:pt x="3508" y="743"/>
                        <a:pt x="3675" y="577"/>
                        <a:pt x="3675" y="372"/>
                      </a:cubicBezTo>
                      <a:cubicBezTo>
                        <a:pt x="3675" y="167"/>
                        <a:pt x="3508" y="0"/>
                        <a:pt x="3304" y="0"/>
                      </a:cubicBezTo>
                      <a:lnTo>
                        <a:pt x="1833" y="0"/>
                      </a:lnTo>
                      <a:cubicBezTo>
                        <a:pt x="1627" y="0"/>
                        <a:pt x="1461" y="167"/>
                        <a:pt x="1461" y="372"/>
                      </a:cubicBezTo>
                      <a:cubicBezTo>
                        <a:pt x="1461" y="577"/>
                        <a:pt x="1627" y="743"/>
                        <a:pt x="1833" y="743"/>
                      </a:cubicBezTo>
                      <a:lnTo>
                        <a:pt x="1124" y="743"/>
                      </a:lnTo>
                      <a:cubicBezTo>
                        <a:pt x="919" y="743"/>
                        <a:pt x="753" y="910"/>
                        <a:pt x="753" y="1115"/>
                      </a:cubicBezTo>
                      <a:cubicBezTo>
                        <a:pt x="753" y="1320"/>
                        <a:pt x="919" y="1486"/>
                        <a:pt x="1124" y="1486"/>
                      </a:cubicBezTo>
                      <a:lnTo>
                        <a:pt x="1316" y="1486"/>
                      </a:lnTo>
                      <a:cubicBezTo>
                        <a:pt x="1464" y="1486"/>
                        <a:pt x="1583" y="1605"/>
                        <a:pt x="1583" y="1753"/>
                      </a:cubicBezTo>
                      <a:cubicBezTo>
                        <a:pt x="1583" y="1901"/>
                        <a:pt x="1464" y="2021"/>
                        <a:pt x="1316" y="2021"/>
                      </a:cubicBezTo>
                      <a:lnTo>
                        <a:pt x="606" y="2021"/>
                      </a:lnTo>
                      <a:cubicBezTo>
                        <a:pt x="401" y="2021"/>
                        <a:pt x="234" y="2187"/>
                        <a:pt x="234" y="2392"/>
                      </a:cubicBezTo>
                      <a:cubicBezTo>
                        <a:pt x="234" y="2597"/>
                        <a:pt x="401" y="2764"/>
                        <a:pt x="606" y="2764"/>
                      </a:cubicBezTo>
                      <a:lnTo>
                        <a:pt x="1047" y="2764"/>
                      </a:lnTo>
                      <a:cubicBezTo>
                        <a:pt x="1043" y="2764"/>
                        <a:pt x="1039" y="2764"/>
                        <a:pt x="1035" y="2764"/>
                      </a:cubicBezTo>
                      <a:cubicBezTo>
                        <a:pt x="1190" y="2771"/>
                        <a:pt x="1316" y="2900"/>
                        <a:pt x="1316" y="3057"/>
                      </a:cubicBezTo>
                      <a:cubicBezTo>
                        <a:pt x="1316" y="3216"/>
                        <a:pt x="1190" y="3345"/>
                        <a:pt x="1035" y="3351"/>
                      </a:cubicBezTo>
                      <a:cubicBezTo>
                        <a:pt x="1039" y="3351"/>
                        <a:pt x="1043" y="3352"/>
                        <a:pt x="1047" y="3352"/>
                      </a:cubicBezTo>
                      <a:lnTo>
                        <a:pt x="372" y="3352"/>
                      </a:lnTo>
                      <a:cubicBezTo>
                        <a:pt x="167" y="3352"/>
                        <a:pt x="0" y="3517"/>
                        <a:pt x="0" y="3723"/>
                      </a:cubicBezTo>
                      <a:cubicBezTo>
                        <a:pt x="0" y="3928"/>
                        <a:pt x="167" y="4094"/>
                        <a:pt x="372" y="4094"/>
                      </a:cubicBezTo>
                      <a:lnTo>
                        <a:pt x="833" y="4094"/>
                      </a:lnTo>
                      <a:cubicBezTo>
                        <a:pt x="627" y="4094"/>
                        <a:pt x="461" y="4260"/>
                        <a:pt x="461" y="4465"/>
                      </a:cubicBezTo>
                      <a:cubicBezTo>
                        <a:pt x="461" y="4672"/>
                        <a:pt x="627" y="4838"/>
                        <a:pt x="833" y="4838"/>
                      </a:cubicBezTo>
                      <a:lnTo>
                        <a:pt x="2524" y="4838"/>
                      </a:lnTo>
                      <a:cubicBezTo>
                        <a:pt x="2729" y="4838"/>
                        <a:pt x="2895" y="4672"/>
                        <a:pt x="2895" y="4465"/>
                      </a:cubicBezTo>
                      <a:cubicBezTo>
                        <a:pt x="2895" y="4260"/>
                        <a:pt x="2729" y="4094"/>
                        <a:pt x="2524" y="4094"/>
                      </a:cubicBezTo>
                      <a:lnTo>
                        <a:pt x="2064" y="4094"/>
                      </a:lnTo>
                      <a:cubicBezTo>
                        <a:pt x="2269" y="4094"/>
                        <a:pt x="2435" y="3928"/>
                        <a:pt x="2435" y="3723"/>
                      </a:cubicBezTo>
                      <a:cubicBezTo>
                        <a:pt x="2435" y="3517"/>
                        <a:pt x="2269" y="3352"/>
                        <a:pt x="2064" y="3352"/>
                      </a:cubicBezTo>
                      <a:lnTo>
                        <a:pt x="3042" y="3352"/>
                      </a:lnTo>
                      <a:cubicBezTo>
                        <a:pt x="2836" y="3352"/>
                        <a:pt x="2670" y="3517"/>
                        <a:pt x="2670" y="3723"/>
                      </a:cubicBezTo>
                      <a:cubicBezTo>
                        <a:pt x="2670" y="3928"/>
                        <a:pt x="2836" y="4094"/>
                        <a:pt x="3042" y="4094"/>
                      </a:cubicBezTo>
                      <a:lnTo>
                        <a:pt x="3670" y="4094"/>
                      </a:lnTo>
                      <a:cubicBezTo>
                        <a:pt x="3876" y="4094"/>
                        <a:pt x="4042" y="3928"/>
                        <a:pt x="4042" y="3723"/>
                      </a:cubicBezTo>
                      <a:cubicBezTo>
                        <a:pt x="4042" y="3517"/>
                        <a:pt x="3876" y="3352"/>
                        <a:pt x="3670" y="3352"/>
                      </a:cubicBezTo>
                      <a:lnTo>
                        <a:pt x="3236" y="3352"/>
                      </a:lnTo>
                      <a:cubicBezTo>
                        <a:pt x="3399" y="3352"/>
                        <a:pt x="3532" y="3220"/>
                        <a:pt x="3532" y="3057"/>
                      </a:cubicBezTo>
                      <a:cubicBezTo>
                        <a:pt x="3532" y="2895"/>
                        <a:pt x="3399" y="2764"/>
                        <a:pt x="3236" y="2764"/>
                      </a:cubicBezTo>
                      <a:lnTo>
                        <a:pt x="3899" y="2764"/>
                      </a:lnTo>
                      <a:cubicBezTo>
                        <a:pt x="4104" y="2764"/>
                        <a:pt x="4270" y="2597"/>
                        <a:pt x="4270" y="2392"/>
                      </a:cubicBezTo>
                      <a:cubicBezTo>
                        <a:pt x="4270" y="2187"/>
                        <a:pt x="4104" y="2021"/>
                        <a:pt x="3899" y="202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4" name="Freeform 67">
                  <a:extLst>
                    <a:ext uri="{FF2B5EF4-FFF2-40B4-BE49-F238E27FC236}">
                      <a16:creationId xmlns:a16="http://schemas.microsoft.com/office/drawing/2014/main" id="{30B165FB-661F-844B-9B60-E05D30039A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88241" y="6090468"/>
                  <a:ext cx="514627" cy="324522"/>
                </a:xfrm>
                <a:custGeom>
                  <a:avLst/>
                  <a:gdLst>
                    <a:gd name="T0" fmla="*/ 352090 w 1181"/>
                    <a:gd name="T1" fmla="*/ 0 h 744"/>
                    <a:gd name="T2" fmla="*/ 161665 w 1181"/>
                    <a:gd name="T3" fmla="*/ 0 h 744"/>
                    <a:gd name="T4" fmla="*/ 161665 w 1181"/>
                    <a:gd name="T5" fmla="*/ 0 h 744"/>
                    <a:gd name="T6" fmla="*/ 0 w 1181"/>
                    <a:gd name="T7" fmla="*/ 161825 h 744"/>
                    <a:gd name="T8" fmla="*/ 0 w 1181"/>
                    <a:gd name="T9" fmla="*/ 161825 h 744"/>
                    <a:gd name="T10" fmla="*/ 161665 w 1181"/>
                    <a:gd name="T11" fmla="*/ 324086 h 744"/>
                    <a:gd name="T12" fmla="*/ 352090 w 1181"/>
                    <a:gd name="T13" fmla="*/ 324086 h 744"/>
                    <a:gd name="T14" fmla="*/ 352090 w 1181"/>
                    <a:gd name="T15" fmla="*/ 324086 h 744"/>
                    <a:gd name="T16" fmla="*/ 514191 w 1181"/>
                    <a:gd name="T17" fmla="*/ 161825 h 744"/>
                    <a:gd name="T18" fmla="*/ 514191 w 1181"/>
                    <a:gd name="T19" fmla="*/ 161825 h 744"/>
                    <a:gd name="T20" fmla="*/ 352090 w 1181"/>
                    <a:gd name="T21" fmla="*/ 0 h 74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181" h="744">
                      <a:moveTo>
                        <a:pt x="808" y="0"/>
                      </a:moveTo>
                      <a:lnTo>
                        <a:pt x="371" y="0"/>
                      </a:lnTo>
                      <a:cubicBezTo>
                        <a:pt x="166" y="0"/>
                        <a:pt x="0" y="166"/>
                        <a:pt x="0" y="371"/>
                      </a:cubicBezTo>
                      <a:cubicBezTo>
                        <a:pt x="0" y="576"/>
                        <a:pt x="166" y="743"/>
                        <a:pt x="371" y="743"/>
                      </a:cubicBezTo>
                      <a:lnTo>
                        <a:pt x="808" y="743"/>
                      </a:lnTo>
                      <a:cubicBezTo>
                        <a:pt x="1013" y="743"/>
                        <a:pt x="1180" y="576"/>
                        <a:pt x="1180" y="371"/>
                      </a:cubicBezTo>
                      <a:cubicBezTo>
                        <a:pt x="1180" y="166"/>
                        <a:pt x="1013" y="0"/>
                        <a:pt x="808" y="0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5" name="Freeform 68">
                  <a:extLst>
                    <a:ext uri="{FF2B5EF4-FFF2-40B4-BE49-F238E27FC236}">
                      <a16:creationId xmlns:a16="http://schemas.microsoft.com/office/drawing/2014/main" id="{8948DA16-68CC-304A-9599-330B74968A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29751" y="7098598"/>
                  <a:ext cx="76810" cy="76810"/>
                </a:xfrm>
                <a:custGeom>
                  <a:avLst/>
                  <a:gdLst>
                    <a:gd name="T0" fmla="*/ 76371 w 175"/>
                    <a:gd name="T1" fmla="*/ 38186 h 175"/>
                    <a:gd name="T2" fmla="*/ 76371 w 175"/>
                    <a:gd name="T3" fmla="*/ 38186 h 175"/>
                    <a:gd name="T4" fmla="*/ 38186 w 175"/>
                    <a:gd name="T5" fmla="*/ 76371 h 175"/>
                    <a:gd name="T6" fmla="*/ 38186 w 175"/>
                    <a:gd name="T7" fmla="*/ 76371 h 175"/>
                    <a:gd name="T8" fmla="*/ 0 w 175"/>
                    <a:gd name="T9" fmla="*/ 38186 h 175"/>
                    <a:gd name="T10" fmla="*/ 0 w 175"/>
                    <a:gd name="T11" fmla="*/ 38186 h 175"/>
                    <a:gd name="T12" fmla="*/ 38186 w 175"/>
                    <a:gd name="T13" fmla="*/ 0 h 175"/>
                    <a:gd name="T14" fmla="*/ 38186 w 175"/>
                    <a:gd name="T15" fmla="*/ 0 h 175"/>
                    <a:gd name="T16" fmla="*/ 76371 w 175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5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6"/>
                        <a:pt x="135" y="174"/>
                        <a:pt x="87" y="174"/>
                      </a:cubicBezTo>
                      <a:cubicBezTo>
                        <a:pt x="39" y="174"/>
                        <a:pt x="0" y="136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6" name="Freeform 69">
                  <a:extLst>
                    <a:ext uri="{FF2B5EF4-FFF2-40B4-BE49-F238E27FC236}">
                      <a16:creationId xmlns:a16="http://schemas.microsoft.com/office/drawing/2014/main" id="{DC143D65-1814-E24C-875B-B203EA6B6D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04798" y="5921486"/>
                  <a:ext cx="74890" cy="74889"/>
                </a:xfrm>
                <a:custGeom>
                  <a:avLst/>
                  <a:gdLst>
                    <a:gd name="T0" fmla="*/ 74457 w 173"/>
                    <a:gd name="T1" fmla="*/ 36795 h 173"/>
                    <a:gd name="T2" fmla="*/ 74457 w 173"/>
                    <a:gd name="T3" fmla="*/ 36795 h 173"/>
                    <a:gd name="T4" fmla="*/ 36796 w 173"/>
                    <a:gd name="T5" fmla="*/ 74456 h 173"/>
                    <a:gd name="T6" fmla="*/ 36796 w 173"/>
                    <a:gd name="T7" fmla="*/ 74456 h 173"/>
                    <a:gd name="T8" fmla="*/ 0 w 173"/>
                    <a:gd name="T9" fmla="*/ 36795 h 173"/>
                    <a:gd name="T10" fmla="*/ 0 w 173"/>
                    <a:gd name="T11" fmla="*/ 36795 h 173"/>
                    <a:gd name="T12" fmla="*/ 36796 w 173"/>
                    <a:gd name="T13" fmla="*/ 0 h 173"/>
                    <a:gd name="T14" fmla="*/ 36796 w 173"/>
                    <a:gd name="T15" fmla="*/ 0 h 173"/>
                    <a:gd name="T16" fmla="*/ 74457 w 173"/>
                    <a:gd name="T17" fmla="*/ 36795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5"/>
                      </a:moveTo>
                      <a:lnTo>
                        <a:pt x="172" y="85"/>
                      </a:lnTo>
                      <a:cubicBezTo>
                        <a:pt x="172" y="134"/>
                        <a:pt x="133" y="172"/>
                        <a:pt x="85" y="172"/>
                      </a:cubicBezTo>
                      <a:cubicBezTo>
                        <a:pt x="38" y="172"/>
                        <a:pt x="0" y="134"/>
                        <a:pt x="0" y="85"/>
                      </a:cubicBezTo>
                      <a:cubicBezTo>
                        <a:pt x="0" y="38"/>
                        <a:pt x="38" y="0"/>
                        <a:pt x="85" y="0"/>
                      </a:cubicBezTo>
                      <a:cubicBezTo>
                        <a:pt x="133" y="0"/>
                        <a:pt x="172" y="38"/>
                        <a:pt x="172" y="8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7" name="Freeform 70">
                  <a:extLst>
                    <a:ext uri="{FF2B5EF4-FFF2-40B4-BE49-F238E27FC236}">
                      <a16:creationId xmlns:a16="http://schemas.microsoft.com/office/drawing/2014/main" id="{0BB186E1-79B6-FA4D-B4C7-4168CCD33D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83969" y="6414990"/>
                  <a:ext cx="74889" cy="74890"/>
                </a:xfrm>
                <a:custGeom>
                  <a:avLst/>
                  <a:gdLst>
                    <a:gd name="T0" fmla="*/ 74456 w 173"/>
                    <a:gd name="T1" fmla="*/ 37015 h 174"/>
                    <a:gd name="T2" fmla="*/ 74456 w 173"/>
                    <a:gd name="T3" fmla="*/ 37015 h 174"/>
                    <a:gd name="T4" fmla="*/ 37661 w 173"/>
                    <a:gd name="T5" fmla="*/ 74460 h 174"/>
                    <a:gd name="T6" fmla="*/ 37661 w 173"/>
                    <a:gd name="T7" fmla="*/ 74460 h 174"/>
                    <a:gd name="T8" fmla="*/ 0 w 173"/>
                    <a:gd name="T9" fmla="*/ 37015 h 174"/>
                    <a:gd name="T10" fmla="*/ 0 w 173"/>
                    <a:gd name="T11" fmla="*/ 37015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01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2" y="38"/>
                        <a:pt x="172" y="86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8" name="Freeform 71">
                  <a:extLst>
                    <a:ext uri="{FF2B5EF4-FFF2-40B4-BE49-F238E27FC236}">
                      <a16:creationId xmlns:a16="http://schemas.microsoft.com/office/drawing/2014/main" id="{64CE7E9E-07D4-E940-8E26-48A0DF8E4A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50590" y="7423121"/>
                  <a:ext cx="74890" cy="74889"/>
                </a:xfrm>
                <a:custGeom>
                  <a:avLst/>
                  <a:gdLst>
                    <a:gd name="T0" fmla="*/ 74457 w 173"/>
                    <a:gd name="T1" fmla="*/ 36795 h 173"/>
                    <a:gd name="T2" fmla="*/ 74457 w 173"/>
                    <a:gd name="T3" fmla="*/ 36795 h 173"/>
                    <a:gd name="T4" fmla="*/ 36796 w 173"/>
                    <a:gd name="T5" fmla="*/ 74456 h 173"/>
                    <a:gd name="T6" fmla="*/ 36796 w 173"/>
                    <a:gd name="T7" fmla="*/ 74456 h 173"/>
                    <a:gd name="T8" fmla="*/ 0 w 173"/>
                    <a:gd name="T9" fmla="*/ 36795 h 173"/>
                    <a:gd name="T10" fmla="*/ 0 w 173"/>
                    <a:gd name="T11" fmla="*/ 36795 h 173"/>
                    <a:gd name="T12" fmla="*/ 36796 w 173"/>
                    <a:gd name="T13" fmla="*/ 0 h 173"/>
                    <a:gd name="T14" fmla="*/ 36796 w 173"/>
                    <a:gd name="T15" fmla="*/ 0 h 173"/>
                    <a:gd name="T16" fmla="*/ 74457 w 173"/>
                    <a:gd name="T17" fmla="*/ 36795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5"/>
                      </a:moveTo>
                      <a:lnTo>
                        <a:pt x="172" y="85"/>
                      </a:lnTo>
                      <a:cubicBezTo>
                        <a:pt x="172" y="134"/>
                        <a:pt x="133" y="172"/>
                        <a:pt x="85" y="172"/>
                      </a:cubicBezTo>
                      <a:cubicBezTo>
                        <a:pt x="38" y="172"/>
                        <a:pt x="0" y="134"/>
                        <a:pt x="0" y="85"/>
                      </a:cubicBezTo>
                      <a:cubicBezTo>
                        <a:pt x="0" y="39"/>
                        <a:pt x="38" y="0"/>
                        <a:pt x="85" y="0"/>
                      </a:cubicBezTo>
                      <a:cubicBezTo>
                        <a:pt x="133" y="0"/>
                        <a:pt x="172" y="39"/>
                        <a:pt x="172" y="8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9" name="Freeform 72">
                  <a:extLst>
                    <a:ext uri="{FF2B5EF4-FFF2-40B4-BE49-F238E27FC236}">
                      <a16:creationId xmlns:a16="http://schemas.microsoft.com/office/drawing/2014/main" id="{6070126E-835D-894B-B9F5-E8E5EC10CA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07003" y="6211444"/>
                  <a:ext cx="74890" cy="74890"/>
                </a:xfrm>
                <a:custGeom>
                  <a:avLst/>
                  <a:gdLst>
                    <a:gd name="T0" fmla="*/ 74460 w 174"/>
                    <a:gd name="T1" fmla="*/ 36796 h 173"/>
                    <a:gd name="T2" fmla="*/ 74460 w 174"/>
                    <a:gd name="T3" fmla="*/ 36796 h 173"/>
                    <a:gd name="T4" fmla="*/ 37445 w 174"/>
                    <a:gd name="T5" fmla="*/ 74457 h 173"/>
                    <a:gd name="T6" fmla="*/ 37445 w 174"/>
                    <a:gd name="T7" fmla="*/ 74457 h 173"/>
                    <a:gd name="T8" fmla="*/ 0 w 174"/>
                    <a:gd name="T9" fmla="*/ 36796 h 173"/>
                    <a:gd name="T10" fmla="*/ 0 w 174"/>
                    <a:gd name="T11" fmla="*/ 36796 h 173"/>
                    <a:gd name="T12" fmla="*/ 37445 w 174"/>
                    <a:gd name="T13" fmla="*/ 0 h 173"/>
                    <a:gd name="T14" fmla="*/ 37445 w 174"/>
                    <a:gd name="T15" fmla="*/ 0 h 173"/>
                    <a:gd name="T16" fmla="*/ 74460 w 174"/>
                    <a:gd name="T17" fmla="*/ 36796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5"/>
                      </a:moveTo>
                      <a:lnTo>
                        <a:pt x="173" y="85"/>
                      </a:lnTo>
                      <a:cubicBezTo>
                        <a:pt x="173" y="133"/>
                        <a:pt x="135" y="172"/>
                        <a:pt x="87" y="172"/>
                      </a:cubicBezTo>
                      <a:cubicBezTo>
                        <a:pt x="39" y="172"/>
                        <a:pt x="0" y="133"/>
                        <a:pt x="0" y="85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5" y="0"/>
                        <a:pt x="173" y="38"/>
                        <a:pt x="173" y="8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0" name="Freeform 73">
                  <a:extLst>
                    <a:ext uri="{FF2B5EF4-FFF2-40B4-BE49-F238E27FC236}">
                      <a16:creationId xmlns:a16="http://schemas.microsoft.com/office/drawing/2014/main" id="{DE5525BF-7D91-6D4D-BF88-CC581FC184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70969" y="5289723"/>
                  <a:ext cx="74890" cy="76810"/>
                </a:xfrm>
                <a:custGeom>
                  <a:avLst/>
                  <a:gdLst>
                    <a:gd name="T0" fmla="*/ 74457 w 173"/>
                    <a:gd name="T1" fmla="*/ 38186 h 175"/>
                    <a:gd name="T2" fmla="*/ 74457 w 173"/>
                    <a:gd name="T3" fmla="*/ 38186 h 175"/>
                    <a:gd name="T4" fmla="*/ 37229 w 173"/>
                    <a:gd name="T5" fmla="*/ 76371 h 175"/>
                    <a:gd name="T6" fmla="*/ 37229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229 w 173"/>
                    <a:gd name="T13" fmla="*/ 0 h 175"/>
                    <a:gd name="T14" fmla="*/ 37229 w 173"/>
                    <a:gd name="T15" fmla="*/ 0 h 175"/>
                    <a:gd name="T16" fmla="*/ 74457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4"/>
                        <a:pt x="134" y="174"/>
                        <a:pt x="86" y="174"/>
                      </a:cubicBezTo>
                      <a:cubicBezTo>
                        <a:pt x="39" y="174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1" name="Freeform 74">
                  <a:extLst>
                    <a:ext uri="{FF2B5EF4-FFF2-40B4-BE49-F238E27FC236}">
                      <a16:creationId xmlns:a16="http://schemas.microsoft.com/office/drawing/2014/main" id="{6AF0C824-4FE2-1243-90DA-2E5C1487E8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62543" y="6954580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0" y="105"/>
                        <a:pt x="52" y="105"/>
                      </a:cubicBezTo>
                      <a:cubicBezTo>
                        <a:pt x="24" y="105"/>
                        <a:pt x="0" y="82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2" name="Freeform 75">
                  <a:extLst>
                    <a:ext uri="{FF2B5EF4-FFF2-40B4-BE49-F238E27FC236}">
                      <a16:creationId xmlns:a16="http://schemas.microsoft.com/office/drawing/2014/main" id="{7992F737-F520-D04D-A9E3-6B25F3B5D6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83665" y="5957970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3"/>
                        <a:pt x="82" y="105"/>
                        <a:pt x="52" y="105"/>
                      </a:cubicBezTo>
                      <a:cubicBezTo>
                        <a:pt x="24" y="105"/>
                        <a:pt x="0" y="83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3" name="Freeform 76">
                  <a:extLst>
                    <a:ext uri="{FF2B5EF4-FFF2-40B4-BE49-F238E27FC236}">
                      <a16:creationId xmlns:a16="http://schemas.microsoft.com/office/drawing/2014/main" id="{17A96680-C747-E24C-89D8-42E8D8A5BF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22815" y="6263290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2"/>
                        <a:pt x="81" y="104"/>
                        <a:pt x="52" y="104"/>
                      </a:cubicBezTo>
                      <a:cubicBezTo>
                        <a:pt x="23" y="104"/>
                        <a:pt x="0" y="82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4" name="Freeform 77">
                  <a:extLst>
                    <a:ext uri="{FF2B5EF4-FFF2-40B4-BE49-F238E27FC236}">
                      <a16:creationId xmlns:a16="http://schemas.microsoft.com/office/drawing/2014/main" id="{3BCD2160-37D0-ED4D-81B4-17309930EC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92688" y="6522523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2" y="105"/>
                        <a:pt x="0" y="81"/>
                        <a:pt x="0" y="53"/>
                      </a:cubicBezTo>
                      <a:cubicBezTo>
                        <a:pt x="0" y="23"/>
                        <a:pt x="22" y="0"/>
                        <a:pt x="52" y="0"/>
                      </a:cubicBezTo>
                      <a:cubicBezTo>
                        <a:pt x="81" y="0"/>
                        <a:pt x="104" y="23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5" name="Freeform 78">
                  <a:extLst>
                    <a:ext uri="{FF2B5EF4-FFF2-40B4-BE49-F238E27FC236}">
                      <a16:creationId xmlns:a16="http://schemas.microsoft.com/office/drawing/2014/main" id="{CFF8D1BB-6ABB-6548-9FCF-9F694724EA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93717" y="7196532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0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6" name="Freeform 79">
                  <a:extLst>
                    <a:ext uri="{FF2B5EF4-FFF2-40B4-BE49-F238E27FC236}">
                      <a16:creationId xmlns:a16="http://schemas.microsoft.com/office/drawing/2014/main" id="{79A94FCA-1529-5840-B9A3-F468E02E4A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04503" y="6004056"/>
                  <a:ext cx="46086" cy="46086"/>
                </a:xfrm>
                <a:custGeom>
                  <a:avLst/>
                  <a:gdLst>
                    <a:gd name="T0" fmla="*/ 45651 w 106"/>
                    <a:gd name="T1" fmla="*/ 22828 h 107"/>
                    <a:gd name="T2" fmla="*/ 45651 w 106"/>
                    <a:gd name="T3" fmla="*/ 22828 h 107"/>
                    <a:gd name="T4" fmla="*/ 22608 w 106"/>
                    <a:gd name="T5" fmla="*/ 45655 h 107"/>
                    <a:gd name="T6" fmla="*/ 22608 w 106"/>
                    <a:gd name="T7" fmla="*/ 45655 h 107"/>
                    <a:gd name="T8" fmla="*/ 0 w 106"/>
                    <a:gd name="T9" fmla="*/ 22828 h 107"/>
                    <a:gd name="T10" fmla="*/ 0 w 106"/>
                    <a:gd name="T11" fmla="*/ 22828 h 107"/>
                    <a:gd name="T12" fmla="*/ 22608 w 106"/>
                    <a:gd name="T13" fmla="*/ 0 h 107"/>
                    <a:gd name="T14" fmla="*/ 22608 w 106"/>
                    <a:gd name="T15" fmla="*/ 0 h 107"/>
                    <a:gd name="T16" fmla="*/ 45651 w 106"/>
                    <a:gd name="T17" fmla="*/ 22828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7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2"/>
                        <a:pt x="81" y="106"/>
                        <a:pt x="52" y="106"/>
                      </a:cubicBezTo>
                      <a:cubicBezTo>
                        <a:pt x="23" y="106"/>
                        <a:pt x="0" y="82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7" name="Freeform 80">
                  <a:extLst>
                    <a:ext uri="{FF2B5EF4-FFF2-40B4-BE49-F238E27FC236}">
                      <a16:creationId xmlns:a16="http://schemas.microsoft.com/office/drawing/2014/main" id="{8015AB3F-886C-6D4C-B40E-B9FD77A2C8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65502" y="5596963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2" y="105"/>
                        <a:pt x="0" y="81"/>
                        <a:pt x="0" y="53"/>
                      </a:cubicBezTo>
                      <a:cubicBezTo>
                        <a:pt x="0" y="24"/>
                        <a:pt x="22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8" name="Freeform 81">
                  <a:extLst>
                    <a:ext uri="{FF2B5EF4-FFF2-40B4-BE49-F238E27FC236}">
                      <a16:creationId xmlns:a16="http://schemas.microsoft.com/office/drawing/2014/main" id="{EE693B27-794E-604A-907C-FC2EA5DBEB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5731" y="5266680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4" y="105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1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9" name="Freeform 82">
                  <a:extLst>
                    <a:ext uri="{FF2B5EF4-FFF2-40B4-BE49-F238E27FC236}">
                      <a16:creationId xmlns:a16="http://schemas.microsoft.com/office/drawing/2014/main" id="{430FE768-8DCA-254E-B709-0C6843CC6A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86771" y="6766396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4" y="22"/>
                        <a:pt x="104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0" name="Freeform 83">
                  <a:extLst>
                    <a:ext uri="{FF2B5EF4-FFF2-40B4-BE49-F238E27FC236}">
                      <a16:creationId xmlns:a16="http://schemas.microsoft.com/office/drawing/2014/main" id="{22F6FFCD-172D-4247-B760-00F80381D5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04503" y="7150446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5" y="22"/>
                        <a:pt x="105" y="52"/>
                      </a:cubicBezTo>
                    </a:path>
                  </a:pathLst>
                </a:custGeom>
                <a:solidFill>
                  <a:srgbClr val="EA662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1" name="Freeform 84">
                  <a:extLst>
                    <a:ext uri="{FF2B5EF4-FFF2-40B4-BE49-F238E27FC236}">
                      <a16:creationId xmlns:a16="http://schemas.microsoft.com/office/drawing/2014/main" id="{F21A4421-B0B2-D04E-8BF7-CE8F250AB9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39950" y="5090017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2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rgbClr val="EA662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2" name="Freeform 85">
                  <a:extLst>
                    <a:ext uri="{FF2B5EF4-FFF2-40B4-BE49-F238E27FC236}">
                      <a16:creationId xmlns:a16="http://schemas.microsoft.com/office/drawing/2014/main" id="{844ABFC7-F0B6-7D46-9E17-607562DCF3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19857" y="5468307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3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3" name="Freeform 86">
                  <a:extLst>
                    <a:ext uri="{FF2B5EF4-FFF2-40B4-BE49-F238E27FC236}">
                      <a16:creationId xmlns:a16="http://schemas.microsoft.com/office/drawing/2014/main" id="{61BEAC67-FC9D-F847-85F7-1197642325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01104" y="5080416"/>
                  <a:ext cx="537670" cy="261154"/>
                </a:xfrm>
                <a:custGeom>
                  <a:avLst/>
                  <a:gdLst>
                    <a:gd name="T0" fmla="*/ 406733 w 1236"/>
                    <a:gd name="T1" fmla="*/ 260719 h 601"/>
                    <a:gd name="T2" fmla="*/ 130067 w 1236"/>
                    <a:gd name="T3" fmla="*/ 260719 h 601"/>
                    <a:gd name="T4" fmla="*/ 130067 w 1236"/>
                    <a:gd name="T5" fmla="*/ 260719 h 601"/>
                    <a:gd name="T6" fmla="*/ 0 w 1236"/>
                    <a:gd name="T7" fmla="*/ 130360 h 601"/>
                    <a:gd name="T8" fmla="*/ 0 w 1236"/>
                    <a:gd name="T9" fmla="*/ 130360 h 601"/>
                    <a:gd name="T10" fmla="*/ 130067 w 1236"/>
                    <a:gd name="T11" fmla="*/ 0 h 601"/>
                    <a:gd name="T12" fmla="*/ 406733 w 1236"/>
                    <a:gd name="T13" fmla="*/ 0 h 601"/>
                    <a:gd name="T14" fmla="*/ 406733 w 1236"/>
                    <a:gd name="T15" fmla="*/ 0 h 601"/>
                    <a:gd name="T16" fmla="*/ 537235 w 1236"/>
                    <a:gd name="T17" fmla="*/ 130360 h 601"/>
                    <a:gd name="T18" fmla="*/ 537235 w 1236"/>
                    <a:gd name="T19" fmla="*/ 130360 h 601"/>
                    <a:gd name="T20" fmla="*/ 406733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5" y="600"/>
                      </a:moveTo>
                      <a:lnTo>
                        <a:pt x="299" y="600"/>
                      </a:lnTo>
                      <a:cubicBezTo>
                        <a:pt x="135" y="600"/>
                        <a:pt x="0" y="466"/>
                        <a:pt x="0" y="300"/>
                      </a:cubicBezTo>
                      <a:cubicBezTo>
                        <a:pt x="0" y="135"/>
                        <a:pt x="135" y="0"/>
                        <a:pt x="299" y="0"/>
                      </a:cubicBezTo>
                      <a:lnTo>
                        <a:pt x="935" y="0"/>
                      </a:lnTo>
                      <a:cubicBezTo>
                        <a:pt x="1101" y="0"/>
                        <a:pt x="1235" y="135"/>
                        <a:pt x="1235" y="300"/>
                      </a:cubicBezTo>
                      <a:cubicBezTo>
                        <a:pt x="1235" y="466"/>
                        <a:pt x="1101" y="600"/>
                        <a:pt x="935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4" name="Freeform 87">
                  <a:extLst>
                    <a:ext uri="{FF2B5EF4-FFF2-40B4-BE49-F238E27FC236}">
                      <a16:creationId xmlns:a16="http://schemas.microsoft.com/office/drawing/2014/main" id="{A8D43DD8-96C4-FB41-84AC-41D9695C0C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31525" y="5714099"/>
                  <a:ext cx="537670" cy="261154"/>
                </a:xfrm>
                <a:custGeom>
                  <a:avLst/>
                  <a:gdLst>
                    <a:gd name="T0" fmla="*/ 407168 w 1236"/>
                    <a:gd name="T1" fmla="*/ 260719 h 601"/>
                    <a:gd name="T2" fmla="*/ 130502 w 1236"/>
                    <a:gd name="T3" fmla="*/ 260719 h 601"/>
                    <a:gd name="T4" fmla="*/ 130502 w 1236"/>
                    <a:gd name="T5" fmla="*/ 260719 h 601"/>
                    <a:gd name="T6" fmla="*/ 0 w 1236"/>
                    <a:gd name="T7" fmla="*/ 130360 h 601"/>
                    <a:gd name="T8" fmla="*/ 0 w 1236"/>
                    <a:gd name="T9" fmla="*/ 130360 h 601"/>
                    <a:gd name="T10" fmla="*/ 130502 w 1236"/>
                    <a:gd name="T11" fmla="*/ 0 h 601"/>
                    <a:gd name="T12" fmla="*/ 407168 w 1236"/>
                    <a:gd name="T13" fmla="*/ 0 h 601"/>
                    <a:gd name="T14" fmla="*/ 407168 w 1236"/>
                    <a:gd name="T15" fmla="*/ 0 h 601"/>
                    <a:gd name="T16" fmla="*/ 537235 w 1236"/>
                    <a:gd name="T17" fmla="*/ 130360 h 601"/>
                    <a:gd name="T18" fmla="*/ 537235 w 1236"/>
                    <a:gd name="T19" fmla="*/ 130360 h 601"/>
                    <a:gd name="T20" fmla="*/ 407168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6" y="600"/>
                      </a:moveTo>
                      <a:lnTo>
                        <a:pt x="300" y="600"/>
                      </a:lnTo>
                      <a:cubicBezTo>
                        <a:pt x="134" y="600"/>
                        <a:pt x="0" y="466"/>
                        <a:pt x="0" y="300"/>
                      </a:cubicBezTo>
                      <a:cubicBezTo>
                        <a:pt x="0" y="135"/>
                        <a:pt x="134" y="0"/>
                        <a:pt x="300" y="0"/>
                      </a:cubicBezTo>
                      <a:lnTo>
                        <a:pt x="936" y="0"/>
                      </a:lnTo>
                      <a:cubicBezTo>
                        <a:pt x="1101" y="0"/>
                        <a:pt x="1235" y="135"/>
                        <a:pt x="1235" y="300"/>
                      </a:cubicBezTo>
                      <a:cubicBezTo>
                        <a:pt x="1235" y="466"/>
                        <a:pt x="1101" y="600"/>
                        <a:pt x="936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5" name="Freeform 88">
                  <a:extLst>
                    <a:ext uri="{FF2B5EF4-FFF2-40B4-BE49-F238E27FC236}">
                      <a16:creationId xmlns:a16="http://schemas.microsoft.com/office/drawing/2014/main" id="{BA26EB13-413E-C546-B12A-0EA74BA1CF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16751" y="6545566"/>
                  <a:ext cx="537670" cy="261154"/>
                </a:xfrm>
                <a:custGeom>
                  <a:avLst/>
                  <a:gdLst>
                    <a:gd name="T0" fmla="*/ 406733 w 1236"/>
                    <a:gd name="T1" fmla="*/ 260719 h 601"/>
                    <a:gd name="T2" fmla="*/ 130067 w 1236"/>
                    <a:gd name="T3" fmla="*/ 260719 h 601"/>
                    <a:gd name="T4" fmla="*/ 130067 w 1236"/>
                    <a:gd name="T5" fmla="*/ 260719 h 601"/>
                    <a:gd name="T6" fmla="*/ 0 w 1236"/>
                    <a:gd name="T7" fmla="*/ 129925 h 601"/>
                    <a:gd name="T8" fmla="*/ 0 w 1236"/>
                    <a:gd name="T9" fmla="*/ 129925 h 601"/>
                    <a:gd name="T10" fmla="*/ 130067 w 1236"/>
                    <a:gd name="T11" fmla="*/ 0 h 601"/>
                    <a:gd name="T12" fmla="*/ 406733 w 1236"/>
                    <a:gd name="T13" fmla="*/ 0 h 601"/>
                    <a:gd name="T14" fmla="*/ 406733 w 1236"/>
                    <a:gd name="T15" fmla="*/ 0 h 601"/>
                    <a:gd name="T16" fmla="*/ 537235 w 1236"/>
                    <a:gd name="T17" fmla="*/ 129925 h 601"/>
                    <a:gd name="T18" fmla="*/ 537235 w 1236"/>
                    <a:gd name="T19" fmla="*/ 129925 h 601"/>
                    <a:gd name="T20" fmla="*/ 406733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5" y="600"/>
                      </a:moveTo>
                      <a:lnTo>
                        <a:pt x="299" y="600"/>
                      </a:lnTo>
                      <a:cubicBezTo>
                        <a:pt x="134" y="600"/>
                        <a:pt x="0" y="465"/>
                        <a:pt x="0" y="299"/>
                      </a:cubicBezTo>
                      <a:cubicBezTo>
                        <a:pt x="0" y="133"/>
                        <a:pt x="134" y="0"/>
                        <a:pt x="299" y="0"/>
                      </a:cubicBezTo>
                      <a:lnTo>
                        <a:pt x="935" y="0"/>
                      </a:lnTo>
                      <a:cubicBezTo>
                        <a:pt x="1101" y="0"/>
                        <a:pt x="1235" y="133"/>
                        <a:pt x="1235" y="299"/>
                      </a:cubicBezTo>
                      <a:cubicBezTo>
                        <a:pt x="1235" y="465"/>
                        <a:pt x="1101" y="600"/>
                        <a:pt x="935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6" name="Freeform 89">
                  <a:extLst>
                    <a:ext uri="{FF2B5EF4-FFF2-40B4-BE49-F238E27FC236}">
                      <a16:creationId xmlns:a16="http://schemas.microsoft.com/office/drawing/2014/main" id="{E69E39EE-F41E-EF4C-8C2E-6AB54F37AC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51618" y="6862408"/>
                  <a:ext cx="537670" cy="261154"/>
                </a:xfrm>
                <a:custGeom>
                  <a:avLst/>
                  <a:gdLst>
                    <a:gd name="T0" fmla="*/ 406298 w 1236"/>
                    <a:gd name="T1" fmla="*/ 260719 h 601"/>
                    <a:gd name="T2" fmla="*/ 130502 w 1236"/>
                    <a:gd name="T3" fmla="*/ 260719 h 601"/>
                    <a:gd name="T4" fmla="*/ 130502 w 1236"/>
                    <a:gd name="T5" fmla="*/ 260719 h 601"/>
                    <a:gd name="T6" fmla="*/ 0 w 1236"/>
                    <a:gd name="T7" fmla="*/ 130360 h 601"/>
                    <a:gd name="T8" fmla="*/ 0 w 1236"/>
                    <a:gd name="T9" fmla="*/ 130360 h 601"/>
                    <a:gd name="T10" fmla="*/ 130502 w 1236"/>
                    <a:gd name="T11" fmla="*/ 0 h 601"/>
                    <a:gd name="T12" fmla="*/ 406298 w 1236"/>
                    <a:gd name="T13" fmla="*/ 0 h 601"/>
                    <a:gd name="T14" fmla="*/ 406298 w 1236"/>
                    <a:gd name="T15" fmla="*/ 0 h 601"/>
                    <a:gd name="T16" fmla="*/ 537235 w 1236"/>
                    <a:gd name="T17" fmla="*/ 130360 h 601"/>
                    <a:gd name="T18" fmla="*/ 537235 w 1236"/>
                    <a:gd name="T19" fmla="*/ 130360 h 601"/>
                    <a:gd name="T20" fmla="*/ 406298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4" y="600"/>
                      </a:moveTo>
                      <a:lnTo>
                        <a:pt x="300" y="600"/>
                      </a:lnTo>
                      <a:cubicBezTo>
                        <a:pt x="134" y="600"/>
                        <a:pt x="0" y="466"/>
                        <a:pt x="0" y="300"/>
                      </a:cubicBezTo>
                      <a:cubicBezTo>
                        <a:pt x="0" y="134"/>
                        <a:pt x="134" y="0"/>
                        <a:pt x="300" y="0"/>
                      </a:cubicBezTo>
                      <a:lnTo>
                        <a:pt x="934" y="0"/>
                      </a:lnTo>
                      <a:cubicBezTo>
                        <a:pt x="1100" y="0"/>
                        <a:pt x="1235" y="134"/>
                        <a:pt x="1235" y="300"/>
                      </a:cubicBezTo>
                      <a:cubicBezTo>
                        <a:pt x="1235" y="466"/>
                        <a:pt x="1100" y="600"/>
                        <a:pt x="934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7" name="Freeform 90">
                  <a:extLst>
                    <a:ext uri="{FF2B5EF4-FFF2-40B4-BE49-F238E27FC236}">
                      <a16:creationId xmlns:a16="http://schemas.microsoft.com/office/drawing/2014/main" id="{C4CCF6F3-4301-284D-8C6B-CD7B76D1F6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70527" y="7123562"/>
                  <a:ext cx="537670" cy="261154"/>
                </a:xfrm>
                <a:custGeom>
                  <a:avLst/>
                  <a:gdLst>
                    <a:gd name="T0" fmla="*/ 407168 w 1236"/>
                    <a:gd name="T1" fmla="*/ 260719 h 600"/>
                    <a:gd name="T2" fmla="*/ 130502 w 1236"/>
                    <a:gd name="T3" fmla="*/ 260719 h 600"/>
                    <a:gd name="T4" fmla="*/ 130502 w 1236"/>
                    <a:gd name="T5" fmla="*/ 260719 h 600"/>
                    <a:gd name="T6" fmla="*/ 0 w 1236"/>
                    <a:gd name="T7" fmla="*/ 130577 h 600"/>
                    <a:gd name="T8" fmla="*/ 0 w 1236"/>
                    <a:gd name="T9" fmla="*/ 130577 h 600"/>
                    <a:gd name="T10" fmla="*/ 130502 w 1236"/>
                    <a:gd name="T11" fmla="*/ 0 h 600"/>
                    <a:gd name="T12" fmla="*/ 407168 w 1236"/>
                    <a:gd name="T13" fmla="*/ 0 h 600"/>
                    <a:gd name="T14" fmla="*/ 407168 w 1236"/>
                    <a:gd name="T15" fmla="*/ 0 h 600"/>
                    <a:gd name="T16" fmla="*/ 537235 w 1236"/>
                    <a:gd name="T17" fmla="*/ 130577 h 600"/>
                    <a:gd name="T18" fmla="*/ 537235 w 1236"/>
                    <a:gd name="T19" fmla="*/ 130577 h 600"/>
                    <a:gd name="T20" fmla="*/ 407168 w 1236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0">
                      <a:moveTo>
                        <a:pt x="936" y="599"/>
                      </a:moveTo>
                      <a:lnTo>
                        <a:pt x="300" y="599"/>
                      </a:lnTo>
                      <a:cubicBezTo>
                        <a:pt x="135" y="599"/>
                        <a:pt x="0" y="465"/>
                        <a:pt x="0" y="300"/>
                      </a:cubicBezTo>
                      <a:cubicBezTo>
                        <a:pt x="0" y="134"/>
                        <a:pt x="135" y="0"/>
                        <a:pt x="300" y="0"/>
                      </a:cubicBezTo>
                      <a:lnTo>
                        <a:pt x="936" y="0"/>
                      </a:lnTo>
                      <a:cubicBezTo>
                        <a:pt x="1102" y="0"/>
                        <a:pt x="1235" y="134"/>
                        <a:pt x="1235" y="300"/>
                      </a:cubicBezTo>
                      <a:cubicBezTo>
                        <a:pt x="1235" y="465"/>
                        <a:pt x="1102" y="599"/>
                        <a:pt x="936" y="599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67" name="Group 1">
                <a:extLst>
                  <a:ext uri="{FF2B5EF4-FFF2-40B4-BE49-F238E27FC236}">
                    <a16:creationId xmlns:a16="http://schemas.microsoft.com/office/drawing/2014/main" id="{9FDB543B-B4C6-9142-B9B3-22BE4FCD9E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528478" y="2446954"/>
                <a:ext cx="2447606" cy="2528559"/>
                <a:chOff x="8253235" y="2100188"/>
                <a:chExt cx="2448321" cy="2528969"/>
              </a:xfrm>
            </p:grpSpPr>
            <p:sp>
              <p:nvSpPr>
                <p:cNvPr id="68" name="Freeform 91">
                  <a:extLst>
                    <a:ext uri="{FF2B5EF4-FFF2-40B4-BE49-F238E27FC236}">
                      <a16:creationId xmlns:a16="http://schemas.microsoft.com/office/drawing/2014/main" id="{3DCDCB0C-2B61-7B45-92A3-0081BF2151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53235" y="3674793"/>
                  <a:ext cx="378290" cy="291878"/>
                </a:xfrm>
                <a:custGeom>
                  <a:avLst/>
                  <a:gdLst>
                    <a:gd name="T0" fmla="*/ 145831 w 869"/>
                    <a:gd name="T1" fmla="*/ 291444 h 672"/>
                    <a:gd name="T2" fmla="*/ 232459 w 869"/>
                    <a:gd name="T3" fmla="*/ 291444 h 672"/>
                    <a:gd name="T4" fmla="*/ 232459 w 869"/>
                    <a:gd name="T5" fmla="*/ 291444 h 672"/>
                    <a:gd name="T6" fmla="*/ 377855 w 869"/>
                    <a:gd name="T7" fmla="*/ 145939 h 672"/>
                    <a:gd name="T8" fmla="*/ 377855 w 869"/>
                    <a:gd name="T9" fmla="*/ 145939 h 672"/>
                    <a:gd name="T10" fmla="*/ 232459 w 869"/>
                    <a:gd name="T11" fmla="*/ 0 h 672"/>
                    <a:gd name="T12" fmla="*/ 145831 w 869"/>
                    <a:gd name="T13" fmla="*/ 0 h 672"/>
                    <a:gd name="T14" fmla="*/ 145831 w 869"/>
                    <a:gd name="T15" fmla="*/ 0 h 672"/>
                    <a:gd name="T16" fmla="*/ 0 w 869"/>
                    <a:gd name="T17" fmla="*/ 145939 h 672"/>
                    <a:gd name="T18" fmla="*/ 0 w 869"/>
                    <a:gd name="T19" fmla="*/ 145939 h 672"/>
                    <a:gd name="T20" fmla="*/ 145831 w 869"/>
                    <a:gd name="T21" fmla="*/ 291444 h 67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869" h="672">
                      <a:moveTo>
                        <a:pt x="335" y="671"/>
                      </a:moveTo>
                      <a:lnTo>
                        <a:pt x="534" y="671"/>
                      </a:lnTo>
                      <a:cubicBezTo>
                        <a:pt x="718" y="671"/>
                        <a:pt x="868" y="520"/>
                        <a:pt x="868" y="336"/>
                      </a:cubicBezTo>
                      <a:cubicBezTo>
                        <a:pt x="868" y="151"/>
                        <a:pt x="718" y="0"/>
                        <a:pt x="534" y="0"/>
                      </a:cubicBezTo>
                      <a:lnTo>
                        <a:pt x="335" y="0"/>
                      </a:lnTo>
                      <a:cubicBezTo>
                        <a:pt x="149" y="0"/>
                        <a:pt x="0" y="151"/>
                        <a:pt x="0" y="336"/>
                      </a:cubicBezTo>
                      <a:cubicBezTo>
                        <a:pt x="0" y="520"/>
                        <a:pt x="149" y="671"/>
                        <a:pt x="335" y="671"/>
                      </a:cubicBezTo>
                    </a:path>
                  </a:pathLst>
                </a:custGeom>
                <a:solidFill>
                  <a:srgbClr val="CC5EA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69" name="Freeform 92">
                  <a:extLst>
                    <a:ext uri="{FF2B5EF4-FFF2-40B4-BE49-F238E27FC236}">
                      <a16:creationId xmlns:a16="http://schemas.microsoft.com/office/drawing/2014/main" id="{6AA6CFDD-1066-A742-9742-27416C3077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60916" y="2292214"/>
                  <a:ext cx="2283178" cy="1945213"/>
                </a:xfrm>
                <a:custGeom>
                  <a:avLst/>
                  <a:gdLst>
                    <a:gd name="T0" fmla="*/ 0 w 5244"/>
                    <a:gd name="T1" fmla="*/ 728639 h 4469"/>
                    <a:gd name="T2" fmla="*/ 714037 w 5244"/>
                    <a:gd name="T3" fmla="*/ 874018 h 4469"/>
                    <a:gd name="T4" fmla="*/ 568182 w 5244"/>
                    <a:gd name="T5" fmla="*/ 1019833 h 4469"/>
                    <a:gd name="T6" fmla="*/ 714037 w 5244"/>
                    <a:gd name="T7" fmla="*/ 1165648 h 4469"/>
                    <a:gd name="T8" fmla="*/ 913445 w 5244"/>
                    <a:gd name="T9" fmla="*/ 1165648 h 4469"/>
                    <a:gd name="T10" fmla="*/ 911268 w 5244"/>
                    <a:gd name="T11" fmla="*/ 1165648 h 4469"/>
                    <a:gd name="T12" fmla="*/ 1007489 w 5244"/>
                    <a:gd name="T13" fmla="*/ 1263583 h 4469"/>
                    <a:gd name="T14" fmla="*/ 911268 w 5244"/>
                    <a:gd name="T15" fmla="*/ 1361954 h 4469"/>
                    <a:gd name="T16" fmla="*/ 656131 w 5244"/>
                    <a:gd name="T17" fmla="*/ 1361954 h 4469"/>
                    <a:gd name="T18" fmla="*/ 510711 w 5244"/>
                    <a:gd name="T19" fmla="*/ 1507769 h 4469"/>
                    <a:gd name="T20" fmla="*/ 656131 w 5244"/>
                    <a:gd name="T21" fmla="*/ 1653148 h 4469"/>
                    <a:gd name="T22" fmla="*/ 960903 w 5244"/>
                    <a:gd name="T23" fmla="*/ 1653148 h 4469"/>
                    <a:gd name="T24" fmla="*/ 815483 w 5244"/>
                    <a:gd name="T25" fmla="*/ 1798963 h 4469"/>
                    <a:gd name="T26" fmla="*/ 1576978 w 5244"/>
                    <a:gd name="T27" fmla="*/ 1944778 h 4469"/>
                    <a:gd name="T28" fmla="*/ 1722397 w 5244"/>
                    <a:gd name="T29" fmla="*/ 1798963 h 4469"/>
                    <a:gd name="T30" fmla="*/ 1576978 w 5244"/>
                    <a:gd name="T31" fmla="*/ 1653148 h 4469"/>
                    <a:gd name="T32" fmla="*/ 2066354 w 5244"/>
                    <a:gd name="T33" fmla="*/ 1653148 h 4469"/>
                    <a:gd name="T34" fmla="*/ 2212210 w 5244"/>
                    <a:gd name="T35" fmla="*/ 1507769 h 4469"/>
                    <a:gd name="T36" fmla="*/ 1624435 w 5244"/>
                    <a:gd name="T37" fmla="*/ 1361954 h 4469"/>
                    <a:gd name="T38" fmla="*/ 1629660 w 5244"/>
                    <a:gd name="T39" fmla="*/ 1361954 h 4469"/>
                    <a:gd name="T40" fmla="*/ 1536051 w 5244"/>
                    <a:gd name="T41" fmla="*/ 1263583 h 4469"/>
                    <a:gd name="T42" fmla="*/ 1629660 w 5244"/>
                    <a:gd name="T43" fmla="*/ 1166083 h 4469"/>
                    <a:gd name="T44" fmla="*/ 1624435 w 5244"/>
                    <a:gd name="T45" fmla="*/ 1165648 h 4469"/>
                    <a:gd name="T46" fmla="*/ 1765936 w 5244"/>
                    <a:gd name="T47" fmla="*/ 1165648 h 4469"/>
                    <a:gd name="T48" fmla="*/ 1911791 w 5244"/>
                    <a:gd name="T49" fmla="*/ 1019833 h 4469"/>
                    <a:gd name="T50" fmla="*/ 2136452 w 5244"/>
                    <a:gd name="T51" fmla="*/ 874018 h 4469"/>
                    <a:gd name="T52" fmla="*/ 2282743 w 5244"/>
                    <a:gd name="T53" fmla="*/ 728639 h 4469"/>
                    <a:gd name="T54" fmla="*/ 2136452 w 5244"/>
                    <a:gd name="T55" fmla="*/ 583259 h 4469"/>
                    <a:gd name="T56" fmla="*/ 1922241 w 5244"/>
                    <a:gd name="T57" fmla="*/ 583259 h 4469"/>
                    <a:gd name="T58" fmla="*/ 2068096 w 5244"/>
                    <a:gd name="T59" fmla="*/ 437444 h 4469"/>
                    <a:gd name="T60" fmla="*/ 1441136 w 5244"/>
                    <a:gd name="T61" fmla="*/ 291194 h 4469"/>
                    <a:gd name="T62" fmla="*/ 1586992 w 5244"/>
                    <a:gd name="T63" fmla="*/ 145815 h 4469"/>
                    <a:gd name="T64" fmla="*/ 1441136 w 5244"/>
                    <a:gd name="T65" fmla="*/ 0 h 4469"/>
                    <a:gd name="T66" fmla="*/ 389237 w 5244"/>
                    <a:gd name="T67" fmla="*/ 0 h 4469"/>
                    <a:gd name="T68" fmla="*/ 243818 w 5244"/>
                    <a:gd name="T69" fmla="*/ 145815 h 4469"/>
                    <a:gd name="T70" fmla="*/ 876437 w 5244"/>
                    <a:gd name="T71" fmla="*/ 291194 h 4469"/>
                    <a:gd name="T72" fmla="*/ 1022293 w 5244"/>
                    <a:gd name="T73" fmla="*/ 437444 h 4469"/>
                    <a:gd name="T74" fmla="*/ 876437 w 5244"/>
                    <a:gd name="T75" fmla="*/ 583259 h 4469"/>
                    <a:gd name="T76" fmla="*/ 145420 w 5244"/>
                    <a:gd name="T77" fmla="*/ 583259 h 4469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5244" h="4469">
                      <a:moveTo>
                        <a:pt x="0" y="1674"/>
                      </a:moveTo>
                      <a:lnTo>
                        <a:pt x="0" y="1674"/>
                      </a:lnTo>
                      <a:cubicBezTo>
                        <a:pt x="0" y="1858"/>
                        <a:pt x="150" y="2008"/>
                        <a:pt x="334" y="2008"/>
                      </a:cubicBezTo>
                      <a:lnTo>
                        <a:pt x="1640" y="2008"/>
                      </a:lnTo>
                      <a:cubicBezTo>
                        <a:pt x="1455" y="2008"/>
                        <a:pt x="1305" y="2158"/>
                        <a:pt x="1305" y="2343"/>
                      </a:cubicBezTo>
                      <a:cubicBezTo>
                        <a:pt x="1305" y="2528"/>
                        <a:pt x="1455" y="2678"/>
                        <a:pt x="1640" y="2678"/>
                      </a:cubicBezTo>
                      <a:lnTo>
                        <a:pt x="2098" y="2678"/>
                      </a:lnTo>
                      <a:cubicBezTo>
                        <a:pt x="2097" y="2678"/>
                        <a:pt x="2095" y="2678"/>
                        <a:pt x="2093" y="2678"/>
                      </a:cubicBezTo>
                      <a:cubicBezTo>
                        <a:pt x="2216" y="2681"/>
                        <a:pt x="2314" y="2780"/>
                        <a:pt x="2314" y="2903"/>
                      </a:cubicBezTo>
                      <a:cubicBezTo>
                        <a:pt x="2314" y="3026"/>
                        <a:pt x="2216" y="3127"/>
                        <a:pt x="2093" y="3129"/>
                      </a:cubicBezTo>
                      <a:cubicBezTo>
                        <a:pt x="2095" y="3129"/>
                        <a:pt x="2097" y="3129"/>
                        <a:pt x="2098" y="3129"/>
                      </a:cubicBezTo>
                      <a:lnTo>
                        <a:pt x="1507" y="3129"/>
                      </a:lnTo>
                      <a:cubicBezTo>
                        <a:pt x="1323" y="3129"/>
                        <a:pt x="1173" y="3280"/>
                        <a:pt x="1173" y="3464"/>
                      </a:cubicBezTo>
                      <a:cubicBezTo>
                        <a:pt x="1173" y="3649"/>
                        <a:pt x="1323" y="3798"/>
                        <a:pt x="1507" y="3798"/>
                      </a:cubicBezTo>
                      <a:lnTo>
                        <a:pt x="2207" y="3798"/>
                      </a:lnTo>
                      <a:cubicBezTo>
                        <a:pt x="2023" y="3798"/>
                        <a:pt x="1873" y="3948"/>
                        <a:pt x="1873" y="4133"/>
                      </a:cubicBezTo>
                      <a:cubicBezTo>
                        <a:pt x="1873" y="4318"/>
                        <a:pt x="2023" y="4468"/>
                        <a:pt x="2207" y="4468"/>
                      </a:cubicBezTo>
                      <a:lnTo>
                        <a:pt x="3622" y="4468"/>
                      </a:lnTo>
                      <a:cubicBezTo>
                        <a:pt x="3807" y="4468"/>
                        <a:pt x="3956" y="4318"/>
                        <a:pt x="3956" y="4133"/>
                      </a:cubicBezTo>
                      <a:cubicBezTo>
                        <a:pt x="3956" y="3948"/>
                        <a:pt x="3807" y="3798"/>
                        <a:pt x="3622" y="3798"/>
                      </a:cubicBezTo>
                      <a:lnTo>
                        <a:pt x="4746" y="3798"/>
                      </a:lnTo>
                      <a:cubicBezTo>
                        <a:pt x="4930" y="3798"/>
                        <a:pt x="5081" y="3649"/>
                        <a:pt x="5081" y="3464"/>
                      </a:cubicBezTo>
                      <a:cubicBezTo>
                        <a:pt x="5081" y="3280"/>
                        <a:pt x="4930" y="3129"/>
                        <a:pt x="4746" y="3129"/>
                      </a:cubicBezTo>
                      <a:lnTo>
                        <a:pt x="3731" y="3129"/>
                      </a:lnTo>
                      <a:cubicBezTo>
                        <a:pt x="3735" y="3129"/>
                        <a:pt x="3739" y="3129"/>
                        <a:pt x="3743" y="3129"/>
                      </a:cubicBezTo>
                      <a:cubicBezTo>
                        <a:pt x="3624" y="3122"/>
                        <a:pt x="3528" y="3024"/>
                        <a:pt x="3528" y="2903"/>
                      </a:cubicBezTo>
                      <a:cubicBezTo>
                        <a:pt x="3528" y="2783"/>
                        <a:pt x="3624" y="2684"/>
                        <a:pt x="3743" y="2679"/>
                      </a:cubicBezTo>
                      <a:cubicBezTo>
                        <a:pt x="3739" y="2678"/>
                        <a:pt x="3735" y="2678"/>
                        <a:pt x="3731" y="2678"/>
                      </a:cubicBezTo>
                      <a:lnTo>
                        <a:pt x="4056" y="2678"/>
                      </a:lnTo>
                      <a:cubicBezTo>
                        <a:pt x="4240" y="2678"/>
                        <a:pt x="4391" y="2528"/>
                        <a:pt x="4391" y="2343"/>
                      </a:cubicBezTo>
                      <a:cubicBezTo>
                        <a:pt x="4391" y="2158"/>
                        <a:pt x="4240" y="2008"/>
                        <a:pt x="4056" y="2008"/>
                      </a:cubicBezTo>
                      <a:lnTo>
                        <a:pt x="4907" y="2008"/>
                      </a:lnTo>
                      <a:cubicBezTo>
                        <a:pt x="5093" y="2008"/>
                        <a:pt x="5243" y="1858"/>
                        <a:pt x="5243" y="1674"/>
                      </a:cubicBezTo>
                      <a:cubicBezTo>
                        <a:pt x="5243" y="1490"/>
                        <a:pt x="5093" y="1340"/>
                        <a:pt x="4907" y="1340"/>
                      </a:cubicBezTo>
                      <a:lnTo>
                        <a:pt x="4415" y="1340"/>
                      </a:lnTo>
                      <a:cubicBezTo>
                        <a:pt x="4600" y="1340"/>
                        <a:pt x="4750" y="1189"/>
                        <a:pt x="4750" y="1005"/>
                      </a:cubicBezTo>
                      <a:cubicBezTo>
                        <a:pt x="4750" y="820"/>
                        <a:pt x="4600" y="669"/>
                        <a:pt x="4415" y="669"/>
                      </a:cubicBezTo>
                      <a:lnTo>
                        <a:pt x="3310" y="669"/>
                      </a:lnTo>
                      <a:cubicBezTo>
                        <a:pt x="3495" y="669"/>
                        <a:pt x="3645" y="520"/>
                        <a:pt x="3645" y="335"/>
                      </a:cubicBezTo>
                      <a:cubicBezTo>
                        <a:pt x="3645" y="151"/>
                        <a:pt x="3495" y="0"/>
                        <a:pt x="3310" y="0"/>
                      </a:cubicBezTo>
                      <a:lnTo>
                        <a:pt x="894" y="0"/>
                      </a:lnTo>
                      <a:cubicBezTo>
                        <a:pt x="710" y="0"/>
                        <a:pt x="560" y="151"/>
                        <a:pt x="560" y="335"/>
                      </a:cubicBezTo>
                      <a:cubicBezTo>
                        <a:pt x="560" y="520"/>
                        <a:pt x="710" y="669"/>
                        <a:pt x="894" y="669"/>
                      </a:cubicBezTo>
                      <a:lnTo>
                        <a:pt x="2013" y="669"/>
                      </a:lnTo>
                      <a:cubicBezTo>
                        <a:pt x="2197" y="669"/>
                        <a:pt x="2348" y="820"/>
                        <a:pt x="2348" y="1005"/>
                      </a:cubicBezTo>
                      <a:cubicBezTo>
                        <a:pt x="2348" y="1189"/>
                        <a:pt x="2197" y="1340"/>
                        <a:pt x="2013" y="1340"/>
                      </a:cubicBezTo>
                      <a:lnTo>
                        <a:pt x="334" y="1340"/>
                      </a:lnTo>
                      <a:cubicBezTo>
                        <a:pt x="150" y="1340"/>
                        <a:pt x="0" y="1490"/>
                        <a:pt x="0" y="1674"/>
                      </a:cubicBezTo>
                    </a:path>
                  </a:pathLst>
                </a:custGeom>
                <a:solidFill>
                  <a:srgbClr val="CC5EA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0" name="Freeform 93">
                  <a:extLst>
                    <a:ext uri="{FF2B5EF4-FFF2-40B4-BE49-F238E27FC236}">
                      <a16:creationId xmlns:a16="http://schemas.microsoft.com/office/drawing/2014/main" id="{DAB0E982-5141-734F-B469-2895A6587E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17505" y="2488079"/>
                  <a:ext cx="76810" cy="76810"/>
                </a:xfrm>
                <a:custGeom>
                  <a:avLst/>
                  <a:gdLst>
                    <a:gd name="T0" fmla="*/ 76371 w 175"/>
                    <a:gd name="T1" fmla="*/ 38186 h 175"/>
                    <a:gd name="T2" fmla="*/ 76371 w 175"/>
                    <a:gd name="T3" fmla="*/ 38186 h 175"/>
                    <a:gd name="T4" fmla="*/ 38186 w 175"/>
                    <a:gd name="T5" fmla="*/ 76371 h 175"/>
                    <a:gd name="T6" fmla="*/ 38186 w 175"/>
                    <a:gd name="T7" fmla="*/ 76371 h 175"/>
                    <a:gd name="T8" fmla="*/ 0 w 175"/>
                    <a:gd name="T9" fmla="*/ 38186 h 175"/>
                    <a:gd name="T10" fmla="*/ 0 w 175"/>
                    <a:gd name="T11" fmla="*/ 38186 h 175"/>
                    <a:gd name="T12" fmla="*/ 38186 w 175"/>
                    <a:gd name="T13" fmla="*/ 0 h 175"/>
                    <a:gd name="T14" fmla="*/ 38186 w 175"/>
                    <a:gd name="T15" fmla="*/ 0 h 175"/>
                    <a:gd name="T16" fmla="*/ 76371 w 175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5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5"/>
                        <a:pt x="134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1" name="Freeform 94">
                  <a:extLst>
                    <a:ext uri="{FF2B5EF4-FFF2-40B4-BE49-F238E27FC236}">
                      <a16:creationId xmlns:a16="http://schemas.microsoft.com/office/drawing/2014/main" id="{35668F7B-CD3F-B542-9DA3-B1282064E7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29614" y="3501971"/>
                  <a:ext cx="74889" cy="76810"/>
                </a:xfrm>
                <a:custGeom>
                  <a:avLst/>
                  <a:gdLst>
                    <a:gd name="T0" fmla="*/ 74459 w 174"/>
                    <a:gd name="T1" fmla="*/ 38186 h 175"/>
                    <a:gd name="T2" fmla="*/ 74459 w 174"/>
                    <a:gd name="T3" fmla="*/ 38186 h 175"/>
                    <a:gd name="T4" fmla="*/ 37445 w 174"/>
                    <a:gd name="T5" fmla="*/ 76371 h 175"/>
                    <a:gd name="T6" fmla="*/ 3744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445 w 174"/>
                    <a:gd name="T13" fmla="*/ 0 h 175"/>
                    <a:gd name="T14" fmla="*/ 37445 w 174"/>
                    <a:gd name="T15" fmla="*/ 0 h 175"/>
                    <a:gd name="T16" fmla="*/ 74459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5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2" name="Freeform 95">
                  <a:extLst>
                    <a:ext uri="{FF2B5EF4-FFF2-40B4-BE49-F238E27FC236}">
                      <a16:creationId xmlns:a16="http://schemas.microsoft.com/office/drawing/2014/main" id="{632BAE4E-9180-5646-91CF-AF91035821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16320" y="2774196"/>
                  <a:ext cx="74890" cy="74890"/>
                </a:xfrm>
                <a:custGeom>
                  <a:avLst/>
                  <a:gdLst>
                    <a:gd name="T0" fmla="*/ 74457 w 173"/>
                    <a:gd name="T1" fmla="*/ 36796 h 173"/>
                    <a:gd name="T2" fmla="*/ 74457 w 173"/>
                    <a:gd name="T3" fmla="*/ 36796 h 173"/>
                    <a:gd name="T4" fmla="*/ 37661 w 173"/>
                    <a:gd name="T5" fmla="*/ 74457 h 173"/>
                    <a:gd name="T6" fmla="*/ 37661 w 173"/>
                    <a:gd name="T7" fmla="*/ 74457 h 173"/>
                    <a:gd name="T8" fmla="*/ 0 w 173"/>
                    <a:gd name="T9" fmla="*/ 36796 h 173"/>
                    <a:gd name="T10" fmla="*/ 0 w 173"/>
                    <a:gd name="T11" fmla="*/ 36796 h 173"/>
                    <a:gd name="T12" fmla="*/ 37661 w 173"/>
                    <a:gd name="T13" fmla="*/ 0 h 173"/>
                    <a:gd name="T14" fmla="*/ 37661 w 173"/>
                    <a:gd name="T15" fmla="*/ 0 h 173"/>
                    <a:gd name="T16" fmla="*/ 74457 w 173"/>
                    <a:gd name="T17" fmla="*/ 36796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5"/>
                      </a:moveTo>
                      <a:lnTo>
                        <a:pt x="172" y="85"/>
                      </a:lnTo>
                      <a:cubicBezTo>
                        <a:pt x="172" y="133"/>
                        <a:pt x="134" y="172"/>
                        <a:pt x="87" y="172"/>
                      </a:cubicBezTo>
                      <a:cubicBezTo>
                        <a:pt x="39" y="172"/>
                        <a:pt x="0" y="133"/>
                        <a:pt x="0" y="85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2" y="38"/>
                        <a:pt x="172" y="85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3" name="Freeform 96">
                  <a:extLst>
                    <a:ext uri="{FF2B5EF4-FFF2-40B4-BE49-F238E27FC236}">
                      <a16:creationId xmlns:a16="http://schemas.microsoft.com/office/drawing/2014/main" id="{9F7A2A06-7161-884E-8B93-4F583BBB32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61661" y="2192360"/>
                  <a:ext cx="76810" cy="74889"/>
                </a:xfrm>
                <a:custGeom>
                  <a:avLst/>
                  <a:gdLst>
                    <a:gd name="T0" fmla="*/ 76371 w 175"/>
                    <a:gd name="T1" fmla="*/ 37445 h 174"/>
                    <a:gd name="T2" fmla="*/ 76371 w 175"/>
                    <a:gd name="T3" fmla="*/ 37445 h 174"/>
                    <a:gd name="T4" fmla="*/ 38186 w 175"/>
                    <a:gd name="T5" fmla="*/ 74459 h 174"/>
                    <a:gd name="T6" fmla="*/ 38186 w 175"/>
                    <a:gd name="T7" fmla="*/ 74459 h 174"/>
                    <a:gd name="T8" fmla="*/ 0 w 175"/>
                    <a:gd name="T9" fmla="*/ 37445 h 174"/>
                    <a:gd name="T10" fmla="*/ 0 w 175"/>
                    <a:gd name="T11" fmla="*/ 37445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6"/>
                        <a:pt x="134" y="173"/>
                        <a:pt x="87" y="173"/>
                      </a:cubicBezTo>
                      <a:cubicBezTo>
                        <a:pt x="39" y="173"/>
                        <a:pt x="0" y="136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 dirty="0"/>
                </a:p>
              </p:txBody>
            </p:sp>
            <p:sp>
              <p:nvSpPr>
                <p:cNvPr id="74" name="Freeform 97">
                  <a:extLst>
                    <a:ext uri="{FF2B5EF4-FFF2-40B4-BE49-F238E27FC236}">
                      <a16:creationId xmlns:a16="http://schemas.microsoft.com/office/drawing/2014/main" id="{DC91F402-EAE5-754D-8B0A-7A54873DCF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81893" y="4162537"/>
                  <a:ext cx="74889" cy="74889"/>
                </a:xfrm>
                <a:custGeom>
                  <a:avLst/>
                  <a:gdLst>
                    <a:gd name="T0" fmla="*/ 74459 w 174"/>
                    <a:gd name="T1" fmla="*/ 37014 h 174"/>
                    <a:gd name="T2" fmla="*/ 74459 w 174"/>
                    <a:gd name="T3" fmla="*/ 37014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014 h 174"/>
                    <a:gd name="T10" fmla="*/ 0 w 174"/>
                    <a:gd name="T11" fmla="*/ 37014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5" name="Freeform 98">
                  <a:extLst>
                    <a:ext uri="{FF2B5EF4-FFF2-40B4-BE49-F238E27FC236}">
                      <a16:creationId xmlns:a16="http://schemas.microsoft.com/office/drawing/2014/main" id="{ED910E45-652F-A74E-8620-E6172F4AA3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42606" y="3327228"/>
                  <a:ext cx="74889" cy="74890"/>
                </a:xfrm>
                <a:custGeom>
                  <a:avLst/>
                  <a:gdLst>
                    <a:gd name="T0" fmla="*/ 74456 w 173"/>
                    <a:gd name="T1" fmla="*/ 37445 h 174"/>
                    <a:gd name="T2" fmla="*/ 74456 w 173"/>
                    <a:gd name="T3" fmla="*/ 37445 h 174"/>
                    <a:gd name="T4" fmla="*/ 37661 w 173"/>
                    <a:gd name="T5" fmla="*/ 74460 h 174"/>
                    <a:gd name="T6" fmla="*/ 37661 w 173"/>
                    <a:gd name="T7" fmla="*/ 74460 h 174"/>
                    <a:gd name="T8" fmla="*/ 0 w 173"/>
                    <a:gd name="T9" fmla="*/ 37445 h 174"/>
                    <a:gd name="T10" fmla="*/ 0 w 173"/>
                    <a:gd name="T11" fmla="*/ 37445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3"/>
                        <a:pt x="87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6" name="Freeform 99">
                  <a:extLst>
                    <a:ext uri="{FF2B5EF4-FFF2-40B4-BE49-F238E27FC236}">
                      <a16:creationId xmlns:a16="http://schemas.microsoft.com/office/drawing/2014/main" id="{2B30B4F6-2511-B24D-B9BB-466FF1ACF8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26656" y="4262390"/>
                  <a:ext cx="74889" cy="74889"/>
                </a:xfrm>
                <a:custGeom>
                  <a:avLst/>
                  <a:gdLst>
                    <a:gd name="T0" fmla="*/ 74459 w 174"/>
                    <a:gd name="T1" fmla="*/ 37014 h 174"/>
                    <a:gd name="T2" fmla="*/ 74459 w 174"/>
                    <a:gd name="T3" fmla="*/ 37014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014 h 174"/>
                    <a:gd name="T10" fmla="*/ 0 w 174"/>
                    <a:gd name="T11" fmla="*/ 37014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7" name="Freeform 100">
                  <a:extLst>
                    <a:ext uri="{FF2B5EF4-FFF2-40B4-BE49-F238E27FC236}">
                      <a16:creationId xmlns:a16="http://schemas.microsoft.com/office/drawing/2014/main" id="{2464F33D-99E3-0745-A779-1D6521A9F9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42615" y="3820732"/>
                  <a:ext cx="74890" cy="74889"/>
                </a:xfrm>
                <a:custGeom>
                  <a:avLst/>
                  <a:gdLst>
                    <a:gd name="T0" fmla="*/ 74460 w 174"/>
                    <a:gd name="T1" fmla="*/ 37228 h 173"/>
                    <a:gd name="T2" fmla="*/ 74460 w 174"/>
                    <a:gd name="T3" fmla="*/ 37228 h 173"/>
                    <a:gd name="T4" fmla="*/ 37015 w 174"/>
                    <a:gd name="T5" fmla="*/ 74456 h 173"/>
                    <a:gd name="T6" fmla="*/ 37015 w 174"/>
                    <a:gd name="T7" fmla="*/ 74456 h 173"/>
                    <a:gd name="T8" fmla="*/ 0 w 174"/>
                    <a:gd name="T9" fmla="*/ 37228 h 173"/>
                    <a:gd name="T10" fmla="*/ 0 w 174"/>
                    <a:gd name="T11" fmla="*/ 37228 h 173"/>
                    <a:gd name="T12" fmla="*/ 37015 w 174"/>
                    <a:gd name="T13" fmla="*/ 0 h 173"/>
                    <a:gd name="T14" fmla="*/ 37015 w 174"/>
                    <a:gd name="T15" fmla="*/ 0 h 173"/>
                    <a:gd name="T16" fmla="*/ 74460 w 174"/>
                    <a:gd name="T17" fmla="*/ 37228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5" y="172"/>
                        <a:pt x="86" y="172"/>
                      </a:cubicBezTo>
                      <a:cubicBezTo>
                        <a:pt x="39" y="172"/>
                        <a:pt x="0" y="134"/>
                        <a:pt x="0" y="86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5" y="0"/>
                        <a:pt x="173" y="39"/>
                        <a:pt x="173" y="86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8" name="Freeform 101">
                  <a:extLst>
                    <a:ext uri="{FF2B5EF4-FFF2-40B4-BE49-F238E27FC236}">
                      <a16:creationId xmlns:a16="http://schemas.microsoft.com/office/drawing/2014/main" id="{15BFDB45-EBA2-D84D-BFF6-489D05B820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23118" y="2586011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2" y="104"/>
                      </a:cubicBezTo>
                      <a:cubicBezTo>
                        <a:pt x="22" y="104"/>
                        <a:pt x="0" y="81"/>
                        <a:pt x="0" y="52"/>
                      </a:cubicBezTo>
                      <a:cubicBezTo>
                        <a:pt x="0" y="24"/>
                        <a:pt x="22" y="0"/>
                        <a:pt x="52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9" name="Freeform 102">
                  <a:extLst>
                    <a:ext uri="{FF2B5EF4-FFF2-40B4-BE49-F238E27FC236}">
                      <a16:creationId xmlns:a16="http://schemas.microsoft.com/office/drawing/2014/main" id="{C5F03B94-FF82-3148-9EC3-0A9C4BEDDB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20298" y="2985423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2608 w 106"/>
                    <a:gd name="T5" fmla="*/ 45651 h 106"/>
                    <a:gd name="T6" fmla="*/ 22608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2608 w 106"/>
                    <a:gd name="T13" fmla="*/ 0 h 106"/>
                    <a:gd name="T14" fmla="*/ 22608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0" name="Freeform 103">
                  <a:extLst>
                    <a:ext uri="{FF2B5EF4-FFF2-40B4-BE49-F238E27FC236}">
                      <a16:creationId xmlns:a16="http://schemas.microsoft.com/office/drawing/2014/main" id="{6CD5583D-1052-7B4E-9541-614C81FF23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87810" y="3342589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0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0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1" name="Freeform 104">
                  <a:extLst>
                    <a:ext uri="{FF2B5EF4-FFF2-40B4-BE49-F238E27FC236}">
                      <a16:creationId xmlns:a16="http://schemas.microsoft.com/office/drawing/2014/main" id="{0B635619-2F93-0046-A87A-7F4AF99B93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882" y="4316157"/>
                  <a:ext cx="46086" cy="46086"/>
                </a:xfrm>
                <a:custGeom>
                  <a:avLst/>
                  <a:gdLst>
                    <a:gd name="T0" fmla="*/ 45655 w 107"/>
                    <a:gd name="T1" fmla="*/ 22824 h 105"/>
                    <a:gd name="T2" fmla="*/ 45655 w 107"/>
                    <a:gd name="T3" fmla="*/ 22824 h 105"/>
                    <a:gd name="T4" fmla="*/ 22397 w 107"/>
                    <a:gd name="T5" fmla="*/ 45647 h 105"/>
                    <a:gd name="T6" fmla="*/ 22397 w 107"/>
                    <a:gd name="T7" fmla="*/ 45647 h 105"/>
                    <a:gd name="T8" fmla="*/ 0 w 107"/>
                    <a:gd name="T9" fmla="*/ 22824 h 105"/>
                    <a:gd name="T10" fmla="*/ 0 w 107"/>
                    <a:gd name="T11" fmla="*/ 22824 h 105"/>
                    <a:gd name="T12" fmla="*/ 22397 w 107"/>
                    <a:gd name="T13" fmla="*/ 0 h 105"/>
                    <a:gd name="T14" fmla="*/ 22397 w 107"/>
                    <a:gd name="T15" fmla="*/ 0 h 105"/>
                    <a:gd name="T16" fmla="*/ 45655 w 107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5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0"/>
                        <a:pt x="82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2" y="0"/>
                        <a:pt x="106" y="23"/>
                        <a:pt x="106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2" name="Freeform 105">
                  <a:extLst>
                    <a:ext uri="{FF2B5EF4-FFF2-40B4-BE49-F238E27FC236}">
                      <a16:creationId xmlns:a16="http://schemas.microsoft.com/office/drawing/2014/main" id="{38CC6C8D-96F8-A84F-B831-AD8C6D490F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33161" y="4037720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4" y="105"/>
                        <a:pt x="0" y="81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3" name="Freeform 106">
                  <a:extLst>
                    <a:ext uri="{FF2B5EF4-FFF2-40B4-BE49-F238E27FC236}">
                      <a16:creationId xmlns:a16="http://schemas.microsoft.com/office/drawing/2014/main" id="{1FC5177F-859D-AE44-8F34-6851471102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48513" y="2357502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2" y="104"/>
                        <a:pt x="0" y="81"/>
                        <a:pt x="0" y="52"/>
                      </a:cubicBezTo>
                      <a:cubicBezTo>
                        <a:pt x="0" y="23"/>
                        <a:pt x="22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4" name="Freeform 107">
                  <a:extLst>
                    <a:ext uri="{FF2B5EF4-FFF2-40B4-BE49-F238E27FC236}">
                      <a16:creationId xmlns:a16="http://schemas.microsoft.com/office/drawing/2014/main" id="{106921D5-964D-9045-83E1-D64DDC6E77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66098" y="288172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1" y="105"/>
                        <a:pt x="52" y="105"/>
                      </a:cubicBezTo>
                      <a:cubicBezTo>
                        <a:pt x="23" y="105"/>
                        <a:pt x="0" y="82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5" name="Freeform 108">
                  <a:extLst>
                    <a:ext uri="{FF2B5EF4-FFF2-40B4-BE49-F238E27FC236}">
                      <a16:creationId xmlns:a16="http://schemas.microsoft.com/office/drawing/2014/main" id="{56E774F0-E81D-4D46-B383-115519E54E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1482" y="371703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0" y="105"/>
                        <a:pt x="52" y="105"/>
                      </a:cubicBezTo>
                      <a:cubicBezTo>
                        <a:pt x="22" y="105"/>
                        <a:pt x="0" y="81"/>
                        <a:pt x="0" y="53"/>
                      </a:cubicBezTo>
                      <a:cubicBezTo>
                        <a:pt x="0" y="24"/>
                        <a:pt x="22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6" name="Freeform 109">
                  <a:extLst>
                    <a:ext uri="{FF2B5EF4-FFF2-40B4-BE49-F238E27FC236}">
                      <a16:creationId xmlns:a16="http://schemas.microsoft.com/office/drawing/2014/main" id="{2E582A17-6369-2345-A84B-3E463023F9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85439" y="4293114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7" name="Freeform 110">
                  <a:extLst>
                    <a:ext uri="{FF2B5EF4-FFF2-40B4-BE49-F238E27FC236}">
                      <a16:creationId xmlns:a16="http://schemas.microsoft.com/office/drawing/2014/main" id="{57FC959C-D1A4-D443-A6C9-2CC9038A8D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36550" y="2962380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2" y="105"/>
                        <a:pt x="0" y="81"/>
                        <a:pt x="0" y="52"/>
                      </a:cubicBezTo>
                      <a:cubicBezTo>
                        <a:pt x="0" y="23"/>
                        <a:pt x="22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rgbClr val="CC1E45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8" name="Freeform 111">
                  <a:extLst>
                    <a:ext uri="{FF2B5EF4-FFF2-40B4-BE49-F238E27FC236}">
                      <a16:creationId xmlns:a16="http://schemas.microsoft.com/office/drawing/2014/main" id="{F54609B6-C00C-5F40-AFF7-C72B05B080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66384" y="3740082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9" name="Freeform 112">
                  <a:extLst>
                    <a:ext uri="{FF2B5EF4-FFF2-40B4-BE49-F238E27FC236}">
                      <a16:creationId xmlns:a16="http://schemas.microsoft.com/office/drawing/2014/main" id="{6534DF04-BF79-664E-8758-F0FDD2B718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65943" y="2831803"/>
                  <a:ext cx="733536" cy="261154"/>
                </a:xfrm>
                <a:custGeom>
                  <a:avLst/>
                  <a:gdLst>
                    <a:gd name="T0" fmla="*/ 602936 w 1685"/>
                    <a:gd name="T1" fmla="*/ 260719 h 601"/>
                    <a:gd name="T2" fmla="*/ 130165 w 1685"/>
                    <a:gd name="T3" fmla="*/ 260719 h 601"/>
                    <a:gd name="T4" fmla="*/ 130165 w 1685"/>
                    <a:gd name="T5" fmla="*/ 260719 h 601"/>
                    <a:gd name="T6" fmla="*/ 0 w 1685"/>
                    <a:gd name="T7" fmla="*/ 130360 h 601"/>
                    <a:gd name="T8" fmla="*/ 0 w 1685"/>
                    <a:gd name="T9" fmla="*/ 130360 h 601"/>
                    <a:gd name="T10" fmla="*/ 130165 w 1685"/>
                    <a:gd name="T11" fmla="*/ 0 h 601"/>
                    <a:gd name="T12" fmla="*/ 602936 w 1685"/>
                    <a:gd name="T13" fmla="*/ 0 h 601"/>
                    <a:gd name="T14" fmla="*/ 602936 w 1685"/>
                    <a:gd name="T15" fmla="*/ 0 h 601"/>
                    <a:gd name="T16" fmla="*/ 733101 w 1685"/>
                    <a:gd name="T17" fmla="*/ 130360 h 601"/>
                    <a:gd name="T18" fmla="*/ 733101 w 1685"/>
                    <a:gd name="T19" fmla="*/ 130360 h 601"/>
                    <a:gd name="T20" fmla="*/ 602936 w 1685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85" h="601">
                      <a:moveTo>
                        <a:pt x="1385" y="600"/>
                      </a:moveTo>
                      <a:lnTo>
                        <a:pt x="299" y="600"/>
                      </a:lnTo>
                      <a:cubicBezTo>
                        <a:pt x="134" y="600"/>
                        <a:pt x="0" y="465"/>
                        <a:pt x="0" y="300"/>
                      </a:cubicBezTo>
                      <a:cubicBezTo>
                        <a:pt x="0" y="134"/>
                        <a:pt x="134" y="0"/>
                        <a:pt x="299" y="0"/>
                      </a:cubicBezTo>
                      <a:lnTo>
                        <a:pt x="1385" y="0"/>
                      </a:lnTo>
                      <a:cubicBezTo>
                        <a:pt x="1550" y="0"/>
                        <a:pt x="1684" y="134"/>
                        <a:pt x="1684" y="300"/>
                      </a:cubicBezTo>
                      <a:cubicBezTo>
                        <a:pt x="1684" y="465"/>
                        <a:pt x="1550" y="600"/>
                        <a:pt x="1385" y="600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0" name="Freeform 113">
                  <a:extLst>
                    <a:ext uri="{FF2B5EF4-FFF2-40B4-BE49-F238E27FC236}">
                      <a16:creationId xmlns:a16="http://schemas.microsoft.com/office/drawing/2014/main" id="{35291A32-83CD-824A-9C35-0E4EF4168B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3235" y="3501971"/>
                  <a:ext cx="618321" cy="261154"/>
                </a:xfrm>
                <a:custGeom>
                  <a:avLst/>
                  <a:gdLst>
                    <a:gd name="T0" fmla="*/ 487690 w 1420"/>
                    <a:gd name="T1" fmla="*/ 260719 h 601"/>
                    <a:gd name="T2" fmla="*/ 130196 w 1420"/>
                    <a:gd name="T3" fmla="*/ 260719 h 601"/>
                    <a:gd name="T4" fmla="*/ 130196 w 1420"/>
                    <a:gd name="T5" fmla="*/ 260719 h 601"/>
                    <a:gd name="T6" fmla="*/ 0 w 1420"/>
                    <a:gd name="T7" fmla="*/ 130794 h 601"/>
                    <a:gd name="T8" fmla="*/ 0 w 1420"/>
                    <a:gd name="T9" fmla="*/ 130794 h 601"/>
                    <a:gd name="T10" fmla="*/ 130196 w 1420"/>
                    <a:gd name="T11" fmla="*/ 0 h 601"/>
                    <a:gd name="T12" fmla="*/ 487690 w 1420"/>
                    <a:gd name="T13" fmla="*/ 0 h 601"/>
                    <a:gd name="T14" fmla="*/ 487690 w 1420"/>
                    <a:gd name="T15" fmla="*/ 0 h 601"/>
                    <a:gd name="T16" fmla="*/ 617886 w 1420"/>
                    <a:gd name="T17" fmla="*/ 130794 h 601"/>
                    <a:gd name="T18" fmla="*/ 617886 w 1420"/>
                    <a:gd name="T19" fmla="*/ 130794 h 601"/>
                    <a:gd name="T20" fmla="*/ 487690 w 1420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1">
                      <a:moveTo>
                        <a:pt x="1120" y="600"/>
                      </a:moveTo>
                      <a:lnTo>
                        <a:pt x="299" y="600"/>
                      </a:lnTo>
                      <a:cubicBezTo>
                        <a:pt x="133" y="600"/>
                        <a:pt x="0" y="466"/>
                        <a:pt x="0" y="301"/>
                      </a:cubicBezTo>
                      <a:cubicBezTo>
                        <a:pt x="0" y="135"/>
                        <a:pt x="133" y="0"/>
                        <a:pt x="299" y="0"/>
                      </a:cubicBezTo>
                      <a:lnTo>
                        <a:pt x="1120" y="0"/>
                      </a:lnTo>
                      <a:cubicBezTo>
                        <a:pt x="1284" y="0"/>
                        <a:pt x="1419" y="135"/>
                        <a:pt x="1419" y="301"/>
                      </a:cubicBezTo>
                      <a:cubicBezTo>
                        <a:pt x="1419" y="466"/>
                        <a:pt x="1284" y="600"/>
                        <a:pt x="1120" y="600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1" name="Freeform 114">
                  <a:extLst>
                    <a:ext uri="{FF2B5EF4-FFF2-40B4-BE49-F238E27FC236}">
                      <a16:creationId xmlns:a16="http://schemas.microsoft.com/office/drawing/2014/main" id="{7C352299-2169-AD42-BF18-2C623D1B85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24735" y="2100188"/>
                  <a:ext cx="618321" cy="261154"/>
                </a:xfrm>
                <a:custGeom>
                  <a:avLst/>
                  <a:gdLst>
                    <a:gd name="T0" fmla="*/ 487690 w 1420"/>
                    <a:gd name="T1" fmla="*/ 260719 h 600"/>
                    <a:gd name="T2" fmla="*/ 131067 w 1420"/>
                    <a:gd name="T3" fmla="*/ 260719 h 600"/>
                    <a:gd name="T4" fmla="*/ 131067 w 1420"/>
                    <a:gd name="T5" fmla="*/ 260719 h 600"/>
                    <a:gd name="T6" fmla="*/ 0 w 1420"/>
                    <a:gd name="T7" fmla="*/ 130577 h 600"/>
                    <a:gd name="T8" fmla="*/ 0 w 1420"/>
                    <a:gd name="T9" fmla="*/ 130577 h 600"/>
                    <a:gd name="T10" fmla="*/ 131067 w 1420"/>
                    <a:gd name="T11" fmla="*/ 0 h 600"/>
                    <a:gd name="T12" fmla="*/ 487690 w 1420"/>
                    <a:gd name="T13" fmla="*/ 0 h 600"/>
                    <a:gd name="T14" fmla="*/ 487690 w 1420"/>
                    <a:gd name="T15" fmla="*/ 0 h 600"/>
                    <a:gd name="T16" fmla="*/ 617886 w 1420"/>
                    <a:gd name="T17" fmla="*/ 130577 h 600"/>
                    <a:gd name="T18" fmla="*/ 617886 w 1420"/>
                    <a:gd name="T19" fmla="*/ 130577 h 600"/>
                    <a:gd name="T20" fmla="*/ 487690 w 1420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0">
                      <a:moveTo>
                        <a:pt x="1120" y="599"/>
                      </a:moveTo>
                      <a:lnTo>
                        <a:pt x="301" y="599"/>
                      </a:lnTo>
                      <a:cubicBezTo>
                        <a:pt x="135" y="599"/>
                        <a:pt x="0" y="465"/>
                        <a:pt x="0" y="300"/>
                      </a:cubicBezTo>
                      <a:cubicBezTo>
                        <a:pt x="0" y="135"/>
                        <a:pt x="135" y="0"/>
                        <a:pt x="301" y="0"/>
                      </a:cubicBezTo>
                      <a:lnTo>
                        <a:pt x="1120" y="0"/>
                      </a:lnTo>
                      <a:cubicBezTo>
                        <a:pt x="1285" y="0"/>
                        <a:pt x="1419" y="135"/>
                        <a:pt x="1419" y="300"/>
                      </a:cubicBezTo>
                      <a:cubicBezTo>
                        <a:pt x="1419" y="465"/>
                        <a:pt x="1285" y="599"/>
                        <a:pt x="1120" y="599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2" name="Freeform 115">
                  <a:extLst>
                    <a:ext uri="{FF2B5EF4-FFF2-40B4-BE49-F238E27FC236}">
                      <a16:creationId xmlns:a16="http://schemas.microsoft.com/office/drawing/2014/main" id="{2A5AF867-C91C-A44A-ACD7-7770F5567D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7159" y="4106849"/>
                  <a:ext cx="814186" cy="522308"/>
                </a:xfrm>
                <a:custGeom>
                  <a:avLst/>
                  <a:gdLst>
                    <a:gd name="T0" fmla="*/ 682697 w 1870"/>
                    <a:gd name="T1" fmla="*/ 260937 h 1201"/>
                    <a:gd name="T2" fmla="*/ 487641 w 1870"/>
                    <a:gd name="T3" fmla="*/ 260937 h 1201"/>
                    <a:gd name="T4" fmla="*/ 487641 w 1870"/>
                    <a:gd name="T5" fmla="*/ 260937 h 1201"/>
                    <a:gd name="T6" fmla="*/ 617823 w 1870"/>
                    <a:gd name="T7" fmla="*/ 130903 h 1201"/>
                    <a:gd name="T8" fmla="*/ 617823 w 1870"/>
                    <a:gd name="T9" fmla="*/ 130903 h 1201"/>
                    <a:gd name="T10" fmla="*/ 487641 w 1870"/>
                    <a:gd name="T11" fmla="*/ 0 h 1201"/>
                    <a:gd name="T12" fmla="*/ 130618 w 1870"/>
                    <a:gd name="T13" fmla="*/ 0 h 1201"/>
                    <a:gd name="T14" fmla="*/ 130618 w 1870"/>
                    <a:gd name="T15" fmla="*/ 0 h 1201"/>
                    <a:gd name="T16" fmla="*/ 0 w 1870"/>
                    <a:gd name="T17" fmla="*/ 130903 h 1201"/>
                    <a:gd name="T18" fmla="*/ 0 w 1870"/>
                    <a:gd name="T19" fmla="*/ 130903 h 1201"/>
                    <a:gd name="T20" fmla="*/ 130618 w 1870"/>
                    <a:gd name="T21" fmla="*/ 260937 h 1201"/>
                    <a:gd name="T22" fmla="*/ 326110 w 1870"/>
                    <a:gd name="T23" fmla="*/ 260937 h 1201"/>
                    <a:gd name="T24" fmla="*/ 326110 w 1870"/>
                    <a:gd name="T25" fmla="*/ 260937 h 1201"/>
                    <a:gd name="T26" fmla="*/ 195056 w 1870"/>
                    <a:gd name="T27" fmla="*/ 391405 h 1201"/>
                    <a:gd name="T28" fmla="*/ 195056 w 1870"/>
                    <a:gd name="T29" fmla="*/ 391405 h 1201"/>
                    <a:gd name="T30" fmla="*/ 326110 w 1870"/>
                    <a:gd name="T31" fmla="*/ 521873 h 1201"/>
                    <a:gd name="T32" fmla="*/ 682697 w 1870"/>
                    <a:gd name="T33" fmla="*/ 521873 h 1201"/>
                    <a:gd name="T34" fmla="*/ 682697 w 1870"/>
                    <a:gd name="T35" fmla="*/ 521873 h 1201"/>
                    <a:gd name="T36" fmla="*/ 813751 w 1870"/>
                    <a:gd name="T37" fmla="*/ 391405 h 1201"/>
                    <a:gd name="T38" fmla="*/ 813751 w 1870"/>
                    <a:gd name="T39" fmla="*/ 391405 h 1201"/>
                    <a:gd name="T40" fmla="*/ 682697 w 1870"/>
                    <a:gd name="T41" fmla="*/ 260937 h 1201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870" h="1201">
                      <a:moveTo>
                        <a:pt x="1568" y="600"/>
                      </a:moveTo>
                      <a:lnTo>
                        <a:pt x="1120" y="600"/>
                      </a:lnTo>
                      <a:cubicBezTo>
                        <a:pt x="1286" y="600"/>
                        <a:pt x="1419" y="467"/>
                        <a:pt x="1419" y="301"/>
                      </a:cubicBezTo>
                      <a:cubicBezTo>
                        <a:pt x="1419" y="135"/>
                        <a:pt x="1286" y="0"/>
                        <a:pt x="1120" y="0"/>
                      </a:cubicBezTo>
                      <a:lnTo>
                        <a:pt x="300" y="0"/>
                      </a:lnTo>
                      <a:cubicBezTo>
                        <a:pt x="134" y="0"/>
                        <a:pt x="0" y="135"/>
                        <a:pt x="0" y="301"/>
                      </a:cubicBezTo>
                      <a:cubicBezTo>
                        <a:pt x="0" y="467"/>
                        <a:pt x="134" y="600"/>
                        <a:pt x="300" y="600"/>
                      </a:cubicBezTo>
                      <a:lnTo>
                        <a:pt x="749" y="600"/>
                      </a:lnTo>
                      <a:cubicBezTo>
                        <a:pt x="583" y="600"/>
                        <a:pt x="448" y="735"/>
                        <a:pt x="448" y="900"/>
                      </a:cubicBezTo>
                      <a:cubicBezTo>
                        <a:pt x="448" y="1066"/>
                        <a:pt x="583" y="1200"/>
                        <a:pt x="749" y="1200"/>
                      </a:cubicBezTo>
                      <a:lnTo>
                        <a:pt x="1568" y="1200"/>
                      </a:lnTo>
                      <a:cubicBezTo>
                        <a:pt x="1734" y="1200"/>
                        <a:pt x="1869" y="1066"/>
                        <a:pt x="1869" y="900"/>
                      </a:cubicBezTo>
                      <a:cubicBezTo>
                        <a:pt x="1869" y="735"/>
                        <a:pt x="1734" y="600"/>
                        <a:pt x="1568" y="600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76D6E563-10BF-7741-AE01-1C01CB0E0D09}"/>
                </a:ext>
              </a:extLst>
            </p:cNvPr>
            <p:cNvGrpSpPr/>
            <p:nvPr/>
          </p:nvGrpSpPr>
          <p:grpSpPr>
            <a:xfrm>
              <a:off x="9682361" y="-393904"/>
              <a:ext cx="3119241" cy="7745642"/>
              <a:chOff x="9619297" y="-518940"/>
              <a:chExt cx="3119241" cy="7745642"/>
            </a:xfrm>
          </p:grpSpPr>
          <p:grpSp>
            <p:nvGrpSpPr>
              <p:cNvPr id="134" name="Group 8">
                <a:extLst>
                  <a:ext uri="{FF2B5EF4-FFF2-40B4-BE49-F238E27FC236}">
                    <a16:creationId xmlns:a16="http://schemas.microsoft.com/office/drawing/2014/main" id="{7036C6CD-183E-1E4C-8E97-68D80E78A8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14046" y="2006886"/>
                <a:ext cx="2924492" cy="2528094"/>
                <a:chOff x="1751269" y="-543996"/>
                <a:chExt cx="2728676" cy="2359988"/>
              </a:xfrm>
            </p:grpSpPr>
            <p:sp>
              <p:nvSpPr>
                <p:cNvPr id="182" name="Freeform 1">
                  <a:extLst>
                    <a:ext uri="{FF2B5EF4-FFF2-40B4-BE49-F238E27FC236}">
                      <a16:creationId xmlns:a16="http://schemas.microsoft.com/office/drawing/2014/main" id="{1CDC8D69-51AC-394C-88B0-5AA212EE88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1269" y="-543996"/>
                  <a:ext cx="2206368" cy="2008582"/>
                </a:xfrm>
                <a:custGeom>
                  <a:avLst/>
                  <a:gdLst>
                    <a:gd name="T0" fmla="*/ 2005235 w 5068"/>
                    <a:gd name="T1" fmla="*/ 802910 h 4613"/>
                    <a:gd name="T2" fmla="*/ 1689169 w 5068"/>
                    <a:gd name="T3" fmla="*/ 802910 h 4613"/>
                    <a:gd name="T4" fmla="*/ 1689169 w 5068"/>
                    <a:gd name="T5" fmla="*/ 802910 h 4613"/>
                    <a:gd name="T6" fmla="*/ 1889867 w 5068"/>
                    <a:gd name="T7" fmla="*/ 602183 h 4613"/>
                    <a:gd name="T8" fmla="*/ 1889867 w 5068"/>
                    <a:gd name="T9" fmla="*/ 602183 h 4613"/>
                    <a:gd name="T10" fmla="*/ 1689169 w 5068"/>
                    <a:gd name="T11" fmla="*/ 401455 h 4613"/>
                    <a:gd name="T12" fmla="*/ 1276890 w 5068"/>
                    <a:gd name="T13" fmla="*/ 401455 h 4613"/>
                    <a:gd name="T14" fmla="*/ 1276890 w 5068"/>
                    <a:gd name="T15" fmla="*/ 401455 h 4613"/>
                    <a:gd name="T16" fmla="*/ 1477587 w 5068"/>
                    <a:gd name="T17" fmla="*/ 200728 h 4613"/>
                    <a:gd name="T18" fmla="*/ 1477587 w 5068"/>
                    <a:gd name="T19" fmla="*/ 200728 h 4613"/>
                    <a:gd name="T20" fmla="*/ 1276890 w 5068"/>
                    <a:gd name="T21" fmla="*/ 0 h 4613"/>
                    <a:gd name="T22" fmla="*/ 613412 w 5068"/>
                    <a:gd name="T23" fmla="*/ 0 h 4613"/>
                    <a:gd name="T24" fmla="*/ 613412 w 5068"/>
                    <a:gd name="T25" fmla="*/ 0 h 4613"/>
                    <a:gd name="T26" fmla="*/ 411844 w 5068"/>
                    <a:gd name="T27" fmla="*/ 200728 h 4613"/>
                    <a:gd name="T28" fmla="*/ 411844 w 5068"/>
                    <a:gd name="T29" fmla="*/ 200728 h 4613"/>
                    <a:gd name="T30" fmla="*/ 613412 w 5068"/>
                    <a:gd name="T31" fmla="*/ 401455 h 4613"/>
                    <a:gd name="T32" fmla="*/ 200698 w 5068"/>
                    <a:gd name="T33" fmla="*/ 401455 h 4613"/>
                    <a:gd name="T34" fmla="*/ 200698 w 5068"/>
                    <a:gd name="T35" fmla="*/ 401455 h 4613"/>
                    <a:gd name="T36" fmla="*/ 0 w 5068"/>
                    <a:gd name="T37" fmla="*/ 602183 h 4613"/>
                    <a:gd name="T38" fmla="*/ 0 w 5068"/>
                    <a:gd name="T39" fmla="*/ 602183 h 4613"/>
                    <a:gd name="T40" fmla="*/ 200698 w 5068"/>
                    <a:gd name="T41" fmla="*/ 802910 h 4613"/>
                    <a:gd name="T42" fmla="*/ 521988 w 5068"/>
                    <a:gd name="T43" fmla="*/ 802910 h 4613"/>
                    <a:gd name="T44" fmla="*/ 521988 w 5068"/>
                    <a:gd name="T45" fmla="*/ 802910 h 4613"/>
                    <a:gd name="T46" fmla="*/ 722686 w 5068"/>
                    <a:gd name="T47" fmla="*/ 1004509 h 4613"/>
                    <a:gd name="T48" fmla="*/ 722686 w 5068"/>
                    <a:gd name="T49" fmla="*/ 1004509 h 4613"/>
                    <a:gd name="T50" fmla="*/ 521988 w 5068"/>
                    <a:gd name="T51" fmla="*/ 1204801 h 4613"/>
                    <a:gd name="T52" fmla="*/ 200698 w 5068"/>
                    <a:gd name="T53" fmla="*/ 1204801 h 4613"/>
                    <a:gd name="T54" fmla="*/ 200698 w 5068"/>
                    <a:gd name="T55" fmla="*/ 1204801 h 4613"/>
                    <a:gd name="T56" fmla="*/ 0 w 5068"/>
                    <a:gd name="T57" fmla="*/ 1405528 h 4613"/>
                    <a:gd name="T58" fmla="*/ 0 w 5068"/>
                    <a:gd name="T59" fmla="*/ 1405528 h 4613"/>
                    <a:gd name="T60" fmla="*/ 200698 w 5068"/>
                    <a:gd name="T61" fmla="*/ 1606691 h 4613"/>
                    <a:gd name="T62" fmla="*/ 827170 w 5068"/>
                    <a:gd name="T63" fmla="*/ 1606691 h 4613"/>
                    <a:gd name="T64" fmla="*/ 827170 w 5068"/>
                    <a:gd name="T65" fmla="*/ 1606691 h 4613"/>
                    <a:gd name="T66" fmla="*/ 626473 w 5068"/>
                    <a:gd name="T67" fmla="*/ 1807419 h 4613"/>
                    <a:gd name="T68" fmla="*/ 626473 w 5068"/>
                    <a:gd name="T69" fmla="*/ 1807419 h 4613"/>
                    <a:gd name="T70" fmla="*/ 827170 w 5068"/>
                    <a:gd name="T71" fmla="*/ 2008147 h 4613"/>
                    <a:gd name="T72" fmla="*/ 1949074 w 5068"/>
                    <a:gd name="T73" fmla="*/ 2008147 h 4613"/>
                    <a:gd name="T74" fmla="*/ 1949074 w 5068"/>
                    <a:gd name="T75" fmla="*/ 2008147 h 4613"/>
                    <a:gd name="T76" fmla="*/ 2149772 w 5068"/>
                    <a:gd name="T77" fmla="*/ 1807419 h 4613"/>
                    <a:gd name="T78" fmla="*/ 2149772 w 5068"/>
                    <a:gd name="T79" fmla="*/ 1807419 h 4613"/>
                    <a:gd name="T80" fmla="*/ 1949074 w 5068"/>
                    <a:gd name="T81" fmla="*/ 1606691 h 4613"/>
                    <a:gd name="T82" fmla="*/ 1646069 w 5068"/>
                    <a:gd name="T83" fmla="*/ 1606691 h 4613"/>
                    <a:gd name="T84" fmla="*/ 1646069 w 5068"/>
                    <a:gd name="T85" fmla="*/ 1606691 h 4613"/>
                    <a:gd name="T86" fmla="*/ 1445371 w 5068"/>
                    <a:gd name="T87" fmla="*/ 1405528 h 4613"/>
                    <a:gd name="T88" fmla="*/ 1445371 w 5068"/>
                    <a:gd name="T89" fmla="*/ 1405528 h 4613"/>
                    <a:gd name="T90" fmla="*/ 1646069 w 5068"/>
                    <a:gd name="T91" fmla="*/ 1204801 h 4613"/>
                    <a:gd name="T92" fmla="*/ 2005235 w 5068"/>
                    <a:gd name="T93" fmla="*/ 1204801 h 4613"/>
                    <a:gd name="T94" fmla="*/ 2005235 w 5068"/>
                    <a:gd name="T95" fmla="*/ 1204801 h 4613"/>
                    <a:gd name="T96" fmla="*/ 2205933 w 5068"/>
                    <a:gd name="T97" fmla="*/ 1004509 h 4613"/>
                    <a:gd name="T98" fmla="*/ 2205933 w 5068"/>
                    <a:gd name="T99" fmla="*/ 1004509 h 4613"/>
                    <a:gd name="T100" fmla="*/ 2005235 w 5068"/>
                    <a:gd name="T101" fmla="*/ 802910 h 4613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5068" h="4613">
                      <a:moveTo>
                        <a:pt x="4606" y="1844"/>
                      </a:moveTo>
                      <a:lnTo>
                        <a:pt x="3880" y="1844"/>
                      </a:lnTo>
                      <a:cubicBezTo>
                        <a:pt x="4135" y="1844"/>
                        <a:pt x="4341" y="1638"/>
                        <a:pt x="4341" y="1383"/>
                      </a:cubicBezTo>
                      <a:cubicBezTo>
                        <a:pt x="4341" y="1128"/>
                        <a:pt x="4135" y="922"/>
                        <a:pt x="3880" y="922"/>
                      </a:cubicBezTo>
                      <a:lnTo>
                        <a:pt x="2933" y="922"/>
                      </a:lnTo>
                      <a:cubicBezTo>
                        <a:pt x="3188" y="922"/>
                        <a:pt x="3394" y="716"/>
                        <a:pt x="3394" y="461"/>
                      </a:cubicBezTo>
                      <a:cubicBezTo>
                        <a:pt x="3394" y="206"/>
                        <a:pt x="3188" y="0"/>
                        <a:pt x="2933" y="0"/>
                      </a:cubicBezTo>
                      <a:lnTo>
                        <a:pt x="1409" y="0"/>
                      </a:lnTo>
                      <a:cubicBezTo>
                        <a:pt x="1154" y="0"/>
                        <a:pt x="946" y="206"/>
                        <a:pt x="946" y="461"/>
                      </a:cubicBezTo>
                      <a:cubicBezTo>
                        <a:pt x="946" y="716"/>
                        <a:pt x="1154" y="922"/>
                        <a:pt x="1409" y="922"/>
                      </a:cubicBezTo>
                      <a:lnTo>
                        <a:pt x="461" y="922"/>
                      </a:lnTo>
                      <a:cubicBezTo>
                        <a:pt x="206" y="922"/>
                        <a:pt x="0" y="1128"/>
                        <a:pt x="0" y="1383"/>
                      </a:cubicBezTo>
                      <a:cubicBezTo>
                        <a:pt x="0" y="1638"/>
                        <a:pt x="206" y="1844"/>
                        <a:pt x="461" y="1844"/>
                      </a:cubicBezTo>
                      <a:lnTo>
                        <a:pt x="1199" y="1844"/>
                      </a:lnTo>
                      <a:cubicBezTo>
                        <a:pt x="1454" y="1844"/>
                        <a:pt x="1660" y="2052"/>
                        <a:pt x="1660" y="2307"/>
                      </a:cubicBezTo>
                      <a:cubicBezTo>
                        <a:pt x="1660" y="2560"/>
                        <a:pt x="1454" y="2767"/>
                        <a:pt x="1199" y="2767"/>
                      </a:cubicBezTo>
                      <a:lnTo>
                        <a:pt x="461" y="2767"/>
                      </a:lnTo>
                      <a:cubicBezTo>
                        <a:pt x="206" y="2767"/>
                        <a:pt x="0" y="2974"/>
                        <a:pt x="0" y="3228"/>
                      </a:cubicBezTo>
                      <a:cubicBezTo>
                        <a:pt x="0" y="3483"/>
                        <a:pt x="206" y="3690"/>
                        <a:pt x="461" y="3690"/>
                      </a:cubicBezTo>
                      <a:lnTo>
                        <a:pt x="1900" y="3690"/>
                      </a:lnTo>
                      <a:cubicBezTo>
                        <a:pt x="1645" y="3690"/>
                        <a:pt x="1439" y="3896"/>
                        <a:pt x="1439" y="4151"/>
                      </a:cubicBezTo>
                      <a:cubicBezTo>
                        <a:pt x="1439" y="4406"/>
                        <a:pt x="1645" y="4612"/>
                        <a:pt x="1900" y="4612"/>
                      </a:cubicBezTo>
                      <a:lnTo>
                        <a:pt x="4477" y="4612"/>
                      </a:lnTo>
                      <a:cubicBezTo>
                        <a:pt x="4732" y="4612"/>
                        <a:pt x="4938" y="4406"/>
                        <a:pt x="4938" y="4151"/>
                      </a:cubicBezTo>
                      <a:cubicBezTo>
                        <a:pt x="4938" y="3896"/>
                        <a:pt x="4732" y="3690"/>
                        <a:pt x="4477" y="3690"/>
                      </a:cubicBezTo>
                      <a:lnTo>
                        <a:pt x="3781" y="3690"/>
                      </a:lnTo>
                      <a:cubicBezTo>
                        <a:pt x="3528" y="3690"/>
                        <a:pt x="3320" y="3483"/>
                        <a:pt x="3320" y="3228"/>
                      </a:cubicBezTo>
                      <a:cubicBezTo>
                        <a:pt x="3320" y="2974"/>
                        <a:pt x="3528" y="2767"/>
                        <a:pt x="3781" y="2767"/>
                      </a:cubicBezTo>
                      <a:lnTo>
                        <a:pt x="4606" y="2767"/>
                      </a:lnTo>
                      <a:cubicBezTo>
                        <a:pt x="4861" y="2767"/>
                        <a:pt x="5067" y="2560"/>
                        <a:pt x="5067" y="2307"/>
                      </a:cubicBezTo>
                      <a:cubicBezTo>
                        <a:pt x="5067" y="2052"/>
                        <a:pt x="4861" y="1844"/>
                        <a:pt x="4606" y="1844"/>
                      </a:cubicBezTo>
                    </a:path>
                  </a:pathLst>
                </a:custGeom>
                <a:solidFill>
                  <a:srgbClr val="E22D27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3" name="Freeform 2">
                  <a:extLst>
                    <a:ext uri="{FF2B5EF4-FFF2-40B4-BE49-F238E27FC236}">
                      <a16:creationId xmlns:a16="http://schemas.microsoft.com/office/drawing/2014/main" id="{D054D1ED-0E51-E047-89C7-E64990EB02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490" y="1063254"/>
                  <a:ext cx="422455" cy="401332"/>
                </a:xfrm>
                <a:custGeom>
                  <a:avLst/>
                  <a:gdLst>
                    <a:gd name="T0" fmla="*/ 221658 w 972"/>
                    <a:gd name="T1" fmla="*/ 0 h 923"/>
                    <a:gd name="T2" fmla="*/ 200362 w 972"/>
                    <a:gd name="T3" fmla="*/ 0 h 923"/>
                    <a:gd name="T4" fmla="*/ 200362 w 972"/>
                    <a:gd name="T5" fmla="*/ 0 h 923"/>
                    <a:gd name="T6" fmla="*/ 0 w 972"/>
                    <a:gd name="T7" fmla="*/ 200449 h 923"/>
                    <a:gd name="T8" fmla="*/ 0 w 972"/>
                    <a:gd name="T9" fmla="*/ 200449 h 923"/>
                    <a:gd name="T10" fmla="*/ 200362 w 972"/>
                    <a:gd name="T11" fmla="*/ 400897 h 923"/>
                    <a:gd name="T12" fmla="*/ 221658 w 972"/>
                    <a:gd name="T13" fmla="*/ 400897 h 923"/>
                    <a:gd name="T14" fmla="*/ 221658 w 972"/>
                    <a:gd name="T15" fmla="*/ 400897 h 923"/>
                    <a:gd name="T16" fmla="*/ 422020 w 972"/>
                    <a:gd name="T17" fmla="*/ 200449 h 923"/>
                    <a:gd name="T18" fmla="*/ 422020 w 972"/>
                    <a:gd name="T19" fmla="*/ 200449 h 923"/>
                    <a:gd name="T20" fmla="*/ 221658 w 972"/>
                    <a:gd name="T21" fmla="*/ 0 h 92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972" h="923">
                      <a:moveTo>
                        <a:pt x="510" y="0"/>
                      </a:moveTo>
                      <a:lnTo>
                        <a:pt x="461" y="0"/>
                      </a:lnTo>
                      <a:cubicBezTo>
                        <a:pt x="206" y="0"/>
                        <a:pt x="0" y="206"/>
                        <a:pt x="0" y="461"/>
                      </a:cubicBezTo>
                      <a:cubicBezTo>
                        <a:pt x="0" y="716"/>
                        <a:pt x="206" y="922"/>
                        <a:pt x="461" y="922"/>
                      </a:cubicBezTo>
                      <a:lnTo>
                        <a:pt x="510" y="922"/>
                      </a:lnTo>
                      <a:cubicBezTo>
                        <a:pt x="765" y="922"/>
                        <a:pt x="971" y="716"/>
                        <a:pt x="971" y="461"/>
                      </a:cubicBezTo>
                      <a:cubicBezTo>
                        <a:pt x="971" y="206"/>
                        <a:pt x="765" y="0"/>
                        <a:pt x="510" y="0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4" name="Freeform 3">
                  <a:extLst>
                    <a:ext uri="{FF2B5EF4-FFF2-40B4-BE49-F238E27FC236}">
                      <a16:creationId xmlns:a16="http://schemas.microsoft.com/office/drawing/2014/main" id="{7C43FB36-7BEB-9440-BAEC-525D963F91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9055" y="-298204"/>
                  <a:ext cx="74889" cy="74890"/>
                </a:xfrm>
                <a:custGeom>
                  <a:avLst/>
                  <a:gdLst>
                    <a:gd name="T0" fmla="*/ 74459 w 174"/>
                    <a:gd name="T1" fmla="*/ 37015 h 174"/>
                    <a:gd name="T2" fmla="*/ 74459 w 174"/>
                    <a:gd name="T3" fmla="*/ 37015 h 174"/>
                    <a:gd name="T4" fmla="*/ 37445 w 174"/>
                    <a:gd name="T5" fmla="*/ 74460 h 174"/>
                    <a:gd name="T6" fmla="*/ 37445 w 174"/>
                    <a:gd name="T7" fmla="*/ 74460 h 174"/>
                    <a:gd name="T8" fmla="*/ 0 w 174"/>
                    <a:gd name="T9" fmla="*/ 37015 h 174"/>
                    <a:gd name="T10" fmla="*/ 0 w 174"/>
                    <a:gd name="T11" fmla="*/ 37015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5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5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5" name="Freeform 4">
                  <a:extLst>
                    <a:ext uri="{FF2B5EF4-FFF2-40B4-BE49-F238E27FC236}">
                      <a16:creationId xmlns:a16="http://schemas.microsoft.com/office/drawing/2014/main" id="{91EB168B-1D36-424B-A2C1-CF6C39E6BE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71069" y="656160"/>
                  <a:ext cx="74889" cy="74889"/>
                </a:xfrm>
                <a:custGeom>
                  <a:avLst/>
                  <a:gdLst>
                    <a:gd name="T0" fmla="*/ 74456 w 173"/>
                    <a:gd name="T1" fmla="*/ 37014 h 174"/>
                    <a:gd name="T2" fmla="*/ 74456 w 173"/>
                    <a:gd name="T3" fmla="*/ 37014 h 174"/>
                    <a:gd name="T4" fmla="*/ 37228 w 173"/>
                    <a:gd name="T5" fmla="*/ 74459 h 174"/>
                    <a:gd name="T6" fmla="*/ 37228 w 173"/>
                    <a:gd name="T7" fmla="*/ 74459 h 174"/>
                    <a:gd name="T8" fmla="*/ 0 w 173"/>
                    <a:gd name="T9" fmla="*/ 37014 h 174"/>
                    <a:gd name="T10" fmla="*/ 0 w 173"/>
                    <a:gd name="T11" fmla="*/ 37014 h 174"/>
                    <a:gd name="T12" fmla="*/ 37228 w 173"/>
                    <a:gd name="T13" fmla="*/ 0 h 174"/>
                    <a:gd name="T14" fmla="*/ 37228 w 173"/>
                    <a:gd name="T15" fmla="*/ 0 h 174"/>
                    <a:gd name="T16" fmla="*/ 74456 w 173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4"/>
                        <a:pt x="133" y="173"/>
                        <a:pt x="86" y="173"/>
                      </a:cubicBezTo>
                      <a:cubicBezTo>
                        <a:pt x="38" y="173"/>
                        <a:pt x="0" y="134"/>
                        <a:pt x="0" y="86"/>
                      </a:cubicBezTo>
                      <a:cubicBezTo>
                        <a:pt x="0" y="38"/>
                        <a:pt x="38" y="0"/>
                        <a:pt x="86" y="0"/>
                      </a:cubicBezTo>
                      <a:cubicBezTo>
                        <a:pt x="133" y="0"/>
                        <a:pt x="172" y="38"/>
                        <a:pt x="172" y="86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6" name="Freeform 5">
                  <a:extLst>
                    <a:ext uri="{FF2B5EF4-FFF2-40B4-BE49-F238E27FC236}">
                      <a16:creationId xmlns:a16="http://schemas.microsoft.com/office/drawing/2014/main" id="{9BB17344-0BE8-D84A-9B62-D3A715DF44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490" y="517902"/>
                  <a:ext cx="74889" cy="74889"/>
                </a:xfrm>
                <a:custGeom>
                  <a:avLst/>
                  <a:gdLst>
                    <a:gd name="T0" fmla="*/ 74456 w 173"/>
                    <a:gd name="T1" fmla="*/ 37661 h 173"/>
                    <a:gd name="T2" fmla="*/ 74456 w 173"/>
                    <a:gd name="T3" fmla="*/ 37661 h 173"/>
                    <a:gd name="T4" fmla="*/ 37661 w 173"/>
                    <a:gd name="T5" fmla="*/ 74456 h 173"/>
                    <a:gd name="T6" fmla="*/ 37661 w 173"/>
                    <a:gd name="T7" fmla="*/ 74456 h 173"/>
                    <a:gd name="T8" fmla="*/ 0 w 173"/>
                    <a:gd name="T9" fmla="*/ 37661 h 173"/>
                    <a:gd name="T10" fmla="*/ 0 w 173"/>
                    <a:gd name="T11" fmla="*/ 37661 h 173"/>
                    <a:gd name="T12" fmla="*/ 37661 w 173"/>
                    <a:gd name="T13" fmla="*/ 0 h 173"/>
                    <a:gd name="T14" fmla="*/ 37661 w 173"/>
                    <a:gd name="T15" fmla="*/ 0 h 173"/>
                    <a:gd name="T16" fmla="*/ 74456 w 173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4"/>
                        <a:pt x="134" y="172"/>
                        <a:pt x="87" y="172"/>
                      </a:cubicBezTo>
                      <a:cubicBezTo>
                        <a:pt x="38" y="172"/>
                        <a:pt x="0" y="134"/>
                        <a:pt x="0" y="87"/>
                      </a:cubicBezTo>
                      <a:cubicBezTo>
                        <a:pt x="0" y="39"/>
                        <a:pt x="38" y="0"/>
                        <a:pt x="87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7" name="Freeform 6">
                  <a:extLst>
                    <a:ext uri="{FF2B5EF4-FFF2-40B4-BE49-F238E27FC236}">
                      <a16:creationId xmlns:a16="http://schemas.microsoft.com/office/drawing/2014/main" id="{E3DCD080-D0FE-4642-A77C-678FFF79D7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01802" y="592791"/>
                  <a:ext cx="46086" cy="46086"/>
                </a:xfrm>
                <a:custGeom>
                  <a:avLst/>
                  <a:gdLst>
                    <a:gd name="T0" fmla="*/ 45651 w 106"/>
                    <a:gd name="T1" fmla="*/ 23258 h 107"/>
                    <a:gd name="T2" fmla="*/ 45651 w 106"/>
                    <a:gd name="T3" fmla="*/ 23258 h 107"/>
                    <a:gd name="T4" fmla="*/ 23043 w 106"/>
                    <a:gd name="T5" fmla="*/ 45655 h 107"/>
                    <a:gd name="T6" fmla="*/ 23043 w 106"/>
                    <a:gd name="T7" fmla="*/ 45655 h 107"/>
                    <a:gd name="T8" fmla="*/ 0 w 106"/>
                    <a:gd name="T9" fmla="*/ 23258 h 107"/>
                    <a:gd name="T10" fmla="*/ 0 w 106"/>
                    <a:gd name="T11" fmla="*/ 23258 h 107"/>
                    <a:gd name="T12" fmla="*/ 23043 w 106"/>
                    <a:gd name="T13" fmla="*/ 0 h 107"/>
                    <a:gd name="T14" fmla="*/ 23043 w 106"/>
                    <a:gd name="T15" fmla="*/ 0 h 107"/>
                    <a:gd name="T16" fmla="*/ 45651 w 106"/>
                    <a:gd name="T17" fmla="*/ 23258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7">
                      <a:moveTo>
                        <a:pt x="105" y="54"/>
                      </a:moveTo>
                      <a:lnTo>
                        <a:pt x="105" y="54"/>
                      </a:lnTo>
                      <a:cubicBezTo>
                        <a:pt x="105" y="83"/>
                        <a:pt x="81" y="106"/>
                        <a:pt x="53" y="106"/>
                      </a:cubicBezTo>
                      <a:cubicBezTo>
                        <a:pt x="24" y="106"/>
                        <a:pt x="0" y="83"/>
                        <a:pt x="0" y="54"/>
                      </a:cubicBez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1" y="0"/>
                        <a:pt x="105" y="24"/>
                        <a:pt x="105" y="54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8" name="Freeform 7">
                  <a:extLst>
                    <a:ext uri="{FF2B5EF4-FFF2-40B4-BE49-F238E27FC236}">
                      <a16:creationId xmlns:a16="http://schemas.microsoft.com/office/drawing/2014/main" id="{AB9B4E19-C8DC-F14F-B5C8-8C9A9C7D35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370" y="-48638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0" y="105"/>
                        <a:pt x="52" y="105"/>
                      </a:cubicBezTo>
                      <a:cubicBezTo>
                        <a:pt x="23" y="105"/>
                        <a:pt x="0" y="82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9" name="Freeform 8">
                  <a:extLst>
                    <a:ext uri="{FF2B5EF4-FFF2-40B4-BE49-F238E27FC236}">
                      <a16:creationId xmlns:a16="http://schemas.microsoft.com/office/drawing/2014/main" id="{BA411A0C-464A-FF46-B176-5C92F96DEA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370" y="786737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0" y="105"/>
                        <a:pt x="52" y="105"/>
                      </a:cubicBezTo>
                      <a:cubicBezTo>
                        <a:pt x="23" y="105"/>
                        <a:pt x="0" y="81"/>
                        <a:pt x="0" y="52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0" name="Freeform 9">
                  <a:extLst>
                    <a:ext uri="{FF2B5EF4-FFF2-40B4-BE49-F238E27FC236}">
                      <a16:creationId xmlns:a16="http://schemas.microsoft.com/office/drawing/2014/main" id="{14F607B2-3513-A842-8EB4-7BE409F3C7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7836" y="-12087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3043 w 106"/>
                    <a:gd name="T5" fmla="*/ 45651 h 106"/>
                    <a:gd name="T6" fmla="*/ 23043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3043 w 106"/>
                    <a:gd name="T13" fmla="*/ 0 h 106"/>
                    <a:gd name="T14" fmla="*/ 23043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1" y="105"/>
                        <a:pt x="53" y="105"/>
                      </a:cubicBezTo>
                      <a:cubicBezTo>
                        <a:pt x="24" y="105"/>
                        <a:pt x="0" y="81"/>
                        <a:pt x="0" y="53"/>
                      </a:cubicBez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1" y="0"/>
                        <a:pt x="105" y="23"/>
                        <a:pt x="105" y="53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1" name="Freeform 10">
                  <a:extLst>
                    <a:ext uri="{FF2B5EF4-FFF2-40B4-BE49-F238E27FC236}">
                      <a16:creationId xmlns:a16="http://schemas.microsoft.com/office/drawing/2014/main" id="{D0EA4B40-2EFE-024B-8C81-45A873EB00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0764" y="400766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4" y="22"/>
                        <a:pt x="104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2" name="Freeform 11">
                  <a:extLst>
                    <a:ext uri="{FF2B5EF4-FFF2-40B4-BE49-F238E27FC236}">
                      <a16:creationId xmlns:a16="http://schemas.microsoft.com/office/drawing/2014/main" id="{C6ABB26A-E595-B646-BDEB-1FE3FFAFC5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8813" y="571669"/>
                  <a:ext cx="46086" cy="46086"/>
                </a:xfrm>
                <a:custGeom>
                  <a:avLst/>
                  <a:gdLst>
                    <a:gd name="T0" fmla="*/ 45655 w 107"/>
                    <a:gd name="T1" fmla="*/ 22397 h 107"/>
                    <a:gd name="T2" fmla="*/ 45655 w 107"/>
                    <a:gd name="T3" fmla="*/ 22397 h 107"/>
                    <a:gd name="T4" fmla="*/ 22397 w 107"/>
                    <a:gd name="T5" fmla="*/ 45655 h 107"/>
                    <a:gd name="T6" fmla="*/ 22397 w 107"/>
                    <a:gd name="T7" fmla="*/ 45655 h 107"/>
                    <a:gd name="T8" fmla="*/ 0 w 107"/>
                    <a:gd name="T9" fmla="*/ 22397 h 107"/>
                    <a:gd name="T10" fmla="*/ 0 w 107"/>
                    <a:gd name="T11" fmla="*/ 22397 h 107"/>
                    <a:gd name="T12" fmla="*/ 22397 w 107"/>
                    <a:gd name="T13" fmla="*/ 0 h 107"/>
                    <a:gd name="T14" fmla="*/ 22397 w 107"/>
                    <a:gd name="T15" fmla="*/ 0 h 107"/>
                    <a:gd name="T16" fmla="*/ 45655 w 107"/>
                    <a:gd name="T17" fmla="*/ 22397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7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2"/>
                        <a:pt x="82" y="106"/>
                        <a:pt x="52" y="106"/>
                      </a:cubicBezTo>
                      <a:cubicBezTo>
                        <a:pt x="24" y="106"/>
                        <a:pt x="0" y="82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6" y="24"/>
                        <a:pt x="106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3" name="Freeform 12">
                  <a:extLst>
                    <a:ext uri="{FF2B5EF4-FFF2-40B4-BE49-F238E27FC236}">
                      <a16:creationId xmlns:a16="http://schemas.microsoft.com/office/drawing/2014/main" id="{92C760D5-8494-9E42-9312-219FA7E023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2202" y="51281"/>
                  <a:ext cx="46086" cy="46086"/>
                </a:xfrm>
                <a:custGeom>
                  <a:avLst/>
                  <a:gdLst>
                    <a:gd name="T0" fmla="*/ 45655 w 107"/>
                    <a:gd name="T1" fmla="*/ 23043 h 106"/>
                    <a:gd name="T2" fmla="*/ 45655 w 107"/>
                    <a:gd name="T3" fmla="*/ 23043 h 106"/>
                    <a:gd name="T4" fmla="*/ 22828 w 107"/>
                    <a:gd name="T5" fmla="*/ 45651 h 106"/>
                    <a:gd name="T6" fmla="*/ 22828 w 107"/>
                    <a:gd name="T7" fmla="*/ 45651 h 106"/>
                    <a:gd name="T8" fmla="*/ 0 w 107"/>
                    <a:gd name="T9" fmla="*/ 23043 h 106"/>
                    <a:gd name="T10" fmla="*/ 0 w 107"/>
                    <a:gd name="T11" fmla="*/ 23043 h 106"/>
                    <a:gd name="T12" fmla="*/ 22828 w 107"/>
                    <a:gd name="T13" fmla="*/ 0 h 106"/>
                    <a:gd name="T14" fmla="*/ 22828 w 107"/>
                    <a:gd name="T15" fmla="*/ 0 h 106"/>
                    <a:gd name="T16" fmla="*/ 45655 w 107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6">
                      <a:moveTo>
                        <a:pt x="106" y="53"/>
                      </a:moveTo>
                      <a:lnTo>
                        <a:pt x="106" y="53"/>
                      </a:lnTo>
                      <a:cubicBezTo>
                        <a:pt x="106" y="81"/>
                        <a:pt x="82" y="105"/>
                        <a:pt x="53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2" y="0"/>
                        <a:pt x="106" y="24"/>
                        <a:pt x="106" y="53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4" name="Freeform 13">
                  <a:extLst>
                    <a:ext uri="{FF2B5EF4-FFF2-40B4-BE49-F238E27FC236}">
                      <a16:creationId xmlns:a16="http://schemas.microsoft.com/office/drawing/2014/main" id="{9419C5F0-8666-1E4E-98DC-3552B47B67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7932" y="1124701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4" y="105"/>
                        <a:pt x="0" y="81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5" name="Freeform 14">
                  <a:extLst>
                    <a:ext uri="{FF2B5EF4-FFF2-40B4-BE49-F238E27FC236}">
                      <a16:creationId xmlns:a16="http://schemas.microsoft.com/office/drawing/2014/main" id="{9DA9FA71-2F41-0C48-8AA4-F30EAB68AA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2202" y="556307"/>
                  <a:ext cx="46086" cy="46086"/>
                </a:xfrm>
                <a:custGeom>
                  <a:avLst/>
                  <a:gdLst>
                    <a:gd name="T0" fmla="*/ 45655 w 107"/>
                    <a:gd name="T1" fmla="*/ 22824 h 105"/>
                    <a:gd name="T2" fmla="*/ 45655 w 107"/>
                    <a:gd name="T3" fmla="*/ 22824 h 105"/>
                    <a:gd name="T4" fmla="*/ 22828 w 107"/>
                    <a:gd name="T5" fmla="*/ 45647 h 105"/>
                    <a:gd name="T6" fmla="*/ 22828 w 107"/>
                    <a:gd name="T7" fmla="*/ 45647 h 105"/>
                    <a:gd name="T8" fmla="*/ 0 w 107"/>
                    <a:gd name="T9" fmla="*/ 22824 h 105"/>
                    <a:gd name="T10" fmla="*/ 0 w 107"/>
                    <a:gd name="T11" fmla="*/ 22824 h 105"/>
                    <a:gd name="T12" fmla="*/ 22828 w 107"/>
                    <a:gd name="T13" fmla="*/ 0 h 105"/>
                    <a:gd name="T14" fmla="*/ 22828 w 107"/>
                    <a:gd name="T15" fmla="*/ 0 h 105"/>
                    <a:gd name="T16" fmla="*/ 45655 w 107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5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1"/>
                        <a:pt x="82" y="104"/>
                        <a:pt x="53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2" y="0"/>
                        <a:pt x="106" y="24"/>
                        <a:pt x="106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6" name="Freeform 15">
                  <a:extLst>
                    <a:ext uri="{FF2B5EF4-FFF2-40B4-BE49-F238E27FC236}">
                      <a16:creationId xmlns:a16="http://schemas.microsoft.com/office/drawing/2014/main" id="{D51BC9D5-8B74-6B45-A952-65FAAB1970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2569" y="1658531"/>
                  <a:ext cx="46086" cy="46086"/>
                </a:xfrm>
                <a:custGeom>
                  <a:avLst/>
                  <a:gdLst>
                    <a:gd name="T0" fmla="*/ 45655 w 107"/>
                    <a:gd name="T1" fmla="*/ 22824 h 105"/>
                    <a:gd name="T2" fmla="*/ 45655 w 107"/>
                    <a:gd name="T3" fmla="*/ 22824 h 105"/>
                    <a:gd name="T4" fmla="*/ 22397 w 107"/>
                    <a:gd name="T5" fmla="*/ 45647 h 105"/>
                    <a:gd name="T6" fmla="*/ 22397 w 107"/>
                    <a:gd name="T7" fmla="*/ 45647 h 105"/>
                    <a:gd name="T8" fmla="*/ 0 w 107"/>
                    <a:gd name="T9" fmla="*/ 22824 h 105"/>
                    <a:gd name="T10" fmla="*/ 0 w 107"/>
                    <a:gd name="T11" fmla="*/ 22824 h 105"/>
                    <a:gd name="T12" fmla="*/ 22397 w 107"/>
                    <a:gd name="T13" fmla="*/ 0 h 105"/>
                    <a:gd name="T14" fmla="*/ 22397 w 107"/>
                    <a:gd name="T15" fmla="*/ 0 h 105"/>
                    <a:gd name="T16" fmla="*/ 45655 w 107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5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1"/>
                        <a:pt x="82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2"/>
                        <a:pt x="24" y="0"/>
                        <a:pt x="52" y="0"/>
                      </a:cubicBezTo>
                      <a:cubicBezTo>
                        <a:pt x="82" y="0"/>
                        <a:pt x="106" y="22"/>
                        <a:pt x="106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7" name="Freeform 16">
                  <a:extLst>
                    <a:ext uri="{FF2B5EF4-FFF2-40B4-BE49-F238E27FC236}">
                      <a16:creationId xmlns:a16="http://schemas.microsoft.com/office/drawing/2014/main" id="{6159798F-479E-C048-BF3E-37F7B485B2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3136" y="1286002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3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8" name="Freeform 17">
                  <a:extLst>
                    <a:ext uri="{FF2B5EF4-FFF2-40B4-BE49-F238E27FC236}">
                      <a16:creationId xmlns:a16="http://schemas.microsoft.com/office/drawing/2014/main" id="{9DC7020B-6BCC-AF46-906E-6623DA7569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52317" y="1537554"/>
                  <a:ext cx="74890" cy="76810"/>
                </a:xfrm>
                <a:custGeom>
                  <a:avLst/>
                  <a:gdLst>
                    <a:gd name="T0" fmla="*/ 74460 w 174"/>
                    <a:gd name="T1" fmla="*/ 38186 h 175"/>
                    <a:gd name="T2" fmla="*/ 74460 w 174"/>
                    <a:gd name="T3" fmla="*/ 38186 h 175"/>
                    <a:gd name="T4" fmla="*/ 37015 w 174"/>
                    <a:gd name="T5" fmla="*/ 76371 h 175"/>
                    <a:gd name="T6" fmla="*/ 3701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015 w 174"/>
                    <a:gd name="T13" fmla="*/ 0 h 175"/>
                    <a:gd name="T14" fmla="*/ 37015 w 174"/>
                    <a:gd name="T15" fmla="*/ 0 h 175"/>
                    <a:gd name="T16" fmla="*/ 74460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5" y="174"/>
                        <a:pt x="86" y="174"/>
                      </a:cubicBezTo>
                      <a:cubicBezTo>
                        <a:pt x="38" y="174"/>
                        <a:pt x="0" y="135"/>
                        <a:pt x="0" y="87"/>
                      </a:cubicBezTo>
                      <a:cubicBezTo>
                        <a:pt x="0" y="39"/>
                        <a:pt x="38" y="0"/>
                        <a:pt x="86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9" name="Freeform 18">
                  <a:extLst>
                    <a:ext uri="{FF2B5EF4-FFF2-40B4-BE49-F238E27FC236}">
                      <a16:creationId xmlns:a16="http://schemas.microsoft.com/office/drawing/2014/main" id="{23B31108-CABB-044C-8687-B79404E1A8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09474" y="1293683"/>
                  <a:ext cx="74889" cy="74889"/>
                </a:xfrm>
                <a:custGeom>
                  <a:avLst/>
                  <a:gdLst>
                    <a:gd name="T0" fmla="*/ 74459 w 174"/>
                    <a:gd name="T1" fmla="*/ 37445 h 174"/>
                    <a:gd name="T2" fmla="*/ 74459 w 174"/>
                    <a:gd name="T3" fmla="*/ 37445 h 174"/>
                    <a:gd name="T4" fmla="*/ 37014 w 174"/>
                    <a:gd name="T5" fmla="*/ 74459 h 174"/>
                    <a:gd name="T6" fmla="*/ 37014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4 w 174"/>
                    <a:gd name="T13" fmla="*/ 0 h 174"/>
                    <a:gd name="T14" fmla="*/ 37014 w 174"/>
                    <a:gd name="T15" fmla="*/ 0 h 174"/>
                    <a:gd name="T16" fmla="*/ 74459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0" name="Freeform 19">
                  <a:extLst>
                    <a:ext uri="{FF2B5EF4-FFF2-40B4-BE49-F238E27FC236}">
                      <a16:creationId xmlns:a16="http://schemas.microsoft.com/office/drawing/2014/main" id="{30CD0626-F824-E54C-A041-112D6C6266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0408" y="47441"/>
                  <a:ext cx="74889" cy="74890"/>
                </a:xfrm>
                <a:custGeom>
                  <a:avLst/>
                  <a:gdLst>
                    <a:gd name="T0" fmla="*/ 74459 w 174"/>
                    <a:gd name="T1" fmla="*/ 37661 h 173"/>
                    <a:gd name="T2" fmla="*/ 74459 w 174"/>
                    <a:gd name="T3" fmla="*/ 37661 h 173"/>
                    <a:gd name="T4" fmla="*/ 37014 w 174"/>
                    <a:gd name="T5" fmla="*/ 74457 h 173"/>
                    <a:gd name="T6" fmla="*/ 37014 w 174"/>
                    <a:gd name="T7" fmla="*/ 74457 h 173"/>
                    <a:gd name="T8" fmla="*/ 0 w 174"/>
                    <a:gd name="T9" fmla="*/ 37661 h 173"/>
                    <a:gd name="T10" fmla="*/ 0 w 174"/>
                    <a:gd name="T11" fmla="*/ 37661 h 173"/>
                    <a:gd name="T12" fmla="*/ 37014 w 174"/>
                    <a:gd name="T13" fmla="*/ 0 h 173"/>
                    <a:gd name="T14" fmla="*/ 37014 w 174"/>
                    <a:gd name="T15" fmla="*/ 0 h 173"/>
                    <a:gd name="T16" fmla="*/ 74459 w 174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3"/>
                        <a:pt x="134" y="172"/>
                        <a:pt x="86" y="172"/>
                      </a:cubicBezTo>
                      <a:cubicBezTo>
                        <a:pt x="39" y="172"/>
                        <a:pt x="0" y="133"/>
                        <a:pt x="0" y="87"/>
                      </a:cubicBezTo>
                      <a:cubicBezTo>
                        <a:pt x="0" y="38"/>
                        <a:pt x="39" y="0"/>
                        <a:pt x="86" y="0"/>
                      </a:cubicBezTo>
                      <a:cubicBezTo>
                        <a:pt x="134" y="0"/>
                        <a:pt x="173" y="38"/>
                        <a:pt x="173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1" name="Freeform 20">
                  <a:extLst>
                    <a:ext uri="{FF2B5EF4-FFF2-40B4-BE49-F238E27FC236}">
                      <a16:creationId xmlns:a16="http://schemas.microsoft.com/office/drawing/2014/main" id="{F5594CFA-CF89-884F-996E-FE67F4FA34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9675" y="1199591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8" y="173"/>
                        <a:pt x="0" y="135"/>
                        <a:pt x="0" y="87"/>
                      </a:cubicBezTo>
                      <a:cubicBezTo>
                        <a:pt x="0" y="38"/>
                        <a:pt x="38" y="0"/>
                        <a:pt x="86" y="0"/>
                      </a:cubicBezTo>
                      <a:cubicBezTo>
                        <a:pt x="134" y="0"/>
                        <a:pt x="173" y="38"/>
                        <a:pt x="173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2" name="Freeform 21">
                  <a:extLst>
                    <a:ext uri="{FF2B5EF4-FFF2-40B4-BE49-F238E27FC236}">
                      <a16:creationId xmlns:a16="http://schemas.microsoft.com/office/drawing/2014/main" id="{DD4AD212-F43B-9146-B530-343281C0C3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39463" y="-63934"/>
                  <a:ext cx="74889" cy="76810"/>
                </a:xfrm>
                <a:custGeom>
                  <a:avLst/>
                  <a:gdLst>
                    <a:gd name="T0" fmla="*/ 74459 w 174"/>
                    <a:gd name="T1" fmla="*/ 38186 h 175"/>
                    <a:gd name="T2" fmla="*/ 74459 w 174"/>
                    <a:gd name="T3" fmla="*/ 38186 h 175"/>
                    <a:gd name="T4" fmla="*/ 37445 w 174"/>
                    <a:gd name="T5" fmla="*/ 76371 h 175"/>
                    <a:gd name="T6" fmla="*/ 3744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445 w 174"/>
                    <a:gd name="T13" fmla="*/ 0 h 175"/>
                    <a:gd name="T14" fmla="*/ 37445 w 174"/>
                    <a:gd name="T15" fmla="*/ 0 h 175"/>
                    <a:gd name="T16" fmla="*/ 74459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3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3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3" name="Freeform 22">
                  <a:extLst>
                    <a:ext uri="{FF2B5EF4-FFF2-40B4-BE49-F238E27FC236}">
                      <a16:creationId xmlns:a16="http://schemas.microsoft.com/office/drawing/2014/main" id="{2F817EEF-051C-E546-A9BE-8C3B4C0D12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33252" y="114650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7661 w 173"/>
                    <a:gd name="T5" fmla="*/ 76371 h 175"/>
                    <a:gd name="T6" fmla="*/ 37661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661 w 173"/>
                    <a:gd name="T13" fmla="*/ 0 h 175"/>
                    <a:gd name="T14" fmla="*/ 37661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4" name="Freeform 23">
                  <a:extLst>
                    <a:ext uri="{FF2B5EF4-FFF2-40B4-BE49-F238E27FC236}">
                      <a16:creationId xmlns:a16="http://schemas.microsoft.com/office/drawing/2014/main" id="{B52F7673-39DD-D243-B4FA-87462D9177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2621" y="-526714"/>
                  <a:ext cx="1359537" cy="551111"/>
                </a:xfrm>
                <a:custGeom>
                  <a:avLst/>
                  <a:gdLst>
                    <a:gd name="T0" fmla="*/ 1221581 w 3124"/>
                    <a:gd name="T1" fmla="*/ 0 h 1265"/>
                    <a:gd name="T2" fmla="*/ 493507 w 3124"/>
                    <a:gd name="T3" fmla="*/ 0 h 1265"/>
                    <a:gd name="T4" fmla="*/ 493507 w 3124"/>
                    <a:gd name="T5" fmla="*/ 0 h 1265"/>
                    <a:gd name="T6" fmla="*/ 355551 w 3124"/>
                    <a:gd name="T7" fmla="*/ 137669 h 1265"/>
                    <a:gd name="T8" fmla="*/ 355551 w 3124"/>
                    <a:gd name="T9" fmla="*/ 137669 h 1265"/>
                    <a:gd name="T10" fmla="*/ 493507 w 3124"/>
                    <a:gd name="T11" fmla="*/ 274902 h 1265"/>
                    <a:gd name="T12" fmla="*/ 137520 w 3124"/>
                    <a:gd name="T13" fmla="*/ 274902 h 1265"/>
                    <a:gd name="T14" fmla="*/ 137520 w 3124"/>
                    <a:gd name="T15" fmla="*/ 274902 h 1265"/>
                    <a:gd name="T16" fmla="*/ 0 w 3124"/>
                    <a:gd name="T17" fmla="*/ 412571 h 1265"/>
                    <a:gd name="T18" fmla="*/ 0 w 3124"/>
                    <a:gd name="T19" fmla="*/ 412571 h 1265"/>
                    <a:gd name="T20" fmla="*/ 137520 w 3124"/>
                    <a:gd name="T21" fmla="*/ 550675 h 1265"/>
                    <a:gd name="T22" fmla="*/ 866030 w 3124"/>
                    <a:gd name="T23" fmla="*/ 550675 h 1265"/>
                    <a:gd name="T24" fmla="*/ 866030 w 3124"/>
                    <a:gd name="T25" fmla="*/ 550675 h 1265"/>
                    <a:gd name="T26" fmla="*/ 1003551 w 3124"/>
                    <a:gd name="T27" fmla="*/ 412571 h 1265"/>
                    <a:gd name="T28" fmla="*/ 1003551 w 3124"/>
                    <a:gd name="T29" fmla="*/ 412571 h 1265"/>
                    <a:gd name="T30" fmla="*/ 866030 w 3124"/>
                    <a:gd name="T31" fmla="*/ 274902 h 1265"/>
                    <a:gd name="T32" fmla="*/ 1221581 w 3124"/>
                    <a:gd name="T33" fmla="*/ 274902 h 1265"/>
                    <a:gd name="T34" fmla="*/ 1221581 w 3124"/>
                    <a:gd name="T35" fmla="*/ 274902 h 1265"/>
                    <a:gd name="T36" fmla="*/ 1359102 w 3124"/>
                    <a:gd name="T37" fmla="*/ 137669 h 1265"/>
                    <a:gd name="T38" fmla="*/ 1359102 w 3124"/>
                    <a:gd name="T39" fmla="*/ 137669 h 1265"/>
                    <a:gd name="T40" fmla="*/ 1221581 w 3124"/>
                    <a:gd name="T41" fmla="*/ 0 h 1265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3124" h="1265">
                      <a:moveTo>
                        <a:pt x="2807" y="0"/>
                      </a:moveTo>
                      <a:lnTo>
                        <a:pt x="1134" y="0"/>
                      </a:lnTo>
                      <a:cubicBezTo>
                        <a:pt x="959" y="0"/>
                        <a:pt x="817" y="141"/>
                        <a:pt x="817" y="316"/>
                      </a:cubicBezTo>
                      <a:cubicBezTo>
                        <a:pt x="817" y="490"/>
                        <a:pt x="959" y="631"/>
                        <a:pt x="1134" y="631"/>
                      </a:cubicBezTo>
                      <a:lnTo>
                        <a:pt x="316" y="631"/>
                      </a:lnTo>
                      <a:cubicBezTo>
                        <a:pt x="142" y="631"/>
                        <a:pt x="0" y="772"/>
                        <a:pt x="0" y="947"/>
                      </a:cubicBezTo>
                      <a:cubicBezTo>
                        <a:pt x="0" y="1122"/>
                        <a:pt x="142" y="1264"/>
                        <a:pt x="316" y="1264"/>
                      </a:cubicBezTo>
                      <a:lnTo>
                        <a:pt x="1990" y="1264"/>
                      </a:lnTo>
                      <a:cubicBezTo>
                        <a:pt x="2164" y="1264"/>
                        <a:pt x="2306" y="1122"/>
                        <a:pt x="2306" y="947"/>
                      </a:cubicBezTo>
                      <a:cubicBezTo>
                        <a:pt x="2306" y="772"/>
                        <a:pt x="2164" y="631"/>
                        <a:pt x="1990" y="631"/>
                      </a:cubicBezTo>
                      <a:lnTo>
                        <a:pt x="2807" y="631"/>
                      </a:lnTo>
                      <a:cubicBezTo>
                        <a:pt x="2981" y="631"/>
                        <a:pt x="3123" y="490"/>
                        <a:pt x="3123" y="316"/>
                      </a:cubicBezTo>
                      <a:cubicBezTo>
                        <a:pt x="3123" y="141"/>
                        <a:pt x="2981" y="0"/>
                        <a:pt x="2807" y="0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 dirty="0"/>
                </a:p>
              </p:txBody>
            </p:sp>
            <p:sp>
              <p:nvSpPr>
                <p:cNvPr id="205" name="Freeform 24">
                  <a:extLst>
                    <a:ext uri="{FF2B5EF4-FFF2-40B4-BE49-F238E27FC236}">
                      <a16:creationId xmlns:a16="http://schemas.microsoft.com/office/drawing/2014/main" id="{8D27B996-4AE3-DE46-A0EE-B118D41DA3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2749" y="1264880"/>
                  <a:ext cx="1282727" cy="551112"/>
                </a:xfrm>
                <a:custGeom>
                  <a:avLst/>
                  <a:gdLst>
                    <a:gd name="T0" fmla="*/ 1144219 w 2945"/>
                    <a:gd name="T1" fmla="*/ 275556 h 1266"/>
                    <a:gd name="T2" fmla="*/ 867202 w 2945"/>
                    <a:gd name="T3" fmla="*/ 275556 h 1266"/>
                    <a:gd name="T4" fmla="*/ 867202 w 2945"/>
                    <a:gd name="T5" fmla="*/ 275556 h 1266"/>
                    <a:gd name="T6" fmla="*/ 1004839 w 2945"/>
                    <a:gd name="T7" fmla="*/ 137560 h 1266"/>
                    <a:gd name="T8" fmla="*/ 1004839 w 2945"/>
                    <a:gd name="T9" fmla="*/ 137560 h 1266"/>
                    <a:gd name="T10" fmla="*/ 1004839 w 2945"/>
                    <a:gd name="T11" fmla="*/ 137560 h 1266"/>
                    <a:gd name="T12" fmla="*/ 867202 w 2945"/>
                    <a:gd name="T13" fmla="*/ 0 h 1266"/>
                    <a:gd name="T14" fmla="*/ 137637 w 2945"/>
                    <a:gd name="T15" fmla="*/ 0 h 1266"/>
                    <a:gd name="T16" fmla="*/ 137637 w 2945"/>
                    <a:gd name="T17" fmla="*/ 0 h 1266"/>
                    <a:gd name="T18" fmla="*/ 0 w 2945"/>
                    <a:gd name="T19" fmla="*/ 137560 h 1266"/>
                    <a:gd name="T20" fmla="*/ 0 w 2945"/>
                    <a:gd name="T21" fmla="*/ 137560 h 1266"/>
                    <a:gd name="T22" fmla="*/ 0 w 2945"/>
                    <a:gd name="T23" fmla="*/ 137560 h 1266"/>
                    <a:gd name="T24" fmla="*/ 137637 w 2945"/>
                    <a:gd name="T25" fmla="*/ 275556 h 1266"/>
                    <a:gd name="T26" fmla="*/ 415090 w 2945"/>
                    <a:gd name="T27" fmla="*/ 275556 h 1266"/>
                    <a:gd name="T28" fmla="*/ 415090 w 2945"/>
                    <a:gd name="T29" fmla="*/ 275556 h 1266"/>
                    <a:gd name="T30" fmla="*/ 277452 w 2945"/>
                    <a:gd name="T31" fmla="*/ 412681 h 1266"/>
                    <a:gd name="T32" fmla="*/ 277452 w 2945"/>
                    <a:gd name="T33" fmla="*/ 412681 h 1266"/>
                    <a:gd name="T34" fmla="*/ 415090 w 2945"/>
                    <a:gd name="T35" fmla="*/ 550677 h 1266"/>
                    <a:gd name="T36" fmla="*/ 1144219 w 2945"/>
                    <a:gd name="T37" fmla="*/ 550677 h 1266"/>
                    <a:gd name="T38" fmla="*/ 1144219 w 2945"/>
                    <a:gd name="T39" fmla="*/ 550677 h 1266"/>
                    <a:gd name="T40" fmla="*/ 1282291 w 2945"/>
                    <a:gd name="T41" fmla="*/ 412681 h 1266"/>
                    <a:gd name="T42" fmla="*/ 1282291 w 2945"/>
                    <a:gd name="T43" fmla="*/ 412681 h 1266"/>
                    <a:gd name="T44" fmla="*/ 1144219 w 2945"/>
                    <a:gd name="T45" fmla="*/ 275556 h 126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2945" h="1266">
                      <a:moveTo>
                        <a:pt x="2627" y="633"/>
                      </a:moveTo>
                      <a:lnTo>
                        <a:pt x="1991" y="633"/>
                      </a:lnTo>
                      <a:cubicBezTo>
                        <a:pt x="2166" y="633"/>
                        <a:pt x="2307" y="490"/>
                        <a:pt x="2307" y="316"/>
                      </a:cubicBezTo>
                      <a:cubicBezTo>
                        <a:pt x="2307" y="141"/>
                        <a:pt x="2166" y="0"/>
                        <a:pt x="1991" y="0"/>
                      </a:cubicBezTo>
                      <a:lnTo>
                        <a:pt x="316" y="0"/>
                      </a:lnTo>
                      <a:cubicBezTo>
                        <a:pt x="141" y="0"/>
                        <a:pt x="0" y="141"/>
                        <a:pt x="0" y="316"/>
                      </a:cubicBezTo>
                      <a:cubicBezTo>
                        <a:pt x="0" y="490"/>
                        <a:pt x="141" y="633"/>
                        <a:pt x="316" y="633"/>
                      </a:cubicBezTo>
                      <a:lnTo>
                        <a:pt x="953" y="633"/>
                      </a:lnTo>
                      <a:cubicBezTo>
                        <a:pt x="778" y="633"/>
                        <a:pt x="637" y="774"/>
                        <a:pt x="637" y="948"/>
                      </a:cubicBezTo>
                      <a:cubicBezTo>
                        <a:pt x="637" y="1123"/>
                        <a:pt x="778" y="1265"/>
                        <a:pt x="953" y="1265"/>
                      </a:cubicBezTo>
                      <a:lnTo>
                        <a:pt x="2627" y="1265"/>
                      </a:lnTo>
                      <a:cubicBezTo>
                        <a:pt x="2802" y="1265"/>
                        <a:pt x="2944" y="1123"/>
                        <a:pt x="2944" y="948"/>
                      </a:cubicBezTo>
                      <a:cubicBezTo>
                        <a:pt x="2944" y="774"/>
                        <a:pt x="2802" y="633"/>
                        <a:pt x="2627" y="633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135" name="Group 3">
                <a:extLst>
                  <a:ext uri="{FF2B5EF4-FFF2-40B4-BE49-F238E27FC236}">
                    <a16:creationId xmlns:a16="http://schemas.microsoft.com/office/drawing/2014/main" id="{79CD016A-DEB1-6E42-A483-63DEEB49CBB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28487" y="4458727"/>
                <a:ext cx="2836024" cy="2767975"/>
                <a:chOff x="4958087" y="4848065"/>
                <a:chExt cx="2646105" cy="2582737"/>
              </a:xfrm>
            </p:grpSpPr>
            <p:sp>
              <p:nvSpPr>
                <p:cNvPr id="156" name="Freeform 40">
                  <a:extLst>
                    <a:ext uri="{FF2B5EF4-FFF2-40B4-BE49-F238E27FC236}">
                      <a16:creationId xmlns:a16="http://schemas.microsoft.com/office/drawing/2014/main" id="{A67379FA-228F-494F-A5B0-07624AD073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58087" y="6355463"/>
                  <a:ext cx="395572" cy="380210"/>
                </a:xfrm>
                <a:custGeom>
                  <a:avLst/>
                  <a:gdLst>
                    <a:gd name="T0" fmla="*/ 205176 w 910"/>
                    <a:gd name="T1" fmla="*/ 0 h 875"/>
                    <a:gd name="T2" fmla="*/ 189527 w 910"/>
                    <a:gd name="T3" fmla="*/ 0 h 875"/>
                    <a:gd name="T4" fmla="*/ 189527 w 910"/>
                    <a:gd name="T5" fmla="*/ 0 h 875"/>
                    <a:gd name="T6" fmla="*/ 0 w 910"/>
                    <a:gd name="T7" fmla="*/ 190322 h 875"/>
                    <a:gd name="T8" fmla="*/ 0 w 910"/>
                    <a:gd name="T9" fmla="*/ 190322 h 875"/>
                    <a:gd name="T10" fmla="*/ 0 w 910"/>
                    <a:gd name="T11" fmla="*/ 190322 h 875"/>
                    <a:gd name="T12" fmla="*/ 189527 w 910"/>
                    <a:gd name="T13" fmla="*/ 379775 h 875"/>
                    <a:gd name="T14" fmla="*/ 205176 w 910"/>
                    <a:gd name="T15" fmla="*/ 379775 h 875"/>
                    <a:gd name="T16" fmla="*/ 205176 w 910"/>
                    <a:gd name="T17" fmla="*/ 379775 h 875"/>
                    <a:gd name="T18" fmla="*/ 395137 w 910"/>
                    <a:gd name="T19" fmla="*/ 190322 h 875"/>
                    <a:gd name="T20" fmla="*/ 395137 w 910"/>
                    <a:gd name="T21" fmla="*/ 190322 h 875"/>
                    <a:gd name="T22" fmla="*/ 395137 w 910"/>
                    <a:gd name="T23" fmla="*/ 190322 h 875"/>
                    <a:gd name="T24" fmla="*/ 205176 w 910"/>
                    <a:gd name="T25" fmla="*/ 0 h 87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10" h="875">
                      <a:moveTo>
                        <a:pt x="472" y="0"/>
                      </a:moveTo>
                      <a:lnTo>
                        <a:pt x="436" y="0"/>
                      </a:lnTo>
                      <a:cubicBezTo>
                        <a:pt x="196" y="0"/>
                        <a:pt x="0" y="196"/>
                        <a:pt x="0" y="438"/>
                      </a:cubicBezTo>
                      <a:cubicBezTo>
                        <a:pt x="0" y="679"/>
                        <a:pt x="196" y="874"/>
                        <a:pt x="436" y="874"/>
                      </a:cubicBezTo>
                      <a:lnTo>
                        <a:pt x="472" y="874"/>
                      </a:lnTo>
                      <a:cubicBezTo>
                        <a:pt x="714" y="874"/>
                        <a:pt x="909" y="679"/>
                        <a:pt x="909" y="438"/>
                      </a:cubicBezTo>
                      <a:cubicBezTo>
                        <a:pt x="909" y="196"/>
                        <a:pt x="714" y="0"/>
                        <a:pt x="472" y="0"/>
                      </a:cubicBezTo>
                    </a:path>
                  </a:pathLst>
                </a:custGeom>
                <a:solidFill>
                  <a:srgbClr val="049E4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7" name="Freeform 41">
                  <a:extLst>
                    <a:ext uri="{FF2B5EF4-FFF2-40B4-BE49-F238E27FC236}">
                      <a16:creationId xmlns:a16="http://schemas.microsoft.com/office/drawing/2014/main" id="{2D2ABC3A-0F0A-5E44-B0C7-4670CDB171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58087" y="4848065"/>
                  <a:ext cx="2646105" cy="2267816"/>
                </a:xfrm>
                <a:custGeom>
                  <a:avLst/>
                  <a:gdLst>
                    <a:gd name="T0" fmla="*/ 2170694 w 6078"/>
                    <a:gd name="T1" fmla="*/ 380582 h 5208"/>
                    <a:gd name="T2" fmla="*/ 2360946 w 6078"/>
                    <a:gd name="T3" fmla="*/ 190726 h 5208"/>
                    <a:gd name="T4" fmla="*/ 2360946 w 6078"/>
                    <a:gd name="T5" fmla="*/ 190726 h 5208"/>
                    <a:gd name="T6" fmla="*/ 1378343 w 6078"/>
                    <a:gd name="T7" fmla="*/ 0 h 5208"/>
                    <a:gd name="T8" fmla="*/ 1188527 w 6078"/>
                    <a:gd name="T9" fmla="*/ 190726 h 5208"/>
                    <a:gd name="T10" fmla="*/ 1188527 w 6078"/>
                    <a:gd name="T11" fmla="*/ 190726 h 5208"/>
                    <a:gd name="T12" fmla="*/ 848077 w 6078"/>
                    <a:gd name="T13" fmla="*/ 380582 h 5208"/>
                    <a:gd name="T14" fmla="*/ 657390 w 6078"/>
                    <a:gd name="T15" fmla="*/ 570873 h 5208"/>
                    <a:gd name="T16" fmla="*/ 657390 w 6078"/>
                    <a:gd name="T17" fmla="*/ 570873 h 5208"/>
                    <a:gd name="T18" fmla="*/ 189816 w 6078"/>
                    <a:gd name="T19" fmla="*/ 746359 h 5208"/>
                    <a:gd name="T20" fmla="*/ 0 w 6078"/>
                    <a:gd name="T21" fmla="*/ 936650 h 5208"/>
                    <a:gd name="T22" fmla="*/ 0 w 6078"/>
                    <a:gd name="T23" fmla="*/ 936650 h 5208"/>
                    <a:gd name="T24" fmla="*/ 1077511 w 6078"/>
                    <a:gd name="T25" fmla="*/ 1126505 h 5208"/>
                    <a:gd name="T26" fmla="*/ 1267327 w 6078"/>
                    <a:gd name="T27" fmla="*/ 1316796 h 5208"/>
                    <a:gd name="T28" fmla="*/ 1267327 w 6078"/>
                    <a:gd name="T29" fmla="*/ 1316796 h 5208"/>
                    <a:gd name="T30" fmla="*/ 720953 w 6078"/>
                    <a:gd name="T31" fmla="*/ 1506652 h 5208"/>
                    <a:gd name="T32" fmla="*/ 530701 w 6078"/>
                    <a:gd name="T33" fmla="*/ 1697378 h 5208"/>
                    <a:gd name="T34" fmla="*/ 530701 w 6078"/>
                    <a:gd name="T35" fmla="*/ 1697378 h 5208"/>
                    <a:gd name="T36" fmla="*/ 1227709 w 6078"/>
                    <a:gd name="T37" fmla="*/ 1887234 h 5208"/>
                    <a:gd name="T38" fmla="*/ 1037893 w 6078"/>
                    <a:gd name="T39" fmla="*/ 2077090 h 5208"/>
                    <a:gd name="T40" fmla="*/ 1037893 w 6078"/>
                    <a:gd name="T41" fmla="*/ 2077090 h 5208"/>
                    <a:gd name="T42" fmla="*/ 1639558 w 6078"/>
                    <a:gd name="T43" fmla="*/ 2267381 h 5208"/>
                    <a:gd name="T44" fmla="*/ 1829809 w 6078"/>
                    <a:gd name="T45" fmla="*/ 2077090 h 5208"/>
                    <a:gd name="T46" fmla="*/ 1829809 w 6078"/>
                    <a:gd name="T47" fmla="*/ 2077090 h 5208"/>
                    <a:gd name="T48" fmla="*/ 2273439 w 6078"/>
                    <a:gd name="T49" fmla="*/ 1887234 h 5208"/>
                    <a:gd name="T50" fmla="*/ 2463690 w 6078"/>
                    <a:gd name="T51" fmla="*/ 1697378 h 5208"/>
                    <a:gd name="T52" fmla="*/ 2463690 w 6078"/>
                    <a:gd name="T53" fmla="*/ 1697378 h 5208"/>
                    <a:gd name="T54" fmla="*/ 1861590 w 6078"/>
                    <a:gd name="T55" fmla="*/ 1506652 h 5208"/>
                    <a:gd name="T56" fmla="*/ 2051842 w 6078"/>
                    <a:gd name="T57" fmla="*/ 1316796 h 5208"/>
                    <a:gd name="T58" fmla="*/ 2051842 w 6078"/>
                    <a:gd name="T59" fmla="*/ 1316796 h 5208"/>
                    <a:gd name="T60" fmla="*/ 1687447 w 6078"/>
                    <a:gd name="T61" fmla="*/ 1126505 h 5208"/>
                    <a:gd name="T62" fmla="*/ 1701378 w 6078"/>
                    <a:gd name="T63" fmla="*/ 1126070 h 5208"/>
                    <a:gd name="T64" fmla="*/ 1524623 w 6078"/>
                    <a:gd name="T65" fmla="*/ 936650 h 5208"/>
                    <a:gd name="T66" fmla="*/ 1524623 w 6078"/>
                    <a:gd name="T67" fmla="*/ 936650 h 5208"/>
                    <a:gd name="T68" fmla="*/ 2455854 w 6078"/>
                    <a:gd name="T69" fmla="*/ 760729 h 5208"/>
                    <a:gd name="T70" fmla="*/ 2645670 w 6078"/>
                    <a:gd name="T71" fmla="*/ 570873 h 5208"/>
                    <a:gd name="T72" fmla="*/ 2645670 w 6078"/>
                    <a:gd name="T73" fmla="*/ 570873 h 520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6078" h="5208">
                      <a:moveTo>
                        <a:pt x="5641" y="874"/>
                      </a:moveTo>
                      <a:lnTo>
                        <a:pt x="4986" y="874"/>
                      </a:lnTo>
                      <a:cubicBezTo>
                        <a:pt x="5227" y="874"/>
                        <a:pt x="5423" y="679"/>
                        <a:pt x="5423" y="438"/>
                      </a:cubicBezTo>
                      <a:cubicBezTo>
                        <a:pt x="5423" y="197"/>
                        <a:pt x="5227" y="0"/>
                        <a:pt x="4986" y="0"/>
                      </a:cubicBezTo>
                      <a:lnTo>
                        <a:pt x="3166" y="0"/>
                      </a:lnTo>
                      <a:cubicBezTo>
                        <a:pt x="2924" y="0"/>
                        <a:pt x="2730" y="197"/>
                        <a:pt x="2730" y="438"/>
                      </a:cubicBezTo>
                      <a:cubicBezTo>
                        <a:pt x="2730" y="679"/>
                        <a:pt x="2924" y="874"/>
                        <a:pt x="3166" y="874"/>
                      </a:cubicBezTo>
                      <a:lnTo>
                        <a:pt x="1948" y="874"/>
                      </a:lnTo>
                      <a:cubicBezTo>
                        <a:pt x="1706" y="874"/>
                        <a:pt x="1510" y="1069"/>
                        <a:pt x="1510" y="1311"/>
                      </a:cubicBezTo>
                      <a:cubicBezTo>
                        <a:pt x="1510" y="1492"/>
                        <a:pt x="1620" y="1647"/>
                        <a:pt x="1777" y="1714"/>
                      </a:cubicBezTo>
                      <a:lnTo>
                        <a:pt x="436" y="1714"/>
                      </a:lnTo>
                      <a:cubicBezTo>
                        <a:pt x="196" y="1714"/>
                        <a:pt x="0" y="1909"/>
                        <a:pt x="0" y="2151"/>
                      </a:cubicBezTo>
                      <a:cubicBezTo>
                        <a:pt x="0" y="2392"/>
                        <a:pt x="196" y="2587"/>
                        <a:pt x="436" y="2587"/>
                      </a:cubicBezTo>
                      <a:lnTo>
                        <a:pt x="2475" y="2587"/>
                      </a:lnTo>
                      <a:cubicBezTo>
                        <a:pt x="2716" y="2587"/>
                        <a:pt x="2911" y="2782"/>
                        <a:pt x="2911" y="3024"/>
                      </a:cubicBezTo>
                      <a:cubicBezTo>
                        <a:pt x="2911" y="3265"/>
                        <a:pt x="2716" y="3460"/>
                        <a:pt x="2475" y="3460"/>
                      </a:cubicBezTo>
                      <a:lnTo>
                        <a:pt x="1656" y="3460"/>
                      </a:lnTo>
                      <a:cubicBezTo>
                        <a:pt x="1414" y="3460"/>
                        <a:pt x="1219" y="3656"/>
                        <a:pt x="1219" y="3898"/>
                      </a:cubicBezTo>
                      <a:cubicBezTo>
                        <a:pt x="1219" y="4139"/>
                        <a:pt x="1414" y="4334"/>
                        <a:pt x="1656" y="4334"/>
                      </a:cubicBezTo>
                      <a:lnTo>
                        <a:pt x="2820" y="4334"/>
                      </a:lnTo>
                      <a:cubicBezTo>
                        <a:pt x="2579" y="4334"/>
                        <a:pt x="2384" y="4529"/>
                        <a:pt x="2384" y="4770"/>
                      </a:cubicBezTo>
                      <a:cubicBezTo>
                        <a:pt x="2384" y="5012"/>
                        <a:pt x="2579" y="5207"/>
                        <a:pt x="2820" y="5207"/>
                      </a:cubicBezTo>
                      <a:lnTo>
                        <a:pt x="3766" y="5207"/>
                      </a:lnTo>
                      <a:cubicBezTo>
                        <a:pt x="4008" y="5207"/>
                        <a:pt x="4203" y="5012"/>
                        <a:pt x="4203" y="4770"/>
                      </a:cubicBezTo>
                      <a:cubicBezTo>
                        <a:pt x="4203" y="4529"/>
                        <a:pt x="4008" y="4334"/>
                        <a:pt x="3766" y="4334"/>
                      </a:cubicBezTo>
                      <a:lnTo>
                        <a:pt x="5222" y="4334"/>
                      </a:lnTo>
                      <a:cubicBezTo>
                        <a:pt x="5464" y="4334"/>
                        <a:pt x="5659" y="4139"/>
                        <a:pt x="5659" y="3898"/>
                      </a:cubicBezTo>
                      <a:cubicBezTo>
                        <a:pt x="5659" y="3656"/>
                        <a:pt x="5464" y="3460"/>
                        <a:pt x="5222" y="3460"/>
                      </a:cubicBezTo>
                      <a:lnTo>
                        <a:pt x="4276" y="3460"/>
                      </a:lnTo>
                      <a:cubicBezTo>
                        <a:pt x="4518" y="3460"/>
                        <a:pt x="4713" y="3265"/>
                        <a:pt x="4713" y="3024"/>
                      </a:cubicBezTo>
                      <a:cubicBezTo>
                        <a:pt x="4713" y="2782"/>
                        <a:pt x="4518" y="2587"/>
                        <a:pt x="4276" y="2587"/>
                      </a:cubicBezTo>
                      <a:lnTo>
                        <a:pt x="3876" y="2587"/>
                      </a:lnTo>
                      <a:cubicBezTo>
                        <a:pt x="3887" y="2587"/>
                        <a:pt x="3897" y="2586"/>
                        <a:pt x="3908" y="2586"/>
                      </a:cubicBezTo>
                      <a:cubicBezTo>
                        <a:pt x="3682" y="2569"/>
                        <a:pt x="3502" y="2381"/>
                        <a:pt x="3502" y="2151"/>
                      </a:cubicBezTo>
                      <a:cubicBezTo>
                        <a:pt x="3502" y="1969"/>
                        <a:pt x="3614" y="1813"/>
                        <a:pt x="3773" y="1747"/>
                      </a:cubicBezTo>
                      <a:lnTo>
                        <a:pt x="5641" y="1747"/>
                      </a:lnTo>
                      <a:cubicBezTo>
                        <a:pt x="5882" y="1747"/>
                        <a:pt x="6077" y="1552"/>
                        <a:pt x="6077" y="1311"/>
                      </a:cubicBezTo>
                      <a:cubicBezTo>
                        <a:pt x="6077" y="1069"/>
                        <a:pt x="5882" y="874"/>
                        <a:pt x="5641" y="874"/>
                      </a:cubicBezTo>
                    </a:path>
                  </a:pathLst>
                </a:custGeom>
                <a:solidFill>
                  <a:srgbClr val="049E4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8" name="Freeform 42">
                  <a:extLst>
                    <a:ext uri="{FF2B5EF4-FFF2-40B4-BE49-F238E27FC236}">
                      <a16:creationId xmlns:a16="http://schemas.microsoft.com/office/drawing/2014/main" id="{A0A7D606-C622-CE49-AB26-10917589F8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60458" y="4867269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4"/>
                        <a:pt x="134" y="173"/>
                        <a:pt x="86" y="173"/>
                      </a:cubicBezTo>
                      <a:cubicBezTo>
                        <a:pt x="38" y="173"/>
                        <a:pt x="0" y="134"/>
                        <a:pt x="0" y="87"/>
                      </a:cubicBezTo>
                      <a:cubicBezTo>
                        <a:pt x="0" y="39"/>
                        <a:pt x="38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9" name="Freeform 43">
                  <a:extLst>
                    <a:ext uri="{FF2B5EF4-FFF2-40B4-BE49-F238E27FC236}">
                      <a16:creationId xmlns:a16="http://schemas.microsoft.com/office/drawing/2014/main" id="{EBEC811D-2952-284E-9E07-45DC5C6E42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39049" y="5714099"/>
                  <a:ext cx="76810" cy="74889"/>
                </a:xfrm>
                <a:custGeom>
                  <a:avLst/>
                  <a:gdLst>
                    <a:gd name="T0" fmla="*/ 76371 w 175"/>
                    <a:gd name="T1" fmla="*/ 37014 h 174"/>
                    <a:gd name="T2" fmla="*/ 76371 w 175"/>
                    <a:gd name="T3" fmla="*/ 37014 h 174"/>
                    <a:gd name="T4" fmla="*/ 38186 w 175"/>
                    <a:gd name="T5" fmla="*/ 74459 h 174"/>
                    <a:gd name="T6" fmla="*/ 38186 w 175"/>
                    <a:gd name="T7" fmla="*/ 74459 h 174"/>
                    <a:gd name="T8" fmla="*/ 0 w 175"/>
                    <a:gd name="T9" fmla="*/ 37014 h 174"/>
                    <a:gd name="T10" fmla="*/ 0 w 175"/>
                    <a:gd name="T11" fmla="*/ 37014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6"/>
                      </a:moveTo>
                      <a:lnTo>
                        <a:pt x="174" y="86"/>
                      </a:lnTo>
                      <a:cubicBezTo>
                        <a:pt x="174" y="135"/>
                        <a:pt x="135" y="173"/>
                        <a:pt x="87" y="173"/>
                      </a:cubicBezTo>
                      <a:cubicBezTo>
                        <a:pt x="39" y="173"/>
                        <a:pt x="0" y="135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6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0" name="Freeform 44">
                  <a:extLst>
                    <a:ext uri="{FF2B5EF4-FFF2-40B4-BE49-F238E27FC236}">
                      <a16:creationId xmlns:a16="http://schemas.microsoft.com/office/drawing/2014/main" id="{D48762A1-953F-8A4F-A6F0-6814FE2C1E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72420" y="6954580"/>
                  <a:ext cx="74890" cy="74889"/>
                </a:xfrm>
                <a:custGeom>
                  <a:avLst/>
                  <a:gdLst>
                    <a:gd name="T0" fmla="*/ 74457 w 173"/>
                    <a:gd name="T1" fmla="*/ 37445 h 174"/>
                    <a:gd name="T2" fmla="*/ 74457 w 173"/>
                    <a:gd name="T3" fmla="*/ 37445 h 174"/>
                    <a:gd name="T4" fmla="*/ 37229 w 173"/>
                    <a:gd name="T5" fmla="*/ 74459 h 174"/>
                    <a:gd name="T6" fmla="*/ 37229 w 173"/>
                    <a:gd name="T7" fmla="*/ 74459 h 174"/>
                    <a:gd name="T8" fmla="*/ 0 w 173"/>
                    <a:gd name="T9" fmla="*/ 37445 h 174"/>
                    <a:gd name="T10" fmla="*/ 0 w 173"/>
                    <a:gd name="T11" fmla="*/ 37445 h 174"/>
                    <a:gd name="T12" fmla="*/ 37229 w 173"/>
                    <a:gd name="T13" fmla="*/ 0 h 174"/>
                    <a:gd name="T14" fmla="*/ 37229 w 173"/>
                    <a:gd name="T15" fmla="*/ 0 h 174"/>
                    <a:gd name="T16" fmla="*/ 74457 w 173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3"/>
                        <a:pt x="86" y="173"/>
                      </a:cubicBezTo>
                      <a:cubicBezTo>
                        <a:pt x="37" y="173"/>
                        <a:pt x="0" y="135"/>
                        <a:pt x="0" y="87"/>
                      </a:cubicBezTo>
                      <a:cubicBezTo>
                        <a:pt x="0" y="40"/>
                        <a:pt x="37" y="0"/>
                        <a:pt x="86" y="0"/>
                      </a:cubicBezTo>
                      <a:cubicBezTo>
                        <a:pt x="134" y="0"/>
                        <a:pt x="172" y="40"/>
                        <a:pt x="172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1" name="Freeform 45">
                  <a:extLst>
                    <a:ext uri="{FF2B5EF4-FFF2-40B4-BE49-F238E27FC236}">
                      <a16:creationId xmlns:a16="http://schemas.microsoft.com/office/drawing/2014/main" id="{A6E1541A-0E3B-4541-A735-C179965CB2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13049" y="5491350"/>
                  <a:ext cx="74890" cy="74889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59 h 174"/>
                    <a:gd name="T6" fmla="*/ 37015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2" name="Freeform 46">
                  <a:extLst>
                    <a:ext uri="{FF2B5EF4-FFF2-40B4-BE49-F238E27FC236}">
                      <a16:creationId xmlns:a16="http://schemas.microsoft.com/office/drawing/2014/main" id="{1D3FCBEA-FD88-B349-B5A4-E4F6C176CB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49533" y="5074655"/>
                  <a:ext cx="74889" cy="76810"/>
                </a:xfrm>
                <a:custGeom>
                  <a:avLst/>
                  <a:gdLst>
                    <a:gd name="T0" fmla="*/ 74459 w 174"/>
                    <a:gd name="T1" fmla="*/ 38186 h 175"/>
                    <a:gd name="T2" fmla="*/ 74459 w 174"/>
                    <a:gd name="T3" fmla="*/ 38186 h 175"/>
                    <a:gd name="T4" fmla="*/ 37445 w 174"/>
                    <a:gd name="T5" fmla="*/ 76371 h 175"/>
                    <a:gd name="T6" fmla="*/ 3744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445 w 174"/>
                    <a:gd name="T13" fmla="*/ 0 h 175"/>
                    <a:gd name="T14" fmla="*/ 37445 w 174"/>
                    <a:gd name="T15" fmla="*/ 0 h 175"/>
                    <a:gd name="T16" fmla="*/ 74459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6"/>
                        <a:pt x="135" y="174"/>
                        <a:pt x="87" y="174"/>
                      </a:cubicBezTo>
                      <a:cubicBezTo>
                        <a:pt x="39" y="174"/>
                        <a:pt x="0" y="136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3" name="Freeform 47">
                  <a:extLst>
                    <a:ext uri="{FF2B5EF4-FFF2-40B4-BE49-F238E27FC236}">
                      <a16:creationId xmlns:a16="http://schemas.microsoft.com/office/drawing/2014/main" id="{C288CD8E-28D7-AD40-ACB5-33A503336D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59566" y="5639209"/>
                  <a:ext cx="74889" cy="74890"/>
                </a:xfrm>
                <a:custGeom>
                  <a:avLst/>
                  <a:gdLst>
                    <a:gd name="T0" fmla="*/ 74459 w 174"/>
                    <a:gd name="T1" fmla="*/ 37229 h 173"/>
                    <a:gd name="T2" fmla="*/ 74459 w 174"/>
                    <a:gd name="T3" fmla="*/ 37229 h 173"/>
                    <a:gd name="T4" fmla="*/ 37014 w 174"/>
                    <a:gd name="T5" fmla="*/ 74457 h 173"/>
                    <a:gd name="T6" fmla="*/ 37014 w 174"/>
                    <a:gd name="T7" fmla="*/ 74457 h 173"/>
                    <a:gd name="T8" fmla="*/ 0 w 174"/>
                    <a:gd name="T9" fmla="*/ 37229 h 173"/>
                    <a:gd name="T10" fmla="*/ 0 w 174"/>
                    <a:gd name="T11" fmla="*/ 37229 h 173"/>
                    <a:gd name="T12" fmla="*/ 37014 w 174"/>
                    <a:gd name="T13" fmla="*/ 0 h 173"/>
                    <a:gd name="T14" fmla="*/ 37014 w 174"/>
                    <a:gd name="T15" fmla="*/ 0 h 173"/>
                    <a:gd name="T16" fmla="*/ 74459 w 174"/>
                    <a:gd name="T17" fmla="*/ 37229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3"/>
                        <a:pt x="134" y="172"/>
                        <a:pt x="86" y="172"/>
                      </a:cubicBezTo>
                      <a:cubicBezTo>
                        <a:pt x="38" y="172"/>
                        <a:pt x="0" y="133"/>
                        <a:pt x="0" y="86"/>
                      </a:cubicBezTo>
                      <a:cubicBezTo>
                        <a:pt x="0" y="38"/>
                        <a:pt x="38" y="0"/>
                        <a:pt x="86" y="0"/>
                      </a:cubicBezTo>
                      <a:cubicBezTo>
                        <a:pt x="134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4" name="Freeform 48">
                  <a:extLst>
                    <a:ext uri="{FF2B5EF4-FFF2-40B4-BE49-F238E27FC236}">
                      <a16:creationId xmlns:a16="http://schemas.microsoft.com/office/drawing/2014/main" id="{24D56CF6-B730-F043-8951-6A29DC0893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96942" y="6188401"/>
                  <a:ext cx="74889" cy="74890"/>
                </a:xfrm>
                <a:custGeom>
                  <a:avLst/>
                  <a:gdLst>
                    <a:gd name="T0" fmla="*/ 74456 w 173"/>
                    <a:gd name="T1" fmla="*/ 37015 h 174"/>
                    <a:gd name="T2" fmla="*/ 74456 w 173"/>
                    <a:gd name="T3" fmla="*/ 37015 h 174"/>
                    <a:gd name="T4" fmla="*/ 37661 w 173"/>
                    <a:gd name="T5" fmla="*/ 74460 h 174"/>
                    <a:gd name="T6" fmla="*/ 37661 w 173"/>
                    <a:gd name="T7" fmla="*/ 74460 h 174"/>
                    <a:gd name="T8" fmla="*/ 0 w 173"/>
                    <a:gd name="T9" fmla="*/ 37015 h 174"/>
                    <a:gd name="T10" fmla="*/ 0 w 173"/>
                    <a:gd name="T11" fmla="*/ 37015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01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6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5" name="Freeform 49">
                  <a:extLst>
                    <a:ext uri="{FF2B5EF4-FFF2-40B4-BE49-F238E27FC236}">
                      <a16:creationId xmlns:a16="http://schemas.microsoft.com/office/drawing/2014/main" id="{16CF86BD-E015-1E43-9B10-86CD7695BA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30772" y="6247928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7228 w 173"/>
                    <a:gd name="T5" fmla="*/ 76371 h 175"/>
                    <a:gd name="T6" fmla="*/ 37228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228 w 173"/>
                    <a:gd name="T13" fmla="*/ 0 h 175"/>
                    <a:gd name="T14" fmla="*/ 37228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3" y="174"/>
                        <a:pt x="86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3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6" name="Freeform 50">
                  <a:extLst>
                    <a:ext uri="{FF2B5EF4-FFF2-40B4-BE49-F238E27FC236}">
                      <a16:creationId xmlns:a16="http://schemas.microsoft.com/office/drawing/2014/main" id="{330B034B-0D53-2641-9D68-86CE7D49A9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49533" y="6507162"/>
                  <a:ext cx="74889" cy="74890"/>
                </a:xfrm>
                <a:custGeom>
                  <a:avLst/>
                  <a:gdLst>
                    <a:gd name="T0" fmla="*/ 74459 w 174"/>
                    <a:gd name="T1" fmla="*/ 37661 h 173"/>
                    <a:gd name="T2" fmla="*/ 74459 w 174"/>
                    <a:gd name="T3" fmla="*/ 37661 h 173"/>
                    <a:gd name="T4" fmla="*/ 37445 w 174"/>
                    <a:gd name="T5" fmla="*/ 74457 h 173"/>
                    <a:gd name="T6" fmla="*/ 37445 w 174"/>
                    <a:gd name="T7" fmla="*/ 74457 h 173"/>
                    <a:gd name="T8" fmla="*/ 0 w 174"/>
                    <a:gd name="T9" fmla="*/ 37661 h 173"/>
                    <a:gd name="T10" fmla="*/ 0 w 174"/>
                    <a:gd name="T11" fmla="*/ 37661 h 173"/>
                    <a:gd name="T12" fmla="*/ 37445 w 174"/>
                    <a:gd name="T13" fmla="*/ 0 h 173"/>
                    <a:gd name="T14" fmla="*/ 37445 w 174"/>
                    <a:gd name="T15" fmla="*/ 0 h 173"/>
                    <a:gd name="T16" fmla="*/ 74459 w 174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4"/>
                        <a:pt x="135" y="172"/>
                        <a:pt x="87" y="172"/>
                      </a:cubicBezTo>
                      <a:cubicBezTo>
                        <a:pt x="39" y="172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7" name="Freeform 51">
                  <a:extLst>
                    <a:ext uri="{FF2B5EF4-FFF2-40B4-BE49-F238E27FC236}">
                      <a16:creationId xmlns:a16="http://schemas.microsoft.com/office/drawing/2014/main" id="{4AB6DBD8-6652-BD4A-90CE-4F191CC00D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67257" y="6941139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4"/>
                        <a:pt x="134" y="173"/>
                        <a:pt x="86" y="173"/>
                      </a:cubicBezTo>
                      <a:cubicBezTo>
                        <a:pt x="39" y="173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rgbClr val="1B764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8" name="Freeform 52">
                  <a:extLst>
                    <a:ext uri="{FF2B5EF4-FFF2-40B4-BE49-F238E27FC236}">
                      <a16:creationId xmlns:a16="http://schemas.microsoft.com/office/drawing/2014/main" id="{3D2E3793-375D-EF48-9ADB-EFBD27CA83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8390" y="5066974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9" name="Freeform 53">
                  <a:extLst>
                    <a:ext uri="{FF2B5EF4-FFF2-40B4-BE49-F238E27FC236}">
                      <a16:creationId xmlns:a16="http://schemas.microsoft.com/office/drawing/2014/main" id="{392DCC41-57DB-0C4E-B63A-2285C87290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69920" y="6789439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3043 w 106"/>
                    <a:gd name="T5" fmla="*/ 45651 h 106"/>
                    <a:gd name="T6" fmla="*/ 23043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3043 w 106"/>
                    <a:gd name="T13" fmla="*/ 0 h 106"/>
                    <a:gd name="T14" fmla="*/ 23043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1" y="105"/>
                        <a:pt x="53" y="105"/>
                      </a:cubicBezTo>
                      <a:cubicBezTo>
                        <a:pt x="24" y="105"/>
                        <a:pt x="0" y="81"/>
                        <a:pt x="0" y="53"/>
                      </a:cubicBezTo>
                      <a:cubicBezTo>
                        <a:pt x="0" y="22"/>
                        <a:pt x="24" y="0"/>
                        <a:pt x="53" y="0"/>
                      </a:cubicBezTo>
                      <a:cubicBezTo>
                        <a:pt x="81" y="0"/>
                        <a:pt x="105" y="22"/>
                        <a:pt x="105" y="53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0" name="Freeform 54">
                  <a:extLst>
                    <a:ext uri="{FF2B5EF4-FFF2-40B4-BE49-F238E27FC236}">
                      <a16:creationId xmlns:a16="http://schemas.microsoft.com/office/drawing/2014/main" id="{94CBF9D4-0590-4A45-8217-D228DB9521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99597" y="5483669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2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2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1" name="Freeform 55">
                  <a:extLst>
                    <a:ext uri="{FF2B5EF4-FFF2-40B4-BE49-F238E27FC236}">
                      <a16:creationId xmlns:a16="http://schemas.microsoft.com/office/drawing/2014/main" id="{A608A52E-2ABE-D748-8BDF-390BEBC6A2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84676" y="6242167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0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0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2" name="Freeform 56">
                  <a:extLst>
                    <a:ext uri="{FF2B5EF4-FFF2-40B4-BE49-F238E27FC236}">
                      <a16:creationId xmlns:a16="http://schemas.microsoft.com/office/drawing/2014/main" id="{EF56122F-9AA4-9246-8D33-77DCF4FEFD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83647" y="6090468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3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3" name="Freeform 57">
                  <a:extLst>
                    <a:ext uri="{FF2B5EF4-FFF2-40B4-BE49-F238E27FC236}">
                      <a16:creationId xmlns:a16="http://schemas.microsoft.com/office/drawing/2014/main" id="{661B3E24-110A-954A-ADD4-DB8354ADFD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87781" y="6484118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2" y="104"/>
                        <a:pt x="53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2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4" name="Freeform 58">
                  <a:extLst>
                    <a:ext uri="{FF2B5EF4-FFF2-40B4-BE49-F238E27FC236}">
                      <a16:creationId xmlns:a16="http://schemas.microsoft.com/office/drawing/2014/main" id="{244F4F8C-313C-5244-B662-F29774FDDB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79963" y="5328128"/>
                  <a:ext cx="46086" cy="46086"/>
                </a:xfrm>
                <a:custGeom>
                  <a:avLst/>
                  <a:gdLst>
                    <a:gd name="T0" fmla="*/ 45651 w 106"/>
                    <a:gd name="T1" fmla="*/ 22608 h 106"/>
                    <a:gd name="T2" fmla="*/ 45651 w 106"/>
                    <a:gd name="T3" fmla="*/ 22608 h 106"/>
                    <a:gd name="T4" fmla="*/ 23043 w 106"/>
                    <a:gd name="T5" fmla="*/ 45651 h 106"/>
                    <a:gd name="T6" fmla="*/ 23043 w 106"/>
                    <a:gd name="T7" fmla="*/ 45651 h 106"/>
                    <a:gd name="T8" fmla="*/ 0 w 106"/>
                    <a:gd name="T9" fmla="*/ 22608 h 106"/>
                    <a:gd name="T10" fmla="*/ 0 w 106"/>
                    <a:gd name="T11" fmla="*/ 22608 h 106"/>
                    <a:gd name="T12" fmla="*/ 23043 w 106"/>
                    <a:gd name="T13" fmla="*/ 0 h 106"/>
                    <a:gd name="T14" fmla="*/ 23043 w 106"/>
                    <a:gd name="T15" fmla="*/ 0 h 106"/>
                    <a:gd name="T16" fmla="*/ 45651 w 106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2"/>
                        <a:pt x="81" y="105"/>
                        <a:pt x="53" y="105"/>
                      </a:cubicBezTo>
                      <a:cubicBezTo>
                        <a:pt x="23" y="105"/>
                        <a:pt x="0" y="82"/>
                        <a:pt x="0" y="52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5" name="Freeform 59">
                  <a:extLst>
                    <a:ext uri="{FF2B5EF4-FFF2-40B4-BE49-F238E27FC236}">
                      <a16:creationId xmlns:a16="http://schemas.microsoft.com/office/drawing/2014/main" id="{4EFA15F9-C8C9-1647-AACB-9495F20178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79512" y="5506712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3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6" name="Freeform 60">
                  <a:extLst>
                    <a:ext uri="{FF2B5EF4-FFF2-40B4-BE49-F238E27FC236}">
                      <a16:creationId xmlns:a16="http://schemas.microsoft.com/office/drawing/2014/main" id="{B63D5007-D9C9-E447-A442-E8404FBA6D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65189" y="6090468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0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7" name="Freeform 61">
                  <a:extLst>
                    <a:ext uri="{FF2B5EF4-FFF2-40B4-BE49-F238E27FC236}">
                      <a16:creationId xmlns:a16="http://schemas.microsoft.com/office/drawing/2014/main" id="{4B5F6B8E-129C-1244-9AAA-00BE2F3B96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03300" y="6992985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2"/>
                        <a:pt x="81" y="104"/>
                        <a:pt x="52" y="104"/>
                      </a:cubicBezTo>
                      <a:cubicBezTo>
                        <a:pt x="23" y="104"/>
                        <a:pt x="0" y="82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8" name="Freeform 62">
                  <a:extLst>
                    <a:ext uri="{FF2B5EF4-FFF2-40B4-BE49-F238E27FC236}">
                      <a16:creationId xmlns:a16="http://schemas.microsoft.com/office/drawing/2014/main" id="{6DF8B9F5-4304-E54F-95D1-A909F0CD36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03290" y="6812482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2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2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9" name="Freeform 63">
                  <a:extLst>
                    <a:ext uri="{FF2B5EF4-FFF2-40B4-BE49-F238E27FC236}">
                      <a16:creationId xmlns:a16="http://schemas.microsoft.com/office/drawing/2014/main" id="{0C93E85F-9916-4A45-8624-D12BAD6F54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80541" y="5105379"/>
                  <a:ext cx="539591" cy="261154"/>
                </a:xfrm>
                <a:custGeom>
                  <a:avLst/>
                  <a:gdLst>
                    <a:gd name="T0" fmla="*/ 408292 w 1237"/>
                    <a:gd name="T1" fmla="*/ 260719 h 600"/>
                    <a:gd name="T2" fmla="*/ 131299 w 1237"/>
                    <a:gd name="T3" fmla="*/ 260719 h 600"/>
                    <a:gd name="T4" fmla="*/ 131299 w 1237"/>
                    <a:gd name="T5" fmla="*/ 260719 h 600"/>
                    <a:gd name="T6" fmla="*/ 0 w 1237"/>
                    <a:gd name="T7" fmla="*/ 129706 h 600"/>
                    <a:gd name="T8" fmla="*/ 0 w 1237"/>
                    <a:gd name="T9" fmla="*/ 129706 h 600"/>
                    <a:gd name="T10" fmla="*/ 0 w 1237"/>
                    <a:gd name="T11" fmla="*/ 129706 h 600"/>
                    <a:gd name="T12" fmla="*/ 131299 w 1237"/>
                    <a:gd name="T13" fmla="*/ 0 h 600"/>
                    <a:gd name="T14" fmla="*/ 408292 w 1237"/>
                    <a:gd name="T15" fmla="*/ 0 h 600"/>
                    <a:gd name="T16" fmla="*/ 408292 w 1237"/>
                    <a:gd name="T17" fmla="*/ 0 h 600"/>
                    <a:gd name="T18" fmla="*/ 539155 w 1237"/>
                    <a:gd name="T19" fmla="*/ 129706 h 600"/>
                    <a:gd name="T20" fmla="*/ 539155 w 1237"/>
                    <a:gd name="T21" fmla="*/ 129706 h 600"/>
                    <a:gd name="T22" fmla="*/ 539155 w 1237"/>
                    <a:gd name="T23" fmla="*/ 129706 h 600"/>
                    <a:gd name="T24" fmla="*/ 408292 w 1237"/>
                    <a:gd name="T25" fmla="*/ 260719 h 6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237" h="600">
                      <a:moveTo>
                        <a:pt x="936" y="599"/>
                      </a:moveTo>
                      <a:lnTo>
                        <a:pt x="301" y="599"/>
                      </a:lnTo>
                      <a:cubicBezTo>
                        <a:pt x="135" y="599"/>
                        <a:pt x="0" y="464"/>
                        <a:pt x="0" y="298"/>
                      </a:cubicBezTo>
                      <a:cubicBezTo>
                        <a:pt x="0" y="133"/>
                        <a:pt x="135" y="0"/>
                        <a:pt x="301" y="0"/>
                      </a:cubicBezTo>
                      <a:lnTo>
                        <a:pt x="936" y="0"/>
                      </a:lnTo>
                      <a:cubicBezTo>
                        <a:pt x="1101" y="0"/>
                        <a:pt x="1236" y="133"/>
                        <a:pt x="1236" y="298"/>
                      </a:cubicBezTo>
                      <a:cubicBezTo>
                        <a:pt x="1236" y="464"/>
                        <a:pt x="1101" y="599"/>
                        <a:pt x="936" y="599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0" name="Freeform 64">
                  <a:extLst>
                    <a:ext uri="{FF2B5EF4-FFF2-40B4-BE49-F238E27FC236}">
                      <a16:creationId xmlns:a16="http://schemas.microsoft.com/office/drawing/2014/main" id="{B63535C5-C585-AD42-9E9A-13B9E0C7CD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23385" y="6908494"/>
                  <a:ext cx="914039" cy="522308"/>
                </a:xfrm>
                <a:custGeom>
                  <a:avLst/>
                  <a:gdLst>
                    <a:gd name="T0" fmla="*/ 783524 w 2101"/>
                    <a:gd name="T1" fmla="*/ 260719 h 1200"/>
                    <a:gd name="T2" fmla="*/ 406771 w 2101"/>
                    <a:gd name="T3" fmla="*/ 260719 h 1200"/>
                    <a:gd name="T4" fmla="*/ 406771 w 2101"/>
                    <a:gd name="T5" fmla="*/ 260719 h 1200"/>
                    <a:gd name="T6" fmla="*/ 537286 w 2101"/>
                    <a:gd name="T7" fmla="*/ 130142 h 1200"/>
                    <a:gd name="T8" fmla="*/ 537286 w 2101"/>
                    <a:gd name="T9" fmla="*/ 130142 h 1200"/>
                    <a:gd name="T10" fmla="*/ 406771 w 2101"/>
                    <a:gd name="T11" fmla="*/ 0 h 1200"/>
                    <a:gd name="T12" fmla="*/ 130515 w 2101"/>
                    <a:gd name="T13" fmla="*/ 0 h 1200"/>
                    <a:gd name="T14" fmla="*/ 130515 w 2101"/>
                    <a:gd name="T15" fmla="*/ 0 h 1200"/>
                    <a:gd name="T16" fmla="*/ 0 w 2101"/>
                    <a:gd name="T17" fmla="*/ 130142 h 1200"/>
                    <a:gd name="T18" fmla="*/ 0 w 2101"/>
                    <a:gd name="T19" fmla="*/ 130142 h 1200"/>
                    <a:gd name="T20" fmla="*/ 130515 w 2101"/>
                    <a:gd name="T21" fmla="*/ 260719 h 1200"/>
                    <a:gd name="T22" fmla="*/ 226226 w 2101"/>
                    <a:gd name="T23" fmla="*/ 260719 h 1200"/>
                    <a:gd name="T24" fmla="*/ 226226 w 2101"/>
                    <a:gd name="T25" fmla="*/ 260719 h 1200"/>
                    <a:gd name="T26" fmla="*/ 95711 w 2101"/>
                    <a:gd name="T27" fmla="*/ 391296 h 1200"/>
                    <a:gd name="T28" fmla="*/ 95711 w 2101"/>
                    <a:gd name="T29" fmla="*/ 391296 h 1200"/>
                    <a:gd name="T30" fmla="*/ 226226 w 2101"/>
                    <a:gd name="T31" fmla="*/ 521873 h 1200"/>
                    <a:gd name="T32" fmla="*/ 783524 w 2101"/>
                    <a:gd name="T33" fmla="*/ 521873 h 1200"/>
                    <a:gd name="T34" fmla="*/ 783524 w 2101"/>
                    <a:gd name="T35" fmla="*/ 521873 h 1200"/>
                    <a:gd name="T36" fmla="*/ 913604 w 2101"/>
                    <a:gd name="T37" fmla="*/ 391296 h 1200"/>
                    <a:gd name="T38" fmla="*/ 913604 w 2101"/>
                    <a:gd name="T39" fmla="*/ 391296 h 1200"/>
                    <a:gd name="T40" fmla="*/ 783524 w 2101"/>
                    <a:gd name="T41" fmla="*/ 260719 h 120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101" h="1200">
                      <a:moveTo>
                        <a:pt x="1801" y="599"/>
                      </a:moveTo>
                      <a:lnTo>
                        <a:pt x="935" y="599"/>
                      </a:lnTo>
                      <a:cubicBezTo>
                        <a:pt x="1101" y="599"/>
                        <a:pt x="1235" y="465"/>
                        <a:pt x="1235" y="299"/>
                      </a:cubicBezTo>
                      <a:cubicBezTo>
                        <a:pt x="1235" y="134"/>
                        <a:pt x="1101" y="0"/>
                        <a:pt x="935" y="0"/>
                      </a:cubicBezTo>
                      <a:lnTo>
                        <a:pt x="300" y="0"/>
                      </a:lnTo>
                      <a:cubicBezTo>
                        <a:pt x="134" y="0"/>
                        <a:pt x="0" y="134"/>
                        <a:pt x="0" y="299"/>
                      </a:cubicBezTo>
                      <a:cubicBezTo>
                        <a:pt x="0" y="465"/>
                        <a:pt x="134" y="599"/>
                        <a:pt x="300" y="599"/>
                      </a:cubicBezTo>
                      <a:lnTo>
                        <a:pt x="520" y="599"/>
                      </a:lnTo>
                      <a:cubicBezTo>
                        <a:pt x="354" y="599"/>
                        <a:pt x="220" y="733"/>
                        <a:pt x="220" y="899"/>
                      </a:cubicBezTo>
                      <a:cubicBezTo>
                        <a:pt x="220" y="1065"/>
                        <a:pt x="354" y="1199"/>
                        <a:pt x="520" y="1199"/>
                      </a:cubicBezTo>
                      <a:lnTo>
                        <a:pt x="1801" y="1199"/>
                      </a:lnTo>
                      <a:cubicBezTo>
                        <a:pt x="1967" y="1199"/>
                        <a:pt x="2100" y="1065"/>
                        <a:pt x="2100" y="899"/>
                      </a:cubicBezTo>
                      <a:cubicBezTo>
                        <a:pt x="2100" y="733"/>
                        <a:pt x="1967" y="599"/>
                        <a:pt x="1801" y="599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1" name="Freeform 65">
                  <a:extLst>
                    <a:ext uri="{FF2B5EF4-FFF2-40B4-BE49-F238E27FC236}">
                      <a16:creationId xmlns:a16="http://schemas.microsoft.com/office/drawing/2014/main" id="{85CA3760-5089-044B-9818-B4494A4CBE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03888" y="5790909"/>
                  <a:ext cx="537670" cy="261154"/>
                </a:xfrm>
                <a:custGeom>
                  <a:avLst/>
                  <a:gdLst>
                    <a:gd name="T0" fmla="*/ 406733 w 1236"/>
                    <a:gd name="T1" fmla="*/ 260719 h 601"/>
                    <a:gd name="T2" fmla="*/ 130067 w 1236"/>
                    <a:gd name="T3" fmla="*/ 260719 h 601"/>
                    <a:gd name="T4" fmla="*/ 130067 w 1236"/>
                    <a:gd name="T5" fmla="*/ 260719 h 601"/>
                    <a:gd name="T6" fmla="*/ 0 w 1236"/>
                    <a:gd name="T7" fmla="*/ 130794 h 601"/>
                    <a:gd name="T8" fmla="*/ 0 w 1236"/>
                    <a:gd name="T9" fmla="*/ 130794 h 601"/>
                    <a:gd name="T10" fmla="*/ 130067 w 1236"/>
                    <a:gd name="T11" fmla="*/ 0 h 601"/>
                    <a:gd name="T12" fmla="*/ 406733 w 1236"/>
                    <a:gd name="T13" fmla="*/ 0 h 601"/>
                    <a:gd name="T14" fmla="*/ 406733 w 1236"/>
                    <a:gd name="T15" fmla="*/ 0 h 601"/>
                    <a:gd name="T16" fmla="*/ 537235 w 1236"/>
                    <a:gd name="T17" fmla="*/ 130794 h 601"/>
                    <a:gd name="T18" fmla="*/ 537235 w 1236"/>
                    <a:gd name="T19" fmla="*/ 130794 h 601"/>
                    <a:gd name="T20" fmla="*/ 406733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5" y="600"/>
                      </a:moveTo>
                      <a:lnTo>
                        <a:pt x="299" y="600"/>
                      </a:lnTo>
                      <a:cubicBezTo>
                        <a:pt x="135" y="600"/>
                        <a:pt x="0" y="465"/>
                        <a:pt x="0" y="301"/>
                      </a:cubicBezTo>
                      <a:cubicBezTo>
                        <a:pt x="0" y="135"/>
                        <a:pt x="135" y="0"/>
                        <a:pt x="299" y="0"/>
                      </a:cubicBezTo>
                      <a:lnTo>
                        <a:pt x="935" y="0"/>
                      </a:lnTo>
                      <a:cubicBezTo>
                        <a:pt x="1101" y="0"/>
                        <a:pt x="1235" y="135"/>
                        <a:pt x="1235" y="301"/>
                      </a:cubicBezTo>
                      <a:cubicBezTo>
                        <a:pt x="1235" y="465"/>
                        <a:pt x="1101" y="600"/>
                        <a:pt x="935" y="600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136" name="Group 6">
                <a:extLst>
                  <a:ext uri="{FF2B5EF4-FFF2-40B4-BE49-F238E27FC236}">
                    <a16:creationId xmlns:a16="http://schemas.microsoft.com/office/drawing/2014/main" id="{C2E2383C-1C93-2343-B76B-C323AB7B86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9619297" y="-518940"/>
                <a:ext cx="2960218" cy="2568925"/>
                <a:chOff x="7790456" y="-543997"/>
                <a:chExt cx="2761319" cy="2396472"/>
              </a:xfrm>
            </p:grpSpPr>
            <p:sp>
              <p:nvSpPr>
                <p:cNvPr id="137" name="Freeform 166">
                  <a:extLst>
                    <a:ext uri="{FF2B5EF4-FFF2-40B4-BE49-F238E27FC236}">
                      <a16:creationId xmlns:a16="http://schemas.microsoft.com/office/drawing/2014/main" id="{D8D8A808-F4FC-D045-82E9-5A07B043A2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88388" y="-543997"/>
                  <a:ext cx="2603859" cy="2396472"/>
                </a:xfrm>
                <a:custGeom>
                  <a:avLst/>
                  <a:gdLst>
                    <a:gd name="T0" fmla="*/ 2100336 w 5978"/>
                    <a:gd name="T1" fmla="*/ 1767082 h 5502"/>
                    <a:gd name="T2" fmla="*/ 1950499 w 5978"/>
                    <a:gd name="T3" fmla="*/ 1641640 h 5502"/>
                    <a:gd name="T4" fmla="*/ 2100336 w 5978"/>
                    <a:gd name="T5" fmla="*/ 1517069 h 5502"/>
                    <a:gd name="T6" fmla="*/ 2302006 w 5978"/>
                    <a:gd name="T7" fmla="*/ 1517069 h 5502"/>
                    <a:gd name="T8" fmla="*/ 2452279 w 5978"/>
                    <a:gd name="T9" fmla="*/ 1359395 h 5502"/>
                    <a:gd name="T10" fmla="*/ 2453151 w 5978"/>
                    <a:gd name="T11" fmla="*/ 1202156 h 5502"/>
                    <a:gd name="T12" fmla="*/ 2603423 w 5978"/>
                    <a:gd name="T13" fmla="*/ 1044918 h 5502"/>
                    <a:gd name="T14" fmla="*/ 2453151 w 5978"/>
                    <a:gd name="T15" fmla="*/ 887243 h 5502"/>
                    <a:gd name="T16" fmla="*/ 2034564 w 5978"/>
                    <a:gd name="T17" fmla="*/ 887243 h 5502"/>
                    <a:gd name="T18" fmla="*/ 1884291 w 5978"/>
                    <a:gd name="T19" fmla="*/ 1044918 h 5502"/>
                    <a:gd name="T20" fmla="*/ 1348536 w 5978"/>
                    <a:gd name="T21" fmla="*/ 1202156 h 5502"/>
                    <a:gd name="T22" fmla="*/ 1498809 w 5978"/>
                    <a:gd name="T23" fmla="*/ 1044918 h 5502"/>
                    <a:gd name="T24" fmla="*/ 1348536 w 5978"/>
                    <a:gd name="T25" fmla="*/ 887243 h 5502"/>
                    <a:gd name="T26" fmla="*/ 953471 w 5978"/>
                    <a:gd name="T27" fmla="*/ 887243 h 5502"/>
                    <a:gd name="T28" fmla="*/ 963053 w 5978"/>
                    <a:gd name="T29" fmla="*/ 886808 h 5502"/>
                    <a:gd name="T30" fmla="*/ 849804 w 5978"/>
                    <a:gd name="T31" fmla="*/ 758317 h 5502"/>
                    <a:gd name="T32" fmla="*/ 963053 w 5978"/>
                    <a:gd name="T33" fmla="*/ 629825 h 5502"/>
                    <a:gd name="T34" fmla="*/ 1223091 w 5978"/>
                    <a:gd name="T35" fmla="*/ 628954 h 5502"/>
                    <a:gd name="T36" fmla="*/ 1373364 w 5978"/>
                    <a:gd name="T37" fmla="*/ 471716 h 5502"/>
                    <a:gd name="T38" fmla="*/ 1223091 w 5978"/>
                    <a:gd name="T39" fmla="*/ 314041 h 5502"/>
                    <a:gd name="T40" fmla="*/ 1093290 w 5978"/>
                    <a:gd name="T41" fmla="*/ 314041 h 5502"/>
                    <a:gd name="T42" fmla="*/ 1243127 w 5978"/>
                    <a:gd name="T43" fmla="*/ 157239 h 5502"/>
                    <a:gd name="T44" fmla="*/ 727843 w 5978"/>
                    <a:gd name="T45" fmla="*/ 0 h 5502"/>
                    <a:gd name="T46" fmla="*/ 577571 w 5978"/>
                    <a:gd name="T47" fmla="*/ 157239 h 5502"/>
                    <a:gd name="T48" fmla="*/ 727843 w 5978"/>
                    <a:gd name="T49" fmla="*/ 314041 h 5502"/>
                    <a:gd name="T50" fmla="*/ 371980 w 5978"/>
                    <a:gd name="T51" fmla="*/ 314041 h 5502"/>
                    <a:gd name="T52" fmla="*/ 221707 w 5978"/>
                    <a:gd name="T53" fmla="*/ 471716 h 5502"/>
                    <a:gd name="T54" fmla="*/ 534013 w 5978"/>
                    <a:gd name="T55" fmla="*/ 628954 h 5502"/>
                    <a:gd name="T56" fmla="*/ 531400 w 5978"/>
                    <a:gd name="T57" fmla="*/ 629390 h 5502"/>
                    <a:gd name="T58" fmla="*/ 651183 w 5978"/>
                    <a:gd name="T59" fmla="*/ 758317 h 5502"/>
                    <a:gd name="T60" fmla="*/ 531400 w 5978"/>
                    <a:gd name="T61" fmla="*/ 887243 h 5502"/>
                    <a:gd name="T62" fmla="*/ 534013 w 5978"/>
                    <a:gd name="T63" fmla="*/ 887243 h 5502"/>
                    <a:gd name="T64" fmla="*/ 149837 w 5978"/>
                    <a:gd name="T65" fmla="*/ 887243 h 5502"/>
                    <a:gd name="T66" fmla="*/ 0 w 5978"/>
                    <a:gd name="T67" fmla="*/ 1044918 h 5502"/>
                    <a:gd name="T68" fmla="*/ 727843 w 5978"/>
                    <a:gd name="T69" fmla="*/ 1202156 h 5502"/>
                    <a:gd name="T70" fmla="*/ 577571 w 5978"/>
                    <a:gd name="T71" fmla="*/ 1359395 h 5502"/>
                    <a:gd name="T72" fmla="*/ 727843 w 5978"/>
                    <a:gd name="T73" fmla="*/ 1517069 h 5502"/>
                    <a:gd name="T74" fmla="*/ 1061928 w 5978"/>
                    <a:gd name="T75" fmla="*/ 1517069 h 5502"/>
                    <a:gd name="T76" fmla="*/ 1212201 w 5978"/>
                    <a:gd name="T77" fmla="*/ 1641640 h 5502"/>
                    <a:gd name="T78" fmla="*/ 848933 w 5978"/>
                    <a:gd name="T79" fmla="*/ 1767082 h 5502"/>
                    <a:gd name="T80" fmla="*/ 698660 w 5978"/>
                    <a:gd name="T81" fmla="*/ 1924321 h 5502"/>
                    <a:gd name="T82" fmla="*/ 848933 w 5978"/>
                    <a:gd name="T83" fmla="*/ 2081124 h 5502"/>
                    <a:gd name="T84" fmla="*/ 1801097 w 5978"/>
                    <a:gd name="T85" fmla="*/ 2081124 h 5502"/>
                    <a:gd name="T86" fmla="*/ 1651260 w 5978"/>
                    <a:gd name="T87" fmla="*/ 2238362 h 5502"/>
                    <a:gd name="T88" fmla="*/ 2220119 w 5978"/>
                    <a:gd name="T89" fmla="*/ 2396036 h 5502"/>
                    <a:gd name="T90" fmla="*/ 2369956 w 5978"/>
                    <a:gd name="T91" fmla="*/ 2238362 h 5502"/>
                    <a:gd name="T92" fmla="*/ 2220119 w 5978"/>
                    <a:gd name="T93" fmla="*/ 2081124 h 5502"/>
                    <a:gd name="T94" fmla="*/ 2453151 w 5978"/>
                    <a:gd name="T95" fmla="*/ 2081124 h 5502"/>
                    <a:gd name="T96" fmla="*/ 2603423 w 5978"/>
                    <a:gd name="T97" fmla="*/ 1924321 h 5502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5978" h="5502">
                      <a:moveTo>
                        <a:pt x="5632" y="4057"/>
                      </a:moveTo>
                      <a:lnTo>
                        <a:pt x="4822" y="4057"/>
                      </a:lnTo>
                      <a:cubicBezTo>
                        <a:pt x="4632" y="4057"/>
                        <a:pt x="4478" y="3928"/>
                        <a:pt x="4478" y="3769"/>
                      </a:cubicBezTo>
                      <a:cubicBezTo>
                        <a:pt x="4478" y="3611"/>
                        <a:pt x="4632" y="3483"/>
                        <a:pt x="4822" y="3483"/>
                      </a:cubicBezTo>
                      <a:lnTo>
                        <a:pt x="5285" y="3483"/>
                      </a:lnTo>
                      <a:cubicBezTo>
                        <a:pt x="5476" y="3483"/>
                        <a:pt x="5630" y="3321"/>
                        <a:pt x="5630" y="3121"/>
                      </a:cubicBezTo>
                      <a:cubicBezTo>
                        <a:pt x="5630" y="2922"/>
                        <a:pt x="5476" y="2760"/>
                        <a:pt x="5285" y="2760"/>
                      </a:cubicBezTo>
                      <a:lnTo>
                        <a:pt x="5632" y="2760"/>
                      </a:lnTo>
                      <a:cubicBezTo>
                        <a:pt x="5823" y="2760"/>
                        <a:pt x="5977" y="2598"/>
                        <a:pt x="5977" y="2399"/>
                      </a:cubicBezTo>
                      <a:cubicBezTo>
                        <a:pt x="5977" y="2199"/>
                        <a:pt x="5823" y="2037"/>
                        <a:pt x="5632" y="2037"/>
                      </a:cubicBezTo>
                      <a:lnTo>
                        <a:pt x="4671" y="2037"/>
                      </a:lnTo>
                      <a:cubicBezTo>
                        <a:pt x="4480" y="2037"/>
                        <a:pt x="4326" y="2199"/>
                        <a:pt x="4326" y="2399"/>
                      </a:cubicBezTo>
                      <a:cubicBezTo>
                        <a:pt x="4326" y="2598"/>
                        <a:pt x="4480" y="2760"/>
                        <a:pt x="4671" y="2760"/>
                      </a:cubicBezTo>
                      <a:lnTo>
                        <a:pt x="3096" y="2760"/>
                      </a:lnTo>
                      <a:cubicBezTo>
                        <a:pt x="3285" y="2760"/>
                        <a:pt x="3441" y="2598"/>
                        <a:pt x="3441" y="2399"/>
                      </a:cubicBezTo>
                      <a:cubicBezTo>
                        <a:pt x="3441" y="2199"/>
                        <a:pt x="3285" y="2037"/>
                        <a:pt x="3096" y="2037"/>
                      </a:cubicBezTo>
                      <a:lnTo>
                        <a:pt x="2189" y="2037"/>
                      </a:lnTo>
                      <a:cubicBezTo>
                        <a:pt x="2195" y="2037"/>
                        <a:pt x="2204" y="2037"/>
                        <a:pt x="2211" y="2036"/>
                      </a:cubicBezTo>
                      <a:cubicBezTo>
                        <a:pt x="2066" y="2023"/>
                        <a:pt x="1951" y="1896"/>
                        <a:pt x="1951" y="1741"/>
                      </a:cubicBezTo>
                      <a:cubicBezTo>
                        <a:pt x="1951" y="1585"/>
                        <a:pt x="2066" y="1458"/>
                        <a:pt x="2211" y="1446"/>
                      </a:cubicBezTo>
                      <a:cubicBezTo>
                        <a:pt x="2204" y="1445"/>
                        <a:pt x="2195" y="1444"/>
                        <a:pt x="2189" y="1444"/>
                      </a:cubicBezTo>
                      <a:lnTo>
                        <a:pt x="2808" y="1444"/>
                      </a:lnTo>
                      <a:cubicBezTo>
                        <a:pt x="2998" y="1444"/>
                        <a:pt x="3153" y="1282"/>
                        <a:pt x="3153" y="1083"/>
                      </a:cubicBezTo>
                      <a:cubicBezTo>
                        <a:pt x="3153" y="884"/>
                        <a:pt x="2998" y="721"/>
                        <a:pt x="2808" y="721"/>
                      </a:cubicBezTo>
                      <a:lnTo>
                        <a:pt x="2510" y="721"/>
                      </a:lnTo>
                      <a:cubicBezTo>
                        <a:pt x="2700" y="721"/>
                        <a:pt x="2854" y="561"/>
                        <a:pt x="2854" y="361"/>
                      </a:cubicBezTo>
                      <a:cubicBezTo>
                        <a:pt x="2854" y="162"/>
                        <a:pt x="2700" y="0"/>
                        <a:pt x="2510" y="0"/>
                      </a:cubicBezTo>
                      <a:lnTo>
                        <a:pt x="1671" y="0"/>
                      </a:lnTo>
                      <a:cubicBezTo>
                        <a:pt x="1481" y="0"/>
                        <a:pt x="1326" y="162"/>
                        <a:pt x="1326" y="361"/>
                      </a:cubicBezTo>
                      <a:cubicBezTo>
                        <a:pt x="1326" y="561"/>
                        <a:pt x="1481" y="721"/>
                        <a:pt x="1671" y="721"/>
                      </a:cubicBezTo>
                      <a:lnTo>
                        <a:pt x="854" y="721"/>
                      </a:lnTo>
                      <a:cubicBezTo>
                        <a:pt x="663" y="721"/>
                        <a:pt x="509" y="884"/>
                        <a:pt x="509" y="1083"/>
                      </a:cubicBezTo>
                      <a:cubicBezTo>
                        <a:pt x="509" y="1282"/>
                        <a:pt x="663" y="1444"/>
                        <a:pt x="854" y="1444"/>
                      </a:cubicBezTo>
                      <a:lnTo>
                        <a:pt x="1226" y="1444"/>
                      </a:lnTo>
                      <a:cubicBezTo>
                        <a:pt x="1224" y="1444"/>
                        <a:pt x="1222" y="1444"/>
                        <a:pt x="1220" y="1445"/>
                      </a:cubicBezTo>
                      <a:cubicBezTo>
                        <a:pt x="1373" y="1449"/>
                        <a:pt x="1495" y="1580"/>
                        <a:pt x="1495" y="1741"/>
                      </a:cubicBezTo>
                      <a:cubicBezTo>
                        <a:pt x="1495" y="1902"/>
                        <a:pt x="1373" y="2033"/>
                        <a:pt x="1220" y="2037"/>
                      </a:cubicBezTo>
                      <a:cubicBezTo>
                        <a:pt x="1222" y="2037"/>
                        <a:pt x="1224" y="2037"/>
                        <a:pt x="1226" y="2037"/>
                      </a:cubicBezTo>
                      <a:lnTo>
                        <a:pt x="344" y="2037"/>
                      </a:lnTo>
                      <a:cubicBezTo>
                        <a:pt x="154" y="2037"/>
                        <a:pt x="0" y="2199"/>
                        <a:pt x="0" y="2399"/>
                      </a:cubicBezTo>
                      <a:cubicBezTo>
                        <a:pt x="0" y="2598"/>
                        <a:pt x="154" y="2760"/>
                        <a:pt x="344" y="2760"/>
                      </a:cubicBezTo>
                      <a:lnTo>
                        <a:pt x="1671" y="2760"/>
                      </a:lnTo>
                      <a:cubicBezTo>
                        <a:pt x="1481" y="2760"/>
                        <a:pt x="1326" y="2922"/>
                        <a:pt x="1326" y="3121"/>
                      </a:cubicBezTo>
                      <a:cubicBezTo>
                        <a:pt x="1326" y="3321"/>
                        <a:pt x="1481" y="3483"/>
                        <a:pt x="1671" y="3483"/>
                      </a:cubicBezTo>
                      <a:lnTo>
                        <a:pt x="2438" y="3483"/>
                      </a:lnTo>
                      <a:cubicBezTo>
                        <a:pt x="2629" y="3483"/>
                        <a:pt x="2783" y="3611"/>
                        <a:pt x="2783" y="3769"/>
                      </a:cubicBezTo>
                      <a:cubicBezTo>
                        <a:pt x="2783" y="3928"/>
                        <a:pt x="2629" y="4057"/>
                        <a:pt x="2438" y="4057"/>
                      </a:cubicBezTo>
                      <a:lnTo>
                        <a:pt x="1949" y="4057"/>
                      </a:lnTo>
                      <a:cubicBezTo>
                        <a:pt x="1758" y="4057"/>
                        <a:pt x="1604" y="4218"/>
                        <a:pt x="1604" y="4418"/>
                      </a:cubicBezTo>
                      <a:cubicBezTo>
                        <a:pt x="1604" y="4616"/>
                        <a:pt x="1758" y="4778"/>
                        <a:pt x="1949" y="4778"/>
                      </a:cubicBezTo>
                      <a:lnTo>
                        <a:pt x="4135" y="4778"/>
                      </a:lnTo>
                      <a:cubicBezTo>
                        <a:pt x="3945" y="4778"/>
                        <a:pt x="3791" y="4940"/>
                        <a:pt x="3791" y="5139"/>
                      </a:cubicBezTo>
                      <a:cubicBezTo>
                        <a:pt x="3791" y="5339"/>
                        <a:pt x="3945" y="5501"/>
                        <a:pt x="4135" y="5501"/>
                      </a:cubicBezTo>
                      <a:lnTo>
                        <a:pt x="5097" y="5501"/>
                      </a:lnTo>
                      <a:cubicBezTo>
                        <a:pt x="5287" y="5501"/>
                        <a:pt x="5441" y="5339"/>
                        <a:pt x="5441" y="5139"/>
                      </a:cubicBezTo>
                      <a:cubicBezTo>
                        <a:pt x="5441" y="4940"/>
                        <a:pt x="5287" y="4778"/>
                        <a:pt x="5097" y="4778"/>
                      </a:cubicBezTo>
                      <a:lnTo>
                        <a:pt x="5632" y="4778"/>
                      </a:lnTo>
                      <a:cubicBezTo>
                        <a:pt x="5823" y="4778"/>
                        <a:pt x="5977" y="4616"/>
                        <a:pt x="5977" y="4418"/>
                      </a:cubicBezTo>
                      <a:cubicBezTo>
                        <a:pt x="5977" y="4218"/>
                        <a:pt x="5823" y="4057"/>
                        <a:pt x="5632" y="4057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8" name="Freeform 167">
                  <a:extLst>
                    <a:ext uri="{FF2B5EF4-FFF2-40B4-BE49-F238E27FC236}">
                      <a16:creationId xmlns:a16="http://schemas.microsoft.com/office/drawing/2014/main" id="{FB102959-28E4-4D4F-9C7C-F069FB7D67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88241" y="1224554"/>
                  <a:ext cx="495425" cy="314921"/>
                </a:xfrm>
                <a:custGeom>
                  <a:avLst/>
                  <a:gdLst>
                    <a:gd name="T0" fmla="*/ 338265 w 1138"/>
                    <a:gd name="T1" fmla="*/ 0 h 722"/>
                    <a:gd name="T2" fmla="*/ 157160 w 1138"/>
                    <a:gd name="T3" fmla="*/ 0 h 722"/>
                    <a:gd name="T4" fmla="*/ 157160 w 1138"/>
                    <a:gd name="T5" fmla="*/ 0 h 722"/>
                    <a:gd name="T6" fmla="*/ 0 w 1138"/>
                    <a:gd name="T7" fmla="*/ 157461 h 722"/>
                    <a:gd name="T8" fmla="*/ 0 w 1138"/>
                    <a:gd name="T9" fmla="*/ 157461 h 722"/>
                    <a:gd name="T10" fmla="*/ 157160 w 1138"/>
                    <a:gd name="T11" fmla="*/ 314485 h 722"/>
                    <a:gd name="T12" fmla="*/ 338265 w 1138"/>
                    <a:gd name="T13" fmla="*/ 314485 h 722"/>
                    <a:gd name="T14" fmla="*/ 338265 w 1138"/>
                    <a:gd name="T15" fmla="*/ 314485 h 722"/>
                    <a:gd name="T16" fmla="*/ 494990 w 1138"/>
                    <a:gd name="T17" fmla="*/ 157461 h 722"/>
                    <a:gd name="T18" fmla="*/ 494990 w 1138"/>
                    <a:gd name="T19" fmla="*/ 157461 h 722"/>
                    <a:gd name="T20" fmla="*/ 338265 w 1138"/>
                    <a:gd name="T21" fmla="*/ 0 h 72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138" h="722">
                      <a:moveTo>
                        <a:pt x="777" y="0"/>
                      </a:moveTo>
                      <a:lnTo>
                        <a:pt x="361" y="0"/>
                      </a:lnTo>
                      <a:cubicBezTo>
                        <a:pt x="162" y="0"/>
                        <a:pt x="0" y="161"/>
                        <a:pt x="0" y="361"/>
                      </a:cubicBezTo>
                      <a:cubicBezTo>
                        <a:pt x="0" y="559"/>
                        <a:pt x="162" y="721"/>
                        <a:pt x="361" y="721"/>
                      </a:cubicBezTo>
                      <a:lnTo>
                        <a:pt x="777" y="721"/>
                      </a:lnTo>
                      <a:cubicBezTo>
                        <a:pt x="976" y="721"/>
                        <a:pt x="1137" y="559"/>
                        <a:pt x="1137" y="361"/>
                      </a:cubicBezTo>
                      <a:cubicBezTo>
                        <a:pt x="1137" y="161"/>
                        <a:pt x="976" y="0"/>
                        <a:pt x="777" y="0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9" name="Freeform 168">
                  <a:extLst>
                    <a:ext uri="{FF2B5EF4-FFF2-40B4-BE49-F238E27FC236}">
                      <a16:creationId xmlns:a16="http://schemas.microsoft.com/office/drawing/2014/main" id="{B4C8FC9C-F2F5-8942-9649-68473762A5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65061" y="197220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7228 w 173"/>
                    <a:gd name="T5" fmla="*/ 76371 h 175"/>
                    <a:gd name="T6" fmla="*/ 37228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228 w 173"/>
                    <a:gd name="T13" fmla="*/ 0 h 175"/>
                    <a:gd name="T14" fmla="*/ 37228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4"/>
                        <a:pt x="86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0" name="Freeform 169">
                  <a:extLst>
                    <a:ext uri="{FF2B5EF4-FFF2-40B4-BE49-F238E27FC236}">
                      <a16:creationId xmlns:a16="http://schemas.microsoft.com/office/drawing/2014/main" id="{D058D960-8AF9-054A-833E-B9094A1C43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90317" y="1358972"/>
                  <a:ext cx="76810" cy="74889"/>
                </a:xfrm>
                <a:custGeom>
                  <a:avLst/>
                  <a:gdLst>
                    <a:gd name="T0" fmla="*/ 76371 w 175"/>
                    <a:gd name="T1" fmla="*/ 37014 h 174"/>
                    <a:gd name="T2" fmla="*/ 76371 w 175"/>
                    <a:gd name="T3" fmla="*/ 37014 h 174"/>
                    <a:gd name="T4" fmla="*/ 38186 w 175"/>
                    <a:gd name="T5" fmla="*/ 74459 h 174"/>
                    <a:gd name="T6" fmla="*/ 38186 w 175"/>
                    <a:gd name="T7" fmla="*/ 74459 h 174"/>
                    <a:gd name="T8" fmla="*/ 0 w 175"/>
                    <a:gd name="T9" fmla="*/ 37014 h 174"/>
                    <a:gd name="T10" fmla="*/ 0 w 175"/>
                    <a:gd name="T11" fmla="*/ 37014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6"/>
                      </a:moveTo>
                      <a:lnTo>
                        <a:pt x="174" y="86"/>
                      </a:lnTo>
                      <a:cubicBezTo>
                        <a:pt x="174" y="133"/>
                        <a:pt x="135" y="173"/>
                        <a:pt x="87" y="173"/>
                      </a:cubicBezTo>
                      <a:cubicBezTo>
                        <a:pt x="39" y="173"/>
                        <a:pt x="0" y="133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6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1" name="Freeform 170">
                  <a:extLst>
                    <a:ext uri="{FF2B5EF4-FFF2-40B4-BE49-F238E27FC236}">
                      <a16:creationId xmlns:a16="http://schemas.microsoft.com/office/drawing/2014/main" id="{9BC07B86-4A01-7142-87AC-19FE6F440F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30946" y="122331"/>
                  <a:ext cx="76810" cy="74889"/>
                </a:xfrm>
                <a:custGeom>
                  <a:avLst/>
                  <a:gdLst>
                    <a:gd name="T0" fmla="*/ 76371 w 175"/>
                    <a:gd name="T1" fmla="*/ 37228 h 173"/>
                    <a:gd name="T2" fmla="*/ 76371 w 175"/>
                    <a:gd name="T3" fmla="*/ 37228 h 173"/>
                    <a:gd name="T4" fmla="*/ 38186 w 175"/>
                    <a:gd name="T5" fmla="*/ 74456 h 173"/>
                    <a:gd name="T6" fmla="*/ 38186 w 175"/>
                    <a:gd name="T7" fmla="*/ 74456 h 173"/>
                    <a:gd name="T8" fmla="*/ 0 w 175"/>
                    <a:gd name="T9" fmla="*/ 37228 h 173"/>
                    <a:gd name="T10" fmla="*/ 0 w 175"/>
                    <a:gd name="T11" fmla="*/ 37228 h 173"/>
                    <a:gd name="T12" fmla="*/ 38186 w 175"/>
                    <a:gd name="T13" fmla="*/ 0 h 173"/>
                    <a:gd name="T14" fmla="*/ 38186 w 175"/>
                    <a:gd name="T15" fmla="*/ 0 h 173"/>
                    <a:gd name="T16" fmla="*/ 76371 w 175"/>
                    <a:gd name="T17" fmla="*/ 37228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3">
                      <a:moveTo>
                        <a:pt x="174" y="86"/>
                      </a:moveTo>
                      <a:lnTo>
                        <a:pt x="174" y="86"/>
                      </a:lnTo>
                      <a:cubicBezTo>
                        <a:pt x="174" y="134"/>
                        <a:pt x="135" y="172"/>
                        <a:pt x="87" y="172"/>
                      </a:cubicBezTo>
                      <a:cubicBezTo>
                        <a:pt x="39" y="172"/>
                        <a:pt x="0" y="134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6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2" name="Freeform 171">
                  <a:extLst>
                    <a:ext uri="{FF2B5EF4-FFF2-40B4-BE49-F238E27FC236}">
                      <a16:creationId xmlns:a16="http://schemas.microsoft.com/office/drawing/2014/main" id="{9C35D18E-46C1-114B-940C-6A6A7F6FAB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86027" y="-365413"/>
                  <a:ext cx="74889" cy="74889"/>
                </a:xfrm>
                <a:custGeom>
                  <a:avLst/>
                  <a:gdLst>
                    <a:gd name="T0" fmla="*/ 74456 w 173"/>
                    <a:gd name="T1" fmla="*/ 37661 h 173"/>
                    <a:gd name="T2" fmla="*/ 74456 w 173"/>
                    <a:gd name="T3" fmla="*/ 37661 h 173"/>
                    <a:gd name="T4" fmla="*/ 36795 w 173"/>
                    <a:gd name="T5" fmla="*/ 74456 h 173"/>
                    <a:gd name="T6" fmla="*/ 36795 w 173"/>
                    <a:gd name="T7" fmla="*/ 74456 h 173"/>
                    <a:gd name="T8" fmla="*/ 0 w 173"/>
                    <a:gd name="T9" fmla="*/ 37661 h 173"/>
                    <a:gd name="T10" fmla="*/ 0 w 173"/>
                    <a:gd name="T11" fmla="*/ 37661 h 173"/>
                    <a:gd name="T12" fmla="*/ 36795 w 173"/>
                    <a:gd name="T13" fmla="*/ 0 h 173"/>
                    <a:gd name="T14" fmla="*/ 36795 w 173"/>
                    <a:gd name="T15" fmla="*/ 0 h 173"/>
                    <a:gd name="T16" fmla="*/ 74456 w 173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4"/>
                        <a:pt x="133" y="172"/>
                        <a:pt x="85" y="172"/>
                      </a:cubicBezTo>
                      <a:cubicBezTo>
                        <a:pt x="39" y="172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5" y="0"/>
                      </a:cubicBezTo>
                      <a:cubicBezTo>
                        <a:pt x="133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3" name="Freeform 172">
                  <a:extLst>
                    <a:ext uri="{FF2B5EF4-FFF2-40B4-BE49-F238E27FC236}">
                      <a16:creationId xmlns:a16="http://schemas.microsoft.com/office/drawing/2014/main" id="{315C9904-55C0-8444-AB65-CD5400940B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24432" y="804020"/>
                  <a:ext cx="76810" cy="74890"/>
                </a:xfrm>
                <a:custGeom>
                  <a:avLst/>
                  <a:gdLst>
                    <a:gd name="T0" fmla="*/ 76371 w 175"/>
                    <a:gd name="T1" fmla="*/ 37445 h 174"/>
                    <a:gd name="T2" fmla="*/ 76371 w 175"/>
                    <a:gd name="T3" fmla="*/ 37445 h 174"/>
                    <a:gd name="T4" fmla="*/ 38186 w 175"/>
                    <a:gd name="T5" fmla="*/ 74460 h 174"/>
                    <a:gd name="T6" fmla="*/ 38186 w 175"/>
                    <a:gd name="T7" fmla="*/ 74460 h 174"/>
                    <a:gd name="T8" fmla="*/ 0 w 175"/>
                    <a:gd name="T9" fmla="*/ 37445 h 174"/>
                    <a:gd name="T10" fmla="*/ 0 w 175"/>
                    <a:gd name="T11" fmla="*/ 37445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5"/>
                        <a:pt x="135" y="173"/>
                        <a:pt x="87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4" name="Freeform 173">
                  <a:extLst>
                    <a:ext uri="{FF2B5EF4-FFF2-40B4-BE49-F238E27FC236}">
                      <a16:creationId xmlns:a16="http://schemas.microsoft.com/office/drawing/2014/main" id="{A7580F8E-B3F7-8E44-B8AA-6CA0E4F627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08776" y="1681574"/>
                  <a:ext cx="74889" cy="74889"/>
                </a:xfrm>
                <a:custGeom>
                  <a:avLst/>
                  <a:gdLst>
                    <a:gd name="T0" fmla="*/ 74459 w 174"/>
                    <a:gd name="T1" fmla="*/ 37445 h 174"/>
                    <a:gd name="T2" fmla="*/ 74459 w 174"/>
                    <a:gd name="T3" fmla="*/ 37445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5" y="173"/>
                        <a:pt x="87" y="173"/>
                      </a:cubicBezTo>
                      <a:cubicBezTo>
                        <a:pt x="40" y="173"/>
                        <a:pt x="0" y="135"/>
                        <a:pt x="0" y="87"/>
                      </a:cubicBezTo>
                      <a:cubicBezTo>
                        <a:pt x="0" y="38"/>
                        <a:pt x="40" y="0"/>
                        <a:pt x="87" y="0"/>
                      </a:cubicBezTo>
                      <a:cubicBezTo>
                        <a:pt x="135" y="0"/>
                        <a:pt x="173" y="38"/>
                        <a:pt x="173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5" name="Freeform 174">
                  <a:extLst>
                    <a:ext uri="{FF2B5EF4-FFF2-40B4-BE49-F238E27FC236}">
                      <a16:creationId xmlns:a16="http://schemas.microsoft.com/office/drawing/2014/main" id="{C77D5436-D7AF-E34F-A87F-2BF3AF2157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44084" y="469895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2"/>
                        <a:pt x="81" y="104"/>
                        <a:pt x="52" y="104"/>
                      </a:cubicBezTo>
                      <a:cubicBezTo>
                        <a:pt x="24" y="104"/>
                        <a:pt x="0" y="82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6" name="Freeform 175">
                  <a:extLst>
                    <a:ext uri="{FF2B5EF4-FFF2-40B4-BE49-F238E27FC236}">
                      <a16:creationId xmlns:a16="http://schemas.microsoft.com/office/drawing/2014/main" id="{876FA37F-CEDF-274B-B1F0-A51A9D7862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34925" y="-152266"/>
                  <a:ext cx="46086" cy="46086"/>
                </a:xfrm>
                <a:custGeom>
                  <a:avLst/>
                  <a:gdLst>
                    <a:gd name="T0" fmla="*/ 45655 w 107"/>
                    <a:gd name="T1" fmla="*/ 22397 h 107"/>
                    <a:gd name="T2" fmla="*/ 45655 w 107"/>
                    <a:gd name="T3" fmla="*/ 22397 h 107"/>
                    <a:gd name="T4" fmla="*/ 22828 w 107"/>
                    <a:gd name="T5" fmla="*/ 45655 h 107"/>
                    <a:gd name="T6" fmla="*/ 22828 w 107"/>
                    <a:gd name="T7" fmla="*/ 45655 h 107"/>
                    <a:gd name="T8" fmla="*/ 0 w 107"/>
                    <a:gd name="T9" fmla="*/ 22397 h 107"/>
                    <a:gd name="T10" fmla="*/ 0 w 107"/>
                    <a:gd name="T11" fmla="*/ 22397 h 107"/>
                    <a:gd name="T12" fmla="*/ 22828 w 107"/>
                    <a:gd name="T13" fmla="*/ 0 h 107"/>
                    <a:gd name="T14" fmla="*/ 22828 w 107"/>
                    <a:gd name="T15" fmla="*/ 0 h 107"/>
                    <a:gd name="T16" fmla="*/ 45655 w 107"/>
                    <a:gd name="T17" fmla="*/ 22397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7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2"/>
                        <a:pt x="82" y="106"/>
                        <a:pt x="53" y="106"/>
                      </a:cubicBezTo>
                      <a:cubicBezTo>
                        <a:pt x="24" y="106"/>
                        <a:pt x="0" y="82"/>
                        <a:pt x="0" y="52"/>
                      </a:cubicBez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2" y="0"/>
                        <a:pt x="106" y="23"/>
                        <a:pt x="106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7" name="Freeform 176">
                  <a:extLst>
                    <a:ext uri="{FF2B5EF4-FFF2-40B4-BE49-F238E27FC236}">
                      <a16:creationId xmlns:a16="http://schemas.microsoft.com/office/drawing/2014/main" id="{C6C7F3BD-3387-EC4E-90C0-3AEEEF08FA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8126" y="-478708"/>
                  <a:ext cx="46086" cy="46086"/>
                </a:xfrm>
                <a:custGeom>
                  <a:avLst/>
                  <a:gdLst>
                    <a:gd name="T0" fmla="*/ 45651 w 106"/>
                    <a:gd name="T1" fmla="*/ 23258 h 107"/>
                    <a:gd name="T2" fmla="*/ 45651 w 106"/>
                    <a:gd name="T3" fmla="*/ 23258 h 107"/>
                    <a:gd name="T4" fmla="*/ 22608 w 106"/>
                    <a:gd name="T5" fmla="*/ 45655 h 107"/>
                    <a:gd name="T6" fmla="*/ 22608 w 106"/>
                    <a:gd name="T7" fmla="*/ 45655 h 107"/>
                    <a:gd name="T8" fmla="*/ 0 w 106"/>
                    <a:gd name="T9" fmla="*/ 23258 h 107"/>
                    <a:gd name="T10" fmla="*/ 0 w 106"/>
                    <a:gd name="T11" fmla="*/ 23258 h 107"/>
                    <a:gd name="T12" fmla="*/ 22608 w 106"/>
                    <a:gd name="T13" fmla="*/ 0 h 107"/>
                    <a:gd name="T14" fmla="*/ 22608 w 106"/>
                    <a:gd name="T15" fmla="*/ 0 h 107"/>
                    <a:gd name="T16" fmla="*/ 45651 w 106"/>
                    <a:gd name="T17" fmla="*/ 23258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7">
                      <a:moveTo>
                        <a:pt x="105" y="54"/>
                      </a:moveTo>
                      <a:lnTo>
                        <a:pt x="105" y="54"/>
                      </a:lnTo>
                      <a:cubicBezTo>
                        <a:pt x="105" y="82"/>
                        <a:pt x="81" y="106"/>
                        <a:pt x="52" y="106"/>
                      </a:cubicBezTo>
                      <a:cubicBezTo>
                        <a:pt x="23" y="106"/>
                        <a:pt x="0" y="82"/>
                        <a:pt x="0" y="54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4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8" name="Freeform 177">
                  <a:extLst>
                    <a:ext uri="{FF2B5EF4-FFF2-40B4-BE49-F238E27FC236}">
                      <a16:creationId xmlns:a16="http://schemas.microsoft.com/office/drawing/2014/main" id="{E6C54BAB-C0F7-474F-9EC1-A4F563C7BA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8126" y="903872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9" name="Freeform 178">
                  <a:extLst>
                    <a:ext uri="{FF2B5EF4-FFF2-40B4-BE49-F238E27FC236}">
                      <a16:creationId xmlns:a16="http://schemas.microsoft.com/office/drawing/2014/main" id="{6E262DB4-96AE-2D41-A34E-C0AF5ADE2C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91356" y="88082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1" y="105"/>
                        <a:pt x="52" y="105"/>
                      </a:cubicBezTo>
                      <a:cubicBezTo>
                        <a:pt x="23" y="105"/>
                        <a:pt x="0" y="82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0" name="Freeform 179">
                  <a:extLst>
                    <a:ext uri="{FF2B5EF4-FFF2-40B4-BE49-F238E27FC236}">
                      <a16:creationId xmlns:a16="http://schemas.microsoft.com/office/drawing/2014/main" id="{D46710F5-6E8D-FC40-B0FF-78E284252E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67421" y="1276400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2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2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1" name="Freeform 180">
                  <a:extLst>
                    <a:ext uri="{FF2B5EF4-FFF2-40B4-BE49-F238E27FC236}">
                      <a16:creationId xmlns:a16="http://schemas.microsoft.com/office/drawing/2014/main" id="{F7CBA623-3A58-CE48-A5D8-F800CA23FE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60622" y="1806389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1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2"/>
                        <a:pt x="24" y="0"/>
                        <a:pt x="52" y="0"/>
                      </a:cubicBezTo>
                      <a:cubicBezTo>
                        <a:pt x="81" y="0"/>
                        <a:pt x="104" y="22"/>
                        <a:pt x="104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2" name="Freeform 181">
                  <a:extLst>
                    <a:ext uri="{FF2B5EF4-FFF2-40B4-BE49-F238E27FC236}">
                      <a16:creationId xmlns:a16="http://schemas.microsoft.com/office/drawing/2014/main" id="{2848699B-4C4D-3240-8AC9-077FE7FF3D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8126" y="1806389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5" y="22"/>
                        <a:pt x="105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3" name="Freeform 182">
                  <a:extLst>
                    <a:ext uri="{FF2B5EF4-FFF2-40B4-BE49-F238E27FC236}">
                      <a16:creationId xmlns:a16="http://schemas.microsoft.com/office/drawing/2014/main" id="{0F69C7A6-E07E-5540-B78A-8EDBEBCD84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81158" y="-457585"/>
                  <a:ext cx="618321" cy="261154"/>
                </a:xfrm>
                <a:custGeom>
                  <a:avLst/>
                  <a:gdLst>
                    <a:gd name="T0" fmla="*/ 487598 w 1419"/>
                    <a:gd name="T1" fmla="*/ 260719 h 601"/>
                    <a:gd name="T2" fmla="*/ 130288 w 1419"/>
                    <a:gd name="T3" fmla="*/ 260719 h 601"/>
                    <a:gd name="T4" fmla="*/ 130288 w 1419"/>
                    <a:gd name="T5" fmla="*/ 260719 h 601"/>
                    <a:gd name="T6" fmla="*/ 0 w 1419"/>
                    <a:gd name="T7" fmla="*/ 130794 h 601"/>
                    <a:gd name="T8" fmla="*/ 0 w 1419"/>
                    <a:gd name="T9" fmla="*/ 130794 h 601"/>
                    <a:gd name="T10" fmla="*/ 130288 w 1419"/>
                    <a:gd name="T11" fmla="*/ 0 h 601"/>
                    <a:gd name="T12" fmla="*/ 487598 w 1419"/>
                    <a:gd name="T13" fmla="*/ 0 h 601"/>
                    <a:gd name="T14" fmla="*/ 487598 w 1419"/>
                    <a:gd name="T15" fmla="*/ 0 h 601"/>
                    <a:gd name="T16" fmla="*/ 617885 w 1419"/>
                    <a:gd name="T17" fmla="*/ 130794 h 601"/>
                    <a:gd name="T18" fmla="*/ 617885 w 1419"/>
                    <a:gd name="T19" fmla="*/ 130794 h 601"/>
                    <a:gd name="T20" fmla="*/ 487598 w 1419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19" h="601">
                      <a:moveTo>
                        <a:pt x="1119" y="600"/>
                      </a:moveTo>
                      <a:lnTo>
                        <a:pt x="299" y="600"/>
                      </a:lnTo>
                      <a:cubicBezTo>
                        <a:pt x="133" y="600"/>
                        <a:pt x="0" y="466"/>
                        <a:pt x="0" y="301"/>
                      </a:cubicBezTo>
                      <a:cubicBezTo>
                        <a:pt x="0" y="135"/>
                        <a:pt x="133" y="0"/>
                        <a:pt x="299" y="0"/>
                      </a:cubicBezTo>
                      <a:lnTo>
                        <a:pt x="1119" y="0"/>
                      </a:lnTo>
                      <a:cubicBezTo>
                        <a:pt x="1284" y="0"/>
                        <a:pt x="1418" y="135"/>
                        <a:pt x="1418" y="301"/>
                      </a:cubicBezTo>
                      <a:cubicBezTo>
                        <a:pt x="1418" y="466"/>
                        <a:pt x="1284" y="600"/>
                        <a:pt x="1119" y="600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4" name="Freeform 183">
                  <a:extLst>
                    <a:ext uri="{FF2B5EF4-FFF2-40B4-BE49-F238E27FC236}">
                      <a16:creationId xmlns:a16="http://schemas.microsoft.com/office/drawing/2014/main" id="{50AA2468-A08F-FF44-8D2F-DFE2842853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90456" y="523662"/>
                  <a:ext cx="618321" cy="261154"/>
                </a:xfrm>
                <a:custGeom>
                  <a:avLst/>
                  <a:gdLst>
                    <a:gd name="T0" fmla="*/ 487690 w 1420"/>
                    <a:gd name="T1" fmla="*/ 260719 h 600"/>
                    <a:gd name="T2" fmla="*/ 130631 w 1420"/>
                    <a:gd name="T3" fmla="*/ 260719 h 600"/>
                    <a:gd name="T4" fmla="*/ 130631 w 1420"/>
                    <a:gd name="T5" fmla="*/ 260719 h 600"/>
                    <a:gd name="T6" fmla="*/ 0 w 1420"/>
                    <a:gd name="T7" fmla="*/ 130142 h 600"/>
                    <a:gd name="T8" fmla="*/ 0 w 1420"/>
                    <a:gd name="T9" fmla="*/ 130142 h 600"/>
                    <a:gd name="T10" fmla="*/ 130631 w 1420"/>
                    <a:gd name="T11" fmla="*/ 0 h 600"/>
                    <a:gd name="T12" fmla="*/ 487690 w 1420"/>
                    <a:gd name="T13" fmla="*/ 0 h 600"/>
                    <a:gd name="T14" fmla="*/ 487690 w 1420"/>
                    <a:gd name="T15" fmla="*/ 0 h 600"/>
                    <a:gd name="T16" fmla="*/ 617886 w 1420"/>
                    <a:gd name="T17" fmla="*/ 130142 h 600"/>
                    <a:gd name="T18" fmla="*/ 617886 w 1420"/>
                    <a:gd name="T19" fmla="*/ 130142 h 600"/>
                    <a:gd name="T20" fmla="*/ 487690 w 1420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0">
                      <a:moveTo>
                        <a:pt x="1120" y="599"/>
                      </a:moveTo>
                      <a:lnTo>
                        <a:pt x="300" y="599"/>
                      </a:lnTo>
                      <a:cubicBezTo>
                        <a:pt x="134" y="599"/>
                        <a:pt x="0" y="465"/>
                        <a:pt x="0" y="299"/>
                      </a:cubicBezTo>
                      <a:cubicBezTo>
                        <a:pt x="0" y="133"/>
                        <a:pt x="134" y="0"/>
                        <a:pt x="300" y="0"/>
                      </a:cubicBezTo>
                      <a:lnTo>
                        <a:pt x="1120" y="0"/>
                      </a:lnTo>
                      <a:cubicBezTo>
                        <a:pt x="1285" y="0"/>
                        <a:pt x="1419" y="133"/>
                        <a:pt x="1419" y="299"/>
                      </a:cubicBezTo>
                      <a:cubicBezTo>
                        <a:pt x="1419" y="465"/>
                        <a:pt x="1285" y="599"/>
                        <a:pt x="1120" y="599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 dirty="0"/>
                </a:p>
              </p:txBody>
            </p:sp>
            <p:sp>
              <p:nvSpPr>
                <p:cNvPr id="155" name="Freeform 184">
                  <a:extLst>
                    <a:ext uri="{FF2B5EF4-FFF2-40B4-BE49-F238E27FC236}">
                      <a16:creationId xmlns:a16="http://schemas.microsoft.com/office/drawing/2014/main" id="{B87FC6D7-DD12-E94F-8F90-2DF6CED8AD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91356" y="1191910"/>
                  <a:ext cx="760419" cy="520388"/>
                </a:xfrm>
                <a:custGeom>
                  <a:avLst/>
                  <a:gdLst>
                    <a:gd name="T0" fmla="*/ 628967 w 1747"/>
                    <a:gd name="T1" fmla="*/ 259759 h 1196"/>
                    <a:gd name="T2" fmla="*/ 507962 w 1747"/>
                    <a:gd name="T3" fmla="*/ 259759 h 1196"/>
                    <a:gd name="T4" fmla="*/ 507962 w 1747"/>
                    <a:gd name="T5" fmla="*/ 259759 h 1196"/>
                    <a:gd name="T6" fmla="*/ 617650 w 1747"/>
                    <a:gd name="T7" fmla="*/ 130532 h 1196"/>
                    <a:gd name="T8" fmla="*/ 617650 w 1747"/>
                    <a:gd name="T9" fmla="*/ 130532 h 1196"/>
                    <a:gd name="T10" fmla="*/ 487504 w 1747"/>
                    <a:gd name="T11" fmla="*/ 0 h 1196"/>
                    <a:gd name="T12" fmla="*/ 130581 w 1747"/>
                    <a:gd name="T13" fmla="*/ 0 h 1196"/>
                    <a:gd name="T14" fmla="*/ 130581 w 1747"/>
                    <a:gd name="T15" fmla="*/ 0 h 1196"/>
                    <a:gd name="T16" fmla="*/ 0 w 1747"/>
                    <a:gd name="T17" fmla="*/ 130532 h 1196"/>
                    <a:gd name="T18" fmla="*/ 0 w 1747"/>
                    <a:gd name="T19" fmla="*/ 130532 h 1196"/>
                    <a:gd name="T20" fmla="*/ 130581 w 1747"/>
                    <a:gd name="T21" fmla="*/ 261064 h 1196"/>
                    <a:gd name="T22" fmla="*/ 252457 w 1747"/>
                    <a:gd name="T23" fmla="*/ 261064 h 1196"/>
                    <a:gd name="T24" fmla="*/ 252457 w 1747"/>
                    <a:gd name="T25" fmla="*/ 261064 h 1196"/>
                    <a:gd name="T26" fmla="*/ 142334 w 1747"/>
                    <a:gd name="T27" fmla="*/ 389856 h 1196"/>
                    <a:gd name="T28" fmla="*/ 142334 w 1747"/>
                    <a:gd name="T29" fmla="*/ 389856 h 1196"/>
                    <a:gd name="T30" fmla="*/ 272480 w 1747"/>
                    <a:gd name="T31" fmla="*/ 519953 h 1196"/>
                    <a:gd name="T32" fmla="*/ 628967 w 1747"/>
                    <a:gd name="T33" fmla="*/ 519953 h 1196"/>
                    <a:gd name="T34" fmla="*/ 628967 w 1747"/>
                    <a:gd name="T35" fmla="*/ 519953 h 1196"/>
                    <a:gd name="T36" fmla="*/ 759984 w 1747"/>
                    <a:gd name="T37" fmla="*/ 389856 h 1196"/>
                    <a:gd name="T38" fmla="*/ 759984 w 1747"/>
                    <a:gd name="T39" fmla="*/ 389856 h 1196"/>
                    <a:gd name="T40" fmla="*/ 628967 w 1747"/>
                    <a:gd name="T41" fmla="*/ 259759 h 119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747" h="1196">
                      <a:moveTo>
                        <a:pt x="1445" y="597"/>
                      </a:moveTo>
                      <a:lnTo>
                        <a:pt x="1167" y="597"/>
                      </a:lnTo>
                      <a:cubicBezTo>
                        <a:pt x="1310" y="573"/>
                        <a:pt x="1419" y="450"/>
                        <a:pt x="1419" y="300"/>
                      </a:cubicBezTo>
                      <a:cubicBezTo>
                        <a:pt x="1419" y="134"/>
                        <a:pt x="1285" y="0"/>
                        <a:pt x="1120" y="0"/>
                      </a:cubicBezTo>
                      <a:lnTo>
                        <a:pt x="300" y="0"/>
                      </a:lnTo>
                      <a:cubicBezTo>
                        <a:pt x="134" y="0"/>
                        <a:pt x="0" y="134"/>
                        <a:pt x="0" y="300"/>
                      </a:cubicBezTo>
                      <a:cubicBezTo>
                        <a:pt x="0" y="466"/>
                        <a:pt x="134" y="600"/>
                        <a:pt x="300" y="600"/>
                      </a:cubicBezTo>
                      <a:lnTo>
                        <a:pt x="580" y="600"/>
                      </a:lnTo>
                      <a:cubicBezTo>
                        <a:pt x="436" y="623"/>
                        <a:pt x="327" y="746"/>
                        <a:pt x="327" y="896"/>
                      </a:cubicBezTo>
                      <a:cubicBezTo>
                        <a:pt x="327" y="1062"/>
                        <a:pt x="460" y="1195"/>
                        <a:pt x="626" y="1195"/>
                      </a:cubicBezTo>
                      <a:lnTo>
                        <a:pt x="1445" y="1195"/>
                      </a:lnTo>
                      <a:cubicBezTo>
                        <a:pt x="1611" y="1195"/>
                        <a:pt x="1746" y="1062"/>
                        <a:pt x="1746" y="896"/>
                      </a:cubicBezTo>
                      <a:cubicBezTo>
                        <a:pt x="1746" y="731"/>
                        <a:pt x="1611" y="597"/>
                        <a:pt x="1445" y="59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6A40143-7CCE-A147-85B9-107C026EA7EB}"/>
              </a:ext>
            </a:extLst>
          </p:cNvPr>
          <p:cNvSpPr txBox="1"/>
          <p:nvPr/>
        </p:nvSpPr>
        <p:spPr>
          <a:xfrm>
            <a:off x="3278199" y="4653255"/>
            <a:ext cx="56389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1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Write</a:t>
            </a:r>
            <a:r>
              <a:rPr lang="es-ES_tradnl" sz="21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_tradnl" sz="21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your</a:t>
            </a:r>
            <a:r>
              <a:rPr lang="es-ES_tradnl" sz="21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_tradnl" sz="21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subtitle</a:t>
            </a:r>
            <a:r>
              <a:rPr lang="es-ES_tradnl" sz="21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_tradnl" sz="21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here</a:t>
            </a:r>
            <a:endParaRPr lang="es-ES_tradnl" sz="21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A90D9147-49C0-6A4B-9222-A40E04CA3632}"/>
              </a:ext>
            </a:extLst>
          </p:cNvPr>
          <p:cNvSpPr txBox="1"/>
          <p:nvPr/>
        </p:nvSpPr>
        <p:spPr>
          <a:xfrm>
            <a:off x="2703895" y="1803218"/>
            <a:ext cx="6788639" cy="278537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6600" b="1" spc="60" dirty="0">
                <a:solidFill>
                  <a:schemeClr val="tx2"/>
                </a:solidFill>
                <a:latin typeface="Noto Sans SemiBold" panose="020B0502040504020204" pitchFamily="34" charset="0"/>
                <a:ea typeface="Noto Sans SemiBold" panose="020B0502040504020204" pitchFamily="34" charset="0"/>
                <a:cs typeface="Noto Sans SemiBold" panose="020B0502040504020204" pitchFamily="34" charset="0"/>
              </a:rPr>
              <a:t>THIS IS YOUR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179595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89F88B4-032B-B240-AC9A-A90C2B91410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13156" b="13156"/>
          <a:stretch>
            <a:fillRect/>
          </a:stretch>
        </p:blipFill>
        <p:spPr/>
      </p:pic>
      <p:grpSp>
        <p:nvGrpSpPr>
          <p:cNvPr id="181" name="Group 180">
            <a:extLst>
              <a:ext uri="{FF2B5EF4-FFF2-40B4-BE49-F238E27FC236}">
                <a16:creationId xmlns:a16="http://schemas.microsoft.com/office/drawing/2014/main" id="{D43CFB69-56CD-0544-B0CD-49517FB1E289}"/>
              </a:ext>
            </a:extLst>
          </p:cNvPr>
          <p:cNvGrpSpPr/>
          <p:nvPr/>
        </p:nvGrpSpPr>
        <p:grpSpPr>
          <a:xfrm>
            <a:off x="-758699" y="-427768"/>
            <a:ext cx="13814994" cy="7745642"/>
            <a:chOff x="-758699" y="-427768"/>
            <a:chExt cx="13814994" cy="7745642"/>
          </a:xfrm>
        </p:grpSpPr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7F9944CB-C137-8546-AB36-B19D8A93C39F}"/>
                </a:ext>
              </a:extLst>
            </p:cNvPr>
            <p:cNvGrpSpPr/>
            <p:nvPr/>
          </p:nvGrpSpPr>
          <p:grpSpPr>
            <a:xfrm>
              <a:off x="-758699" y="2146718"/>
              <a:ext cx="2303998" cy="5116682"/>
              <a:chOff x="-758699" y="2146718"/>
              <a:chExt cx="2303998" cy="5116682"/>
            </a:xfrm>
          </p:grpSpPr>
          <p:sp>
            <p:nvSpPr>
              <p:cNvPr id="253" name="Freeform 25">
                <a:extLst>
                  <a:ext uri="{FF2B5EF4-FFF2-40B4-BE49-F238E27FC236}">
                    <a16:creationId xmlns:a16="http://schemas.microsoft.com/office/drawing/2014/main" id="{77B2B18B-905C-D046-B92E-92646F9746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-397698" y="5712607"/>
                <a:ext cx="1459186" cy="1550793"/>
              </a:xfrm>
              <a:custGeom>
                <a:avLst/>
                <a:gdLst>
                  <a:gd name="T0" fmla="*/ 1159991 w 4244"/>
                  <a:gd name="T1" fmla="*/ 594933 h 4506"/>
                  <a:gd name="T2" fmla="*/ 1048998 w 4244"/>
                  <a:gd name="T3" fmla="*/ 483873 h 4506"/>
                  <a:gd name="T4" fmla="*/ 1048998 w 4244"/>
                  <a:gd name="T5" fmla="*/ 483873 h 4506"/>
                  <a:gd name="T6" fmla="*/ 1290572 w 4244"/>
                  <a:gd name="T7" fmla="*/ 372378 h 4506"/>
                  <a:gd name="T8" fmla="*/ 1477302 w 4244"/>
                  <a:gd name="T9" fmla="*/ 185971 h 4506"/>
                  <a:gd name="T10" fmla="*/ 1290572 w 4244"/>
                  <a:gd name="T11" fmla="*/ 0 h 4506"/>
                  <a:gd name="T12" fmla="*/ 419164 w 4244"/>
                  <a:gd name="T13" fmla="*/ 0 h 4506"/>
                  <a:gd name="T14" fmla="*/ 233304 w 4244"/>
                  <a:gd name="T15" fmla="*/ 185971 h 4506"/>
                  <a:gd name="T16" fmla="*/ 640716 w 4244"/>
                  <a:gd name="T17" fmla="*/ 372378 h 4506"/>
                  <a:gd name="T18" fmla="*/ 751709 w 4244"/>
                  <a:gd name="T19" fmla="*/ 483873 h 4506"/>
                  <a:gd name="T20" fmla="*/ 751709 w 4244"/>
                  <a:gd name="T21" fmla="*/ 483873 h 4506"/>
                  <a:gd name="T22" fmla="*/ 335157 w 4244"/>
                  <a:gd name="T23" fmla="*/ 594933 h 4506"/>
                  <a:gd name="T24" fmla="*/ 183683 w 4244"/>
                  <a:gd name="T25" fmla="*/ 746062 h 4506"/>
                  <a:gd name="T26" fmla="*/ 335157 w 4244"/>
                  <a:gd name="T27" fmla="*/ 897626 h 4506"/>
                  <a:gd name="T28" fmla="*/ 432222 w 4244"/>
                  <a:gd name="T29" fmla="*/ 897626 h 4506"/>
                  <a:gd name="T30" fmla="*/ 543216 w 4244"/>
                  <a:gd name="T31" fmla="*/ 1008686 h 4506"/>
                  <a:gd name="T32" fmla="*/ 151038 w 4244"/>
                  <a:gd name="T33" fmla="*/ 1119746 h 4506"/>
                  <a:gd name="T34" fmla="*/ 0 w 4244"/>
                  <a:gd name="T35" fmla="*/ 1270875 h 4506"/>
                  <a:gd name="T36" fmla="*/ 151038 w 4244"/>
                  <a:gd name="T37" fmla="*/ 1422875 h 4506"/>
                  <a:gd name="T38" fmla="*/ 688160 w 4244"/>
                  <a:gd name="T39" fmla="*/ 1422875 h 4506"/>
                  <a:gd name="T40" fmla="*/ 805683 w 4244"/>
                  <a:gd name="T41" fmla="*/ 1540903 h 4506"/>
                  <a:gd name="T42" fmla="*/ 673796 w 4244"/>
                  <a:gd name="T43" fmla="*/ 1658496 h 4506"/>
                  <a:gd name="T44" fmla="*/ 522323 w 4244"/>
                  <a:gd name="T45" fmla="*/ 1810061 h 4506"/>
                  <a:gd name="T46" fmla="*/ 673796 w 4244"/>
                  <a:gd name="T47" fmla="*/ 1962060 h 4506"/>
                  <a:gd name="T48" fmla="*/ 1511689 w 4244"/>
                  <a:gd name="T49" fmla="*/ 1962060 h 4506"/>
                  <a:gd name="T50" fmla="*/ 1663162 w 4244"/>
                  <a:gd name="T51" fmla="*/ 1810061 h 4506"/>
                  <a:gd name="T52" fmla="*/ 1418541 w 4244"/>
                  <a:gd name="T53" fmla="*/ 1658496 h 4506"/>
                  <a:gd name="T54" fmla="*/ 1300583 w 4244"/>
                  <a:gd name="T55" fmla="*/ 1540903 h 4506"/>
                  <a:gd name="T56" fmla="*/ 1418541 w 4244"/>
                  <a:gd name="T57" fmla="*/ 1422875 h 4506"/>
                  <a:gd name="T58" fmla="*/ 1511689 w 4244"/>
                  <a:gd name="T59" fmla="*/ 1422875 h 4506"/>
                  <a:gd name="T60" fmla="*/ 1663162 w 4244"/>
                  <a:gd name="T61" fmla="*/ 1270875 h 4506"/>
                  <a:gd name="T62" fmla="*/ 1527358 w 4244"/>
                  <a:gd name="T63" fmla="*/ 1119746 h 4506"/>
                  <a:gd name="T64" fmla="*/ 1416365 w 4244"/>
                  <a:gd name="T65" fmla="*/ 1008686 h 4506"/>
                  <a:gd name="T66" fmla="*/ 1527358 w 4244"/>
                  <a:gd name="T67" fmla="*/ 897626 h 4506"/>
                  <a:gd name="T68" fmla="*/ 1695372 w 4244"/>
                  <a:gd name="T69" fmla="*/ 897626 h 4506"/>
                  <a:gd name="T70" fmla="*/ 1846846 w 4244"/>
                  <a:gd name="T71" fmla="*/ 746062 h 450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244" h="4506">
                    <a:moveTo>
                      <a:pt x="3895" y="1366"/>
                    </a:moveTo>
                    <a:lnTo>
                      <a:pt x="2665" y="1366"/>
                    </a:lnTo>
                    <a:cubicBezTo>
                      <a:pt x="2524" y="1366"/>
                      <a:pt x="2410" y="1251"/>
                      <a:pt x="2410" y="1111"/>
                    </a:cubicBezTo>
                    <a:cubicBezTo>
                      <a:pt x="2410" y="970"/>
                      <a:pt x="2524" y="855"/>
                      <a:pt x="2665" y="855"/>
                    </a:cubicBezTo>
                    <a:lnTo>
                      <a:pt x="2965" y="855"/>
                    </a:lnTo>
                    <a:cubicBezTo>
                      <a:pt x="3202" y="855"/>
                      <a:pt x="3394" y="664"/>
                      <a:pt x="3394" y="427"/>
                    </a:cubicBezTo>
                    <a:cubicBezTo>
                      <a:pt x="3394" y="192"/>
                      <a:pt x="3202" y="0"/>
                      <a:pt x="2965" y="0"/>
                    </a:cubicBezTo>
                    <a:lnTo>
                      <a:pt x="963" y="0"/>
                    </a:lnTo>
                    <a:cubicBezTo>
                      <a:pt x="727" y="0"/>
                      <a:pt x="536" y="192"/>
                      <a:pt x="536" y="427"/>
                    </a:cubicBezTo>
                    <a:cubicBezTo>
                      <a:pt x="536" y="664"/>
                      <a:pt x="727" y="855"/>
                      <a:pt x="963" y="855"/>
                    </a:cubicBezTo>
                    <a:lnTo>
                      <a:pt x="1472" y="855"/>
                    </a:lnTo>
                    <a:cubicBezTo>
                      <a:pt x="1613" y="855"/>
                      <a:pt x="1727" y="970"/>
                      <a:pt x="1727" y="1111"/>
                    </a:cubicBezTo>
                    <a:cubicBezTo>
                      <a:pt x="1727" y="1251"/>
                      <a:pt x="1613" y="1366"/>
                      <a:pt x="1472" y="1366"/>
                    </a:cubicBezTo>
                    <a:lnTo>
                      <a:pt x="770" y="1366"/>
                    </a:lnTo>
                    <a:cubicBezTo>
                      <a:pt x="578" y="1366"/>
                      <a:pt x="422" y="1521"/>
                      <a:pt x="422" y="1713"/>
                    </a:cubicBezTo>
                    <a:cubicBezTo>
                      <a:pt x="422" y="1906"/>
                      <a:pt x="578" y="2061"/>
                      <a:pt x="770" y="2061"/>
                    </a:cubicBezTo>
                    <a:lnTo>
                      <a:pt x="993" y="2061"/>
                    </a:lnTo>
                    <a:cubicBezTo>
                      <a:pt x="1134" y="2061"/>
                      <a:pt x="1248" y="2175"/>
                      <a:pt x="1248" y="2316"/>
                    </a:cubicBezTo>
                    <a:cubicBezTo>
                      <a:pt x="1248" y="2456"/>
                      <a:pt x="1134" y="2571"/>
                      <a:pt x="993" y="2571"/>
                    </a:cubicBezTo>
                    <a:lnTo>
                      <a:pt x="347" y="2571"/>
                    </a:lnTo>
                    <a:cubicBezTo>
                      <a:pt x="155" y="2571"/>
                      <a:pt x="0" y="2726"/>
                      <a:pt x="0" y="2918"/>
                    </a:cubicBezTo>
                    <a:cubicBezTo>
                      <a:pt x="0" y="3110"/>
                      <a:pt x="155" y="3267"/>
                      <a:pt x="347" y="3267"/>
                    </a:cubicBezTo>
                    <a:lnTo>
                      <a:pt x="1581" y="3267"/>
                    </a:lnTo>
                    <a:cubicBezTo>
                      <a:pt x="1729" y="3267"/>
                      <a:pt x="1851" y="3388"/>
                      <a:pt x="1851" y="3538"/>
                    </a:cubicBezTo>
                    <a:cubicBezTo>
                      <a:pt x="1851" y="3687"/>
                      <a:pt x="1729" y="3808"/>
                      <a:pt x="1581" y="3808"/>
                    </a:cubicBezTo>
                    <a:lnTo>
                      <a:pt x="1548" y="3808"/>
                    </a:lnTo>
                    <a:cubicBezTo>
                      <a:pt x="1356" y="3808"/>
                      <a:pt x="1200" y="3963"/>
                      <a:pt x="1200" y="4156"/>
                    </a:cubicBezTo>
                    <a:cubicBezTo>
                      <a:pt x="1200" y="4348"/>
                      <a:pt x="1356" y="4505"/>
                      <a:pt x="1548" y="4505"/>
                    </a:cubicBezTo>
                    <a:lnTo>
                      <a:pt x="3473" y="4505"/>
                    </a:lnTo>
                    <a:cubicBezTo>
                      <a:pt x="3665" y="4505"/>
                      <a:pt x="3821" y="4348"/>
                      <a:pt x="3821" y="4156"/>
                    </a:cubicBezTo>
                    <a:cubicBezTo>
                      <a:pt x="3821" y="3963"/>
                      <a:pt x="3665" y="3808"/>
                      <a:pt x="3473" y="3808"/>
                    </a:cubicBezTo>
                    <a:lnTo>
                      <a:pt x="3259" y="3808"/>
                    </a:lnTo>
                    <a:cubicBezTo>
                      <a:pt x="3110" y="3808"/>
                      <a:pt x="2988" y="3687"/>
                      <a:pt x="2988" y="3538"/>
                    </a:cubicBezTo>
                    <a:cubicBezTo>
                      <a:pt x="2988" y="3388"/>
                      <a:pt x="3110" y="3267"/>
                      <a:pt x="3259" y="3267"/>
                    </a:cubicBezTo>
                    <a:lnTo>
                      <a:pt x="3473" y="3267"/>
                    </a:lnTo>
                    <a:cubicBezTo>
                      <a:pt x="3665" y="3267"/>
                      <a:pt x="3821" y="3110"/>
                      <a:pt x="3821" y="2918"/>
                    </a:cubicBezTo>
                    <a:cubicBezTo>
                      <a:pt x="3821" y="2726"/>
                      <a:pt x="3665" y="2571"/>
                      <a:pt x="3473" y="2571"/>
                    </a:cubicBezTo>
                    <a:lnTo>
                      <a:pt x="3509" y="2571"/>
                    </a:lnTo>
                    <a:cubicBezTo>
                      <a:pt x="3369" y="2571"/>
                      <a:pt x="3254" y="2456"/>
                      <a:pt x="3254" y="2316"/>
                    </a:cubicBezTo>
                    <a:cubicBezTo>
                      <a:pt x="3254" y="2175"/>
                      <a:pt x="3369" y="2061"/>
                      <a:pt x="3509" y="2061"/>
                    </a:cubicBezTo>
                    <a:lnTo>
                      <a:pt x="3895" y="2061"/>
                    </a:lnTo>
                    <a:cubicBezTo>
                      <a:pt x="4088" y="2061"/>
                      <a:pt x="4243" y="1906"/>
                      <a:pt x="4243" y="1713"/>
                    </a:cubicBezTo>
                    <a:cubicBezTo>
                      <a:pt x="4243" y="1521"/>
                      <a:pt x="4088" y="1366"/>
                      <a:pt x="3895" y="1366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54" name="Freeform 26">
                <a:extLst>
                  <a:ext uri="{FF2B5EF4-FFF2-40B4-BE49-F238E27FC236}">
                    <a16:creationId xmlns:a16="http://schemas.microsoft.com/office/drawing/2014/main" id="{97D56558-186E-3B49-81D9-3B9A90BA5A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-716229" y="5712607"/>
                <a:ext cx="345836" cy="239751"/>
              </a:xfrm>
              <a:custGeom>
                <a:avLst/>
                <a:gdLst>
                  <a:gd name="T0" fmla="*/ 285646 w 1007"/>
                  <a:gd name="T1" fmla="*/ 0 h 698"/>
                  <a:gd name="T2" fmla="*/ 150866 w 1007"/>
                  <a:gd name="T3" fmla="*/ 0 h 698"/>
                  <a:gd name="T4" fmla="*/ 150866 w 1007"/>
                  <a:gd name="T5" fmla="*/ 0 h 698"/>
                  <a:gd name="T6" fmla="*/ 0 w 1007"/>
                  <a:gd name="T7" fmla="*/ 151265 h 698"/>
                  <a:gd name="T8" fmla="*/ 0 w 1007"/>
                  <a:gd name="T9" fmla="*/ 151265 h 698"/>
                  <a:gd name="T10" fmla="*/ 150866 w 1007"/>
                  <a:gd name="T11" fmla="*/ 302965 h 698"/>
                  <a:gd name="T12" fmla="*/ 285646 w 1007"/>
                  <a:gd name="T13" fmla="*/ 302965 h 698"/>
                  <a:gd name="T14" fmla="*/ 285646 w 1007"/>
                  <a:gd name="T15" fmla="*/ 302965 h 698"/>
                  <a:gd name="T16" fmla="*/ 437382 w 1007"/>
                  <a:gd name="T17" fmla="*/ 151265 h 698"/>
                  <a:gd name="T18" fmla="*/ 437382 w 1007"/>
                  <a:gd name="T19" fmla="*/ 151265 h 698"/>
                  <a:gd name="T20" fmla="*/ 285646 w 1007"/>
                  <a:gd name="T21" fmla="*/ 0 h 69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007" h="698">
                    <a:moveTo>
                      <a:pt x="657" y="0"/>
                    </a:moveTo>
                    <a:lnTo>
                      <a:pt x="347" y="0"/>
                    </a:lnTo>
                    <a:cubicBezTo>
                      <a:pt x="156" y="0"/>
                      <a:pt x="0" y="155"/>
                      <a:pt x="0" y="348"/>
                    </a:cubicBezTo>
                    <a:cubicBezTo>
                      <a:pt x="0" y="540"/>
                      <a:pt x="156" y="697"/>
                      <a:pt x="347" y="697"/>
                    </a:cubicBezTo>
                    <a:lnTo>
                      <a:pt x="657" y="697"/>
                    </a:lnTo>
                    <a:cubicBezTo>
                      <a:pt x="849" y="697"/>
                      <a:pt x="1006" y="540"/>
                      <a:pt x="1006" y="348"/>
                    </a:cubicBezTo>
                    <a:cubicBezTo>
                      <a:pt x="1006" y="155"/>
                      <a:pt x="849" y="0"/>
                      <a:pt x="657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55" name="Freeform 27">
                <a:extLst>
                  <a:ext uri="{FF2B5EF4-FFF2-40B4-BE49-F238E27FC236}">
                    <a16:creationId xmlns:a16="http://schemas.microsoft.com/office/drawing/2014/main" id="{8780D40A-42F7-4F4D-810B-F2A775913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009917" y="6582083"/>
                <a:ext cx="345836" cy="239751"/>
              </a:xfrm>
              <a:custGeom>
                <a:avLst/>
                <a:gdLst>
                  <a:gd name="T0" fmla="*/ 285930 w 1006"/>
                  <a:gd name="T1" fmla="*/ 0 h 696"/>
                  <a:gd name="T2" fmla="*/ 151452 w 1006"/>
                  <a:gd name="T3" fmla="*/ 0 h 696"/>
                  <a:gd name="T4" fmla="*/ 151452 w 1006"/>
                  <a:gd name="T5" fmla="*/ 0 h 696"/>
                  <a:gd name="T6" fmla="*/ 0 w 1006"/>
                  <a:gd name="T7" fmla="*/ 151264 h 696"/>
                  <a:gd name="T8" fmla="*/ 0 w 1006"/>
                  <a:gd name="T9" fmla="*/ 151264 h 696"/>
                  <a:gd name="T10" fmla="*/ 151452 w 1006"/>
                  <a:gd name="T11" fmla="*/ 302964 h 696"/>
                  <a:gd name="T12" fmla="*/ 285930 w 1006"/>
                  <a:gd name="T13" fmla="*/ 302964 h 696"/>
                  <a:gd name="T14" fmla="*/ 285930 w 1006"/>
                  <a:gd name="T15" fmla="*/ 302964 h 696"/>
                  <a:gd name="T16" fmla="*/ 437382 w 1006"/>
                  <a:gd name="T17" fmla="*/ 151264 h 696"/>
                  <a:gd name="T18" fmla="*/ 437382 w 1006"/>
                  <a:gd name="T19" fmla="*/ 151264 h 696"/>
                  <a:gd name="T20" fmla="*/ 285930 w 1006"/>
                  <a:gd name="T21" fmla="*/ 0 h 69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006" h="696">
                    <a:moveTo>
                      <a:pt x="657" y="0"/>
                    </a:moveTo>
                    <a:lnTo>
                      <a:pt x="348" y="0"/>
                    </a:lnTo>
                    <a:cubicBezTo>
                      <a:pt x="155" y="0"/>
                      <a:pt x="0" y="155"/>
                      <a:pt x="0" y="347"/>
                    </a:cubicBezTo>
                    <a:cubicBezTo>
                      <a:pt x="0" y="540"/>
                      <a:pt x="155" y="695"/>
                      <a:pt x="348" y="695"/>
                    </a:cubicBezTo>
                    <a:lnTo>
                      <a:pt x="657" y="695"/>
                    </a:lnTo>
                    <a:cubicBezTo>
                      <a:pt x="849" y="695"/>
                      <a:pt x="1005" y="540"/>
                      <a:pt x="1005" y="347"/>
                    </a:cubicBezTo>
                    <a:cubicBezTo>
                      <a:pt x="1005" y="155"/>
                      <a:pt x="849" y="0"/>
                      <a:pt x="657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56" name="Freeform 28">
                <a:extLst>
                  <a:ext uri="{FF2B5EF4-FFF2-40B4-BE49-F238E27FC236}">
                    <a16:creationId xmlns:a16="http://schemas.microsoft.com/office/drawing/2014/main" id="{94D9952C-C68A-594B-8876-A6ABBCA533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906773" y="6475866"/>
                <a:ext cx="59156" cy="59178"/>
              </a:xfrm>
              <a:custGeom>
                <a:avLst/>
                <a:gdLst>
                  <a:gd name="T0" fmla="*/ 74460 w 174"/>
                  <a:gd name="T1" fmla="*/ 37445 h 174"/>
                  <a:gd name="T2" fmla="*/ 74460 w 174"/>
                  <a:gd name="T3" fmla="*/ 37445 h 174"/>
                  <a:gd name="T4" fmla="*/ 37015 w 174"/>
                  <a:gd name="T5" fmla="*/ 74459 h 174"/>
                  <a:gd name="T6" fmla="*/ 37015 w 174"/>
                  <a:gd name="T7" fmla="*/ 74459 h 174"/>
                  <a:gd name="T8" fmla="*/ 0 w 174"/>
                  <a:gd name="T9" fmla="*/ 37445 h 174"/>
                  <a:gd name="T10" fmla="*/ 0 w 174"/>
                  <a:gd name="T11" fmla="*/ 37445 h 174"/>
                  <a:gd name="T12" fmla="*/ 37015 w 174"/>
                  <a:gd name="T13" fmla="*/ 0 h 174"/>
                  <a:gd name="T14" fmla="*/ 37015 w 174"/>
                  <a:gd name="T15" fmla="*/ 0 h 174"/>
                  <a:gd name="T16" fmla="*/ 74460 w 174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4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5"/>
                      <a:pt x="134" y="173"/>
                      <a:pt x="86" y="173"/>
                    </a:cubicBezTo>
                    <a:cubicBezTo>
                      <a:pt x="39" y="173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4" y="0"/>
                      <a:pt x="173" y="39"/>
                      <a:pt x="173" y="87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87" name="Freeform 29">
                <a:extLst>
                  <a:ext uri="{FF2B5EF4-FFF2-40B4-BE49-F238E27FC236}">
                    <a16:creationId xmlns:a16="http://schemas.microsoft.com/office/drawing/2014/main" id="{35EC58E6-4018-0D48-AC7C-DCF36B2E9F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240887" y="6673129"/>
                <a:ext cx="59156" cy="59178"/>
              </a:xfrm>
              <a:custGeom>
                <a:avLst/>
                <a:gdLst>
                  <a:gd name="T0" fmla="*/ 74459 w 174"/>
                  <a:gd name="T1" fmla="*/ 37014 h 174"/>
                  <a:gd name="T2" fmla="*/ 74459 w 174"/>
                  <a:gd name="T3" fmla="*/ 37014 h 174"/>
                  <a:gd name="T4" fmla="*/ 37445 w 174"/>
                  <a:gd name="T5" fmla="*/ 74459 h 174"/>
                  <a:gd name="T6" fmla="*/ 37445 w 174"/>
                  <a:gd name="T7" fmla="*/ 74459 h 174"/>
                  <a:gd name="T8" fmla="*/ 0 w 174"/>
                  <a:gd name="T9" fmla="*/ 37014 h 174"/>
                  <a:gd name="T10" fmla="*/ 0 w 174"/>
                  <a:gd name="T11" fmla="*/ 37014 h 174"/>
                  <a:gd name="T12" fmla="*/ 37445 w 174"/>
                  <a:gd name="T13" fmla="*/ 0 h 174"/>
                  <a:gd name="T14" fmla="*/ 37445 w 174"/>
                  <a:gd name="T15" fmla="*/ 0 h 174"/>
                  <a:gd name="T16" fmla="*/ 74459 w 174"/>
                  <a:gd name="T17" fmla="*/ 37014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4">
                    <a:moveTo>
                      <a:pt x="173" y="86"/>
                    </a:moveTo>
                    <a:lnTo>
                      <a:pt x="173" y="86"/>
                    </a:lnTo>
                    <a:cubicBezTo>
                      <a:pt x="173" y="134"/>
                      <a:pt x="135" y="173"/>
                      <a:pt x="87" y="173"/>
                    </a:cubicBezTo>
                    <a:cubicBezTo>
                      <a:pt x="39" y="173"/>
                      <a:pt x="0" y="134"/>
                      <a:pt x="0" y="86"/>
                    </a:cubicBezTo>
                    <a:cubicBezTo>
                      <a:pt x="0" y="38"/>
                      <a:pt x="39" y="0"/>
                      <a:pt x="87" y="0"/>
                    </a:cubicBezTo>
                    <a:cubicBezTo>
                      <a:pt x="135" y="0"/>
                      <a:pt x="173" y="38"/>
                      <a:pt x="173" y="86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88" name="Freeform 30">
                <a:extLst>
                  <a:ext uri="{FF2B5EF4-FFF2-40B4-BE49-F238E27FC236}">
                    <a16:creationId xmlns:a16="http://schemas.microsoft.com/office/drawing/2014/main" id="{A7CB284B-342B-1B40-8998-489BAE1F93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589758" y="6190594"/>
                <a:ext cx="59156" cy="59178"/>
              </a:xfrm>
              <a:custGeom>
                <a:avLst/>
                <a:gdLst>
                  <a:gd name="T0" fmla="*/ 74456 w 173"/>
                  <a:gd name="T1" fmla="*/ 37014 h 174"/>
                  <a:gd name="T2" fmla="*/ 74456 w 173"/>
                  <a:gd name="T3" fmla="*/ 37014 h 174"/>
                  <a:gd name="T4" fmla="*/ 37661 w 173"/>
                  <a:gd name="T5" fmla="*/ 74459 h 174"/>
                  <a:gd name="T6" fmla="*/ 37661 w 173"/>
                  <a:gd name="T7" fmla="*/ 74459 h 174"/>
                  <a:gd name="T8" fmla="*/ 0 w 173"/>
                  <a:gd name="T9" fmla="*/ 37014 h 174"/>
                  <a:gd name="T10" fmla="*/ 0 w 173"/>
                  <a:gd name="T11" fmla="*/ 37014 h 174"/>
                  <a:gd name="T12" fmla="*/ 37661 w 173"/>
                  <a:gd name="T13" fmla="*/ 0 h 174"/>
                  <a:gd name="T14" fmla="*/ 37661 w 173"/>
                  <a:gd name="T15" fmla="*/ 0 h 174"/>
                  <a:gd name="T16" fmla="*/ 74456 w 173"/>
                  <a:gd name="T17" fmla="*/ 37014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4">
                    <a:moveTo>
                      <a:pt x="172" y="86"/>
                    </a:moveTo>
                    <a:lnTo>
                      <a:pt x="172" y="86"/>
                    </a:lnTo>
                    <a:cubicBezTo>
                      <a:pt x="172" y="135"/>
                      <a:pt x="134" y="173"/>
                      <a:pt x="87" y="173"/>
                    </a:cubicBezTo>
                    <a:cubicBezTo>
                      <a:pt x="39" y="173"/>
                      <a:pt x="0" y="135"/>
                      <a:pt x="0" y="86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4" y="0"/>
                      <a:pt x="172" y="39"/>
                      <a:pt x="172" y="86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89" name="Freeform 31">
                <a:extLst>
                  <a:ext uri="{FF2B5EF4-FFF2-40B4-BE49-F238E27FC236}">
                    <a16:creationId xmlns:a16="http://schemas.microsoft.com/office/drawing/2014/main" id="{3AAAE141-6BF3-A648-AE86-136576A36A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906773" y="5988776"/>
                <a:ext cx="59156" cy="59179"/>
              </a:xfrm>
              <a:custGeom>
                <a:avLst/>
                <a:gdLst>
                  <a:gd name="T0" fmla="*/ 74460 w 174"/>
                  <a:gd name="T1" fmla="*/ 37445 h 174"/>
                  <a:gd name="T2" fmla="*/ 74460 w 174"/>
                  <a:gd name="T3" fmla="*/ 37445 h 174"/>
                  <a:gd name="T4" fmla="*/ 37015 w 174"/>
                  <a:gd name="T5" fmla="*/ 74460 h 174"/>
                  <a:gd name="T6" fmla="*/ 37015 w 174"/>
                  <a:gd name="T7" fmla="*/ 74460 h 174"/>
                  <a:gd name="T8" fmla="*/ 0 w 174"/>
                  <a:gd name="T9" fmla="*/ 37445 h 174"/>
                  <a:gd name="T10" fmla="*/ 0 w 174"/>
                  <a:gd name="T11" fmla="*/ 37445 h 174"/>
                  <a:gd name="T12" fmla="*/ 37015 w 174"/>
                  <a:gd name="T13" fmla="*/ 0 h 174"/>
                  <a:gd name="T14" fmla="*/ 37015 w 174"/>
                  <a:gd name="T15" fmla="*/ 0 h 174"/>
                  <a:gd name="T16" fmla="*/ 74460 w 174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4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5"/>
                      <a:pt x="134" y="173"/>
                      <a:pt x="86" y="173"/>
                    </a:cubicBezTo>
                    <a:cubicBezTo>
                      <a:pt x="39" y="173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4" y="0"/>
                      <a:pt x="173" y="39"/>
                      <a:pt x="173" y="87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90" name="Freeform 32">
                <a:extLst>
                  <a:ext uri="{FF2B5EF4-FFF2-40B4-BE49-F238E27FC236}">
                    <a16:creationId xmlns:a16="http://schemas.microsoft.com/office/drawing/2014/main" id="{4CD0CAD9-0746-7B48-B4CF-3D98E0F790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-47309" y="5812758"/>
                <a:ext cx="59156" cy="60696"/>
              </a:xfrm>
              <a:custGeom>
                <a:avLst/>
                <a:gdLst>
                  <a:gd name="T0" fmla="*/ 74456 w 173"/>
                  <a:gd name="T1" fmla="*/ 38186 h 175"/>
                  <a:gd name="T2" fmla="*/ 74456 w 173"/>
                  <a:gd name="T3" fmla="*/ 38186 h 175"/>
                  <a:gd name="T4" fmla="*/ 36795 w 173"/>
                  <a:gd name="T5" fmla="*/ 76371 h 175"/>
                  <a:gd name="T6" fmla="*/ 36795 w 173"/>
                  <a:gd name="T7" fmla="*/ 76371 h 175"/>
                  <a:gd name="T8" fmla="*/ 0 w 173"/>
                  <a:gd name="T9" fmla="*/ 38186 h 175"/>
                  <a:gd name="T10" fmla="*/ 0 w 173"/>
                  <a:gd name="T11" fmla="*/ 38186 h 175"/>
                  <a:gd name="T12" fmla="*/ 36795 w 173"/>
                  <a:gd name="T13" fmla="*/ 0 h 175"/>
                  <a:gd name="T14" fmla="*/ 36795 w 173"/>
                  <a:gd name="T15" fmla="*/ 0 h 175"/>
                  <a:gd name="T16" fmla="*/ 74456 w 173"/>
                  <a:gd name="T17" fmla="*/ 38186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5">
                    <a:moveTo>
                      <a:pt x="172" y="87"/>
                    </a:moveTo>
                    <a:lnTo>
                      <a:pt x="172" y="87"/>
                    </a:lnTo>
                    <a:cubicBezTo>
                      <a:pt x="172" y="135"/>
                      <a:pt x="133" y="174"/>
                      <a:pt x="85" y="174"/>
                    </a:cubicBezTo>
                    <a:cubicBezTo>
                      <a:pt x="38" y="174"/>
                      <a:pt x="0" y="135"/>
                      <a:pt x="0" y="87"/>
                    </a:cubicBezTo>
                    <a:cubicBezTo>
                      <a:pt x="0" y="39"/>
                      <a:pt x="38" y="0"/>
                      <a:pt x="85" y="0"/>
                    </a:cubicBezTo>
                    <a:cubicBezTo>
                      <a:pt x="133" y="0"/>
                      <a:pt x="172" y="39"/>
                      <a:pt x="172" y="87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91" name="Freeform 33">
                <a:extLst>
                  <a:ext uri="{FF2B5EF4-FFF2-40B4-BE49-F238E27FC236}">
                    <a16:creationId xmlns:a16="http://schemas.microsoft.com/office/drawing/2014/main" id="{71589397-9E6A-3340-8986-183B1F75A6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717171" y="7058552"/>
                <a:ext cx="59156" cy="59178"/>
              </a:xfrm>
              <a:custGeom>
                <a:avLst/>
                <a:gdLst>
                  <a:gd name="T0" fmla="*/ 74459 w 174"/>
                  <a:gd name="T1" fmla="*/ 36795 h 173"/>
                  <a:gd name="T2" fmla="*/ 74459 w 174"/>
                  <a:gd name="T3" fmla="*/ 36795 h 173"/>
                  <a:gd name="T4" fmla="*/ 37445 w 174"/>
                  <a:gd name="T5" fmla="*/ 74456 h 173"/>
                  <a:gd name="T6" fmla="*/ 37445 w 174"/>
                  <a:gd name="T7" fmla="*/ 74456 h 173"/>
                  <a:gd name="T8" fmla="*/ 0 w 174"/>
                  <a:gd name="T9" fmla="*/ 36795 h 173"/>
                  <a:gd name="T10" fmla="*/ 0 w 174"/>
                  <a:gd name="T11" fmla="*/ 36795 h 173"/>
                  <a:gd name="T12" fmla="*/ 37445 w 174"/>
                  <a:gd name="T13" fmla="*/ 0 h 173"/>
                  <a:gd name="T14" fmla="*/ 37445 w 174"/>
                  <a:gd name="T15" fmla="*/ 0 h 173"/>
                  <a:gd name="T16" fmla="*/ 74459 w 174"/>
                  <a:gd name="T17" fmla="*/ 36795 h 1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3">
                    <a:moveTo>
                      <a:pt x="173" y="85"/>
                    </a:moveTo>
                    <a:lnTo>
                      <a:pt x="173" y="85"/>
                    </a:lnTo>
                    <a:cubicBezTo>
                      <a:pt x="173" y="133"/>
                      <a:pt x="134" y="172"/>
                      <a:pt x="87" y="172"/>
                    </a:cubicBezTo>
                    <a:cubicBezTo>
                      <a:pt x="39" y="172"/>
                      <a:pt x="0" y="133"/>
                      <a:pt x="0" y="85"/>
                    </a:cubicBezTo>
                    <a:cubicBezTo>
                      <a:pt x="0" y="38"/>
                      <a:pt x="39" y="0"/>
                      <a:pt x="87" y="0"/>
                    </a:cubicBezTo>
                    <a:cubicBezTo>
                      <a:pt x="134" y="0"/>
                      <a:pt x="173" y="38"/>
                      <a:pt x="173" y="85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92" name="Freeform 34">
                <a:extLst>
                  <a:ext uri="{FF2B5EF4-FFF2-40B4-BE49-F238E27FC236}">
                    <a16:creationId xmlns:a16="http://schemas.microsoft.com/office/drawing/2014/main" id="{127B58C0-F72A-C74D-9FF2-11B25FDF18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973513" y="6439448"/>
                <a:ext cx="36404" cy="36418"/>
              </a:xfrm>
              <a:custGeom>
                <a:avLst/>
                <a:gdLst>
                  <a:gd name="T0" fmla="*/ 45651 w 106"/>
                  <a:gd name="T1" fmla="*/ 23043 h 106"/>
                  <a:gd name="T2" fmla="*/ 45651 w 106"/>
                  <a:gd name="T3" fmla="*/ 23043 h 106"/>
                  <a:gd name="T4" fmla="*/ 22608 w 106"/>
                  <a:gd name="T5" fmla="*/ 45651 h 106"/>
                  <a:gd name="T6" fmla="*/ 22608 w 106"/>
                  <a:gd name="T7" fmla="*/ 45651 h 106"/>
                  <a:gd name="T8" fmla="*/ 0 w 106"/>
                  <a:gd name="T9" fmla="*/ 23043 h 106"/>
                  <a:gd name="T10" fmla="*/ 0 w 106"/>
                  <a:gd name="T11" fmla="*/ 23043 h 106"/>
                  <a:gd name="T12" fmla="*/ 22608 w 106"/>
                  <a:gd name="T13" fmla="*/ 0 h 106"/>
                  <a:gd name="T14" fmla="*/ 22608 w 106"/>
                  <a:gd name="T15" fmla="*/ 0 h 106"/>
                  <a:gd name="T16" fmla="*/ 45651 w 106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6">
                    <a:moveTo>
                      <a:pt x="105" y="53"/>
                    </a:moveTo>
                    <a:lnTo>
                      <a:pt x="105" y="53"/>
                    </a:lnTo>
                    <a:cubicBezTo>
                      <a:pt x="105" y="81"/>
                      <a:pt x="82" y="105"/>
                      <a:pt x="52" y="105"/>
                    </a:cubicBezTo>
                    <a:cubicBezTo>
                      <a:pt x="23" y="105"/>
                      <a:pt x="0" y="81"/>
                      <a:pt x="0" y="53"/>
                    </a:cubicBezTo>
                    <a:cubicBezTo>
                      <a:pt x="0" y="24"/>
                      <a:pt x="23" y="0"/>
                      <a:pt x="52" y="0"/>
                    </a:cubicBezTo>
                    <a:cubicBezTo>
                      <a:pt x="82" y="0"/>
                      <a:pt x="105" y="24"/>
                      <a:pt x="105" y="53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93" name="Freeform 35">
                <a:extLst>
                  <a:ext uri="{FF2B5EF4-FFF2-40B4-BE49-F238E27FC236}">
                    <a16:creationId xmlns:a16="http://schemas.microsoft.com/office/drawing/2014/main" id="{8CFC989D-CBA4-884C-84B4-0EBFEB2E47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01340" y="6340816"/>
                <a:ext cx="36404" cy="36418"/>
              </a:xfrm>
              <a:custGeom>
                <a:avLst/>
                <a:gdLst>
                  <a:gd name="T0" fmla="*/ 45647 w 105"/>
                  <a:gd name="T1" fmla="*/ 22824 h 105"/>
                  <a:gd name="T2" fmla="*/ 45647 w 105"/>
                  <a:gd name="T3" fmla="*/ 22824 h 105"/>
                  <a:gd name="T4" fmla="*/ 22824 w 105"/>
                  <a:gd name="T5" fmla="*/ 45647 h 105"/>
                  <a:gd name="T6" fmla="*/ 22824 w 105"/>
                  <a:gd name="T7" fmla="*/ 45647 h 105"/>
                  <a:gd name="T8" fmla="*/ 0 w 105"/>
                  <a:gd name="T9" fmla="*/ 22824 h 105"/>
                  <a:gd name="T10" fmla="*/ 0 w 105"/>
                  <a:gd name="T11" fmla="*/ 22824 h 105"/>
                  <a:gd name="T12" fmla="*/ 22824 w 105"/>
                  <a:gd name="T13" fmla="*/ 0 h 105"/>
                  <a:gd name="T14" fmla="*/ 22824 w 105"/>
                  <a:gd name="T15" fmla="*/ 0 h 105"/>
                  <a:gd name="T16" fmla="*/ 45647 w 105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5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0"/>
                      <a:pt x="81" y="104"/>
                      <a:pt x="52" y="104"/>
                    </a:cubicBezTo>
                    <a:cubicBezTo>
                      <a:pt x="24" y="104"/>
                      <a:pt x="0" y="80"/>
                      <a:pt x="0" y="52"/>
                    </a:cubicBezTo>
                    <a:cubicBezTo>
                      <a:pt x="0" y="23"/>
                      <a:pt x="24" y="0"/>
                      <a:pt x="52" y="0"/>
                    </a:cubicBezTo>
                    <a:cubicBezTo>
                      <a:pt x="81" y="0"/>
                      <a:pt x="104" y="23"/>
                      <a:pt x="104" y="52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94" name="Freeform 36">
                <a:extLst>
                  <a:ext uri="{FF2B5EF4-FFF2-40B4-BE49-F238E27FC236}">
                    <a16:creationId xmlns:a16="http://schemas.microsoft.com/office/drawing/2014/main" id="{48F83999-06E4-8647-BBCF-B34E96047D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833966" y="5893180"/>
                <a:ext cx="36404" cy="36418"/>
              </a:xfrm>
              <a:custGeom>
                <a:avLst/>
                <a:gdLst>
                  <a:gd name="T0" fmla="*/ 45647 w 105"/>
                  <a:gd name="T1" fmla="*/ 22397 h 107"/>
                  <a:gd name="T2" fmla="*/ 45647 w 105"/>
                  <a:gd name="T3" fmla="*/ 22397 h 107"/>
                  <a:gd name="T4" fmla="*/ 22824 w 105"/>
                  <a:gd name="T5" fmla="*/ 45655 h 107"/>
                  <a:gd name="T6" fmla="*/ 22824 w 105"/>
                  <a:gd name="T7" fmla="*/ 45655 h 107"/>
                  <a:gd name="T8" fmla="*/ 0 w 105"/>
                  <a:gd name="T9" fmla="*/ 22397 h 107"/>
                  <a:gd name="T10" fmla="*/ 0 w 105"/>
                  <a:gd name="T11" fmla="*/ 22397 h 107"/>
                  <a:gd name="T12" fmla="*/ 22824 w 105"/>
                  <a:gd name="T13" fmla="*/ 0 h 107"/>
                  <a:gd name="T14" fmla="*/ 22824 w 105"/>
                  <a:gd name="T15" fmla="*/ 0 h 107"/>
                  <a:gd name="T16" fmla="*/ 45647 w 105"/>
                  <a:gd name="T17" fmla="*/ 22397 h 1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7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2"/>
                      <a:pt x="82" y="106"/>
                      <a:pt x="52" y="106"/>
                    </a:cubicBezTo>
                    <a:cubicBezTo>
                      <a:pt x="24" y="106"/>
                      <a:pt x="0" y="82"/>
                      <a:pt x="0" y="52"/>
                    </a:cubicBezTo>
                    <a:cubicBezTo>
                      <a:pt x="0" y="24"/>
                      <a:pt x="24" y="0"/>
                      <a:pt x="52" y="0"/>
                    </a:cubicBezTo>
                    <a:cubicBezTo>
                      <a:pt x="82" y="0"/>
                      <a:pt x="104" y="24"/>
                      <a:pt x="104" y="52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95" name="Freeform 37">
                <a:extLst>
                  <a:ext uri="{FF2B5EF4-FFF2-40B4-BE49-F238E27FC236}">
                    <a16:creationId xmlns:a16="http://schemas.microsoft.com/office/drawing/2014/main" id="{01414BBB-DDDC-DB4F-B585-9F3FC4A4C9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-579714" y="6126861"/>
                <a:ext cx="36404" cy="36418"/>
              </a:xfrm>
              <a:custGeom>
                <a:avLst/>
                <a:gdLst>
                  <a:gd name="T0" fmla="*/ 45647 w 105"/>
                  <a:gd name="T1" fmla="*/ 23043 h 106"/>
                  <a:gd name="T2" fmla="*/ 45647 w 105"/>
                  <a:gd name="T3" fmla="*/ 23043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3043 h 106"/>
                  <a:gd name="T10" fmla="*/ 0 w 105"/>
                  <a:gd name="T11" fmla="*/ 23043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3"/>
                    </a:moveTo>
                    <a:lnTo>
                      <a:pt x="104" y="53"/>
                    </a:lnTo>
                    <a:cubicBezTo>
                      <a:pt x="104" y="82"/>
                      <a:pt x="82" y="105"/>
                      <a:pt x="52" y="105"/>
                    </a:cubicBezTo>
                    <a:cubicBezTo>
                      <a:pt x="24" y="105"/>
                      <a:pt x="0" y="82"/>
                      <a:pt x="0" y="53"/>
                    </a:cubicBezTo>
                    <a:cubicBezTo>
                      <a:pt x="0" y="24"/>
                      <a:pt x="24" y="0"/>
                      <a:pt x="52" y="0"/>
                    </a:cubicBezTo>
                    <a:cubicBezTo>
                      <a:pt x="82" y="0"/>
                      <a:pt x="104" y="24"/>
                      <a:pt x="104" y="53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96" name="Freeform 38">
                <a:extLst>
                  <a:ext uri="{FF2B5EF4-FFF2-40B4-BE49-F238E27FC236}">
                    <a16:creationId xmlns:a16="http://schemas.microsoft.com/office/drawing/2014/main" id="{32846FB1-C626-7E47-BBC3-785D2300C8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-758699" y="6240666"/>
                <a:ext cx="1011722" cy="435497"/>
              </a:xfrm>
              <a:custGeom>
                <a:avLst/>
                <a:gdLst>
                  <a:gd name="T0" fmla="*/ 1143282 w 2943"/>
                  <a:gd name="T1" fmla="*/ 275339 h 1267"/>
                  <a:gd name="T2" fmla="*/ 866057 w 2943"/>
                  <a:gd name="T3" fmla="*/ 275339 h 1267"/>
                  <a:gd name="T4" fmla="*/ 866057 w 2943"/>
                  <a:gd name="T5" fmla="*/ 275339 h 1267"/>
                  <a:gd name="T6" fmla="*/ 1004017 w 2943"/>
                  <a:gd name="T7" fmla="*/ 137452 h 1267"/>
                  <a:gd name="T8" fmla="*/ 1004017 w 2943"/>
                  <a:gd name="T9" fmla="*/ 137452 h 1267"/>
                  <a:gd name="T10" fmla="*/ 866057 w 2943"/>
                  <a:gd name="T11" fmla="*/ 0 h 1267"/>
                  <a:gd name="T12" fmla="*/ 137525 w 2943"/>
                  <a:gd name="T13" fmla="*/ 0 h 1267"/>
                  <a:gd name="T14" fmla="*/ 137525 w 2943"/>
                  <a:gd name="T15" fmla="*/ 0 h 1267"/>
                  <a:gd name="T16" fmla="*/ 0 w 2943"/>
                  <a:gd name="T17" fmla="*/ 137452 h 1267"/>
                  <a:gd name="T18" fmla="*/ 0 w 2943"/>
                  <a:gd name="T19" fmla="*/ 137452 h 1267"/>
                  <a:gd name="T20" fmla="*/ 137525 w 2943"/>
                  <a:gd name="T21" fmla="*/ 275339 h 1267"/>
                  <a:gd name="T22" fmla="*/ 414750 w 2943"/>
                  <a:gd name="T23" fmla="*/ 275339 h 1267"/>
                  <a:gd name="T24" fmla="*/ 414750 w 2943"/>
                  <a:gd name="T25" fmla="*/ 275339 h 1267"/>
                  <a:gd name="T26" fmla="*/ 277225 w 2943"/>
                  <a:gd name="T27" fmla="*/ 412790 h 1267"/>
                  <a:gd name="T28" fmla="*/ 277225 w 2943"/>
                  <a:gd name="T29" fmla="*/ 412790 h 1267"/>
                  <a:gd name="T30" fmla="*/ 414750 w 2943"/>
                  <a:gd name="T31" fmla="*/ 550677 h 1267"/>
                  <a:gd name="T32" fmla="*/ 1143282 w 2943"/>
                  <a:gd name="T33" fmla="*/ 550677 h 1267"/>
                  <a:gd name="T34" fmla="*/ 1143282 w 2943"/>
                  <a:gd name="T35" fmla="*/ 550677 h 1267"/>
                  <a:gd name="T36" fmla="*/ 1280372 w 2943"/>
                  <a:gd name="T37" fmla="*/ 412790 h 1267"/>
                  <a:gd name="T38" fmla="*/ 1280372 w 2943"/>
                  <a:gd name="T39" fmla="*/ 412790 h 1267"/>
                  <a:gd name="T40" fmla="*/ 1143282 w 2943"/>
                  <a:gd name="T41" fmla="*/ 275339 h 126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943" h="1267">
                    <a:moveTo>
                      <a:pt x="2627" y="633"/>
                    </a:moveTo>
                    <a:lnTo>
                      <a:pt x="1990" y="633"/>
                    </a:lnTo>
                    <a:cubicBezTo>
                      <a:pt x="2165" y="633"/>
                      <a:pt x="2307" y="491"/>
                      <a:pt x="2307" y="316"/>
                    </a:cubicBezTo>
                    <a:cubicBezTo>
                      <a:pt x="2307" y="141"/>
                      <a:pt x="2165" y="0"/>
                      <a:pt x="1990" y="0"/>
                    </a:cubicBezTo>
                    <a:lnTo>
                      <a:pt x="316" y="0"/>
                    </a:lnTo>
                    <a:cubicBezTo>
                      <a:pt x="142" y="0"/>
                      <a:pt x="0" y="141"/>
                      <a:pt x="0" y="316"/>
                    </a:cubicBezTo>
                    <a:cubicBezTo>
                      <a:pt x="0" y="491"/>
                      <a:pt x="142" y="633"/>
                      <a:pt x="316" y="633"/>
                    </a:cubicBezTo>
                    <a:lnTo>
                      <a:pt x="953" y="633"/>
                    </a:lnTo>
                    <a:cubicBezTo>
                      <a:pt x="778" y="633"/>
                      <a:pt x="637" y="774"/>
                      <a:pt x="637" y="949"/>
                    </a:cubicBezTo>
                    <a:cubicBezTo>
                      <a:pt x="637" y="1123"/>
                      <a:pt x="778" y="1266"/>
                      <a:pt x="953" y="1266"/>
                    </a:cubicBezTo>
                    <a:lnTo>
                      <a:pt x="2627" y="1266"/>
                    </a:lnTo>
                    <a:cubicBezTo>
                      <a:pt x="2801" y="1266"/>
                      <a:pt x="2942" y="1123"/>
                      <a:pt x="2942" y="949"/>
                    </a:cubicBezTo>
                    <a:cubicBezTo>
                      <a:pt x="2942" y="774"/>
                      <a:pt x="2801" y="633"/>
                      <a:pt x="2627" y="633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97" name="Freeform 39">
                <a:extLst>
                  <a:ext uri="{FF2B5EF4-FFF2-40B4-BE49-F238E27FC236}">
                    <a16:creationId xmlns:a16="http://schemas.microsoft.com/office/drawing/2014/main" id="{51856928-704F-A948-B79B-E7B71FAB24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10662" y="5644324"/>
                <a:ext cx="488418" cy="206368"/>
              </a:xfrm>
              <a:custGeom>
                <a:avLst/>
                <a:gdLst>
                  <a:gd name="T0" fmla="*/ 487254 w 1420"/>
                  <a:gd name="T1" fmla="*/ 260719 h 600"/>
                  <a:gd name="T2" fmla="*/ 130196 w 1420"/>
                  <a:gd name="T3" fmla="*/ 260719 h 600"/>
                  <a:gd name="T4" fmla="*/ 130196 w 1420"/>
                  <a:gd name="T5" fmla="*/ 260719 h 600"/>
                  <a:gd name="T6" fmla="*/ 0 w 1420"/>
                  <a:gd name="T7" fmla="*/ 130577 h 600"/>
                  <a:gd name="T8" fmla="*/ 0 w 1420"/>
                  <a:gd name="T9" fmla="*/ 130577 h 600"/>
                  <a:gd name="T10" fmla="*/ 130196 w 1420"/>
                  <a:gd name="T11" fmla="*/ 0 h 600"/>
                  <a:gd name="T12" fmla="*/ 487254 w 1420"/>
                  <a:gd name="T13" fmla="*/ 0 h 600"/>
                  <a:gd name="T14" fmla="*/ 487254 w 1420"/>
                  <a:gd name="T15" fmla="*/ 0 h 600"/>
                  <a:gd name="T16" fmla="*/ 617886 w 1420"/>
                  <a:gd name="T17" fmla="*/ 130577 h 600"/>
                  <a:gd name="T18" fmla="*/ 617886 w 1420"/>
                  <a:gd name="T19" fmla="*/ 130577 h 600"/>
                  <a:gd name="T20" fmla="*/ 487254 w 1420"/>
                  <a:gd name="T21" fmla="*/ 260719 h 6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420" h="600">
                    <a:moveTo>
                      <a:pt x="1119" y="599"/>
                    </a:moveTo>
                    <a:lnTo>
                      <a:pt x="299" y="599"/>
                    </a:lnTo>
                    <a:cubicBezTo>
                      <a:pt x="133" y="599"/>
                      <a:pt x="0" y="465"/>
                      <a:pt x="0" y="300"/>
                    </a:cubicBezTo>
                    <a:cubicBezTo>
                      <a:pt x="0" y="134"/>
                      <a:pt x="133" y="0"/>
                      <a:pt x="299" y="0"/>
                    </a:cubicBezTo>
                    <a:lnTo>
                      <a:pt x="1119" y="0"/>
                    </a:lnTo>
                    <a:cubicBezTo>
                      <a:pt x="1284" y="0"/>
                      <a:pt x="1419" y="134"/>
                      <a:pt x="1419" y="300"/>
                    </a:cubicBezTo>
                    <a:cubicBezTo>
                      <a:pt x="1419" y="465"/>
                      <a:pt x="1284" y="599"/>
                      <a:pt x="1119" y="599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98" name="Freeform 66">
                <a:extLst>
                  <a:ext uri="{FF2B5EF4-FFF2-40B4-BE49-F238E27FC236}">
                    <a16:creationId xmlns:a16="http://schemas.microsoft.com/office/drawing/2014/main" id="{4C60556D-26DB-F64D-B4B8-CAFB6B0E30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-657590" y="2289324"/>
                <a:ext cx="1469352" cy="1664262"/>
              </a:xfrm>
              <a:custGeom>
                <a:avLst/>
                <a:gdLst>
                  <a:gd name="T0" fmla="*/ 1027733 w 4271"/>
                  <a:gd name="T1" fmla="*/ 879782 h 4839"/>
                  <a:gd name="T2" fmla="*/ 1039060 w 4271"/>
                  <a:gd name="T3" fmla="*/ 879347 h 4839"/>
                  <a:gd name="T4" fmla="*/ 933193 w 4271"/>
                  <a:gd name="T5" fmla="*/ 763116 h 4839"/>
                  <a:gd name="T6" fmla="*/ 1039060 w 4271"/>
                  <a:gd name="T7" fmla="*/ 647321 h 4839"/>
                  <a:gd name="T8" fmla="*/ 1027733 w 4271"/>
                  <a:gd name="T9" fmla="*/ 646886 h 4839"/>
                  <a:gd name="T10" fmla="*/ 1130114 w 4271"/>
                  <a:gd name="T11" fmla="*/ 646886 h 4839"/>
                  <a:gd name="T12" fmla="*/ 1292181 w 4271"/>
                  <a:gd name="T13" fmla="*/ 485382 h 4839"/>
                  <a:gd name="T14" fmla="*/ 1439435 w 4271"/>
                  <a:gd name="T15" fmla="*/ 323443 h 4839"/>
                  <a:gd name="T16" fmla="*/ 1601067 w 4271"/>
                  <a:gd name="T17" fmla="*/ 161939 h 4839"/>
                  <a:gd name="T18" fmla="*/ 1439435 w 4271"/>
                  <a:gd name="T19" fmla="*/ 0 h 4839"/>
                  <a:gd name="T20" fmla="*/ 798573 w 4271"/>
                  <a:gd name="T21" fmla="*/ 0 h 4839"/>
                  <a:gd name="T22" fmla="*/ 636506 w 4271"/>
                  <a:gd name="T23" fmla="*/ 161939 h 4839"/>
                  <a:gd name="T24" fmla="*/ 489687 w 4271"/>
                  <a:gd name="T25" fmla="*/ 323443 h 4839"/>
                  <a:gd name="T26" fmla="*/ 328055 w 4271"/>
                  <a:gd name="T27" fmla="*/ 485382 h 4839"/>
                  <a:gd name="T28" fmla="*/ 489687 w 4271"/>
                  <a:gd name="T29" fmla="*/ 646886 h 4839"/>
                  <a:gd name="T30" fmla="*/ 573334 w 4271"/>
                  <a:gd name="T31" fmla="*/ 646886 h 4839"/>
                  <a:gd name="T32" fmla="*/ 689657 w 4271"/>
                  <a:gd name="T33" fmla="*/ 763116 h 4839"/>
                  <a:gd name="T34" fmla="*/ 264013 w 4271"/>
                  <a:gd name="T35" fmla="*/ 879782 h 4839"/>
                  <a:gd name="T36" fmla="*/ 101945 w 4271"/>
                  <a:gd name="T37" fmla="*/ 1041286 h 4839"/>
                  <a:gd name="T38" fmla="*/ 264013 w 4271"/>
                  <a:gd name="T39" fmla="*/ 1203225 h 4839"/>
                  <a:gd name="T40" fmla="*/ 456141 w 4271"/>
                  <a:gd name="T41" fmla="*/ 1203225 h 4839"/>
                  <a:gd name="T42" fmla="*/ 450913 w 4271"/>
                  <a:gd name="T43" fmla="*/ 1203225 h 4839"/>
                  <a:gd name="T44" fmla="*/ 573334 w 4271"/>
                  <a:gd name="T45" fmla="*/ 1330774 h 4839"/>
                  <a:gd name="T46" fmla="*/ 450913 w 4271"/>
                  <a:gd name="T47" fmla="*/ 1458758 h 4839"/>
                  <a:gd name="T48" fmla="*/ 162067 w 4271"/>
                  <a:gd name="T49" fmla="*/ 1459193 h 4839"/>
                  <a:gd name="T50" fmla="*/ 0 w 4271"/>
                  <a:gd name="T51" fmla="*/ 1620697 h 4839"/>
                  <a:gd name="T52" fmla="*/ 162067 w 4271"/>
                  <a:gd name="T53" fmla="*/ 1782201 h 4839"/>
                  <a:gd name="T54" fmla="*/ 362909 w 4271"/>
                  <a:gd name="T55" fmla="*/ 1782201 h 4839"/>
                  <a:gd name="T56" fmla="*/ 200841 w 4271"/>
                  <a:gd name="T57" fmla="*/ 1943704 h 4839"/>
                  <a:gd name="T58" fmla="*/ 1099617 w 4271"/>
                  <a:gd name="T59" fmla="*/ 2106079 h 4839"/>
                  <a:gd name="T60" fmla="*/ 1261249 w 4271"/>
                  <a:gd name="T61" fmla="*/ 1943704 h 4839"/>
                  <a:gd name="T62" fmla="*/ 1099617 w 4271"/>
                  <a:gd name="T63" fmla="*/ 1782201 h 4839"/>
                  <a:gd name="T64" fmla="*/ 899211 w 4271"/>
                  <a:gd name="T65" fmla="*/ 1782201 h 4839"/>
                  <a:gd name="T66" fmla="*/ 1060843 w 4271"/>
                  <a:gd name="T67" fmla="*/ 1620697 h 4839"/>
                  <a:gd name="T68" fmla="*/ 1325291 w 4271"/>
                  <a:gd name="T69" fmla="*/ 1459193 h 4839"/>
                  <a:gd name="T70" fmla="*/ 1163224 w 4271"/>
                  <a:gd name="T71" fmla="*/ 1620697 h 4839"/>
                  <a:gd name="T72" fmla="*/ 1325291 w 4271"/>
                  <a:gd name="T73" fmla="*/ 1782201 h 4839"/>
                  <a:gd name="T74" fmla="*/ 1598889 w 4271"/>
                  <a:gd name="T75" fmla="*/ 1782201 h 4839"/>
                  <a:gd name="T76" fmla="*/ 1760956 w 4271"/>
                  <a:gd name="T77" fmla="*/ 1620697 h 4839"/>
                  <a:gd name="T78" fmla="*/ 1409810 w 4271"/>
                  <a:gd name="T79" fmla="*/ 1459193 h 4839"/>
                  <a:gd name="T80" fmla="*/ 1538767 w 4271"/>
                  <a:gd name="T81" fmla="*/ 1330774 h 4839"/>
                  <a:gd name="T82" fmla="*/ 1409810 w 4271"/>
                  <a:gd name="T83" fmla="*/ 1203225 h 4839"/>
                  <a:gd name="T84" fmla="*/ 1698656 w 4271"/>
                  <a:gd name="T85" fmla="*/ 1203225 h 4839"/>
                  <a:gd name="T86" fmla="*/ 1860287 w 4271"/>
                  <a:gd name="T87" fmla="*/ 1041286 h 483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4271" h="4839">
                    <a:moveTo>
                      <a:pt x="3899" y="2021"/>
                    </a:moveTo>
                    <a:lnTo>
                      <a:pt x="2359" y="2021"/>
                    </a:lnTo>
                    <a:cubicBezTo>
                      <a:pt x="2367" y="2021"/>
                      <a:pt x="2375" y="2020"/>
                      <a:pt x="2385" y="2020"/>
                    </a:cubicBezTo>
                    <a:cubicBezTo>
                      <a:pt x="2249" y="2007"/>
                      <a:pt x="2142" y="1893"/>
                      <a:pt x="2142" y="1753"/>
                    </a:cubicBezTo>
                    <a:cubicBezTo>
                      <a:pt x="2142" y="1614"/>
                      <a:pt x="2249" y="1500"/>
                      <a:pt x="2385" y="1487"/>
                    </a:cubicBezTo>
                    <a:cubicBezTo>
                      <a:pt x="2375" y="1487"/>
                      <a:pt x="2367" y="1486"/>
                      <a:pt x="2359" y="1486"/>
                    </a:cubicBezTo>
                    <a:lnTo>
                      <a:pt x="2594" y="1486"/>
                    </a:lnTo>
                    <a:cubicBezTo>
                      <a:pt x="2800" y="1486"/>
                      <a:pt x="2966" y="1320"/>
                      <a:pt x="2966" y="1115"/>
                    </a:cubicBezTo>
                    <a:cubicBezTo>
                      <a:pt x="2966" y="910"/>
                      <a:pt x="2800" y="743"/>
                      <a:pt x="2594" y="743"/>
                    </a:cubicBezTo>
                    <a:lnTo>
                      <a:pt x="3304" y="743"/>
                    </a:lnTo>
                    <a:cubicBezTo>
                      <a:pt x="3508" y="743"/>
                      <a:pt x="3675" y="577"/>
                      <a:pt x="3675" y="372"/>
                    </a:cubicBezTo>
                    <a:cubicBezTo>
                      <a:pt x="3675" y="167"/>
                      <a:pt x="3508" y="0"/>
                      <a:pt x="3304" y="0"/>
                    </a:cubicBezTo>
                    <a:lnTo>
                      <a:pt x="1833" y="0"/>
                    </a:lnTo>
                    <a:cubicBezTo>
                      <a:pt x="1627" y="0"/>
                      <a:pt x="1461" y="167"/>
                      <a:pt x="1461" y="372"/>
                    </a:cubicBezTo>
                    <a:cubicBezTo>
                      <a:pt x="1461" y="577"/>
                      <a:pt x="1627" y="743"/>
                      <a:pt x="1833" y="743"/>
                    </a:cubicBezTo>
                    <a:lnTo>
                      <a:pt x="1124" y="743"/>
                    </a:lnTo>
                    <a:cubicBezTo>
                      <a:pt x="919" y="743"/>
                      <a:pt x="753" y="910"/>
                      <a:pt x="753" y="1115"/>
                    </a:cubicBezTo>
                    <a:cubicBezTo>
                      <a:pt x="753" y="1320"/>
                      <a:pt x="919" y="1486"/>
                      <a:pt x="1124" y="1486"/>
                    </a:cubicBezTo>
                    <a:lnTo>
                      <a:pt x="1316" y="1486"/>
                    </a:lnTo>
                    <a:cubicBezTo>
                      <a:pt x="1464" y="1486"/>
                      <a:pt x="1583" y="1605"/>
                      <a:pt x="1583" y="1753"/>
                    </a:cubicBezTo>
                    <a:cubicBezTo>
                      <a:pt x="1583" y="1901"/>
                      <a:pt x="1464" y="2021"/>
                      <a:pt x="1316" y="2021"/>
                    </a:cubicBezTo>
                    <a:lnTo>
                      <a:pt x="606" y="2021"/>
                    </a:lnTo>
                    <a:cubicBezTo>
                      <a:pt x="401" y="2021"/>
                      <a:pt x="234" y="2187"/>
                      <a:pt x="234" y="2392"/>
                    </a:cubicBezTo>
                    <a:cubicBezTo>
                      <a:pt x="234" y="2597"/>
                      <a:pt x="401" y="2764"/>
                      <a:pt x="606" y="2764"/>
                    </a:cubicBezTo>
                    <a:lnTo>
                      <a:pt x="1047" y="2764"/>
                    </a:lnTo>
                    <a:cubicBezTo>
                      <a:pt x="1043" y="2764"/>
                      <a:pt x="1039" y="2764"/>
                      <a:pt x="1035" y="2764"/>
                    </a:cubicBezTo>
                    <a:cubicBezTo>
                      <a:pt x="1190" y="2771"/>
                      <a:pt x="1316" y="2900"/>
                      <a:pt x="1316" y="3057"/>
                    </a:cubicBezTo>
                    <a:cubicBezTo>
                      <a:pt x="1316" y="3216"/>
                      <a:pt x="1190" y="3345"/>
                      <a:pt x="1035" y="3351"/>
                    </a:cubicBezTo>
                    <a:cubicBezTo>
                      <a:pt x="1039" y="3351"/>
                      <a:pt x="1043" y="3352"/>
                      <a:pt x="1047" y="3352"/>
                    </a:cubicBezTo>
                    <a:lnTo>
                      <a:pt x="372" y="3352"/>
                    </a:lnTo>
                    <a:cubicBezTo>
                      <a:pt x="167" y="3352"/>
                      <a:pt x="0" y="3517"/>
                      <a:pt x="0" y="3723"/>
                    </a:cubicBezTo>
                    <a:cubicBezTo>
                      <a:pt x="0" y="3928"/>
                      <a:pt x="167" y="4094"/>
                      <a:pt x="372" y="4094"/>
                    </a:cubicBezTo>
                    <a:lnTo>
                      <a:pt x="833" y="4094"/>
                    </a:lnTo>
                    <a:cubicBezTo>
                      <a:pt x="627" y="4094"/>
                      <a:pt x="461" y="4260"/>
                      <a:pt x="461" y="4465"/>
                    </a:cubicBezTo>
                    <a:cubicBezTo>
                      <a:pt x="461" y="4672"/>
                      <a:pt x="627" y="4838"/>
                      <a:pt x="833" y="4838"/>
                    </a:cubicBezTo>
                    <a:lnTo>
                      <a:pt x="2524" y="4838"/>
                    </a:lnTo>
                    <a:cubicBezTo>
                      <a:pt x="2729" y="4838"/>
                      <a:pt x="2895" y="4672"/>
                      <a:pt x="2895" y="4465"/>
                    </a:cubicBezTo>
                    <a:cubicBezTo>
                      <a:pt x="2895" y="4260"/>
                      <a:pt x="2729" y="4094"/>
                      <a:pt x="2524" y="4094"/>
                    </a:cubicBezTo>
                    <a:lnTo>
                      <a:pt x="2064" y="4094"/>
                    </a:lnTo>
                    <a:cubicBezTo>
                      <a:pt x="2269" y="4094"/>
                      <a:pt x="2435" y="3928"/>
                      <a:pt x="2435" y="3723"/>
                    </a:cubicBezTo>
                    <a:cubicBezTo>
                      <a:pt x="2435" y="3517"/>
                      <a:pt x="2269" y="3352"/>
                      <a:pt x="2064" y="3352"/>
                    </a:cubicBezTo>
                    <a:lnTo>
                      <a:pt x="3042" y="3352"/>
                    </a:lnTo>
                    <a:cubicBezTo>
                      <a:pt x="2836" y="3352"/>
                      <a:pt x="2670" y="3517"/>
                      <a:pt x="2670" y="3723"/>
                    </a:cubicBezTo>
                    <a:cubicBezTo>
                      <a:pt x="2670" y="3928"/>
                      <a:pt x="2836" y="4094"/>
                      <a:pt x="3042" y="4094"/>
                    </a:cubicBezTo>
                    <a:lnTo>
                      <a:pt x="3670" y="4094"/>
                    </a:lnTo>
                    <a:cubicBezTo>
                      <a:pt x="3876" y="4094"/>
                      <a:pt x="4042" y="3928"/>
                      <a:pt x="4042" y="3723"/>
                    </a:cubicBezTo>
                    <a:cubicBezTo>
                      <a:pt x="4042" y="3517"/>
                      <a:pt x="3876" y="3352"/>
                      <a:pt x="3670" y="3352"/>
                    </a:cubicBezTo>
                    <a:lnTo>
                      <a:pt x="3236" y="3352"/>
                    </a:lnTo>
                    <a:cubicBezTo>
                      <a:pt x="3399" y="3352"/>
                      <a:pt x="3532" y="3220"/>
                      <a:pt x="3532" y="3057"/>
                    </a:cubicBezTo>
                    <a:cubicBezTo>
                      <a:pt x="3532" y="2895"/>
                      <a:pt x="3399" y="2764"/>
                      <a:pt x="3236" y="2764"/>
                    </a:cubicBezTo>
                    <a:lnTo>
                      <a:pt x="3899" y="2764"/>
                    </a:lnTo>
                    <a:cubicBezTo>
                      <a:pt x="4104" y="2764"/>
                      <a:pt x="4270" y="2597"/>
                      <a:pt x="4270" y="2392"/>
                    </a:cubicBezTo>
                    <a:cubicBezTo>
                      <a:pt x="4270" y="2187"/>
                      <a:pt x="4104" y="2021"/>
                      <a:pt x="3899" y="2021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99" name="Freeform 67">
                <a:extLst>
                  <a:ext uri="{FF2B5EF4-FFF2-40B4-BE49-F238E27FC236}">
                    <a16:creationId xmlns:a16="http://schemas.microsoft.com/office/drawing/2014/main" id="{827A53B9-353F-5243-913F-4BE894F253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836024" y="3002363"/>
                <a:ext cx="406384" cy="256390"/>
              </a:xfrm>
              <a:custGeom>
                <a:avLst/>
                <a:gdLst>
                  <a:gd name="T0" fmla="*/ 352090 w 1181"/>
                  <a:gd name="T1" fmla="*/ 0 h 744"/>
                  <a:gd name="T2" fmla="*/ 161665 w 1181"/>
                  <a:gd name="T3" fmla="*/ 0 h 744"/>
                  <a:gd name="T4" fmla="*/ 161665 w 1181"/>
                  <a:gd name="T5" fmla="*/ 0 h 744"/>
                  <a:gd name="T6" fmla="*/ 0 w 1181"/>
                  <a:gd name="T7" fmla="*/ 161825 h 744"/>
                  <a:gd name="T8" fmla="*/ 0 w 1181"/>
                  <a:gd name="T9" fmla="*/ 161825 h 744"/>
                  <a:gd name="T10" fmla="*/ 161665 w 1181"/>
                  <a:gd name="T11" fmla="*/ 324086 h 744"/>
                  <a:gd name="T12" fmla="*/ 352090 w 1181"/>
                  <a:gd name="T13" fmla="*/ 324086 h 744"/>
                  <a:gd name="T14" fmla="*/ 352090 w 1181"/>
                  <a:gd name="T15" fmla="*/ 324086 h 744"/>
                  <a:gd name="T16" fmla="*/ 514191 w 1181"/>
                  <a:gd name="T17" fmla="*/ 161825 h 744"/>
                  <a:gd name="T18" fmla="*/ 514191 w 1181"/>
                  <a:gd name="T19" fmla="*/ 161825 h 744"/>
                  <a:gd name="T20" fmla="*/ 352090 w 1181"/>
                  <a:gd name="T21" fmla="*/ 0 h 74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81" h="744">
                    <a:moveTo>
                      <a:pt x="808" y="0"/>
                    </a:moveTo>
                    <a:lnTo>
                      <a:pt x="371" y="0"/>
                    </a:lnTo>
                    <a:cubicBezTo>
                      <a:pt x="166" y="0"/>
                      <a:pt x="0" y="166"/>
                      <a:pt x="0" y="371"/>
                    </a:cubicBezTo>
                    <a:cubicBezTo>
                      <a:pt x="0" y="576"/>
                      <a:pt x="166" y="743"/>
                      <a:pt x="371" y="743"/>
                    </a:cubicBezTo>
                    <a:lnTo>
                      <a:pt x="808" y="743"/>
                    </a:lnTo>
                    <a:cubicBezTo>
                      <a:pt x="1013" y="743"/>
                      <a:pt x="1180" y="576"/>
                      <a:pt x="1180" y="371"/>
                    </a:cubicBezTo>
                    <a:cubicBezTo>
                      <a:pt x="1180" y="166"/>
                      <a:pt x="1013" y="0"/>
                      <a:pt x="808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00" name="Freeform 68">
                <a:extLst>
                  <a:ext uri="{FF2B5EF4-FFF2-40B4-BE49-F238E27FC236}">
                    <a16:creationId xmlns:a16="http://schemas.microsoft.com/office/drawing/2014/main" id="{09EBC967-6B66-1E41-85AC-B7EC1920C8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754141" y="2401591"/>
                <a:ext cx="60654" cy="60684"/>
              </a:xfrm>
              <a:custGeom>
                <a:avLst/>
                <a:gdLst>
                  <a:gd name="T0" fmla="*/ 76371 w 175"/>
                  <a:gd name="T1" fmla="*/ 38186 h 175"/>
                  <a:gd name="T2" fmla="*/ 76371 w 175"/>
                  <a:gd name="T3" fmla="*/ 38186 h 175"/>
                  <a:gd name="T4" fmla="*/ 38186 w 175"/>
                  <a:gd name="T5" fmla="*/ 76371 h 175"/>
                  <a:gd name="T6" fmla="*/ 38186 w 175"/>
                  <a:gd name="T7" fmla="*/ 76371 h 175"/>
                  <a:gd name="T8" fmla="*/ 0 w 175"/>
                  <a:gd name="T9" fmla="*/ 38186 h 175"/>
                  <a:gd name="T10" fmla="*/ 0 w 175"/>
                  <a:gd name="T11" fmla="*/ 38186 h 175"/>
                  <a:gd name="T12" fmla="*/ 38186 w 175"/>
                  <a:gd name="T13" fmla="*/ 0 h 175"/>
                  <a:gd name="T14" fmla="*/ 38186 w 175"/>
                  <a:gd name="T15" fmla="*/ 0 h 175"/>
                  <a:gd name="T16" fmla="*/ 76371 w 175"/>
                  <a:gd name="T17" fmla="*/ 38186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5" h="175">
                    <a:moveTo>
                      <a:pt x="174" y="87"/>
                    </a:moveTo>
                    <a:lnTo>
                      <a:pt x="174" y="87"/>
                    </a:lnTo>
                    <a:cubicBezTo>
                      <a:pt x="174" y="136"/>
                      <a:pt x="135" y="174"/>
                      <a:pt x="87" y="174"/>
                    </a:cubicBezTo>
                    <a:cubicBezTo>
                      <a:pt x="39" y="174"/>
                      <a:pt x="0" y="136"/>
                      <a:pt x="0" y="87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5" y="0"/>
                      <a:pt x="174" y="39"/>
                      <a:pt x="174" y="87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01" name="Freeform 69">
                <a:extLst>
                  <a:ext uri="{FF2B5EF4-FFF2-40B4-BE49-F238E27FC236}">
                    <a16:creationId xmlns:a16="http://schemas.microsoft.com/office/drawing/2014/main" id="{6761236F-56C2-C644-B177-F7CFF8665A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-251206" y="3333092"/>
                <a:ext cx="59138" cy="59166"/>
              </a:xfrm>
              <a:custGeom>
                <a:avLst/>
                <a:gdLst>
                  <a:gd name="T0" fmla="*/ 74457 w 173"/>
                  <a:gd name="T1" fmla="*/ 36795 h 173"/>
                  <a:gd name="T2" fmla="*/ 74457 w 173"/>
                  <a:gd name="T3" fmla="*/ 36795 h 173"/>
                  <a:gd name="T4" fmla="*/ 36796 w 173"/>
                  <a:gd name="T5" fmla="*/ 74456 h 173"/>
                  <a:gd name="T6" fmla="*/ 36796 w 173"/>
                  <a:gd name="T7" fmla="*/ 74456 h 173"/>
                  <a:gd name="T8" fmla="*/ 0 w 173"/>
                  <a:gd name="T9" fmla="*/ 36795 h 173"/>
                  <a:gd name="T10" fmla="*/ 0 w 173"/>
                  <a:gd name="T11" fmla="*/ 36795 h 173"/>
                  <a:gd name="T12" fmla="*/ 36796 w 173"/>
                  <a:gd name="T13" fmla="*/ 0 h 173"/>
                  <a:gd name="T14" fmla="*/ 36796 w 173"/>
                  <a:gd name="T15" fmla="*/ 0 h 173"/>
                  <a:gd name="T16" fmla="*/ 74457 w 173"/>
                  <a:gd name="T17" fmla="*/ 36795 h 1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3">
                    <a:moveTo>
                      <a:pt x="172" y="85"/>
                    </a:moveTo>
                    <a:lnTo>
                      <a:pt x="172" y="85"/>
                    </a:lnTo>
                    <a:cubicBezTo>
                      <a:pt x="172" y="134"/>
                      <a:pt x="133" y="172"/>
                      <a:pt x="85" y="172"/>
                    </a:cubicBezTo>
                    <a:cubicBezTo>
                      <a:pt x="38" y="172"/>
                      <a:pt x="0" y="134"/>
                      <a:pt x="0" y="85"/>
                    </a:cubicBezTo>
                    <a:cubicBezTo>
                      <a:pt x="0" y="38"/>
                      <a:pt x="38" y="0"/>
                      <a:pt x="85" y="0"/>
                    </a:cubicBezTo>
                    <a:cubicBezTo>
                      <a:pt x="133" y="0"/>
                      <a:pt x="172" y="38"/>
                      <a:pt x="172" y="85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02" name="Freeform 70">
                <a:extLst>
                  <a:ext uri="{FF2B5EF4-FFF2-40B4-BE49-F238E27FC236}">
                    <a16:creationId xmlns:a16="http://schemas.microsoft.com/office/drawing/2014/main" id="{06CB3239-7341-3145-B3AC-E5EF15B6D7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-76824" y="2943196"/>
                <a:ext cx="59137" cy="59167"/>
              </a:xfrm>
              <a:custGeom>
                <a:avLst/>
                <a:gdLst>
                  <a:gd name="T0" fmla="*/ 74456 w 173"/>
                  <a:gd name="T1" fmla="*/ 37015 h 174"/>
                  <a:gd name="T2" fmla="*/ 74456 w 173"/>
                  <a:gd name="T3" fmla="*/ 37015 h 174"/>
                  <a:gd name="T4" fmla="*/ 37661 w 173"/>
                  <a:gd name="T5" fmla="*/ 74460 h 174"/>
                  <a:gd name="T6" fmla="*/ 37661 w 173"/>
                  <a:gd name="T7" fmla="*/ 74460 h 174"/>
                  <a:gd name="T8" fmla="*/ 0 w 173"/>
                  <a:gd name="T9" fmla="*/ 37015 h 174"/>
                  <a:gd name="T10" fmla="*/ 0 w 173"/>
                  <a:gd name="T11" fmla="*/ 37015 h 174"/>
                  <a:gd name="T12" fmla="*/ 37661 w 173"/>
                  <a:gd name="T13" fmla="*/ 0 h 174"/>
                  <a:gd name="T14" fmla="*/ 37661 w 173"/>
                  <a:gd name="T15" fmla="*/ 0 h 174"/>
                  <a:gd name="T16" fmla="*/ 74456 w 173"/>
                  <a:gd name="T17" fmla="*/ 3701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4">
                    <a:moveTo>
                      <a:pt x="172" y="86"/>
                    </a:moveTo>
                    <a:lnTo>
                      <a:pt x="172" y="86"/>
                    </a:lnTo>
                    <a:cubicBezTo>
                      <a:pt x="172" y="134"/>
                      <a:pt x="134" y="173"/>
                      <a:pt x="87" y="173"/>
                    </a:cubicBezTo>
                    <a:cubicBezTo>
                      <a:pt x="39" y="173"/>
                      <a:pt x="0" y="134"/>
                      <a:pt x="0" y="86"/>
                    </a:cubicBezTo>
                    <a:cubicBezTo>
                      <a:pt x="0" y="38"/>
                      <a:pt x="39" y="0"/>
                      <a:pt x="87" y="0"/>
                    </a:cubicBezTo>
                    <a:cubicBezTo>
                      <a:pt x="134" y="0"/>
                      <a:pt x="172" y="38"/>
                      <a:pt x="172" y="86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03" name="Freeform 71">
                <a:extLst>
                  <a:ext uri="{FF2B5EF4-FFF2-40B4-BE49-F238E27FC236}">
                    <a16:creationId xmlns:a16="http://schemas.microsoft.com/office/drawing/2014/main" id="{944EE717-9F63-5C40-9EC2-2C1A14B14D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-445300" y="2146718"/>
                <a:ext cx="59138" cy="59166"/>
              </a:xfrm>
              <a:custGeom>
                <a:avLst/>
                <a:gdLst>
                  <a:gd name="T0" fmla="*/ 74457 w 173"/>
                  <a:gd name="T1" fmla="*/ 36795 h 173"/>
                  <a:gd name="T2" fmla="*/ 74457 w 173"/>
                  <a:gd name="T3" fmla="*/ 36795 h 173"/>
                  <a:gd name="T4" fmla="*/ 36796 w 173"/>
                  <a:gd name="T5" fmla="*/ 74456 h 173"/>
                  <a:gd name="T6" fmla="*/ 36796 w 173"/>
                  <a:gd name="T7" fmla="*/ 74456 h 173"/>
                  <a:gd name="T8" fmla="*/ 0 w 173"/>
                  <a:gd name="T9" fmla="*/ 36795 h 173"/>
                  <a:gd name="T10" fmla="*/ 0 w 173"/>
                  <a:gd name="T11" fmla="*/ 36795 h 173"/>
                  <a:gd name="T12" fmla="*/ 36796 w 173"/>
                  <a:gd name="T13" fmla="*/ 0 h 173"/>
                  <a:gd name="T14" fmla="*/ 36796 w 173"/>
                  <a:gd name="T15" fmla="*/ 0 h 173"/>
                  <a:gd name="T16" fmla="*/ 74457 w 173"/>
                  <a:gd name="T17" fmla="*/ 36795 h 1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3">
                    <a:moveTo>
                      <a:pt x="172" y="85"/>
                    </a:moveTo>
                    <a:lnTo>
                      <a:pt x="172" y="85"/>
                    </a:lnTo>
                    <a:cubicBezTo>
                      <a:pt x="172" y="134"/>
                      <a:pt x="133" y="172"/>
                      <a:pt x="85" y="172"/>
                    </a:cubicBezTo>
                    <a:cubicBezTo>
                      <a:pt x="38" y="172"/>
                      <a:pt x="0" y="134"/>
                      <a:pt x="0" y="85"/>
                    </a:cubicBezTo>
                    <a:cubicBezTo>
                      <a:pt x="0" y="39"/>
                      <a:pt x="38" y="0"/>
                      <a:pt x="85" y="0"/>
                    </a:cubicBezTo>
                    <a:cubicBezTo>
                      <a:pt x="133" y="0"/>
                      <a:pt x="172" y="39"/>
                      <a:pt x="172" y="85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04" name="Freeform 72">
                <a:extLst>
                  <a:ext uri="{FF2B5EF4-FFF2-40B4-BE49-F238E27FC236}">
                    <a16:creationId xmlns:a16="http://schemas.microsoft.com/office/drawing/2014/main" id="{62F8DA1F-481F-DB43-A672-7CF1E469DE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931554" y="3104009"/>
                <a:ext cx="59138" cy="59167"/>
              </a:xfrm>
              <a:custGeom>
                <a:avLst/>
                <a:gdLst>
                  <a:gd name="T0" fmla="*/ 74460 w 174"/>
                  <a:gd name="T1" fmla="*/ 36796 h 173"/>
                  <a:gd name="T2" fmla="*/ 74460 w 174"/>
                  <a:gd name="T3" fmla="*/ 36796 h 173"/>
                  <a:gd name="T4" fmla="*/ 37445 w 174"/>
                  <a:gd name="T5" fmla="*/ 74457 h 173"/>
                  <a:gd name="T6" fmla="*/ 37445 w 174"/>
                  <a:gd name="T7" fmla="*/ 74457 h 173"/>
                  <a:gd name="T8" fmla="*/ 0 w 174"/>
                  <a:gd name="T9" fmla="*/ 36796 h 173"/>
                  <a:gd name="T10" fmla="*/ 0 w 174"/>
                  <a:gd name="T11" fmla="*/ 36796 h 173"/>
                  <a:gd name="T12" fmla="*/ 37445 w 174"/>
                  <a:gd name="T13" fmla="*/ 0 h 173"/>
                  <a:gd name="T14" fmla="*/ 37445 w 174"/>
                  <a:gd name="T15" fmla="*/ 0 h 173"/>
                  <a:gd name="T16" fmla="*/ 74460 w 174"/>
                  <a:gd name="T17" fmla="*/ 36796 h 1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3">
                    <a:moveTo>
                      <a:pt x="173" y="85"/>
                    </a:moveTo>
                    <a:lnTo>
                      <a:pt x="173" y="85"/>
                    </a:lnTo>
                    <a:cubicBezTo>
                      <a:pt x="173" y="133"/>
                      <a:pt x="135" y="172"/>
                      <a:pt x="87" y="172"/>
                    </a:cubicBezTo>
                    <a:cubicBezTo>
                      <a:pt x="39" y="172"/>
                      <a:pt x="0" y="133"/>
                      <a:pt x="0" y="85"/>
                    </a:cubicBezTo>
                    <a:cubicBezTo>
                      <a:pt x="0" y="38"/>
                      <a:pt x="39" y="0"/>
                      <a:pt x="87" y="0"/>
                    </a:cubicBezTo>
                    <a:cubicBezTo>
                      <a:pt x="135" y="0"/>
                      <a:pt x="173" y="38"/>
                      <a:pt x="173" y="85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05" name="Freeform 73">
                <a:extLst>
                  <a:ext uri="{FF2B5EF4-FFF2-40B4-BE49-F238E27FC236}">
                    <a16:creationId xmlns:a16="http://schemas.microsoft.com/office/drawing/2014/main" id="{1936CC5F-4054-0445-BADC-5BB50F5ECC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0341" y="3830702"/>
                <a:ext cx="59138" cy="60684"/>
              </a:xfrm>
              <a:custGeom>
                <a:avLst/>
                <a:gdLst>
                  <a:gd name="T0" fmla="*/ 74457 w 173"/>
                  <a:gd name="T1" fmla="*/ 38186 h 175"/>
                  <a:gd name="T2" fmla="*/ 74457 w 173"/>
                  <a:gd name="T3" fmla="*/ 38186 h 175"/>
                  <a:gd name="T4" fmla="*/ 37229 w 173"/>
                  <a:gd name="T5" fmla="*/ 76371 h 175"/>
                  <a:gd name="T6" fmla="*/ 37229 w 173"/>
                  <a:gd name="T7" fmla="*/ 76371 h 175"/>
                  <a:gd name="T8" fmla="*/ 0 w 173"/>
                  <a:gd name="T9" fmla="*/ 38186 h 175"/>
                  <a:gd name="T10" fmla="*/ 0 w 173"/>
                  <a:gd name="T11" fmla="*/ 38186 h 175"/>
                  <a:gd name="T12" fmla="*/ 37229 w 173"/>
                  <a:gd name="T13" fmla="*/ 0 h 175"/>
                  <a:gd name="T14" fmla="*/ 37229 w 173"/>
                  <a:gd name="T15" fmla="*/ 0 h 175"/>
                  <a:gd name="T16" fmla="*/ 74457 w 173"/>
                  <a:gd name="T17" fmla="*/ 38186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5">
                    <a:moveTo>
                      <a:pt x="172" y="87"/>
                    </a:moveTo>
                    <a:lnTo>
                      <a:pt x="172" y="87"/>
                    </a:lnTo>
                    <a:cubicBezTo>
                      <a:pt x="172" y="134"/>
                      <a:pt x="134" y="174"/>
                      <a:pt x="86" y="174"/>
                    </a:cubicBezTo>
                    <a:cubicBezTo>
                      <a:pt x="39" y="174"/>
                      <a:pt x="0" y="134"/>
                      <a:pt x="0" y="87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4" y="0"/>
                      <a:pt x="172" y="39"/>
                      <a:pt x="172" y="87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06" name="Freeform 74">
                <a:extLst>
                  <a:ext uri="{FF2B5EF4-FFF2-40B4-BE49-F238E27FC236}">
                    <a16:creationId xmlns:a16="http://schemas.microsoft.com/office/drawing/2014/main" id="{41984789-08FD-1E48-831A-8FAE76EEE2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831475" y="2539647"/>
                <a:ext cx="36393" cy="36410"/>
              </a:xfrm>
              <a:custGeom>
                <a:avLst/>
                <a:gdLst>
                  <a:gd name="T0" fmla="*/ 45647 w 105"/>
                  <a:gd name="T1" fmla="*/ 23043 h 106"/>
                  <a:gd name="T2" fmla="*/ 45647 w 105"/>
                  <a:gd name="T3" fmla="*/ 23043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3043 h 106"/>
                  <a:gd name="T10" fmla="*/ 0 w 105"/>
                  <a:gd name="T11" fmla="*/ 23043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3"/>
                    </a:moveTo>
                    <a:lnTo>
                      <a:pt x="104" y="53"/>
                    </a:lnTo>
                    <a:cubicBezTo>
                      <a:pt x="104" y="82"/>
                      <a:pt x="80" y="105"/>
                      <a:pt x="52" y="105"/>
                    </a:cubicBezTo>
                    <a:cubicBezTo>
                      <a:pt x="24" y="105"/>
                      <a:pt x="0" y="82"/>
                      <a:pt x="0" y="53"/>
                    </a:cubicBezTo>
                    <a:cubicBezTo>
                      <a:pt x="0" y="24"/>
                      <a:pt x="24" y="0"/>
                      <a:pt x="52" y="0"/>
                    </a:cubicBezTo>
                    <a:cubicBezTo>
                      <a:pt x="80" y="0"/>
                      <a:pt x="104" y="24"/>
                      <a:pt x="104" y="53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07" name="Freeform 75">
                <a:extLst>
                  <a:ext uri="{FF2B5EF4-FFF2-40B4-BE49-F238E27FC236}">
                    <a16:creationId xmlns:a16="http://schemas.microsoft.com/office/drawing/2014/main" id="{FB96BC64-566A-3049-89DC-6B30A46579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814795" y="3327024"/>
                <a:ext cx="36393" cy="36410"/>
              </a:xfrm>
              <a:custGeom>
                <a:avLst/>
                <a:gdLst>
                  <a:gd name="T0" fmla="*/ 45647 w 105"/>
                  <a:gd name="T1" fmla="*/ 23043 h 106"/>
                  <a:gd name="T2" fmla="*/ 45647 w 105"/>
                  <a:gd name="T3" fmla="*/ 23043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3043 h 106"/>
                  <a:gd name="T10" fmla="*/ 0 w 105"/>
                  <a:gd name="T11" fmla="*/ 23043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3"/>
                    </a:moveTo>
                    <a:lnTo>
                      <a:pt x="104" y="53"/>
                    </a:lnTo>
                    <a:cubicBezTo>
                      <a:pt x="104" y="83"/>
                      <a:pt x="82" y="105"/>
                      <a:pt x="52" y="105"/>
                    </a:cubicBezTo>
                    <a:cubicBezTo>
                      <a:pt x="24" y="105"/>
                      <a:pt x="0" y="83"/>
                      <a:pt x="0" y="53"/>
                    </a:cubicBezTo>
                    <a:cubicBezTo>
                      <a:pt x="0" y="24"/>
                      <a:pt x="24" y="0"/>
                      <a:pt x="52" y="0"/>
                    </a:cubicBezTo>
                    <a:cubicBezTo>
                      <a:pt x="82" y="0"/>
                      <a:pt x="104" y="24"/>
                      <a:pt x="104" y="53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08" name="Freeform 76">
                <a:extLst>
                  <a:ext uri="{FF2B5EF4-FFF2-40B4-BE49-F238E27FC236}">
                    <a16:creationId xmlns:a16="http://schemas.microsoft.com/office/drawing/2014/main" id="{84AEF272-7953-C44A-AD09-9AB4B33C68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52146" y="3085804"/>
                <a:ext cx="36393" cy="36410"/>
              </a:xfrm>
              <a:custGeom>
                <a:avLst/>
                <a:gdLst>
                  <a:gd name="T0" fmla="*/ 45647 w 105"/>
                  <a:gd name="T1" fmla="*/ 22824 h 105"/>
                  <a:gd name="T2" fmla="*/ 45647 w 105"/>
                  <a:gd name="T3" fmla="*/ 22824 h 105"/>
                  <a:gd name="T4" fmla="*/ 22824 w 105"/>
                  <a:gd name="T5" fmla="*/ 45647 h 105"/>
                  <a:gd name="T6" fmla="*/ 22824 w 105"/>
                  <a:gd name="T7" fmla="*/ 45647 h 105"/>
                  <a:gd name="T8" fmla="*/ 0 w 105"/>
                  <a:gd name="T9" fmla="*/ 22824 h 105"/>
                  <a:gd name="T10" fmla="*/ 0 w 105"/>
                  <a:gd name="T11" fmla="*/ 22824 h 105"/>
                  <a:gd name="T12" fmla="*/ 22824 w 105"/>
                  <a:gd name="T13" fmla="*/ 0 h 105"/>
                  <a:gd name="T14" fmla="*/ 22824 w 105"/>
                  <a:gd name="T15" fmla="*/ 0 h 105"/>
                  <a:gd name="T16" fmla="*/ 45647 w 105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5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2"/>
                      <a:pt x="81" y="104"/>
                      <a:pt x="52" y="104"/>
                    </a:cubicBezTo>
                    <a:cubicBezTo>
                      <a:pt x="23" y="104"/>
                      <a:pt x="0" y="82"/>
                      <a:pt x="0" y="52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1" y="0"/>
                      <a:pt x="104" y="23"/>
                      <a:pt x="104" y="52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09" name="Freeform 77">
                <a:extLst>
                  <a:ext uri="{FF2B5EF4-FFF2-40B4-BE49-F238E27FC236}">
                    <a16:creationId xmlns:a16="http://schemas.microsoft.com/office/drawing/2014/main" id="{4DDCB349-4C2F-A04E-950E-4367F4D04A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-534764" y="2880996"/>
                <a:ext cx="36393" cy="36410"/>
              </a:xfrm>
              <a:custGeom>
                <a:avLst/>
                <a:gdLst>
                  <a:gd name="T0" fmla="*/ 45647 w 105"/>
                  <a:gd name="T1" fmla="*/ 23043 h 106"/>
                  <a:gd name="T2" fmla="*/ 45647 w 105"/>
                  <a:gd name="T3" fmla="*/ 23043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3043 h 106"/>
                  <a:gd name="T10" fmla="*/ 0 w 105"/>
                  <a:gd name="T11" fmla="*/ 23043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3"/>
                    </a:moveTo>
                    <a:lnTo>
                      <a:pt x="104" y="53"/>
                    </a:lnTo>
                    <a:cubicBezTo>
                      <a:pt x="104" y="81"/>
                      <a:pt x="81" y="105"/>
                      <a:pt x="52" y="105"/>
                    </a:cubicBezTo>
                    <a:cubicBezTo>
                      <a:pt x="22" y="105"/>
                      <a:pt x="0" y="81"/>
                      <a:pt x="0" y="53"/>
                    </a:cubicBezTo>
                    <a:cubicBezTo>
                      <a:pt x="0" y="23"/>
                      <a:pt x="22" y="0"/>
                      <a:pt x="52" y="0"/>
                    </a:cubicBezTo>
                    <a:cubicBezTo>
                      <a:pt x="81" y="0"/>
                      <a:pt x="104" y="23"/>
                      <a:pt x="104" y="53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10" name="Freeform 78">
                <a:extLst>
                  <a:ext uri="{FF2B5EF4-FFF2-40B4-BE49-F238E27FC236}">
                    <a16:creationId xmlns:a16="http://schemas.microsoft.com/office/drawing/2014/main" id="{04A3B78E-ED07-3649-97D0-84015F15B2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190" y="2348492"/>
                <a:ext cx="36393" cy="36410"/>
              </a:xfrm>
              <a:custGeom>
                <a:avLst/>
                <a:gdLst>
                  <a:gd name="T0" fmla="*/ 45647 w 105"/>
                  <a:gd name="T1" fmla="*/ 23043 h 106"/>
                  <a:gd name="T2" fmla="*/ 45647 w 105"/>
                  <a:gd name="T3" fmla="*/ 23043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3043 h 106"/>
                  <a:gd name="T10" fmla="*/ 0 w 105"/>
                  <a:gd name="T11" fmla="*/ 23043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3"/>
                    </a:moveTo>
                    <a:lnTo>
                      <a:pt x="104" y="53"/>
                    </a:lnTo>
                    <a:cubicBezTo>
                      <a:pt x="104" y="81"/>
                      <a:pt x="80" y="105"/>
                      <a:pt x="52" y="105"/>
                    </a:cubicBezTo>
                    <a:cubicBezTo>
                      <a:pt x="23" y="105"/>
                      <a:pt x="0" y="81"/>
                      <a:pt x="0" y="53"/>
                    </a:cubicBezTo>
                    <a:cubicBezTo>
                      <a:pt x="0" y="24"/>
                      <a:pt x="23" y="0"/>
                      <a:pt x="52" y="0"/>
                    </a:cubicBezTo>
                    <a:cubicBezTo>
                      <a:pt x="80" y="0"/>
                      <a:pt x="104" y="24"/>
                      <a:pt x="104" y="53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11" name="Freeform 79">
                <a:extLst>
                  <a:ext uri="{FF2B5EF4-FFF2-40B4-BE49-F238E27FC236}">
                    <a16:creationId xmlns:a16="http://schemas.microsoft.com/office/drawing/2014/main" id="{DFC08AFF-BB30-8945-9A0E-D6498604E3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-386161" y="3290613"/>
                <a:ext cx="36393" cy="36410"/>
              </a:xfrm>
              <a:custGeom>
                <a:avLst/>
                <a:gdLst>
                  <a:gd name="T0" fmla="*/ 45651 w 106"/>
                  <a:gd name="T1" fmla="*/ 22828 h 107"/>
                  <a:gd name="T2" fmla="*/ 45651 w 106"/>
                  <a:gd name="T3" fmla="*/ 22828 h 107"/>
                  <a:gd name="T4" fmla="*/ 22608 w 106"/>
                  <a:gd name="T5" fmla="*/ 45655 h 107"/>
                  <a:gd name="T6" fmla="*/ 22608 w 106"/>
                  <a:gd name="T7" fmla="*/ 45655 h 107"/>
                  <a:gd name="T8" fmla="*/ 0 w 106"/>
                  <a:gd name="T9" fmla="*/ 22828 h 107"/>
                  <a:gd name="T10" fmla="*/ 0 w 106"/>
                  <a:gd name="T11" fmla="*/ 22828 h 107"/>
                  <a:gd name="T12" fmla="*/ 22608 w 106"/>
                  <a:gd name="T13" fmla="*/ 0 h 107"/>
                  <a:gd name="T14" fmla="*/ 22608 w 106"/>
                  <a:gd name="T15" fmla="*/ 0 h 107"/>
                  <a:gd name="T16" fmla="*/ 45651 w 106"/>
                  <a:gd name="T17" fmla="*/ 22828 h 1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7">
                    <a:moveTo>
                      <a:pt x="105" y="53"/>
                    </a:moveTo>
                    <a:lnTo>
                      <a:pt x="105" y="53"/>
                    </a:lnTo>
                    <a:cubicBezTo>
                      <a:pt x="105" y="82"/>
                      <a:pt x="81" y="106"/>
                      <a:pt x="52" y="106"/>
                    </a:cubicBezTo>
                    <a:cubicBezTo>
                      <a:pt x="23" y="106"/>
                      <a:pt x="0" y="82"/>
                      <a:pt x="0" y="53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1" y="0"/>
                      <a:pt x="105" y="23"/>
                      <a:pt x="105" y="53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12" name="Freeform 80">
                <a:extLst>
                  <a:ext uri="{FF2B5EF4-FFF2-40B4-BE49-F238E27FC236}">
                    <a16:creationId xmlns:a16="http://schemas.microsoft.com/office/drawing/2014/main" id="{1F1C7457-F920-5D42-A1C4-545B25D746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5338" y="3612239"/>
                <a:ext cx="36393" cy="36410"/>
              </a:xfrm>
              <a:custGeom>
                <a:avLst/>
                <a:gdLst>
                  <a:gd name="T0" fmla="*/ 45647 w 105"/>
                  <a:gd name="T1" fmla="*/ 23043 h 106"/>
                  <a:gd name="T2" fmla="*/ 45647 w 105"/>
                  <a:gd name="T3" fmla="*/ 23043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3043 h 106"/>
                  <a:gd name="T10" fmla="*/ 0 w 105"/>
                  <a:gd name="T11" fmla="*/ 23043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3"/>
                    </a:moveTo>
                    <a:lnTo>
                      <a:pt x="104" y="53"/>
                    </a:lnTo>
                    <a:cubicBezTo>
                      <a:pt x="104" y="81"/>
                      <a:pt x="81" y="105"/>
                      <a:pt x="52" y="105"/>
                    </a:cubicBezTo>
                    <a:cubicBezTo>
                      <a:pt x="22" y="105"/>
                      <a:pt x="0" y="81"/>
                      <a:pt x="0" y="53"/>
                    </a:cubicBezTo>
                    <a:cubicBezTo>
                      <a:pt x="0" y="24"/>
                      <a:pt x="22" y="0"/>
                      <a:pt x="52" y="0"/>
                    </a:cubicBezTo>
                    <a:cubicBezTo>
                      <a:pt x="81" y="0"/>
                      <a:pt x="104" y="24"/>
                      <a:pt x="104" y="53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13" name="Freeform 81">
                <a:extLst>
                  <a:ext uri="{FF2B5EF4-FFF2-40B4-BE49-F238E27FC236}">
                    <a16:creationId xmlns:a16="http://schemas.microsoft.com/office/drawing/2014/main" id="{09228C9B-7033-D547-8455-9A8466CC1B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-552961" y="3873181"/>
                <a:ext cx="36393" cy="36410"/>
              </a:xfrm>
              <a:custGeom>
                <a:avLst/>
                <a:gdLst>
                  <a:gd name="T0" fmla="*/ 45647 w 105"/>
                  <a:gd name="T1" fmla="*/ 22608 h 106"/>
                  <a:gd name="T2" fmla="*/ 45647 w 105"/>
                  <a:gd name="T3" fmla="*/ 22608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2608 h 106"/>
                  <a:gd name="T10" fmla="*/ 0 w 105"/>
                  <a:gd name="T11" fmla="*/ 22608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2608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1"/>
                      <a:pt x="81" y="105"/>
                      <a:pt x="52" y="105"/>
                    </a:cubicBezTo>
                    <a:cubicBezTo>
                      <a:pt x="24" y="105"/>
                      <a:pt x="0" y="81"/>
                      <a:pt x="0" y="52"/>
                    </a:cubicBezTo>
                    <a:cubicBezTo>
                      <a:pt x="0" y="24"/>
                      <a:pt x="24" y="0"/>
                      <a:pt x="52" y="0"/>
                    </a:cubicBezTo>
                    <a:cubicBezTo>
                      <a:pt x="81" y="0"/>
                      <a:pt x="104" y="24"/>
                      <a:pt x="104" y="52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14" name="Freeform 82">
                <a:extLst>
                  <a:ext uri="{FF2B5EF4-FFF2-40B4-BE49-F238E27FC236}">
                    <a16:creationId xmlns:a16="http://schemas.microsoft.com/office/drawing/2014/main" id="{33EA5469-011C-F944-8037-D3F9C9AC06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417509" y="2688323"/>
                <a:ext cx="36393" cy="36410"/>
              </a:xfrm>
              <a:custGeom>
                <a:avLst/>
                <a:gdLst>
                  <a:gd name="T0" fmla="*/ 45647 w 105"/>
                  <a:gd name="T1" fmla="*/ 22608 h 106"/>
                  <a:gd name="T2" fmla="*/ 45647 w 105"/>
                  <a:gd name="T3" fmla="*/ 22608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2608 h 106"/>
                  <a:gd name="T10" fmla="*/ 0 w 105"/>
                  <a:gd name="T11" fmla="*/ 22608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2608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1"/>
                      <a:pt x="81" y="105"/>
                      <a:pt x="52" y="105"/>
                    </a:cubicBezTo>
                    <a:cubicBezTo>
                      <a:pt x="23" y="105"/>
                      <a:pt x="0" y="81"/>
                      <a:pt x="0" y="52"/>
                    </a:cubicBezTo>
                    <a:cubicBezTo>
                      <a:pt x="0" y="22"/>
                      <a:pt x="23" y="0"/>
                      <a:pt x="52" y="0"/>
                    </a:cubicBezTo>
                    <a:cubicBezTo>
                      <a:pt x="81" y="0"/>
                      <a:pt x="104" y="22"/>
                      <a:pt x="104" y="52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15" name="Freeform 83">
                <a:extLst>
                  <a:ext uri="{FF2B5EF4-FFF2-40B4-BE49-F238E27FC236}">
                    <a16:creationId xmlns:a16="http://schemas.microsoft.com/office/drawing/2014/main" id="{1A5AD939-F60F-7C4A-96D8-B5C2548237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-386161" y="2384902"/>
                <a:ext cx="36393" cy="36410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2608 w 106"/>
                  <a:gd name="T5" fmla="*/ 45647 h 105"/>
                  <a:gd name="T6" fmla="*/ 22608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2608 w 106"/>
                  <a:gd name="T13" fmla="*/ 0 h 105"/>
                  <a:gd name="T14" fmla="*/ 22608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1"/>
                      <a:pt x="81" y="104"/>
                      <a:pt x="52" y="104"/>
                    </a:cubicBezTo>
                    <a:cubicBezTo>
                      <a:pt x="23" y="104"/>
                      <a:pt x="0" y="81"/>
                      <a:pt x="0" y="52"/>
                    </a:cubicBezTo>
                    <a:cubicBezTo>
                      <a:pt x="0" y="22"/>
                      <a:pt x="23" y="0"/>
                      <a:pt x="52" y="0"/>
                    </a:cubicBezTo>
                    <a:cubicBezTo>
                      <a:pt x="81" y="0"/>
                      <a:pt x="105" y="22"/>
                      <a:pt x="105" y="52"/>
                    </a:cubicBezTo>
                  </a:path>
                </a:pathLst>
              </a:custGeom>
              <a:solidFill>
                <a:srgbClr val="EA662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16" name="Freeform 84">
                <a:extLst>
                  <a:ext uri="{FF2B5EF4-FFF2-40B4-BE49-F238E27FC236}">
                    <a16:creationId xmlns:a16="http://schemas.microsoft.com/office/drawing/2014/main" id="{F1433B69-0BC3-3245-A8F7-D440940628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59648" y="4012754"/>
                <a:ext cx="36393" cy="36410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2608 w 106"/>
                  <a:gd name="T5" fmla="*/ 45647 h 105"/>
                  <a:gd name="T6" fmla="*/ 22608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2608 w 106"/>
                  <a:gd name="T13" fmla="*/ 0 h 105"/>
                  <a:gd name="T14" fmla="*/ 22608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1"/>
                      <a:pt x="82" y="104"/>
                      <a:pt x="52" y="104"/>
                    </a:cubicBezTo>
                    <a:cubicBezTo>
                      <a:pt x="24" y="104"/>
                      <a:pt x="0" y="81"/>
                      <a:pt x="0" y="52"/>
                    </a:cubicBezTo>
                    <a:cubicBezTo>
                      <a:pt x="0" y="24"/>
                      <a:pt x="24" y="0"/>
                      <a:pt x="52" y="0"/>
                    </a:cubicBezTo>
                    <a:cubicBezTo>
                      <a:pt x="82" y="0"/>
                      <a:pt x="105" y="24"/>
                      <a:pt x="105" y="52"/>
                    </a:cubicBezTo>
                  </a:path>
                </a:pathLst>
              </a:custGeom>
              <a:solidFill>
                <a:srgbClr val="EA662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17" name="Freeform 85">
                <a:extLst>
                  <a:ext uri="{FF2B5EF4-FFF2-40B4-BE49-F238E27FC236}">
                    <a16:creationId xmlns:a16="http://schemas.microsoft.com/office/drawing/2014/main" id="{333D8EC3-81DF-1549-8515-87A25EAB34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628282" y="3713884"/>
                <a:ext cx="36393" cy="36410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3043 w 106"/>
                  <a:gd name="T5" fmla="*/ 45647 h 105"/>
                  <a:gd name="T6" fmla="*/ 23043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3043 w 106"/>
                  <a:gd name="T13" fmla="*/ 0 h 105"/>
                  <a:gd name="T14" fmla="*/ 23043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1"/>
                      <a:pt x="81" y="104"/>
                      <a:pt x="53" y="104"/>
                    </a:cubicBezTo>
                    <a:cubicBezTo>
                      <a:pt x="24" y="104"/>
                      <a:pt x="0" y="81"/>
                      <a:pt x="0" y="52"/>
                    </a:cubicBezTo>
                    <a:cubicBezTo>
                      <a:pt x="0" y="24"/>
                      <a:pt x="24" y="0"/>
                      <a:pt x="53" y="0"/>
                    </a:cubicBezTo>
                    <a:cubicBezTo>
                      <a:pt x="81" y="0"/>
                      <a:pt x="105" y="24"/>
                      <a:pt x="105" y="52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18" name="Freeform 86">
                <a:extLst>
                  <a:ext uri="{FF2B5EF4-FFF2-40B4-BE49-F238E27FC236}">
                    <a16:creationId xmlns:a16="http://schemas.microsoft.com/office/drawing/2014/main" id="{D0DB6432-DA04-C042-9D37-556B322CD6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-534764" y="3850424"/>
                <a:ext cx="424580" cy="206326"/>
              </a:xfrm>
              <a:custGeom>
                <a:avLst/>
                <a:gdLst>
                  <a:gd name="T0" fmla="*/ 406733 w 1236"/>
                  <a:gd name="T1" fmla="*/ 260719 h 601"/>
                  <a:gd name="T2" fmla="*/ 130067 w 1236"/>
                  <a:gd name="T3" fmla="*/ 260719 h 601"/>
                  <a:gd name="T4" fmla="*/ 130067 w 1236"/>
                  <a:gd name="T5" fmla="*/ 260719 h 601"/>
                  <a:gd name="T6" fmla="*/ 0 w 1236"/>
                  <a:gd name="T7" fmla="*/ 130360 h 601"/>
                  <a:gd name="T8" fmla="*/ 0 w 1236"/>
                  <a:gd name="T9" fmla="*/ 130360 h 601"/>
                  <a:gd name="T10" fmla="*/ 130067 w 1236"/>
                  <a:gd name="T11" fmla="*/ 0 h 601"/>
                  <a:gd name="T12" fmla="*/ 406733 w 1236"/>
                  <a:gd name="T13" fmla="*/ 0 h 601"/>
                  <a:gd name="T14" fmla="*/ 406733 w 1236"/>
                  <a:gd name="T15" fmla="*/ 0 h 601"/>
                  <a:gd name="T16" fmla="*/ 537235 w 1236"/>
                  <a:gd name="T17" fmla="*/ 130360 h 601"/>
                  <a:gd name="T18" fmla="*/ 537235 w 1236"/>
                  <a:gd name="T19" fmla="*/ 130360 h 601"/>
                  <a:gd name="T20" fmla="*/ 406733 w 1236"/>
                  <a:gd name="T21" fmla="*/ 260719 h 60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36" h="601">
                    <a:moveTo>
                      <a:pt x="935" y="600"/>
                    </a:moveTo>
                    <a:lnTo>
                      <a:pt x="299" y="600"/>
                    </a:lnTo>
                    <a:cubicBezTo>
                      <a:pt x="135" y="600"/>
                      <a:pt x="0" y="466"/>
                      <a:pt x="0" y="300"/>
                    </a:cubicBezTo>
                    <a:cubicBezTo>
                      <a:pt x="0" y="135"/>
                      <a:pt x="135" y="0"/>
                      <a:pt x="299" y="0"/>
                    </a:cubicBezTo>
                    <a:lnTo>
                      <a:pt x="935" y="0"/>
                    </a:lnTo>
                    <a:cubicBezTo>
                      <a:pt x="1101" y="0"/>
                      <a:pt x="1235" y="135"/>
                      <a:pt x="1235" y="300"/>
                    </a:cubicBezTo>
                    <a:cubicBezTo>
                      <a:pt x="1235" y="466"/>
                      <a:pt x="1101" y="600"/>
                      <a:pt x="935" y="60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19" name="Freeform 87">
                <a:extLst>
                  <a:ext uri="{FF2B5EF4-FFF2-40B4-BE49-F238E27FC236}">
                    <a16:creationId xmlns:a16="http://schemas.microsoft.com/office/drawing/2014/main" id="{F4C8EC1B-02A3-664D-BD76-586781CE49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09847" y="3349780"/>
                <a:ext cx="424580" cy="206326"/>
              </a:xfrm>
              <a:custGeom>
                <a:avLst/>
                <a:gdLst>
                  <a:gd name="T0" fmla="*/ 407168 w 1236"/>
                  <a:gd name="T1" fmla="*/ 260719 h 601"/>
                  <a:gd name="T2" fmla="*/ 130502 w 1236"/>
                  <a:gd name="T3" fmla="*/ 260719 h 601"/>
                  <a:gd name="T4" fmla="*/ 130502 w 1236"/>
                  <a:gd name="T5" fmla="*/ 260719 h 601"/>
                  <a:gd name="T6" fmla="*/ 0 w 1236"/>
                  <a:gd name="T7" fmla="*/ 130360 h 601"/>
                  <a:gd name="T8" fmla="*/ 0 w 1236"/>
                  <a:gd name="T9" fmla="*/ 130360 h 601"/>
                  <a:gd name="T10" fmla="*/ 130502 w 1236"/>
                  <a:gd name="T11" fmla="*/ 0 h 601"/>
                  <a:gd name="T12" fmla="*/ 407168 w 1236"/>
                  <a:gd name="T13" fmla="*/ 0 h 601"/>
                  <a:gd name="T14" fmla="*/ 407168 w 1236"/>
                  <a:gd name="T15" fmla="*/ 0 h 601"/>
                  <a:gd name="T16" fmla="*/ 537235 w 1236"/>
                  <a:gd name="T17" fmla="*/ 130360 h 601"/>
                  <a:gd name="T18" fmla="*/ 537235 w 1236"/>
                  <a:gd name="T19" fmla="*/ 130360 h 601"/>
                  <a:gd name="T20" fmla="*/ 407168 w 1236"/>
                  <a:gd name="T21" fmla="*/ 260719 h 60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36" h="601">
                    <a:moveTo>
                      <a:pt x="936" y="600"/>
                    </a:moveTo>
                    <a:lnTo>
                      <a:pt x="300" y="600"/>
                    </a:lnTo>
                    <a:cubicBezTo>
                      <a:pt x="134" y="600"/>
                      <a:pt x="0" y="466"/>
                      <a:pt x="0" y="300"/>
                    </a:cubicBezTo>
                    <a:cubicBezTo>
                      <a:pt x="0" y="135"/>
                      <a:pt x="134" y="0"/>
                      <a:pt x="300" y="0"/>
                    </a:cubicBezTo>
                    <a:lnTo>
                      <a:pt x="936" y="0"/>
                    </a:lnTo>
                    <a:cubicBezTo>
                      <a:pt x="1101" y="0"/>
                      <a:pt x="1235" y="135"/>
                      <a:pt x="1235" y="300"/>
                    </a:cubicBezTo>
                    <a:cubicBezTo>
                      <a:pt x="1235" y="466"/>
                      <a:pt x="1101" y="600"/>
                      <a:pt x="936" y="60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20" name="Freeform 88">
                <a:extLst>
                  <a:ext uri="{FF2B5EF4-FFF2-40B4-BE49-F238E27FC236}">
                    <a16:creationId xmlns:a16="http://schemas.microsoft.com/office/drawing/2014/main" id="{A70D445B-92FD-0849-9359-998443987D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637381" y="2692875"/>
                <a:ext cx="424580" cy="206326"/>
              </a:xfrm>
              <a:custGeom>
                <a:avLst/>
                <a:gdLst>
                  <a:gd name="T0" fmla="*/ 406733 w 1236"/>
                  <a:gd name="T1" fmla="*/ 260719 h 601"/>
                  <a:gd name="T2" fmla="*/ 130067 w 1236"/>
                  <a:gd name="T3" fmla="*/ 260719 h 601"/>
                  <a:gd name="T4" fmla="*/ 130067 w 1236"/>
                  <a:gd name="T5" fmla="*/ 260719 h 601"/>
                  <a:gd name="T6" fmla="*/ 0 w 1236"/>
                  <a:gd name="T7" fmla="*/ 129925 h 601"/>
                  <a:gd name="T8" fmla="*/ 0 w 1236"/>
                  <a:gd name="T9" fmla="*/ 129925 h 601"/>
                  <a:gd name="T10" fmla="*/ 130067 w 1236"/>
                  <a:gd name="T11" fmla="*/ 0 h 601"/>
                  <a:gd name="T12" fmla="*/ 406733 w 1236"/>
                  <a:gd name="T13" fmla="*/ 0 h 601"/>
                  <a:gd name="T14" fmla="*/ 406733 w 1236"/>
                  <a:gd name="T15" fmla="*/ 0 h 601"/>
                  <a:gd name="T16" fmla="*/ 537235 w 1236"/>
                  <a:gd name="T17" fmla="*/ 129925 h 601"/>
                  <a:gd name="T18" fmla="*/ 537235 w 1236"/>
                  <a:gd name="T19" fmla="*/ 129925 h 601"/>
                  <a:gd name="T20" fmla="*/ 406733 w 1236"/>
                  <a:gd name="T21" fmla="*/ 260719 h 60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36" h="601">
                    <a:moveTo>
                      <a:pt x="935" y="600"/>
                    </a:moveTo>
                    <a:lnTo>
                      <a:pt x="299" y="600"/>
                    </a:lnTo>
                    <a:cubicBezTo>
                      <a:pt x="134" y="600"/>
                      <a:pt x="0" y="465"/>
                      <a:pt x="0" y="299"/>
                    </a:cubicBezTo>
                    <a:cubicBezTo>
                      <a:pt x="0" y="133"/>
                      <a:pt x="134" y="0"/>
                      <a:pt x="299" y="0"/>
                    </a:cubicBezTo>
                    <a:lnTo>
                      <a:pt x="935" y="0"/>
                    </a:lnTo>
                    <a:cubicBezTo>
                      <a:pt x="1101" y="0"/>
                      <a:pt x="1235" y="133"/>
                      <a:pt x="1235" y="299"/>
                    </a:cubicBezTo>
                    <a:cubicBezTo>
                      <a:pt x="1235" y="465"/>
                      <a:pt x="1101" y="600"/>
                      <a:pt x="935" y="60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21" name="Freeform 89">
                <a:extLst>
                  <a:ext uri="{FF2B5EF4-FFF2-40B4-BE49-F238E27FC236}">
                    <a16:creationId xmlns:a16="http://schemas.microsoft.com/office/drawing/2014/main" id="{3ACE3AFE-E7A6-4D40-AF1C-3974B7F79D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-258787" y="2442552"/>
                <a:ext cx="424580" cy="206326"/>
              </a:xfrm>
              <a:custGeom>
                <a:avLst/>
                <a:gdLst>
                  <a:gd name="T0" fmla="*/ 406298 w 1236"/>
                  <a:gd name="T1" fmla="*/ 260719 h 601"/>
                  <a:gd name="T2" fmla="*/ 130502 w 1236"/>
                  <a:gd name="T3" fmla="*/ 260719 h 601"/>
                  <a:gd name="T4" fmla="*/ 130502 w 1236"/>
                  <a:gd name="T5" fmla="*/ 260719 h 601"/>
                  <a:gd name="T6" fmla="*/ 0 w 1236"/>
                  <a:gd name="T7" fmla="*/ 130360 h 601"/>
                  <a:gd name="T8" fmla="*/ 0 w 1236"/>
                  <a:gd name="T9" fmla="*/ 130360 h 601"/>
                  <a:gd name="T10" fmla="*/ 130502 w 1236"/>
                  <a:gd name="T11" fmla="*/ 0 h 601"/>
                  <a:gd name="T12" fmla="*/ 406298 w 1236"/>
                  <a:gd name="T13" fmla="*/ 0 h 601"/>
                  <a:gd name="T14" fmla="*/ 406298 w 1236"/>
                  <a:gd name="T15" fmla="*/ 0 h 601"/>
                  <a:gd name="T16" fmla="*/ 537235 w 1236"/>
                  <a:gd name="T17" fmla="*/ 130360 h 601"/>
                  <a:gd name="T18" fmla="*/ 537235 w 1236"/>
                  <a:gd name="T19" fmla="*/ 130360 h 601"/>
                  <a:gd name="T20" fmla="*/ 406298 w 1236"/>
                  <a:gd name="T21" fmla="*/ 260719 h 60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36" h="601">
                    <a:moveTo>
                      <a:pt x="934" y="600"/>
                    </a:moveTo>
                    <a:lnTo>
                      <a:pt x="300" y="600"/>
                    </a:lnTo>
                    <a:cubicBezTo>
                      <a:pt x="134" y="600"/>
                      <a:pt x="0" y="466"/>
                      <a:pt x="0" y="300"/>
                    </a:cubicBezTo>
                    <a:cubicBezTo>
                      <a:pt x="0" y="134"/>
                      <a:pt x="134" y="0"/>
                      <a:pt x="300" y="0"/>
                    </a:cubicBezTo>
                    <a:lnTo>
                      <a:pt x="934" y="0"/>
                    </a:lnTo>
                    <a:cubicBezTo>
                      <a:pt x="1100" y="0"/>
                      <a:pt x="1235" y="134"/>
                      <a:pt x="1235" y="300"/>
                    </a:cubicBezTo>
                    <a:cubicBezTo>
                      <a:pt x="1235" y="466"/>
                      <a:pt x="1100" y="600"/>
                      <a:pt x="934" y="60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22" name="Freeform 90">
                <a:extLst>
                  <a:ext uri="{FF2B5EF4-FFF2-40B4-BE49-F238E27FC236}">
                    <a16:creationId xmlns:a16="http://schemas.microsoft.com/office/drawing/2014/main" id="{0ED6B53F-1685-A54F-859A-9D6283B7C1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-431652" y="2236226"/>
                <a:ext cx="424580" cy="206326"/>
              </a:xfrm>
              <a:custGeom>
                <a:avLst/>
                <a:gdLst>
                  <a:gd name="T0" fmla="*/ 407168 w 1236"/>
                  <a:gd name="T1" fmla="*/ 260719 h 600"/>
                  <a:gd name="T2" fmla="*/ 130502 w 1236"/>
                  <a:gd name="T3" fmla="*/ 260719 h 600"/>
                  <a:gd name="T4" fmla="*/ 130502 w 1236"/>
                  <a:gd name="T5" fmla="*/ 260719 h 600"/>
                  <a:gd name="T6" fmla="*/ 0 w 1236"/>
                  <a:gd name="T7" fmla="*/ 130577 h 600"/>
                  <a:gd name="T8" fmla="*/ 0 w 1236"/>
                  <a:gd name="T9" fmla="*/ 130577 h 600"/>
                  <a:gd name="T10" fmla="*/ 130502 w 1236"/>
                  <a:gd name="T11" fmla="*/ 0 h 600"/>
                  <a:gd name="T12" fmla="*/ 407168 w 1236"/>
                  <a:gd name="T13" fmla="*/ 0 h 600"/>
                  <a:gd name="T14" fmla="*/ 407168 w 1236"/>
                  <a:gd name="T15" fmla="*/ 0 h 600"/>
                  <a:gd name="T16" fmla="*/ 537235 w 1236"/>
                  <a:gd name="T17" fmla="*/ 130577 h 600"/>
                  <a:gd name="T18" fmla="*/ 537235 w 1236"/>
                  <a:gd name="T19" fmla="*/ 130577 h 600"/>
                  <a:gd name="T20" fmla="*/ 407168 w 1236"/>
                  <a:gd name="T21" fmla="*/ 260719 h 6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36" h="600">
                    <a:moveTo>
                      <a:pt x="936" y="599"/>
                    </a:moveTo>
                    <a:lnTo>
                      <a:pt x="300" y="599"/>
                    </a:lnTo>
                    <a:cubicBezTo>
                      <a:pt x="135" y="599"/>
                      <a:pt x="0" y="465"/>
                      <a:pt x="0" y="300"/>
                    </a:cubicBezTo>
                    <a:cubicBezTo>
                      <a:pt x="0" y="134"/>
                      <a:pt x="135" y="0"/>
                      <a:pt x="300" y="0"/>
                    </a:cubicBezTo>
                    <a:lnTo>
                      <a:pt x="936" y="0"/>
                    </a:lnTo>
                    <a:cubicBezTo>
                      <a:pt x="1102" y="0"/>
                      <a:pt x="1235" y="134"/>
                      <a:pt x="1235" y="300"/>
                    </a:cubicBezTo>
                    <a:cubicBezTo>
                      <a:pt x="1235" y="465"/>
                      <a:pt x="1102" y="599"/>
                      <a:pt x="936" y="599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23" name="Freeform 91">
                <a:extLst>
                  <a:ext uri="{FF2B5EF4-FFF2-40B4-BE49-F238E27FC236}">
                    <a16:creationId xmlns:a16="http://schemas.microsoft.com/office/drawing/2014/main" id="{B366A08D-AB1E-9243-849F-89549D2DA1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388560" y="5010116"/>
                <a:ext cx="298800" cy="230576"/>
              </a:xfrm>
              <a:custGeom>
                <a:avLst/>
                <a:gdLst>
                  <a:gd name="T0" fmla="*/ 145831 w 869"/>
                  <a:gd name="T1" fmla="*/ 291444 h 672"/>
                  <a:gd name="T2" fmla="*/ 232459 w 869"/>
                  <a:gd name="T3" fmla="*/ 291444 h 672"/>
                  <a:gd name="T4" fmla="*/ 232459 w 869"/>
                  <a:gd name="T5" fmla="*/ 291444 h 672"/>
                  <a:gd name="T6" fmla="*/ 377855 w 869"/>
                  <a:gd name="T7" fmla="*/ 145939 h 672"/>
                  <a:gd name="T8" fmla="*/ 377855 w 869"/>
                  <a:gd name="T9" fmla="*/ 145939 h 672"/>
                  <a:gd name="T10" fmla="*/ 232459 w 869"/>
                  <a:gd name="T11" fmla="*/ 0 h 672"/>
                  <a:gd name="T12" fmla="*/ 145831 w 869"/>
                  <a:gd name="T13" fmla="*/ 0 h 672"/>
                  <a:gd name="T14" fmla="*/ 145831 w 869"/>
                  <a:gd name="T15" fmla="*/ 0 h 672"/>
                  <a:gd name="T16" fmla="*/ 0 w 869"/>
                  <a:gd name="T17" fmla="*/ 145939 h 672"/>
                  <a:gd name="T18" fmla="*/ 0 w 869"/>
                  <a:gd name="T19" fmla="*/ 145939 h 672"/>
                  <a:gd name="T20" fmla="*/ 145831 w 869"/>
                  <a:gd name="T21" fmla="*/ 291444 h 67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869" h="672">
                    <a:moveTo>
                      <a:pt x="335" y="671"/>
                    </a:moveTo>
                    <a:lnTo>
                      <a:pt x="534" y="671"/>
                    </a:lnTo>
                    <a:cubicBezTo>
                      <a:pt x="718" y="671"/>
                      <a:pt x="868" y="520"/>
                      <a:pt x="868" y="336"/>
                    </a:cubicBezTo>
                    <a:cubicBezTo>
                      <a:pt x="868" y="151"/>
                      <a:pt x="718" y="0"/>
                      <a:pt x="534" y="0"/>
                    </a:cubicBezTo>
                    <a:lnTo>
                      <a:pt x="335" y="0"/>
                    </a:lnTo>
                    <a:cubicBezTo>
                      <a:pt x="149" y="0"/>
                      <a:pt x="0" y="151"/>
                      <a:pt x="0" y="336"/>
                    </a:cubicBezTo>
                    <a:cubicBezTo>
                      <a:pt x="0" y="520"/>
                      <a:pt x="149" y="671"/>
                      <a:pt x="335" y="671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24" name="Freeform 92">
                <a:extLst>
                  <a:ext uri="{FF2B5EF4-FFF2-40B4-BE49-F238E27FC236}">
                    <a16:creationId xmlns:a16="http://schemas.microsoft.com/office/drawing/2014/main" id="{C00ED3F1-7634-1D48-B1A8-01DAB0DD92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382493" y="3917914"/>
                <a:ext cx="1803417" cy="1536669"/>
              </a:xfrm>
              <a:custGeom>
                <a:avLst/>
                <a:gdLst>
                  <a:gd name="T0" fmla="*/ 0 w 5244"/>
                  <a:gd name="T1" fmla="*/ 728639 h 4469"/>
                  <a:gd name="T2" fmla="*/ 714037 w 5244"/>
                  <a:gd name="T3" fmla="*/ 874018 h 4469"/>
                  <a:gd name="T4" fmla="*/ 568182 w 5244"/>
                  <a:gd name="T5" fmla="*/ 1019833 h 4469"/>
                  <a:gd name="T6" fmla="*/ 714037 w 5244"/>
                  <a:gd name="T7" fmla="*/ 1165648 h 4469"/>
                  <a:gd name="T8" fmla="*/ 913445 w 5244"/>
                  <a:gd name="T9" fmla="*/ 1165648 h 4469"/>
                  <a:gd name="T10" fmla="*/ 911268 w 5244"/>
                  <a:gd name="T11" fmla="*/ 1165648 h 4469"/>
                  <a:gd name="T12" fmla="*/ 1007489 w 5244"/>
                  <a:gd name="T13" fmla="*/ 1263583 h 4469"/>
                  <a:gd name="T14" fmla="*/ 911268 w 5244"/>
                  <a:gd name="T15" fmla="*/ 1361954 h 4469"/>
                  <a:gd name="T16" fmla="*/ 656131 w 5244"/>
                  <a:gd name="T17" fmla="*/ 1361954 h 4469"/>
                  <a:gd name="T18" fmla="*/ 510711 w 5244"/>
                  <a:gd name="T19" fmla="*/ 1507769 h 4469"/>
                  <a:gd name="T20" fmla="*/ 656131 w 5244"/>
                  <a:gd name="T21" fmla="*/ 1653148 h 4469"/>
                  <a:gd name="T22" fmla="*/ 960903 w 5244"/>
                  <a:gd name="T23" fmla="*/ 1653148 h 4469"/>
                  <a:gd name="T24" fmla="*/ 815483 w 5244"/>
                  <a:gd name="T25" fmla="*/ 1798963 h 4469"/>
                  <a:gd name="T26" fmla="*/ 1576978 w 5244"/>
                  <a:gd name="T27" fmla="*/ 1944778 h 4469"/>
                  <a:gd name="T28" fmla="*/ 1722397 w 5244"/>
                  <a:gd name="T29" fmla="*/ 1798963 h 4469"/>
                  <a:gd name="T30" fmla="*/ 1576978 w 5244"/>
                  <a:gd name="T31" fmla="*/ 1653148 h 4469"/>
                  <a:gd name="T32" fmla="*/ 2066354 w 5244"/>
                  <a:gd name="T33" fmla="*/ 1653148 h 4469"/>
                  <a:gd name="T34" fmla="*/ 2212210 w 5244"/>
                  <a:gd name="T35" fmla="*/ 1507769 h 4469"/>
                  <a:gd name="T36" fmla="*/ 1624435 w 5244"/>
                  <a:gd name="T37" fmla="*/ 1361954 h 4469"/>
                  <a:gd name="T38" fmla="*/ 1629660 w 5244"/>
                  <a:gd name="T39" fmla="*/ 1361954 h 4469"/>
                  <a:gd name="T40" fmla="*/ 1536051 w 5244"/>
                  <a:gd name="T41" fmla="*/ 1263583 h 4469"/>
                  <a:gd name="T42" fmla="*/ 1629660 w 5244"/>
                  <a:gd name="T43" fmla="*/ 1166083 h 4469"/>
                  <a:gd name="T44" fmla="*/ 1624435 w 5244"/>
                  <a:gd name="T45" fmla="*/ 1165648 h 4469"/>
                  <a:gd name="T46" fmla="*/ 1765936 w 5244"/>
                  <a:gd name="T47" fmla="*/ 1165648 h 4469"/>
                  <a:gd name="T48" fmla="*/ 1911791 w 5244"/>
                  <a:gd name="T49" fmla="*/ 1019833 h 4469"/>
                  <a:gd name="T50" fmla="*/ 2136452 w 5244"/>
                  <a:gd name="T51" fmla="*/ 874018 h 4469"/>
                  <a:gd name="T52" fmla="*/ 2282743 w 5244"/>
                  <a:gd name="T53" fmla="*/ 728639 h 4469"/>
                  <a:gd name="T54" fmla="*/ 2136452 w 5244"/>
                  <a:gd name="T55" fmla="*/ 583259 h 4469"/>
                  <a:gd name="T56" fmla="*/ 1922241 w 5244"/>
                  <a:gd name="T57" fmla="*/ 583259 h 4469"/>
                  <a:gd name="T58" fmla="*/ 2068096 w 5244"/>
                  <a:gd name="T59" fmla="*/ 437444 h 4469"/>
                  <a:gd name="T60" fmla="*/ 1441136 w 5244"/>
                  <a:gd name="T61" fmla="*/ 291194 h 4469"/>
                  <a:gd name="T62" fmla="*/ 1586992 w 5244"/>
                  <a:gd name="T63" fmla="*/ 145815 h 4469"/>
                  <a:gd name="T64" fmla="*/ 1441136 w 5244"/>
                  <a:gd name="T65" fmla="*/ 0 h 4469"/>
                  <a:gd name="T66" fmla="*/ 389237 w 5244"/>
                  <a:gd name="T67" fmla="*/ 0 h 4469"/>
                  <a:gd name="T68" fmla="*/ 243818 w 5244"/>
                  <a:gd name="T69" fmla="*/ 145815 h 4469"/>
                  <a:gd name="T70" fmla="*/ 876437 w 5244"/>
                  <a:gd name="T71" fmla="*/ 291194 h 4469"/>
                  <a:gd name="T72" fmla="*/ 1022293 w 5244"/>
                  <a:gd name="T73" fmla="*/ 437444 h 4469"/>
                  <a:gd name="T74" fmla="*/ 876437 w 5244"/>
                  <a:gd name="T75" fmla="*/ 583259 h 4469"/>
                  <a:gd name="T76" fmla="*/ 145420 w 5244"/>
                  <a:gd name="T77" fmla="*/ 583259 h 446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5244" h="4469">
                    <a:moveTo>
                      <a:pt x="0" y="1674"/>
                    </a:moveTo>
                    <a:lnTo>
                      <a:pt x="0" y="1674"/>
                    </a:lnTo>
                    <a:cubicBezTo>
                      <a:pt x="0" y="1858"/>
                      <a:pt x="150" y="2008"/>
                      <a:pt x="334" y="2008"/>
                    </a:cubicBezTo>
                    <a:lnTo>
                      <a:pt x="1640" y="2008"/>
                    </a:lnTo>
                    <a:cubicBezTo>
                      <a:pt x="1455" y="2008"/>
                      <a:pt x="1305" y="2158"/>
                      <a:pt x="1305" y="2343"/>
                    </a:cubicBezTo>
                    <a:cubicBezTo>
                      <a:pt x="1305" y="2528"/>
                      <a:pt x="1455" y="2678"/>
                      <a:pt x="1640" y="2678"/>
                    </a:cubicBezTo>
                    <a:lnTo>
                      <a:pt x="2098" y="2678"/>
                    </a:lnTo>
                    <a:cubicBezTo>
                      <a:pt x="2097" y="2678"/>
                      <a:pt x="2095" y="2678"/>
                      <a:pt x="2093" y="2678"/>
                    </a:cubicBezTo>
                    <a:cubicBezTo>
                      <a:pt x="2216" y="2681"/>
                      <a:pt x="2314" y="2780"/>
                      <a:pt x="2314" y="2903"/>
                    </a:cubicBezTo>
                    <a:cubicBezTo>
                      <a:pt x="2314" y="3026"/>
                      <a:pt x="2216" y="3127"/>
                      <a:pt x="2093" y="3129"/>
                    </a:cubicBezTo>
                    <a:cubicBezTo>
                      <a:pt x="2095" y="3129"/>
                      <a:pt x="2097" y="3129"/>
                      <a:pt x="2098" y="3129"/>
                    </a:cubicBezTo>
                    <a:lnTo>
                      <a:pt x="1507" y="3129"/>
                    </a:lnTo>
                    <a:cubicBezTo>
                      <a:pt x="1323" y="3129"/>
                      <a:pt x="1173" y="3280"/>
                      <a:pt x="1173" y="3464"/>
                    </a:cubicBezTo>
                    <a:cubicBezTo>
                      <a:pt x="1173" y="3649"/>
                      <a:pt x="1323" y="3798"/>
                      <a:pt x="1507" y="3798"/>
                    </a:cubicBezTo>
                    <a:lnTo>
                      <a:pt x="2207" y="3798"/>
                    </a:lnTo>
                    <a:cubicBezTo>
                      <a:pt x="2023" y="3798"/>
                      <a:pt x="1873" y="3948"/>
                      <a:pt x="1873" y="4133"/>
                    </a:cubicBezTo>
                    <a:cubicBezTo>
                      <a:pt x="1873" y="4318"/>
                      <a:pt x="2023" y="4468"/>
                      <a:pt x="2207" y="4468"/>
                    </a:cubicBezTo>
                    <a:lnTo>
                      <a:pt x="3622" y="4468"/>
                    </a:lnTo>
                    <a:cubicBezTo>
                      <a:pt x="3807" y="4468"/>
                      <a:pt x="3956" y="4318"/>
                      <a:pt x="3956" y="4133"/>
                    </a:cubicBezTo>
                    <a:cubicBezTo>
                      <a:pt x="3956" y="3948"/>
                      <a:pt x="3807" y="3798"/>
                      <a:pt x="3622" y="3798"/>
                    </a:cubicBezTo>
                    <a:lnTo>
                      <a:pt x="4746" y="3798"/>
                    </a:lnTo>
                    <a:cubicBezTo>
                      <a:pt x="4930" y="3798"/>
                      <a:pt x="5081" y="3649"/>
                      <a:pt x="5081" y="3464"/>
                    </a:cubicBezTo>
                    <a:cubicBezTo>
                      <a:pt x="5081" y="3280"/>
                      <a:pt x="4930" y="3129"/>
                      <a:pt x="4746" y="3129"/>
                    </a:cubicBezTo>
                    <a:lnTo>
                      <a:pt x="3731" y="3129"/>
                    </a:lnTo>
                    <a:cubicBezTo>
                      <a:pt x="3735" y="3129"/>
                      <a:pt x="3739" y="3129"/>
                      <a:pt x="3743" y="3129"/>
                    </a:cubicBezTo>
                    <a:cubicBezTo>
                      <a:pt x="3624" y="3122"/>
                      <a:pt x="3528" y="3024"/>
                      <a:pt x="3528" y="2903"/>
                    </a:cubicBezTo>
                    <a:cubicBezTo>
                      <a:pt x="3528" y="2783"/>
                      <a:pt x="3624" y="2684"/>
                      <a:pt x="3743" y="2679"/>
                    </a:cubicBezTo>
                    <a:cubicBezTo>
                      <a:pt x="3739" y="2678"/>
                      <a:pt x="3735" y="2678"/>
                      <a:pt x="3731" y="2678"/>
                    </a:cubicBezTo>
                    <a:lnTo>
                      <a:pt x="4056" y="2678"/>
                    </a:lnTo>
                    <a:cubicBezTo>
                      <a:pt x="4240" y="2678"/>
                      <a:pt x="4391" y="2528"/>
                      <a:pt x="4391" y="2343"/>
                    </a:cubicBezTo>
                    <a:cubicBezTo>
                      <a:pt x="4391" y="2158"/>
                      <a:pt x="4240" y="2008"/>
                      <a:pt x="4056" y="2008"/>
                    </a:cubicBezTo>
                    <a:lnTo>
                      <a:pt x="4907" y="2008"/>
                    </a:lnTo>
                    <a:cubicBezTo>
                      <a:pt x="5093" y="2008"/>
                      <a:pt x="5243" y="1858"/>
                      <a:pt x="5243" y="1674"/>
                    </a:cubicBezTo>
                    <a:cubicBezTo>
                      <a:pt x="5243" y="1490"/>
                      <a:pt x="5093" y="1340"/>
                      <a:pt x="4907" y="1340"/>
                    </a:cubicBezTo>
                    <a:lnTo>
                      <a:pt x="4415" y="1340"/>
                    </a:lnTo>
                    <a:cubicBezTo>
                      <a:pt x="4600" y="1340"/>
                      <a:pt x="4750" y="1189"/>
                      <a:pt x="4750" y="1005"/>
                    </a:cubicBezTo>
                    <a:cubicBezTo>
                      <a:pt x="4750" y="820"/>
                      <a:pt x="4600" y="669"/>
                      <a:pt x="4415" y="669"/>
                    </a:cubicBezTo>
                    <a:lnTo>
                      <a:pt x="3310" y="669"/>
                    </a:lnTo>
                    <a:cubicBezTo>
                      <a:pt x="3495" y="669"/>
                      <a:pt x="3645" y="520"/>
                      <a:pt x="3645" y="335"/>
                    </a:cubicBezTo>
                    <a:cubicBezTo>
                      <a:pt x="3645" y="151"/>
                      <a:pt x="3495" y="0"/>
                      <a:pt x="3310" y="0"/>
                    </a:cubicBezTo>
                    <a:lnTo>
                      <a:pt x="894" y="0"/>
                    </a:lnTo>
                    <a:cubicBezTo>
                      <a:pt x="710" y="0"/>
                      <a:pt x="560" y="151"/>
                      <a:pt x="560" y="335"/>
                    </a:cubicBezTo>
                    <a:cubicBezTo>
                      <a:pt x="560" y="520"/>
                      <a:pt x="710" y="669"/>
                      <a:pt x="894" y="669"/>
                    </a:cubicBezTo>
                    <a:lnTo>
                      <a:pt x="2013" y="669"/>
                    </a:lnTo>
                    <a:cubicBezTo>
                      <a:pt x="2197" y="669"/>
                      <a:pt x="2348" y="820"/>
                      <a:pt x="2348" y="1005"/>
                    </a:cubicBezTo>
                    <a:cubicBezTo>
                      <a:pt x="2348" y="1189"/>
                      <a:pt x="2197" y="1340"/>
                      <a:pt x="2013" y="1340"/>
                    </a:cubicBezTo>
                    <a:lnTo>
                      <a:pt x="334" y="1340"/>
                    </a:lnTo>
                    <a:cubicBezTo>
                      <a:pt x="150" y="1340"/>
                      <a:pt x="0" y="1490"/>
                      <a:pt x="0" y="1674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25" name="Freeform 93">
                <a:extLst>
                  <a:ext uri="{FF2B5EF4-FFF2-40B4-BE49-F238E27FC236}">
                    <a16:creationId xmlns:a16="http://schemas.microsoft.com/office/drawing/2014/main" id="{8E97B748-F389-3A4A-BE36-283B4D89D2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1948" y="4072642"/>
                <a:ext cx="60670" cy="60678"/>
              </a:xfrm>
              <a:custGeom>
                <a:avLst/>
                <a:gdLst>
                  <a:gd name="T0" fmla="*/ 76371 w 175"/>
                  <a:gd name="T1" fmla="*/ 38186 h 175"/>
                  <a:gd name="T2" fmla="*/ 76371 w 175"/>
                  <a:gd name="T3" fmla="*/ 38186 h 175"/>
                  <a:gd name="T4" fmla="*/ 38186 w 175"/>
                  <a:gd name="T5" fmla="*/ 76371 h 175"/>
                  <a:gd name="T6" fmla="*/ 38186 w 175"/>
                  <a:gd name="T7" fmla="*/ 76371 h 175"/>
                  <a:gd name="T8" fmla="*/ 0 w 175"/>
                  <a:gd name="T9" fmla="*/ 38186 h 175"/>
                  <a:gd name="T10" fmla="*/ 0 w 175"/>
                  <a:gd name="T11" fmla="*/ 38186 h 175"/>
                  <a:gd name="T12" fmla="*/ 38186 w 175"/>
                  <a:gd name="T13" fmla="*/ 0 h 175"/>
                  <a:gd name="T14" fmla="*/ 38186 w 175"/>
                  <a:gd name="T15" fmla="*/ 0 h 175"/>
                  <a:gd name="T16" fmla="*/ 76371 w 175"/>
                  <a:gd name="T17" fmla="*/ 38186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5" h="175">
                    <a:moveTo>
                      <a:pt x="174" y="87"/>
                    </a:moveTo>
                    <a:lnTo>
                      <a:pt x="174" y="87"/>
                    </a:lnTo>
                    <a:cubicBezTo>
                      <a:pt x="174" y="135"/>
                      <a:pt x="134" y="174"/>
                      <a:pt x="87" y="174"/>
                    </a:cubicBezTo>
                    <a:cubicBezTo>
                      <a:pt x="39" y="174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4" y="0"/>
                      <a:pt x="174" y="39"/>
                      <a:pt x="174" y="87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26" name="Freeform 94">
                <a:extLst>
                  <a:ext uri="{FF2B5EF4-FFF2-40B4-BE49-F238E27FC236}">
                    <a16:creationId xmlns:a16="http://schemas.microsoft.com/office/drawing/2014/main" id="{E0F38D15-C0FD-3846-8B0B-06A2C781ED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5564" y="4873591"/>
                <a:ext cx="59153" cy="60678"/>
              </a:xfrm>
              <a:custGeom>
                <a:avLst/>
                <a:gdLst>
                  <a:gd name="T0" fmla="*/ 74459 w 174"/>
                  <a:gd name="T1" fmla="*/ 38186 h 175"/>
                  <a:gd name="T2" fmla="*/ 74459 w 174"/>
                  <a:gd name="T3" fmla="*/ 38186 h 175"/>
                  <a:gd name="T4" fmla="*/ 37445 w 174"/>
                  <a:gd name="T5" fmla="*/ 76371 h 175"/>
                  <a:gd name="T6" fmla="*/ 37445 w 174"/>
                  <a:gd name="T7" fmla="*/ 76371 h 175"/>
                  <a:gd name="T8" fmla="*/ 0 w 174"/>
                  <a:gd name="T9" fmla="*/ 38186 h 175"/>
                  <a:gd name="T10" fmla="*/ 0 w 174"/>
                  <a:gd name="T11" fmla="*/ 38186 h 175"/>
                  <a:gd name="T12" fmla="*/ 37445 w 174"/>
                  <a:gd name="T13" fmla="*/ 0 h 175"/>
                  <a:gd name="T14" fmla="*/ 37445 w 174"/>
                  <a:gd name="T15" fmla="*/ 0 h 175"/>
                  <a:gd name="T16" fmla="*/ 74459 w 174"/>
                  <a:gd name="T17" fmla="*/ 38186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5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5"/>
                      <a:pt x="135" y="174"/>
                      <a:pt x="87" y="174"/>
                    </a:cubicBezTo>
                    <a:cubicBezTo>
                      <a:pt x="39" y="174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5" y="0"/>
                      <a:pt x="173" y="39"/>
                      <a:pt x="173" y="87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27" name="Freeform 95">
                <a:extLst>
                  <a:ext uri="{FF2B5EF4-FFF2-40B4-BE49-F238E27FC236}">
                    <a16:creationId xmlns:a16="http://schemas.microsoft.com/office/drawing/2014/main" id="{3F68EC5E-6D50-EF41-BC97-CE33A3BC60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6076" y="4298667"/>
                <a:ext cx="59153" cy="59161"/>
              </a:xfrm>
              <a:custGeom>
                <a:avLst/>
                <a:gdLst>
                  <a:gd name="T0" fmla="*/ 74457 w 173"/>
                  <a:gd name="T1" fmla="*/ 36796 h 173"/>
                  <a:gd name="T2" fmla="*/ 74457 w 173"/>
                  <a:gd name="T3" fmla="*/ 36796 h 173"/>
                  <a:gd name="T4" fmla="*/ 37661 w 173"/>
                  <a:gd name="T5" fmla="*/ 74457 h 173"/>
                  <a:gd name="T6" fmla="*/ 37661 w 173"/>
                  <a:gd name="T7" fmla="*/ 74457 h 173"/>
                  <a:gd name="T8" fmla="*/ 0 w 173"/>
                  <a:gd name="T9" fmla="*/ 36796 h 173"/>
                  <a:gd name="T10" fmla="*/ 0 w 173"/>
                  <a:gd name="T11" fmla="*/ 36796 h 173"/>
                  <a:gd name="T12" fmla="*/ 37661 w 173"/>
                  <a:gd name="T13" fmla="*/ 0 h 173"/>
                  <a:gd name="T14" fmla="*/ 37661 w 173"/>
                  <a:gd name="T15" fmla="*/ 0 h 173"/>
                  <a:gd name="T16" fmla="*/ 74457 w 173"/>
                  <a:gd name="T17" fmla="*/ 36796 h 1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3">
                    <a:moveTo>
                      <a:pt x="172" y="85"/>
                    </a:moveTo>
                    <a:lnTo>
                      <a:pt x="172" y="85"/>
                    </a:lnTo>
                    <a:cubicBezTo>
                      <a:pt x="172" y="133"/>
                      <a:pt x="134" y="172"/>
                      <a:pt x="87" y="172"/>
                    </a:cubicBezTo>
                    <a:cubicBezTo>
                      <a:pt x="39" y="172"/>
                      <a:pt x="0" y="133"/>
                      <a:pt x="0" y="85"/>
                    </a:cubicBezTo>
                    <a:cubicBezTo>
                      <a:pt x="0" y="38"/>
                      <a:pt x="39" y="0"/>
                      <a:pt x="87" y="0"/>
                    </a:cubicBezTo>
                    <a:cubicBezTo>
                      <a:pt x="134" y="0"/>
                      <a:pt x="172" y="38"/>
                      <a:pt x="172" y="85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28" name="Freeform 96">
                <a:extLst>
                  <a:ext uri="{FF2B5EF4-FFF2-40B4-BE49-F238E27FC236}">
                    <a16:creationId xmlns:a16="http://schemas.microsoft.com/office/drawing/2014/main" id="{CE606591-78E9-044F-AF96-A62F382AD7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993" y="3839032"/>
                <a:ext cx="60670" cy="59160"/>
              </a:xfrm>
              <a:custGeom>
                <a:avLst/>
                <a:gdLst>
                  <a:gd name="T0" fmla="*/ 76371 w 175"/>
                  <a:gd name="T1" fmla="*/ 37445 h 174"/>
                  <a:gd name="T2" fmla="*/ 76371 w 175"/>
                  <a:gd name="T3" fmla="*/ 37445 h 174"/>
                  <a:gd name="T4" fmla="*/ 38186 w 175"/>
                  <a:gd name="T5" fmla="*/ 74459 h 174"/>
                  <a:gd name="T6" fmla="*/ 38186 w 175"/>
                  <a:gd name="T7" fmla="*/ 74459 h 174"/>
                  <a:gd name="T8" fmla="*/ 0 w 175"/>
                  <a:gd name="T9" fmla="*/ 37445 h 174"/>
                  <a:gd name="T10" fmla="*/ 0 w 175"/>
                  <a:gd name="T11" fmla="*/ 37445 h 174"/>
                  <a:gd name="T12" fmla="*/ 38186 w 175"/>
                  <a:gd name="T13" fmla="*/ 0 h 174"/>
                  <a:gd name="T14" fmla="*/ 38186 w 175"/>
                  <a:gd name="T15" fmla="*/ 0 h 174"/>
                  <a:gd name="T16" fmla="*/ 76371 w 175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5" h="174">
                    <a:moveTo>
                      <a:pt x="174" y="87"/>
                    </a:moveTo>
                    <a:lnTo>
                      <a:pt x="174" y="87"/>
                    </a:lnTo>
                    <a:cubicBezTo>
                      <a:pt x="174" y="136"/>
                      <a:pt x="134" y="173"/>
                      <a:pt x="87" y="173"/>
                    </a:cubicBezTo>
                    <a:cubicBezTo>
                      <a:pt x="39" y="173"/>
                      <a:pt x="0" y="136"/>
                      <a:pt x="0" y="87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4" y="0"/>
                      <a:pt x="174" y="39"/>
                      <a:pt x="174" y="87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dirty="0"/>
              </a:p>
            </p:txBody>
          </p:sp>
          <p:sp>
            <p:nvSpPr>
              <p:cNvPr id="329" name="Freeform 97">
                <a:extLst>
                  <a:ext uri="{FF2B5EF4-FFF2-40B4-BE49-F238E27FC236}">
                    <a16:creationId xmlns:a16="http://schemas.microsoft.com/office/drawing/2014/main" id="{DF871390-4F6B-A448-AA8B-761F0A5EE2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286937" y="5395421"/>
                <a:ext cx="59153" cy="59160"/>
              </a:xfrm>
              <a:custGeom>
                <a:avLst/>
                <a:gdLst>
                  <a:gd name="T0" fmla="*/ 74459 w 174"/>
                  <a:gd name="T1" fmla="*/ 37014 h 174"/>
                  <a:gd name="T2" fmla="*/ 74459 w 174"/>
                  <a:gd name="T3" fmla="*/ 37014 h 174"/>
                  <a:gd name="T4" fmla="*/ 37445 w 174"/>
                  <a:gd name="T5" fmla="*/ 74459 h 174"/>
                  <a:gd name="T6" fmla="*/ 37445 w 174"/>
                  <a:gd name="T7" fmla="*/ 74459 h 174"/>
                  <a:gd name="T8" fmla="*/ 0 w 174"/>
                  <a:gd name="T9" fmla="*/ 37014 h 174"/>
                  <a:gd name="T10" fmla="*/ 0 w 174"/>
                  <a:gd name="T11" fmla="*/ 37014 h 174"/>
                  <a:gd name="T12" fmla="*/ 37445 w 174"/>
                  <a:gd name="T13" fmla="*/ 0 h 174"/>
                  <a:gd name="T14" fmla="*/ 37445 w 174"/>
                  <a:gd name="T15" fmla="*/ 0 h 174"/>
                  <a:gd name="T16" fmla="*/ 74459 w 174"/>
                  <a:gd name="T17" fmla="*/ 37014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4">
                    <a:moveTo>
                      <a:pt x="173" y="86"/>
                    </a:moveTo>
                    <a:lnTo>
                      <a:pt x="173" y="86"/>
                    </a:lnTo>
                    <a:cubicBezTo>
                      <a:pt x="173" y="134"/>
                      <a:pt x="134" y="173"/>
                      <a:pt x="87" y="173"/>
                    </a:cubicBezTo>
                    <a:cubicBezTo>
                      <a:pt x="39" y="173"/>
                      <a:pt x="0" y="134"/>
                      <a:pt x="0" y="86"/>
                    </a:cubicBezTo>
                    <a:cubicBezTo>
                      <a:pt x="0" y="38"/>
                      <a:pt x="39" y="0"/>
                      <a:pt x="87" y="0"/>
                    </a:cubicBezTo>
                    <a:cubicBezTo>
                      <a:pt x="134" y="0"/>
                      <a:pt x="173" y="38"/>
                      <a:pt x="173" y="86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30" name="Freeform 98">
                <a:extLst>
                  <a:ext uri="{FF2B5EF4-FFF2-40B4-BE49-F238E27FC236}">
                    <a16:creationId xmlns:a16="http://schemas.microsoft.com/office/drawing/2014/main" id="{8785D267-0B9C-A747-B227-0CD2783E53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955" y="4735548"/>
                <a:ext cx="59153" cy="59161"/>
              </a:xfrm>
              <a:custGeom>
                <a:avLst/>
                <a:gdLst>
                  <a:gd name="T0" fmla="*/ 74456 w 173"/>
                  <a:gd name="T1" fmla="*/ 37445 h 174"/>
                  <a:gd name="T2" fmla="*/ 74456 w 173"/>
                  <a:gd name="T3" fmla="*/ 37445 h 174"/>
                  <a:gd name="T4" fmla="*/ 37661 w 173"/>
                  <a:gd name="T5" fmla="*/ 74460 h 174"/>
                  <a:gd name="T6" fmla="*/ 37661 w 173"/>
                  <a:gd name="T7" fmla="*/ 74460 h 174"/>
                  <a:gd name="T8" fmla="*/ 0 w 173"/>
                  <a:gd name="T9" fmla="*/ 37445 h 174"/>
                  <a:gd name="T10" fmla="*/ 0 w 173"/>
                  <a:gd name="T11" fmla="*/ 37445 h 174"/>
                  <a:gd name="T12" fmla="*/ 37661 w 173"/>
                  <a:gd name="T13" fmla="*/ 0 h 174"/>
                  <a:gd name="T14" fmla="*/ 37661 w 173"/>
                  <a:gd name="T15" fmla="*/ 0 h 174"/>
                  <a:gd name="T16" fmla="*/ 74456 w 173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4">
                    <a:moveTo>
                      <a:pt x="172" y="87"/>
                    </a:moveTo>
                    <a:lnTo>
                      <a:pt x="172" y="87"/>
                    </a:lnTo>
                    <a:cubicBezTo>
                      <a:pt x="172" y="135"/>
                      <a:pt x="134" y="173"/>
                      <a:pt x="87" y="173"/>
                    </a:cubicBezTo>
                    <a:cubicBezTo>
                      <a:pt x="39" y="173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4" y="0"/>
                      <a:pt x="172" y="39"/>
                      <a:pt x="172" y="87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31" name="Freeform 99">
                <a:extLst>
                  <a:ext uri="{FF2B5EF4-FFF2-40B4-BE49-F238E27FC236}">
                    <a16:creationId xmlns:a16="http://schemas.microsoft.com/office/drawing/2014/main" id="{F044C779-E0D5-CD4E-AE47-1102DBBEEB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305" y="5474302"/>
                <a:ext cx="59153" cy="59160"/>
              </a:xfrm>
              <a:custGeom>
                <a:avLst/>
                <a:gdLst>
                  <a:gd name="T0" fmla="*/ 74459 w 174"/>
                  <a:gd name="T1" fmla="*/ 37014 h 174"/>
                  <a:gd name="T2" fmla="*/ 74459 w 174"/>
                  <a:gd name="T3" fmla="*/ 37014 h 174"/>
                  <a:gd name="T4" fmla="*/ 37445 w 174"/>
                  <a:gd name="T5" fmla="*/ 74459 h 174"/>
                  <a:gd name="T6" fmla="*/ 37445 w 174"/>
                  <a:gd name="T7" fmla="*/ 74459 h 174"/>
                  <a:gd name="T8" fmla="*/ 0 w 174"/>
                  <a:gd name="T9" fmla="*/ 37014 h 174"/>
                  <a:gd name="T10" fmla="*/ 0 w 174"/>
                  <a:gd name="T11" fmla="*/ 37014 h 174"/>
                  <a:gd name="T12" fmla="*/ 37445 w 174"/>
                  <a:gd name="T13" fmla="*/ 0 h 174"/>
                  <a:gd name="T14" fmla="*/ 37445 w 174"/>
                  <a:gd name="T15" fmla="*/ 0 h 174"/>
                  <a:gd name="T16" fmla="*/ 74459 w 174"/>
                  <a:gd name="T17" fmla="*/ 37014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4">
                    <a:moveTo>
                      <a:pt x="173" y="86"/>
                    </a:moveTo>
                    <a:lnTo>
                      <a:pt x="173" y="86"/>
                    </a:lnTo>
                    <a:cubicBezTo>
                      <a:pt x="173" y="134"/>
                      <a:pt x="134" y="173"/>
                      <a:pt x="87" y="173"/>
                    </a:cubicBezTo>
                    <a:cubicBezTo>
                      <a:pt x="39" y="173"/>
                      <a:pt x="0" y="134"/>
                      <a:pt x="0" y="86"/>
                    </a:cubicBezTo>
                    <a:cubicBezTo>
                      <a:pt x="0" y="38"/>
                      <a:pt x="39" y="0"/>
                      <a:pt x="87" y="0"/>
                    </a:cubicBezTo>
                    <a:cubicBezTo>
                      <a:pt x="134" y="0"/>
                      <a:pt x="173" y="38"/>
                      <a:pt x="173" y="86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32" name="Freeform 100">
                <a:extLst>
                  <a:ext uri="{FF2B5EF4-FFF2-40B4-BE49-F238E27FC236}">
                    <a16:creationId xmlns:a16="http://schemas.microsoft.com/office/drawing/2014/main" id="{DC2C6E9B-6DB3-AE42-9D7C-2257E70341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2795" y="5125404"/>
                <a:ext cx="59153" cy="59160"/>
              </a:xfrm>
              <a:custGeom>
                <a:avLst/>
                <a:gdLst>
                  <a:gd name="T0" fmla="*/ 74460 w 174"/>
                  <a:gd name="T1" fmla="*/ 37228 h 173"/>
                  <a:gd name="T2" fmla="*/ 74460 w 174"/>
                  <a:gd name="T3" fmla="*/ 37228 h 173"/>
                  <a:gd name="T4" fmla="*/ 37015 w 174"/>
                  <a:gd name="T5" fmla="*/ 74456 h 173"/>
                  <a:gd name="T6" fmla="*/ 37015 w 174"/>
                  <a:gd name="T7" fmla="*/ 74456 h 173"/>
                  <a:gd name="T8" fmla="*/ 0 w 174"/>
                  <a:gd name="T9" fmla="*/ 37228 h 173"/>
                  <a:gd name="T10" fmla="*/ 0 w 174"/>
                  <a:gd name="T11" fmla="*/ 37228 h 173"/>
                  <a:gd name="T12" fmla="*/ 37015 w 174"/>
                  <a:gd name="T13" fmla="*/ 0 h 173"/>
                  <a:gd name="T14" fmla="*/ 37015 w 174"/>
                  <a:gd name="T15" fmla="*/ 0 h 173"/>
                  <a:gd name="T16" fmla="*/ 74460 w 174"/>
                  <a:gd name="T17" fmla="*/ 37228 h 1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3">
                    <a:moveTo>
                      <a:pt x="173" y="86"/>
                    </a:moveTo>
                    <a:lnTo>
                      <a:pt x="173" y="86"/>
                    </a:lnTo>
                    <a:cubicBezTo>
                      <a:pt x="173" y="134"/>
                      <a:pt x="135" y="172"/>
                      <a:pt x="86" y="172"/>
                    </a:cubicBezTo>
                    <a:cubicBezTo>
                      <a:pt x="39" y="172"/>
                      <a:pt x="0" y="134"/>
                      <a:pt x="0" y="86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5" y="0"/>
                      <a:pt x="173" y="39"/>
                      <a:pt x="173" y="86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33" name="Freeform 101">
                <a:extLst>
                  <a:ext uri="{FF2B5EF4-FFF2-40B4-BE49-F238E27FC236}">
                    <a16:creationId xmlns:a16="http://schemas.microsoft.com/office/drawing/2014/main" id="{442300D7-BE4D-3142-8EE5-1E86C70BA9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5369" y="4150006"/>
                <a:ext cx="36402" cy="36407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2608 w 106"/>
                  <a:gd name="T5" fmla="*/ 45647 h 105"/>
                  <a:gd name="T6" fmla="*/ 22608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2608 w 106"/>
                  <a:gd name="T13" fmla="*/ 0 h 105"/>
                  <a:gd name="T14" fmla="*/ 22608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1"/>
                      <a:pt x="81" y="104"/>
                      <a:pt x="52" y="104"/>
                    </a:cubicBezTo>
                    <a:cubicBezTo>
                      <a:pt x="22" y="104"/>
                      <a:pt x="0" y="81"/>
                      <a:pt x="0" y="52"/>
                    </a:cubicBezTo>
                    <a:cubicBezTo>
                      <a:pt x="0" y="24"/>
                      <a:pt x="22" y="0"/>
                      <a:pt x="52" y="0"/>
                    </a:cubicBezTo>
                    <a:cubicBezTo>
                      <a:pt x="81" y="0"/>
                      <a:pt x="105" y="24"/>
                      <a:pt x="105" y="52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34" name="Freeform 102">
                <a:extLst>
                  <a:ext uri="{FF2B5EF4-FFF2-40B4-BE49-F238E27FC236}">
                    <a16:creationId xmlns:a16="http://schemas.microsoft.com/office/drawing/2014/main" id="{CE8790E1-D5B2-C745-BC58-DA610CF79C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256602" y="4465531"/>
                <a:ext cx="36402" cy="36407"/>
              </a:xfrm>
              <a:custGeom>
                <a:avLst/>
                <a:gdLst>
                  <a:gd name="T0" fmla="*/ 45651 w 106"/>
                  <a:gd name="T1" fmla="*/ 23043 h 106"/>
                  <a:gd name="T2" fmla="*/ 45651 w 106"/>
                  <a:gd name="T3" fmla="*/ 23043 h 106"/>
                  <a:gd name="T4" fmla="*/ 22608 w 106"/>
                  <a:gd name="T5" fmla="*/ 45651 h 106"/>
                  <a:gd name="T6" fmla="*/ 22608 w 106"/>
                  <a:gd name="T7" fmla="*/ 45651 h 106"/>
                  <a:gd name="T8" fmla="*/ 0 w 106"/>
                  <a:gd name="T9" fmla="*/ 23043 h 106"/>
                  <a:gd name="T10" fmla="*/ 0 w 106"/>
                  <a:gd name="T11" fmla="*/ 23043 h 106"/>
                  <a:gd name="T12" fmla="*/ 22608 w 106"/>
                  <a:gd name="T13" fmla="*/ 0 h 106"/>
                  <a:gd name="T14" fmla="*/ 22608 w 106"/>
                  <a:gd name="T15" fmla="*/ 0 h 106"/>
                  <a:gd name="T16" fmla="*/ 45651 w 106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6">
                    <a:moveTo>
                      <a:pt x="105" y="53"/>
                    </a:moveTo>
                    <a:lnTo>
                      <a:pt x="105" y="53"/>
                    </a:lnTo>
                    <a:cubicBezTo>
                      <a:pt x="105" y="81"/>
                      <a:pt x="81" y="105"/>
                      <a:pt x="52" y="105"/>
                    </a:cubicBezTo>
                    <a:cubicBezTo>
                      <a:pt x="23" y="105"/>
                      <a:pt x="0" y="81"/>
                      <a:pt x="0" y="53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1" y="0"/>
                      <a:pt x="105" y="23"/>
                      <a:pt x="105" y="53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35" name="Freeform 103">
                <a:extLst>
                  <a:ext uri="{FF2B5EF4-FFF2-40B4-BE49-F238E27FC236}">
                    <a16:creationId xmlns:a16="http://schemas.microsoft.com/office/drawing/2014/main" id="{106D96B4-C774-E445-B809-B6E2B25B80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5583" y="4747683"/>
                <a:ext cx="36402" cy="36407"/>
              </a:xfrm>
              <a:custGeom>
                <a:avLst/>
                <a:gdLst>
                  <a:gd name="T0" fmla="*/ 45647 w 105"/>
                  <a:gd name="T1" fmla="*/ 22824 h 105"/>
                  <a:gd name="T2" fmla="*/ 45647 w 105"/>
                  <a:gd name="T3" fmla="*/ 22824 h 105"/>
                  <a:gd name="T4" fmla="*/ 22824 w 105"/>
                  <a:gd name="T5" fmla="*/ 45647 h 105"/>
                  <a:gd name="T6" fmla="*/ 22824 w 105"/>
                  <a:gd name="T7" fmla="*/ 45647 h 105"/>
                  <a:gd name="T8" fmla="*/ 0 w 105"/>
                  <a:gd name="T9" fmla="*/ 22824 h 105"/>
                  <a:gd name="T10" fmla="*/ 0 w 105"/>
                  <a:gd name="T11" fmla="*/ 22824 h 105"/>
                  <a:gd name="T12" fmla="*/ 22824 w 105"/>
                  <a:gd name="T13" fmla="*/ 0 h 105"/>
                  <a:gd name="T14" fmla="*/ 22824 w 105"/>
                  <a:gd name="T15" fmla="*/ 0 h 105"/>
                  <a:gd name="T16" fmla="*/ 45647 w 105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5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1"/>
                      <a:pt x="80" y="104"/>
                      <a:pt x="52" y="104"/>
                    </a:cubicBezTo>
                    <a:cubicBezTo>
                      <a:pt x="24" y="104"/>
                      <a:pt x="0" y="81"/>
                      <a:pt x="0" y="52"/>
                    </a:cubicBezTo>
                    <a:cubicBezTo>
                      <a:pt x="0" y="23"/>
                      <a:pt x="24" y="0"/>
                      <a:pt x="52" y="0"/>
                    </a:cubicBezTo>
                    <a:cubicBezTo>
                      <a:pt x="80" y="0"/>
                      <a:pt x="104" y="23"/>
                      <a:pt x="104" y="52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36" name="Freeform 104">
                <a:extLst>
                  <a:ext uri="{FF2B5EF4-FFF2-40B4-BE49-F238E27FC236}">
                    <a16:creationId xmlns:a16="http://schemas.microsoft.com/office/drawing/2014/main" id="{9E62C4C1-149A-F945-B114-46206E5341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916" y="5516777"/>
                <a:ext cx="36402" cy="36407"/>
              </a:xfrm>
              <a:custGeom>
                <a:avLst/>
                <a:gdLst>
                  <a:gd name="T0" fmla="*/ 45655 w 107"/>
                  <a:gd name="T1" fmla="*/ 22824 h 105"/>
                  <a:gd name="T2" fmla="*/ 45655 w 107"/>
                  <a:gd name="T3" fmla="*/ 22824 h 105"/>
                  <a:gd name="T4" fmla="*/ 22397 w 107"/>
                  <a:gd name="T5" fmla="*/ 45647 h 105"/>
                  <a:gd name="T6" fmla="*/ 22397 w 107"/>
                  <a:gd name="T7" fmla="*/ 45647 h 105"/>
                  <a:gd name="T8" fmla="*/ 0 w 107"/>
                  <a:gd name="T9" fmla="*/ 22824 h 105"/>
                  <a:gd name="T10" fmla="*/ 0 w 107"/>
                  <a:gd name="T11" fmla="*/ 22824 h 105"/>
                  <a:gd name="T12" fmla="*/ 22397 w 107"/>
                  <a:gd name="T13" fmla="*/ 0 h 105"/>
                  <a:gd name="T14" fmla="*/ 22397 w 107"/>
                  <a:gd name="T15" fmla="*/ 0 h 105"/>
                  <a:gd name="T16" fmla="*/ 45655 w 107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7" h="105">
                    <a:moveTo>
                      <a:pt x="106" y="52"/>
                    </a:moveTo>
                    <a:lnTo>
                      <a:pt x="106" y="52"/>
                    </a:lnTo>
                    <a:cubicBezTo>
                      <a:pt x="106" y="80"/>
                      <a:pt x="82" y="104"/>
                      <a:pt x="52" y="104"/>
                    </a:cubicBezTo>
                    <a:cubicBezTo>
                      <a:pt x="24" y="104"/>
                      <a:pt x="0" y="80"/>
                      <a:pt x="0" y="52"/>
                    </a:cubicBezTo>
                    <a:cubicBezTo>
                      <a:pt x="0" y="23"/>
                      <a:pt x="24" y="0"/>
                      <a:pt x="52" y="0"/>
                    </a:cubicBezTo>
                    <a:cubicBezTo>
                      <a:pt x="82" y="0"/>
                      <a:pt x="106" y="23"/>
                      <a:pt x="106" y="52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37" name="Freeform 105">
                <a:extLst>
                  <a:ext uri="{FF2B5EF4-FFF2-40B4-BE49-F238E27FC236}">
                    <a16:creationId xmlns:a16="http://schemas.microsoft.com/office/drawing/2014/main" id="{B8BF23B7-080A-684A-9A98-34E3707DC8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6340" y="5296819"/>
                <a:ext cx="36402" cy="36407"/>
              </a:xfrm>
              <a:custGeom>
                <a:avLst/>
                <a:gdLst>
                  <a:gd name="T0" fmla="*/ 45647 w 105"/>
                  <a:gd name="T1" fmla="*/ 23043 h 106"/>
                  <a:gd name="T2" fmla="*/ 45647 w 105"/>
                  <a:gd name="T3" fmla="*/ 23043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3043 h 106"/>
                  <a:gd name="T10" fmla="*/ 0 w 105"/>
                  <a:gd name="T11" fmla="*/ 23043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3"/>
                    </a:moveTo>
                    <a:lnTo>
                      <a:pt x="104" y="53"/>
                    </a:lnTo>
                    <a:cubicBezTo>
                      <a:pt x="104" y="81"/>
                      <a:pt x="81" y="105"/>
                      <a:pt x="52" y="105"/>
                    </a:cubicBezTo>
                    <a:cubicBezTo>
                      <a:pt x="24" y="105"/>
                      <a:pt x="0" y="81"/>
                      <a:pt x="0" y="53"/>
                    </a:cubicBezTo>
                    <a:cubicBezTo>
                      <a:pt x="0" y="24"/>
                      <a:pt x="24" y="0"/>
                      <a:pt x="52" y="0"/>
                    </a:cubicBezTo>
                    <a:cubicBezTo>
                      <a:pt x="81" y="0"/>
                      <a:pt x="104" y="24"/>
                      <a:pt x="104" y="53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38" name="Freeform 106">
                <a:extLst>
                  <a:ext uri="{FF2B5EF4-FFF2-40B4-BE49-F238E27FC236}">
                    <a16:creationId xmlns:a16="http://schemas.microsoft.com/office/drawing/2014/main" id="{73FCEF32-05C5-7345-8BE6-522ECD9F3E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33" y="3969489"/>
                <a:ext cx="36402" cy="36407"/>
              </a:xfrm>
              <a:custGeom>
                <a:avLst/>
                <a:gdLst>
                  <a:gd name="T0" fmla="*/ 45647 w 105"/>
                  <a:gd name="T1" fmla="*/ 22824 h 105"/>
                  <a:gd name="T2" fmla="*/ 45647 w 105"/>
                  <a:gd name="T3" fmla="*/ 22824 h 105"/>
                  <a:gd name="T4" fmla="*/ 22824 w 105"/>
                  <a:gd name="T5" fmla="*/ 45647 h 105"/>
                  <a:gd name="T6" fmla="*/ 22824 w 105"/>
                  <a:gd name="T7" fmla="*/ 45647 h 105"/>
                  <a:gd name="T8" fmla="*/ 0 w 105"/>
                  <a:gd name="T9" fmla="*/ 22824 h 105"/>
                  <a:gd name="T10" fmla="*/ 0 w 105"/>
                  <a:gd name="T11" fmla="*/ 22824 h 105"/>
                  <a:gd name="T12" fmla="*/ 22824 w 105"/>
                  <a:gd name="T13" fmla="*/ 0 h 105"/>
                  <a:gd name="T14" fmla="*/ 22824 w 105"/>
                  <a:gd name="T15" fmla="*/ 0 h 105"/>
                  <a:gd name="T16" fmla="*/ 45647 w 105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5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1"/>
                      <a:pt x="81" y="104"/>
                      <a:pt x="52" y="104"/>
                    </a:cubicBezTo>
                    <a:cubicBezTo>
                      <a:pt x="22" y="104"/>
                      <a:pt x="0" y="81"/>
                      <a:pt x="0" y="52"/>
                    </a:cubicBezTo>
                    <a:cubicBezTo>
                      <a:pt x="0" y="23"/>
                      <a:pt x="22" y="0"/>
                      <a:pt x="52" y="0"/>
                    </a:cubicBezTo>
                    <a:cubicBezTo>
                      <a:pt x="81" y="0"/>
                      <a:pt x="104" y="23"/>
                      <a:pt x="104" y="52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39" name="Freeform 107">
                <a:extLst>
                  <a:ext uri="{FF2B5EF4-FFF2-40B4-BE49-F238E27FC236}">
                    <a16:creationId xmlns:a16="http://schemas.microsoft.com/office/drawing/2014/main" id="{D874FDDB-EA74-3945-9339-C537AA2764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4382" y="4383615"/>
                <a:ext cx="36402" cy="36407"/>
              </a:xfrm>
              <a:custGeom>
                <a:avLst/>
                <a:gdLst>
                  <a:gd name="T0" fmla="*/ 45647 w 105"/>
                  <a:gd name="T1" fmla="*/ 23043 h 106"/>
                  <a:gd name="T2" fmla="*/ 45647 w 105"/>
                  <a:gd name="T3" fmla="*/ 23043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3043 h 106"/>
                  <a:gd name="T10" fmla="*/ 0 w 105"/>
                  <a:gd name="T11" fmla="*/ 23043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3"/>
                    </a:moveTo>
                    <a:lnTo>
                      <a:pt x="104" y="53"/>
                    </a:lnTo>
                    <a:cubicBezTo>
                      <a:pt x="104" y="82"/>
                      <a:pt x="81" y="105"/>
                      <a:pt x="52" y="105"/>
                    </a:cubicBezTo>
                    <a:cubicBezTo>
                      <a:pt x="23" y="105"/>
                      <a:pt x="0" y="82"/>
                      <a:pt x="0" y="53"/>
                    </a:cubicBezTo>
                    <a:cubicBezTo>
                      <a:pt x="0" y="24"/>
                      <a:pt x="23" y="0"/>
                      <a:pt x="52" y="0"/>
                    </a:cubicBezTo>
                    <a:cubicBezTo>
                      <a:pt x="81" y="0"/>
                      <a:pt x="104" y="24"/>
                      <a:pt x="104" y="53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40" name="Freeform 108">
                <a:extLst>
                  <a:ext uri="{FF2B5EF4-FFF2-40B4-BE49-F238E27FC236}">
                    <a16:creationId xmlns:a16="http://schemas.microsoft.com/office/drawing/2014/main" id="{3400121F-137F-924F-9A17-82639DE272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69" y="5043489"/>
                <a:ext cx="36402" cy="36407"/>
              </a:xfrm>
              <a:custGeom>
                <a:avLst/>
                <a:gdLst>
                  <a:gd name="T0" fmla="*/ 45647 w 105"/>
                  <a:gd name="T1" fmla="*/ 23043 h 106"/>
                  <a:gd name="T2" fmla="*/ 45647 w 105"/>
                  <a:gd name="T3" fmla="*/ 23043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3043 h 106"/>
                  <a:gd name="T10" fmla="*/ 0 w 105"/>
                  <a:gd name="T11" fmla="*/ 23043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3"/>
                    </a:moveTo>
                    <a:lnTo>
                      <a:pt x="104" y="53"/>
                    </a:lnTo>
                    <a:cubicBezTo>
                      <a:pt x="104" y="81"/>
                      <a:pt x="80" y="105"/>
                      <a:pt x="52" y="105"/>
                    </a:cubicBezTo>
                    <a:cubicBezTo>
                      <a:pt x="22" y="105"/>
                      <a:pt x="0" y="81"/>
                      <a:pt x="0" y="53"/>
                    </a:cubicBezTo>
                    <a:cubicBezTo>
                      <a:pt x="0" y="24"/>
                      <a:pt x="22" y="0"/>
                      <a:pt x="52" y="0"/>
                    </a:cubicBezTo>
                    <a:cubicBezTo>
                      <a:pt x="80" y="0"/>
                      <a:pt x="104" y="24"/>
                      <a:pt x="104" y="53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41" name="Freeform 109">
                <a:extLst>
                  <a:ext uri="{FF2B5EF4-FFF2-40B4-BE49-F238E27FC236}">
                    <a16:creationId xmlns:a16="http://schemas.microsoft.com/office/drawing/2014/main" id="{E908FCBD-1F9E-B04A-99EA-B73E8D08BB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26162" y="5498574"/>
                <a:ext cx="36402" cy="36407"/>
              </a:xfrm>
              <a:custGeom>
                <a:avLst/>
                <a:gdLst>
                  <a:gd name="T0" fmla="*/ 45647 w 105"/>
                  <a:gd name="T1" fmla="*/ 23043 h 106"/>
                  <a:gd name="T2" fmla="*/ 45647 w 105"/>
                  <a:gd name="T3" fmla="*/ 23043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3043 h 106"/>
                  <a:gd name="T10" fmla="*/ 0 w 105"/>
                  <a:gd name="T11" fmla="*/ 23043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3"/>
                    </a:moveTo>
                    <a:lnTo>
                      <a:pt x="104" y="53"/>
                    </a:lnTo>
                    <a:cubicBezTo>
                      <a:pt x="104" y="81"/>
                      <a:pt x="81" y="105"/>
                      <a:pt x="52" y="105"/>
                    </a:cubicBezTo>
                    <a:cubicBezTo>
                      <a:pt x="23" y="105"/>
                      <a:pt x="0" y="81"/>
                      <a:pt x="0" y="53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1" y="0"/>
                      <a:pt x="104" y="23"/>
                      <a:pt x="104" y="53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42" name="Freeform 110">
                <a:extLst>
                  <a:ext uri="{FF2B5EF4-FFF2-40B4-BE49-F238E27FC236}">
                    <a16:creationId xmlns:a16="http://schemas.microsoft.com/office/drawing/2014/main" id="{CC93CCF9-7BFB-3441-8978-79BAF39576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145" y="4447328"/>
                <a:ext cx="36402" cy="36407"/>
              </a:xfrm>
              <a:custGeom>
                <a:avLst/>
                <a:gdLst>
                  <a:gd name="T0" fmla="*/ 45647 w 105"/>
                  <a:gd name="T1" fmla="*/ 22608 h 106"/>
                  <a:gd name="T2" fmla="*/ 45647 w 105"/>
                  <a:gd name="T3" fmla="*/ 22608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2608 h 106"/>
                  <a:gd name="T10" fmla="*/ 0 w 105"/>
                  <a:gd name="T11" fmla="*/ 22608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2608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1"/>
                      <a:pt x="81" y="105"/>
                      <a:pt x="52" y="105"/>
                    </a:cubicBezTo>
                    <a:cubicBezTo>
                      <a:pt x="22" y="105"/>
                      <a:pt x="0" y="81"/>
                      <a:pt x="0" y="52"/>
                    </a:cubicBezTo>
                    <a:cubicBezTo>
                      <a:pt x="0" y="23"/>
                      <a:pt x="22" y="0"/>
                      <a:pt x="52" y="0"/>
                    </a:cubicBezTo>
                    <a:cubicBezTo>
                      <a:pt x="81" y="0"/>
                      <a:pt x="104" y="23"/>
                      <a:pt x="104" y="52"/>
                    </a:cubicBezTo>
                  </a:path>
                </a:pathLst>
              </a:custGeom>
              <a:solidFill>
                <a:srgbClr val="CC1E4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43" name="Freeform 111">
                <a:extLst>
                  <a:ext uri="{FF2B5EF4-FFF2-40B4-BE49-F238E27FC236}">
                    <a16:creationId xmlns:a16="http://schemas.microsoft.com/office/drawing/2014/main" id="{96952DE2-6B1E-0B4F-A65D-8E4472A06B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220200" y="5061692"/>
                <a:ext cx="36402" cy="36407"/>
              </a:xfrm>
              <a:custGeom>
                <a:avLst/>
                <a:gdLst>
                  <a:gd name="T0" fmla="*/ 45647 w 105"/>
                  <a:gd name="T1" fmla="*/ 22824 h 105"/>
                  <a:gd name="T2" fmla="*/ 45647 w 105"/>
                  <a:gd name="T3" fmla="*/ 22824 h 105"/>
                  <a:gd name="T4" fmla="*/ 22824 w 105"/>
                  <a:gd name="T5" fmla="*/ 45647 h 105"/>
                  <a:gd name="T6" fmla="*/ 22824 w 105"/>
                  <a:gd name="T7" fmla="*/ 45647 h 105"/>
                  <a:gd name="T8" fmla="*/ 0 w 105"/>
                  <a:gd name="T9" fmla="*/ 22824 h 105"/>
                  <a:gd name="T10" fmla="*/ 0 w 105"/>
                  <a:gd name="T11" fmla="*/ 22824 h 105"/>
                  <a:gd name="T12" fmla="*/ 22824 w 105"/>
                  <a:gd name="T13" fmla="*/ 0 h 105"/>
                  <a:gd name="T14" fmla="*/ 22824 w 105"/>
                  <a:gd name="T15" fmla="*/ 0 h 105"/>
                  <a:gd name="T16" fmla="*/ 45647 w 105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5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1"/>
                      <a:pt x="81" y="104"/>
                      <a:pt x="52" y="104"/>
                    </a:cubicBezTo>
                    <a:cubicBezTo>
                      <a:pt x="23" y="104"/>
                      <a:pt x="0" y="81"/>
                      <a:pt x="0" y="52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1" y="0"/>
                      <a:pt x="104" y="23"/>
                      <a:pt x="104" y="52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44" name="Freeform 112">
                <a:extLst>
                  <a:ext uri="{FF2B5EF4-FFF2-40B4-BE49-F238E27FC236}">
                    <a16:creationId xmlns:a16="http://schemas.microsoft.com/office/drawing/2014/main" id="{F1DEABEC-5F15-EF4F-AAC4-1A2A1696FD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13" y="4344175"/>
                <a:ext cx="579399" cy="206305"/>
              </a:xfrm>
              <a:custGeom>
                <a:avLst/>
                <a:gdLst>
                  <a:gd name="T0" fmla="*/ 602936 w 1685"/>
                  <a:gd name="T1" fmla="*/ 260719 h 601"/>
                  <a:gd name="T2" fmla="*/ 130165 w 1685"/>
                  <a:gd name="T3" fmla="*/ 260719 h 601"/>
                  <a:gd name="T4" fmla="*/ 130165 w 1685"/>
                  <a:gd name="T5" fmla="*/ 260719 h 601"/>
                  <a:gd name="T6" fmla="*/ 0 w 1685"/>
                  <a:gd name="T7" fmla="*/ 130360 h 601"/>
                  <a:gd name="T8" fmla="*/ 0 w 1685"/>
                  <a:gd name="T9" fmla="*/ 130360 h 601"/>
                  <a:gd name="T10" fmla="*/ 130165 w 1685"/>
                  <a:gd name="T11" fmla="*/ 0 h 601"/>
                  <a:gd name="T12" fmla="*/ 602936 w 1685"/>
                  <a:gd name="T13" fmla="*/ 0 h 601"/>
                  <a:gd name="T14" fmla="*/ 602936 w 1685"/>
                  <a:gd name="T15" fmla="*/ 0 h 601"/>
                  <a:gd name="T16" fmla="*/ 733101 w 1685"/>
                  <a:gd name="T17" fmla="*/ 130360 h 601"/>
                  <a:gd name="T18" fmla="*/ 733101 w 1685"/>
                  <a:gd name="T19" fmla="*/ 130360 h 601"/>
                  <a:gd name="T20" fmla="*/ 602936 w 1685"/>
                  <a:gd name="T21" fmla="*/ 260719 h 60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85" h="601">
                    <a:moveTo>
                      <a:pt x="1385" y="600"/>
                    </a:moveTo>
                    <a:lnTo>
                      <a:pt x="299" y="600"/>
                    </a:lnTo>
                    <a:cubicBezTo>
                      <a:pt x="134" y="600"/>
                      <a:pt x="0" y="465"/>
                      <a:pt x="0" y="300"/>
                    </a:cubicBezTo>
                    <a:cubicBezTo>
                      <a:pt x="0" y="134"/>
                      <a:pt x="134" y="0"/>
                      <a:pt x="299" y="0"/>
                    </a:cubicBezTo>
                    <a:lnTo>
                      <a:pt x="1385" y="0"/>
                    </a:lnTo>
                    <a:cubicBezTo>
                      <a:pt x="1550" y="0"/>
                      <a:pt x="1684" y="134"/>
                      <a:pt x="1684" y="300"/>
                    </a:cubicBezTo>
                    <a:cubicBezTo>
                      <a:pt x="1684" y="465"/>
                      <a:pt x="1550" y="600"/>
                      <a:pt x="1385" y="60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45" name="Freeform 113">
                <a:extLst>
                  <a:ext uri="{FF2B5EF4-FFF2-40B4-BE49-F238E27FC236}">
                    <a16:creationId xmlns:a16="http://schemas.microsoft.com/office/drawing/2014/main" id="{3288401B-6DEA-314C-98B0-1B0D677638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905" y="4873591"/>
                <a:ext cx="488394" cy="206305"/>
              </a:xfrm>
              <a:custGeom>
                <a:avLst/>
                <a:gdLst>
                  <a:gd name="T0" fmla="*/ 487690 w 1420"/>
                  <a:gd name="T1" fmla="*/ 260719 h 601"/>
                  <a:gd name="T2" fmla="*/ 130196 w 1420"/>
                  <a:gd name="T3" fmla="*/ 260719 h 601"/>
                  <a:gd name="T4" fmla="*/ 130196 w 1420"/>
                  <a:gd name="T5" fmla="*/ 260719 h 601"/>
                  <a:gd name="T6" fmla="*/ 0 w 1420"/>
                  <a:gd name="T7" fmla="*/ 130794 h 601"/>
                  <a:gd name="T8" fmla="*/ 0 w 1420"/>
                  <a:gd name="T9" fmla="*/ 130794 h 601"/>
                  <a:gd name="T10" fmla="*/ 130196 w 1420"/>
                  <a:gd name="T11" fmla="*/ 0 h 601"/>
                  <a:gd name="T12" fmla="*/ 487690 w 1420"/>
                  <a:gd name="T13" fmla="*/ 0 h 601"/>
                  <a:gd name="T14" fmla="*/ 487690 w 1420"/>
                  <a:gd name="T15" fmla="*/ 0 h 601"/>
                  <a:gd name="T16" fmla="*/ 617886 w 1420"/>
                  <a:gd name="T17" fmla="*/ 130794 h 601"/>
                  <a:gd name="T18" fmla="*/ 617886 w 1420"/>
                  <a:gd name="T19" fmla="*/ 130794 h 601"/>
                  <a:gd name="T20" fmla="*/ 487690 w 1420"/>
                  <a:gd name="T21" fmla="*/ 260719 h 60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420" h="601">
                    <a:moveTo>
                      <a:pt x="1120" y="600"/>
                    </a:moveTo>
                    <a:lnTo>
                      <a:pt x="299" y="600"/>
                    </a:lnTo>
                    <a:cubicBezTo>
                      <a:pt x="133" y="600"/>
                      <a:pt x="0" y="466"/>
                      <a:pt x="0" y="301"/>
                    </a:cubicBezTo>
                    <a:cubicBezTo>
                      <a:pt x="0" y="135"/>
                      <a:pt x="133" y="0"/>
                      <a:pt x="299" y="0"/>
                    </a:cubicBezTo>
                    <a:lnTo>
                      <a:pt x="1120" y="0"/>
                    </a:lnTo>
                    <a:cubicBezTo>
                      <a:pt x="1284" y="0"/>
                      <a:pt x="1419" y="135"/>
                      <a:pt x="1419" y="301"/>
                    </a:cubicBezTo>
                    <a:cubicBezTo>
                      <a:pt x="1419" y="466"/>
                      <a:pt x="1284" y="600"/>
                      <a:pt x="1120" y="60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46" name="Freeform 114">
                <a:extLst>
                  <a:ext uri="{FF2B5EF4-FFF2-40B4-BE49-F238E27FC236}">
                    <a16:creationId xmlns:a16="http://schemas.microsoft.com/office/drawing/2014/main" id="{44E92210-A18C-964A-848F-C1933F1637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787" y="3766218"/>
                <a:ext cx="488394" cy="206305"/>
              </a:xfrm>
              <a:custGeom>
                <a:avLst/>
                <a:gdLst>
                  <a:gd name="T0" fmla="*/ 487690 w 1420"/>
                  <a:gd name="T1" fmla="*/ 260719 h 600"/>
                  <a:gd name="T2" fmla="*/ 131067 w 1420"/>
                  <a:gd name="T3" fmla="*/ 260719 h 600"/>
                  <a:gd name="T4" fmla="*/ 131067 w 1420"/>
                  <a:gd name="T5" fmla="*/ 260719 h 600"/>
                  <a:gd name="T6" fmla="*/ 0 w 1420"/>
                  <a:gd name="T7" fmla="*/ 130577 h 600"/>
                  <a:gd name="T8" fmla="*/ 0 w 1420"/>
                  <a:gd name="T9" fmla="*/ 130577 h 600"/>
                  <a:gd name="T10" fmla="*/ 131067 w 1420"/>
                  <a:gd name="T11" fmla="*/ 0 h 600"/>
                  <a:gd name="T12" fmla="*/ 487690 w 1420"/>
                  <a:gd name="T13" fmla="*/ 0 h 600"/>
                  <a:gd name="T14" fmla="*/ 487690 w 1420"/>
                  <a:gd name="T15" fmla="*/ 0 h 600"/>
                  <a:gd name="T16" fmla="*/ 617886 w 1420"/>
                  <a:gd name="T17" fmla="*/ 130577 h 600"/>
                  <a:gd name="T18" fmla="*/ 617886 w 1420"/>
                  <a:gd name="T19" fmla="*/ 130577 h 600"/>
                  <a:gd name="T20" fmla="*/ 487690 w 1420"/>
                  <a:gd name="T21" fmla="*/ 260719 h 6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420" h="600">
                    <a:moveTo>
                      <a:pt x="1120" y="599"/>
                    </a:moveTo>
                    <a:lnTo>
                      <a:pt x="301" y="599"/>
                    </a:lnTo>
                    <a:cubicBezTo>
                      <a:pt x="135" y="599"/>
                      <a:pt x="0" y="465"/>
                      <a:pt x="0" y="300"/>
                    </a:cubicBezTo>
                    <a:cubicBezTo>
                      <a:pt x="0" y="135"/>
                      <a:pt x="135" y="0"/>
                      <a:pt x="301" y="0"/>
                    </a:cubicBezTo>
                    <a:lnTo>
                      <a:pt x="1120" y="0"/>
                    </a:lnTo>
                    <a:cubicBezTo>
                      <a:pt x="1285" y="0"/>
                      <a:pt x="1419" y="135"/>
                      <a:pt x="1419" y="300"/>
                    </a:cubicBezTo>
                    <a:cubicBezTo>
                      <a:pt x="1419" y="465"/>
                      <a:pt x="1285" y="599"/>
                      <a:pt x="1120" y="599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47" name="Freeform 115">
                <a:extLst>
                  <a:ext uri="{FF2B5EF4-FFF2-40B4-BE49-F238E27FC236}">
                    <a16:creationId xmlns:a16="http://schemas.microsoft.com/office/drawing/2014/main" id="{52371C03-E357-FE41-8D5E-510791C1FD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1879" y="5351429"/>
                <a:ext cx="643102" cy="412610"/>
              </a:xfrm>
              <a:custGeom>
                <a:avLst/>
                <a:gdLst>
                  <a:gd name="T0" fmla="*/ 682697 w 1870"/>
                  <a:gd name="T1" fmla="*/ 260937 h 1201"/>
                  <a:gd name="T2" fmla="*/ 487641 w 1870"/>
                  <a:gd name="T3" fmla="*/ 260937 h 1201"/>
                  <a:gd name="T4" fmla="*/ 487641 w 1870"/>
                  <a:gd name="T5" fmla="*/ 260937 h 1201"/>
                  <a:gd name="T6" fmla="*/ 617823 w 1870"/>
                  <a:gd name="T7" fmla="*/ 130903 h 1201"/>
                  <a:gd name="T8" fmla="*/ 617823 w 1870"/>
                  <a:gd name="T9" fmla="*/ 130903 h 1201"/>
                  <a:gd name="T10" fmla="*/ 487641 w 1870"/>
                  <a:gd name="T11" fmla="*/ 0 h 1201"/>
                  <a:gd name="T12" fmla="*/ 130618 w 1870"/>
                  <a:gd name="T13" fmla="*/ 0 h 1201"/>
                  <a:gd name="T14" fmla="*/ 130618 w 1870"/>
                  <a:gd name="T15" fmla="*/ 0 h 1201"/>
                  <a:gd name="T16" fmla="*/ 0 w 1870"/>
                  <a:gd name="T17" fmla="*/ 130903 h 1201"/>
                  <a:gd name="T18" fmla="*/ 0 w 1870"/>
                  <a:gd name="T19" fmla="*/ 130903 h 1201"/>
                  <a:gd name="T20" fmla="*/ 130618 w 1870"/>
                  <a:gd name="T21" fmla="*/ 260937 h 1201"/>
                  <a:gd name="T22" fmla="*/ 326110 w 1870"/>
                  <a:gd name="T23" fmla="*/ 260937 h 1201"/>
                  <a:gd name="T24" fmla="*/ 326110 w 1870"/>
                  <a:gd name="T25" fmla="*/ 260937 h 1201"/>
                  <a:gd name="T26" fmla="*/ 195056 w 1870"/>
                  <a:gd name="T27" fmla="*/ 391405 h 1201"/>
                  <a:gd name="T28" fmla="*/ 195056 w 1870"/>
                  <a:gd name="T29" fmla="*/ 391405 h 1201"/>
                  <a:gd name="T30" fmla="*/ 326110 w 1870"/>
                  <a:gd name="T31" fmla="*/ 521873 h 1201"/>
                  <a:gd name="T32" fmla="*/ 682697 w 1870"/>
                  <a:gd name="T33" fmla="*/ 521873 h 1201"/>
                  <a:gd name="T34" fmla="*/ 682697 w 1870"/>
                  <a:gd name="T35" fmla="*/ 521873 h 1201"/>
                  <a:gd name="T36" fmla="*/ 813751 w 1870"/>
                  <a:gd name="T37" fmla="*/ 391405 h 1201"/>
                  <a:gd name="T38" fmla="*/ 813751 w 1870"/>
                  <a:gd name="T39" fmla="*/ 391405 h 1201"/>
                  <a:gd name="T40" fmla="*/ 682697 w 1870"/>
                  <a:gd name="T41" fmla="*/ 260937 h 120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870" h="1201">
                    <a:moveTo>
                      <a:pt x="1568" y="600"/>
                    </a:moveTo>
                    <a:lnTo>
                      <a:pt x="1120" y="600"/>
                    </a:lnTo>
                    <a:cubicBezTo>
                      <a:pt x="1286" y="600"/>
                      <a:pt x="1419" y="467"/>
                      <a:pt x="1419" y="301"/>
                    </a:cubicBezTo>
                    <a:cubicBezTo>
                      <a:pt x="1419" y="135"/>
                      <a:pt x="1286" y="0"/>
                      <a:pt x="1120" y="0"/>
                    </a:cubicBezTo>
                    <a:lnTo>
                      <a:pt x="300" y="0"/>
                    </a:lnTo>
                    <a:cubicBezTo>
                      <a:pt x="134" y="0"/>
                      <a:pt x="0" y="135"/>
                      <a:pt x="0" y="301"/>
                    </a:cubicBezTo>
                    <a:cubicBezTo>
                      <a:pt x="0" y="467"/>
                      <a:pt x="134" y="600"/>
                      <a:pt x="300" y="600"/>
                    </a:cubicBezTo>
                    <a:lnTo>
                      <a:pt x="749" y="600"/>
                    </a:lnTo>
                    <a:cubicBezTo>
                      <a:pt x="583" y="600"/>
                      <a:pt x="448" y="735"/>
                      <a:pt x="448" y="900"/>
                    </a:cubicBezTo>
                    <a:cubicBezTo>
                      <a:pt x="448" y="1066"/>
                      <a:pt x="583" y="1200"/>
                      <a:pt x="749" y="1200"/>
                    </a:cubicBezTo>
                    <a:lnTo>
                      <a:pt x="1568" y="1200"/>
                    </a:lnTo>
                    <a:cubicBezTo>
                      <a:pt x="1734" y="1200"/>
                      <a:pt x="1869" y="1066"/>
                      <a:pt x="1869" y="900"/>
                    </a:cubicBezTo>
                    <a:cubicBezTo>
                      <a:pt x="1869" y="735"/>
                      <a:pt x="1734" y="600"/>
                      <a:pt x="1568" y="60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</p:grp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38B857CB-C5CA-E341-B684-E0D81C394591}"/>
                </a:ext>
              </a:extLst>
            </p:cNvPr>
            <p:cNvGrpSpPr/>
            <p:nvPr/>
          </p:nvGrpSpPr>
          <p:grpSpPr>
            <a:xfrm>
              <a:off x="9937054" y="-427768"/>
              <a:ext cx="3119241" cy="7745642"/>
              <a:chOff x="9937054" y="-427768"/>
              <a:chExt cx="3119241" cy="7745642"/>
            </a:xfrm>
          </p:grpSpPr>
          <p:sp>
            <p:nvSpPr>
              <p:cNvPr id="184" name="Freeform 1">
                <a:extLst>
                  <a:ext uri="{FF2B5EF4-FFF2-40B4-BE49-F238E27FC236}">
                    <a16:creationId xmlns:a16="http://schemas.microsoft.com/office/drawing/2014/main" id="{8D23CBB7-2463-FC48-BD1E-3D1140F9E8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31803" y="2098058"/>
                <a:ext cx="2364702" cy="2151657"/>
              </a:xfrm>
              <a:custGeom>
                <a:avLst/>
                <a:gdLst>
                  <a:gd name="T0" fmla="*/ 2005235 w 5068"/>
                  <a:gd name="T1" fmla="*/ 802910 h 4613"/>
                  <a:gd name="T2" fmla="*/ 1689169 w 5068"/>
                  <a:gd name="T3" fmla="*/ 802910 h 4613"/>
                  <a:gd name="T4" fmla="*/ 1689169 w 5068"/>
                  <a:gd name="T5" fmla="*/ 802910 h 4613"/>
                  <a:gd name="T6" fmla="*/ 1889867 w 5068"/>
                  <a:gd name="T7" fmla="*/ 602183 h 4613"/>
                  <a:gd name="T8" fmla="*/ 1889867 w 5068"/>
                  <a:gd name="T9" fmla="*/ 602183 h 4613"/>
                  <a:gd name="T10" fmla="*/ 1689169 w 5068"/>
                  <a:gd name="T11" fmla="*/ 401455 h 4613"/>
                  <a:gd name="T12" fmla="*/ 1276890 w 5068"/>
                  <a:gd name="T13" fmla="*/ 401455 h 4613"/>
                  <a:gd name="T14" fmla="*/ 1276890 w 5068"/>
                  <a:gd name="T15" fmla="*/ 401455 h 4613"/>
                  <a:gd name="T16" fmla="*/ 1477587 w 5068"/>
                  <a:gd name="T17" fmla="*/ 200728 h 4613"/>
                  <a:gd name="T18" fmla="*/ 1477587 w 5068"/>
                  <a:gd name="T19" fmla="*/ 200728 h 4613"/>
                  <a:gd name="T20" fmla="*/ 1276890 w 5068"/>
                  <a:gd name="T21" fmla="*/ 0 h 4613"/>
                  <a:gd name="T22" fmla="*/ 613412 w 5068"/>
                  <a:gd name="T23" fmla="*/ 0 h 4613"/>
                  <a:gd name="T24" fmla="*/ 613412 w 5068"/>
                  <a:gd name="T25" fmla="*/ 0 h 4613"/>
                  <a:gd name="T26" fmla="*/ 411844 w 5068"/>
                  <a:gd name="T27" fmla="*/ 200728 h 4613"/>
                  <a:gd name="T28" fmla="*/ 411844 w 5068"/>
                  <a:gd name="T29" fmla="*/ 200728 h 4613"/>
                  <a:gd name="T30" fmla="*/ 613412 w 5068"/>
                  <a:gd name="T31" fmla="*/ 401455 h 4613"/>
                  <a:gd name="T32" fmla="*/ 200698 w 5068"/>
                  <a:gd name="T33" fmla="*/ 401455 h 4613"/>
                  <a:gd name="T34" fmla="*/ 200698 w 5068"/>
                  <a:gd name="T35" fmla="*/ 401455 h 4613"/>
                  <a:gd name="T36" fmla="*/ 0 w 5068"/>
                  <a:gd name="T37" fmla="*/ 602183 h 4613"/>
                  <a:gd name="T38" fmla="*/ 0 w 5068"/>
                  <a:gd name="T39" fmla="*/ 602183 h 4613"/>
                  <a:gd name="T40" fmla="*/ 200698 w 5068"/>
                  <a:gd name="T41" fmla="*/ 802910 h 4613"/>
                  <a:gd name="T42" fmla="*/ 521988 w 5068"/>
                  <a:gd name="T43" fmla="*/ 802910 h 4613"/>
                  <a:gd name="T44" fmla="*/ 521988 w 5068"/>
                  <a:gd name="T45" fmla="*/ 802910 h 4613"/>
                  <a:gd name="T46" fmla="*/ 722686 w 5068"/>
                  <a:gd name="T47" fmla="*/ 1004509 h 4613"/>
                  <a:gd name="T48" fmla="*/ 722686 w 5068"/>
                  <a:gd name="T49" fmla="*/ 1004509 h 4613"/>
                  <a:gd name="T50" fmla="*/ 521988 w 5068"/>
                  <a:gd name="T51" fmla="*/ 1204801 h 4613"/>
                  <a:gd name="T52" fmla="*/ 200698 w 5068"/>
                  <a:gd name="T53" fmla="*/ 1204801 h 4613"/>
                  <a:gd name="T54" fmla="*/ 200698 w 5068"/>
                  <a:gd name="T55" fmla="*/ 1204801 h 4613"/>
                  <a:gd name="T56" fmla="*/ 0 w 5068"/>
                  <a:gd name="T57" fmla="*/ 1405528 h 4613"/>
                  <a:gd name="T58" fmla="*/ 0 w 5068"/>
                  <a:gd name="T59" fmla="*/ 1405528 h 4613"/>
                  <a:gd name="T60" fmla="*/ 200698 w 5068"/>
                  <a:gd name="T61" fmla="*/ 1606691 h 4613"/>
                  <a:gd name="T62" fmla="*/ 827170 w 5068"/>
                  <a:gd name="T63" fmla="*/ 1606691 h 4613"/>
                  <a:gd name="T64" fmla="*/ 827170 w 5068"/>
                  <a:gd name="T65" fmla="*/ 1606691 h 4613"/>
                  <a:gd name="T66" fmla="*/ 626473 w 5068"/>
                  <a:gd name="T67" fmla="*/ 1807419 h 4613"/>
                  <a:gd name="T68" fmla="*/ 626473 w 5068"/>
                  <a:gd name="T69" fmla="*/ 1807419 h 4613"/>
                  <a:gd name="T70" fmla="*/ 827170 w 5068"/>
                  <a:gd name="T71" fmla="*/ 2008147 h 4613"/>
                  <a:gd name="T72" fmla="*/ 1949074 w 5068"/>
                  <a:gd name="T73" fmla="*/ 2008147 h 4613"/>
                  <a:gd name="T74" fmla="*/ 1949074 w 5068"/>
                  <a:gd name="T75" fmla="*/ 2008147 h 4613"/>
                  <a:gd name="T76" fmla="*/ 2149772 w 5068"/>
                  <a:gd name="T77" fmla="*/ 1807419 h 4613"/>
                  <a:gd name="T78" fmla="*/ 2149772 w 5068"/>
                  <a:gd name="T79" fmla="*/ 1807419 h 4613"/>
                  <a:gd name="T80" fmla="*/ 1949074 w 5068"/>
                  <a:gd name="T81" fmla="*/ 1606691 h 4613"/>
                  <a:gd name="T82" fmla="*/ 1646069 w 5068"/>
                  <a:gd name="T83" fmla="*/ 1606691 h 4613"/>
                  <a:gd name="T84" fmla="*/ 1646069 w 5068"/>
                  <a:gd name="T85" fmla="*/ 1606691 h 4613"/>
                  <a:gd name="T86" fmla="*/ 1445371 w 5068"/>
                  <a:gd name="T87" fmla="*/ 1405528 h 4613"/>
                  <a:gd name="T88" fmla="*/ 1445371 w 5068"/>
                  <a:gd name="T89" fmla="*/ 1405528 h 4613"/>
                  <a:gd name="T90" fmla="*/ 1646069 w 5068"/>
                  <a:gd name="T91" fmla="*/ 1204801 h 4613"/>
                  <a:gd name="T92" fmla="*/ 2005235 w 5068"/>
                  <a:gd name="T93" fmla="*/ 1204801 h 4613"/>
                  <a:gd name="T94" fmla="*/ 2005235 w 5068"/>
                  <a:gd name="T95" fmla="*/ 1204801 h 4613"/>
                  <a:gd name="T96" fmla="*/ 2205933 w 5068"/>
                  <a:gd name="T97" fmla="*/ 1004509 h 4613"/>
                  <a:gd name="T98" fmla="*/ 2205933 w 5068"/>
                  <a:gd name="T99" fmla="*/ 1004509 h 4613"/>
                  <a:gd name="T100" fmla="*/ 2005235 w 5068"/>
                  <a:gd name="T101" fmla="*/ 802910 h 461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5068" h="4613">
                    <a:moveTo>
                      <a:pt x="4606" y="1844"/>
                    </a:moveTo>
                    <a:lnTo>
                      <a:pt x="3880" y="1844"/>
                    </a:lnTo>
                    <a:cubicBezTo>
                      <a:pt x="4135" y="1844"/>
                      <a:pt x="4341" y="1638"/>
                      <a:pt x="4341" y="1383"/>
                    </a:cubicBezTo>
                    <a:cubicBezTo>
                      <a:pt x="4341" y="1128"/>
                      <a:pt x="4135" y="922"/>
                      <a:pt x="3880" y="922"/>
                    </a:cubicBezTo>
                    <a:lnTo>
                      <a:pt x="2933" y="922"/>
                    </a:lnTo>
                    <a:cubicBezTo>
                      <a:pt x="3188" y="922"/>
                      <a:pt x="3394" y="716"/>
                      <a:pt x="3394" y="461"/>
                    </a:cubicBezTo>
                    <a:cubicBezTo>
                      <a:pt x="3394" y="206"/>
                      <a:pt x="3188" y="0"/>
                      <a:pt x="2933" y="0"/>
                    </a:cubicBezTo>
                    <a:lnTo>
                      <a:pt x="1409" y="0"/>
                    </a:lnTo>
                    <a:cubicBezTo>
                      <a:pt x="1154" y="0"/>
                      <a:pt x="946" y="206"/>
                      <a:pt x="946" y="461"/>
                    </a:cubicBezTo>
                    <a:cubicBezTo>
                      <a:pt x="946" y="716"/>
                      <a:pt x="1154" y="922"/>
                      <a:pt x="1409" y="922"/>
                    </a:cubicBezTo>
                    <a:lnTo>
                      <a:pt x="461" y="922"/>
                    </a:lnTo>
                    <a:cubicBezTo>
                      <a:pt x="206" y="922"/>
                      <a:pt x="0" y="1128"/>
                      <a:pt x="0" y="1383"/>
                    </a:cubicBezTo>
                    <a:cubicBezTo>
                      <a:pt x="0" y="1638"/>
                      <a:pt x="206" y="1844"/>
                      <a:pt x="461" y="1844"/>
                    </a:cubicBezTo>
                    <a:lnTo>
                      <a:pt x="1199" y="1844"/>
                    </a:lnTo>
                    <a:cubicBezTo>
                      <a:pt x="1454" y="1844"/>
                      <a:pt x="1660" y="2052"/>
                      <a:pt x="1660" y="2307"/>
                    </a:cubicBezTo>
                    <a:cubicBezTo>
                      <a:pt x="1660" y="2560"/>
                      <a:pt x="1454" y="2767"/>
                      <a:pt x="1199" y="2767"/>
                    </a:cubicBezTo>
                    <a:lnTo>
                      <a:pt x="461" y="2767"/>
                    </a:lnTo>
                    <a:cubicBezTo>
                      <a:pt x="206" y="2767"/>
                      <a:pt x="0" y="2974"/>
                      <a:pt x="0" y="3228"/>
                    </a:cubicBezTo>
                    <a:cubicBezTo>
                      <a:pt x="0" y="3483"/>
                      <a:pt x="206" y="3690"/>
                      <a:pt x="461" y="3690"/>
                    </a:cubicBezTo>
                    <a:lnTo>
                      <a:pt x="1900" y="3690"/>
                    </a:lnTo>
                    <a:cubicBezTo>
                      <a:pt x="1645" y="3690"/>
                      <a:pt x="1439" y="3896"/>
                      <a:pt x="1439" y="4151"/>
                    </a:cubicBezTo>
                    <a:cubicBezTo>
                      <a:pt x="1439" y="4406"/>
                      <a:pt x="1645" y="4612"/>
                      <a:pt x="1900" y="4612"/>
                    </a:cubicBezTo>
                    <a:lnTo>
                      <a:pt x="4477" y="4612"/>
                    </a:lnTo>
                    <a:cubicBezTo>
                      <a:pt x="4732" y="4612"/>
                      <a:pt x="4938" y="4406"/>
                      <a:pt x="4938" y="4151"/>
                    </a:cubicBezTo>
                    <a:cubicBezTo>
                      <a:pt x="4938" y="3896"/>
                      <a:pt x="4732" y="3690"/>
                      <a:pt x="4477" y="3690"/>
                    </a:cubicBezTo>
                    <a:lnTo>
                      <a:pt x="3781" y="3690"/>
                    </a:lnTo>
                    <a:cubicBezTo>
                      <a:pt x="3528" y="3690"/>
                      <a:pt x="3320" y="3483"/>
                      <a:pt x="3320" y="3228"/>
                    </a:cubicBezTo>
                    <a:cubicBezTo>
                      <a:pt x="3320" y="2974"/>
                      <a:pt x="3528" y="2767"/>
                      <a:pt x="3781" y="2767"/>
                    </a:cubicBezTo>
                    <a:lnTo>
                      <a:pt x="4606" y="2767"/>
                    </a:lnTo>
                    <a:cubicBezTo>
                      <a:pt x="4861" y="2767"/>
                      <a:pt x="5067" y="2560"/>
                      <a:pt x="5067" y="2307"/>
                    </a:cubicBezTo>
                    <a:cubicBezTo>
                      <a:pt x="5067" y="2052"/>
                      <a:pt x="4861" y="1844"/>
                      <a:pt x="4606" y="1844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85" name="Freeform 2">
                <a:extLst>
                  <a:ext uri="{FF2B5EF4-FFF2-40B4-BE49-F238E27FC236}">
                    <a16:creationId xmlns:a16="http://schemas.microsoft.com/office/drawing/2014/main" id="{05CBA385-4B45-A64A-9CC7-12342A5328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03524" y="3819795"/>
                <a:ext cx="452771" cy="429920"/>
              </a:xfrm>
              <a:custGeom>
                <a:avLst/>
                <a:gdLst>
                  <a:gd name="T0" fmla="*/ 221658 w 972"/>
                  <a:gd name="T1" fmla="*/ 0 h 923"/>
                  <a:gd name="T2" fmla="*/ 200362 w 972"/>
                  <a:gd name="T3" fmla="*/ 0 h 923"/>
                  <a:gd name="T4" fmla="*/ 200362 w 972"/>
                  <a:gd name="T5" fmla="*/ 0 h 923"/>
                  <a:gd name="T6" fmla="*/ 0 w 972"/>
                  <a:gd name="T7" fmla="*/ 200449 h 923"/>
                  <a:gd name="T8" fmla="*/ 0 w 972"/>
                  <a:gd name="T9" fmla="*/ 200449 h 923"/>
                  <a:gd name="T10" fmla="*/ 200362 w 972"/>
                  <a:gd name="T11" fmla="*/ 400897 h 923"/>
                  <a:gd name="T12" fmla="*/ 221658 w 972"/>
                  <a:gd name="T13" fmla="*/ 400897 h 923"/>
                  <a:gd name="T14" fmla="*/ 221658 w 972"/>
                  <a:gd name="T15" fmla="*/ 400897 h 923"/>
                  <a:gd name="T16" fmla="*/ 422020 w 972"/>
                  <a:gd name="T17" fmla="*/ 200449 h 923"/>
                  <a:gd name="T18" fmla="*/ 422020 w 972"/>
                  <a:gd name="T19" fmla="*/ 200449 h 923"/>
                  <a:gd name="T20" fmla="*/ 221658 w 972"/>
                  <a:gd name="T21" fmla="*/ 0 h 9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72" h="923">
                    <a:moveTo>
                      <a:pt x="510" y="0"/>
                    </a:moveTo>
                    <a:lnTo>
                      <a:pt x="461" y="0"/>
                    </a:lnTo>
                    <a:cubicBezTo>
                      <a:pt x="206" y="0"/>
                      <a:pt x="0" y="206"/>
                      <a:pt x="0" y="461"/>
                    </a:cubicBezTo>
                    <a:cubicBezTo>
                      <a:pt x="0" y="716"/>
                      <a:pt x="206" y="922"/>
                      <a:pt x="461" y="922"/>
                    </a:cubicBezTo>
                    <a:lnTo>
                      <a:pt x="510" y="922"/>
                    </a:lnTo>
                    <a:cubicBezTo>
                      <a:pt x="765" y="922"/>
                      <a:pt x="971" y="716"/>
                      <a:pt x="971" y="461"/>
                    </a:cubicBezTo>
                    <a:cubicBezTo>
                      <a:pt x="971" y="206"/>
                      <a:pt x="765" y="0"/>
                      <a:pt x="510" y="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86" name="Freeform 3">
                <a:extLst>
                  <a:ext uri="{FF2B5EF4-FFF2-40B4-BE49-F238E27FC236}">
                    <a16:creationId xmlns:a16="http://schemas.microsoft.com/office/drawing/2014/main" id="{A3C16275-6AE0-6F4C-8145-71238B7BA5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43783" y="2361358"/>
                <a:ext cx="80263" cy="80225"/>
              </a:xfrm>
              <a:custGeom>
                <a:avLst/>
                <a:gdLst>
                  <a:gd name="T0" fmla="*/ 74459 w 174"/>
                  <a:gd name="T1" fmla="*/ 37015 h 174"/>
                  <a:gd name="T2" fmla="*/ 74459 w 174"/>
                  <a:gd name="T3" fmla="*/ 37015 h 174"/>
                  <a:gd name="T4" fmla="*/ 37445 w 174"/>
                  <a:gd name="T5" fmla="*/ 74460 h 174"/>
                  <a:gd name="T6" fmla="*/ 37445 w 174"/>
                  <a:gd name="T7" fmla="*/ 74460 h 174"/>
                  <a:gd name="T8" fmla="*/ 0 w 174"/>
                  <a:gd name="T9" fmla="*/ 37015 h 174"/>
                  <a:gd name="T10" fmla="*/ 0 w 174"/>
                  <a:gd name="T11" fmla="*/ 37015 h 174"/>
                  <a:gd name="T12" fmla="*/ 37445 w 174"/>
                  <a:gd name="T13" fmla="*/ 0 h 174"/>
                  <a:gd name="T14" fmla="*/ 37445 w 174"/>
                  <a:gd name="T15" fmla="*/ 0 h 174"/>
                  <a:gd name="T16" fmla="*/ 74459 w 174"/>
                  <a:gd name="T17" fmla="*/ 3701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4">
                    <a:moveTo>
                      <a:pt x="173" y="86"/>
                    </a:moveTo>
                    <a:lnTo>
                      <a:pt x="173" y="86"/>
                    </a:lnTo>
                    <a:cubicBezTo>
                      <a:pt x="173" y="134"/>
                      <a:pt x="135" y="173"/>
                      <a:pt x="87" y="173"/>
                    </a:cubicBezTo>
                    <a:cubicBezTo>
                      <a:pt x="39" y="173"/>
                      <a:pt x="0" y="134"/>
                      <a:pt x="0" y="86"/>
                    </a:cubicBezTo>
                    <a:cubicBezTo>
                      <a:pt x="0" y="38"/>
                      <a:pt x="39" y="0"/>
                      <a:pt x="87" y="0"/>
                    </a:cubicBezTo>
                    <a:cubicBezTo>
                      <a:pt x="135" y="0"/>
                      <a:pt x="173" y="38"/>
                      <a:pt x="173" y="86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87" name="Freeform 4">
                <a:extLst>
                  <a:ext uri="{FF2B5EF4-FFF2-40B4-BE49-F238E27FC236}">
                    <a16:creationId xmlns:a16="http://schemas.microsoft.com/office/drawing/2014/main" id="{9F14E15B-92DD-2F48-86DC-74738BF539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17610" y="3383703"/>
                <a:ext cx="80263" cy="80223"/>
              </a:xfrm>
              <a:custGeom>
                <a:avLst/>
                <a:gdLst>
                  <a:gd name="T0" fmla="*/ 74456 w 173"/>
                  <a:gd name="T1" fmla="*/ 37014 h 174"/>
                  <a:gd name="T2" fmla="*/ 74456 w 173"/>
                  <a:gd name="T3" fmla="*/ 37014 h 174"/>
                  <a:gd name="T4" fmla="*/ 37228 w 173"/>
                  <a:gd name="T5" fmla="*/ 74459 h 174"/>
                  <a:gd name="T6" fmla="*/ 37228 w 173"/>
                  <a:gd name="T7" fmla="*/ 74459 h 174"/>
                  <a:gd name="T8" fmla="*/ 0 w 173"/>
                  <a:gd name="T9" fmla="*/ 37014 h 174"/>
                  <a:gd name="T10" fmla="*/ 0 w 173"/>
                  <a:gd name="T11" fmla="*/ 37014 h 174"/>
                  <a:gd name="T12" fmla="*/ 37228 w 173"/>
                  <a:gd name="T13" fmla="*/ 0 h 174"/>
                  <a:gd name="T14" fmla="*/ 37228 w 173"/>
                  <a:gd name="T15" fmla="*/ 0 h 174"/>
                  <a:gd name="T16" fmla="*/ 74456 w 173"/>
                  <a:gd name="T17" fmla="*/ 37014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4">
                    <a:moveTo>
                      <a:pt x="172" y="86"/>
                    </a:moveTo>
                    <a:lnTo>
                      <a:pt x="172" y="86"/>
                    </a:lnTo>
                    <a:cubicBezTo>
                      <a:pt x="172" y="134"/>
                      <a:pt x="133" y="173"/>
                      <a:pt x="86" y="173"/>
                    </a:cubicBezTo>
                    <a:cubicBezTo>
                      <a:pt x="38" y="173"/>
                      <a:pt x="0" y="134"/>
                      <a:pt x="0" y="86"/>
                    </a:cubicBezTo>
                    <a:cubicBezTo>
                      <a:pt x="0" y="38"/>
                      <a:pt x="38" y="0"/>
                      <a:pt x="86" y="0"/>
                    </a:cubicBezTo>
                    <a:cubicBezTo>
                      <a:pt x="133" y="0"/>
                      <a:pt x="172" y="38"/>
                      <a:pt x="172" y="86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88" name="Freeform 5">
                <a:extLst>
                  <a:ext uri="{FF2B5EF4-FFF2-40B4-BE49-F238E27FC236}">
                    <a16:creationId xmlns:a16="http://schemas.microsoft.com/office/drawing/2014/main" id="{00F4C102-7D31-A245-BCBC-F0C9F8AE84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03524" y="3235597"/>
                <a:ext cx="80263" cy="80223"/>
              </a:xfrm>
              <a:custGeom>
                <a:avLst/>
                <a:gdLst>
                  <a:gd name="T0" fmla="*/ 74456 w 173"/>
                  <a:gd name="T1" fmla="*/ 37661 h 173"/>
                  <a:gd name="T2" fmla="*/ 74456 w 173"/>
                  <a:gd name="T3" fmla="*/ 37661 h 173"/>
                  <a:gd name="T4" fmla="*/ 37661 w 173"/>
                  <a:gd name="T5" fmla="*/ 74456 h 173"/>
                  <a:gd name="T6" fmla="*/ 37661 w 173"/>
                  <a:gd name="T7" fmla="*/ 74456 h 173"/>
                  <a:gd name="T8" fmla="*/ 0 w 173"/>
                  <a:gd name="T9" fmla="*/ 37661 h 173"/>
                  <a:gd name="T10" fmla="*/ 0 w 173"/>
                  <a:gd name="T11" fmla="*/ 37661 h 173"/>
                  <a:gd name="T12" fmla="*/ 37661 w 173"/>
                  <a:gd name="T13" fmla="*/ 0 h 173"/>
                  <a:gd name="T14" fmla="*/ 37661 w 173"/>
                  <a:gd name="T15" fmla="*/ 0 h 173"/>
                  <a:gd name="T16" fmla="*/ 74456 w 173"/>
                  <a:gd name="T17" fmla="*/ 37661 h 1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3">
                    <a:moveTo>
                      <a:pt x="172" y="87"/>
                    </a:moveTo>
                    <a:lnTo>
                      <a:pt x="172" y="87"/>
                    </a:lnTo>
                    <a:cubicBezTo>
                      <a:pt x="172" y="134"/>
                      <a:pt x="134" y="172"/>
                      <a:pt x="87" y="172"/>
                    </a:cubicBezTo>
                    <a:cubicBezTo>
                      <a:pt x="38" y="172"/>
                      <a:pt x="0" y="134"/>
                      <a:pt x="0" y="87"/>
                    </a:cubicBezTo>
                    <a:cubicBezTo>
                      <a:pt x="0" y="39"/>
                      <a:pt x="38" y="0"/>
                      <a:pt x="87" y="0"/>
                    </a:cubicBezTo>
                    <a:cubicBezTo>
                      <a:pt x="134" y="0"/>
                      <a:pt x="172" y="39"/>
                      <a:pt x="172" y="87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89" name="Freeform 6">
                <a:extLst>
                  <a:ext uri="{FF2B5EF4-FFF2-40B4-BE49-F238E27FC236}">
                    <a16:creationId xmlns:a16="http://schemas.microsoft.com/office/drawing/2014/main" id="{B5B812BB-7D06-A847-96CA-55D2D1050D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43839" y="3315820"/>
                <a:ext cx="49393" cy="49369"/>
              </a:xfrm>
              <a:custGeom>
                <a:avLst/>
                <a:gdLst>
                  <a:gd name="T0" fmla="*/ 45651 w 106"/>
                  <a:gd name="T1" fmla="*/ 23258 h 107"/>
                  <a:gd name="T2" fmla="*/ 45651 w 106"/>
                  <a:gd name="T3" fmla="*/ 23258 h 107"/>
                  <a:gd name="T4" fmla="*/ 23043 w 106"/>
                  <a:gd name="T5" fmla="*/ 45655 h 107"/>
                  <a:gd name="T6" fmla="*/ 23043 w 106"/>
                  <a:gd name="T7" fmla="*/ 45655 h 107"/>
                  <a:gd name="T8" fmla="*/ 0 w 106"/>
                  <a:gd name="T9" fmla="*/ 23258 h 107"/>
                  <a:gd name="T10" fmla="*/ 0 w 106"/>
                  <a:gd name="T11" fmla="*/ 23258 h 107"/>
                  <a:gd name="T12" fmla="*/ 23043 w 106"/>
                  <a:gd name="T13" fmla="*/ 0 h 107"/>
                  <a:gd name="T14" fmla="*/ 23043 w 106"/>
                  <a:gd name="T15" fmla="*/ 0 h 107"/>
                  <a:gd name="T16" fmla="*/ 45651 w 106"/>
                  <a:gd name="T17" fmla="*/ 23258 h 1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7">
                    <a:moveTo>
                      <a:pt x="105" y="54"/>
                    </a:moveTo>
                    <a:lnTo>
                      <a:pt x="105" y="54"/>
                    </a:lnTo>
                    <a:cubicBezTo>
                      <a:pt x="105" y="83"/>
                      <a:pt x="81" y="106"/>
                      <a:pt x="53" y="106"/>
                    </a:cubicBezTo>
                    <a:cubicBezTo>
                      <a:pt x="24" y="106"/>
                      <a:pt x="0" y="83"/>
                      <a:pt x="0" y="54"/>
                    </a:cubicBezTo>
                    <a:cubicBezTo>
                      <a:pt x="0" y="24"/>
                      <a:pt x="24" y="0"/>
                      <a:pt x="53" y="0"/>
                    </a:cubicBezTo>
                    <a:cubicBezTo>
                      <a:pt x="81" y="0"/>
                      <a:pt x="105" y="24"/>
                      <a:pt x="105" y="54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90" name="Freeform 7">
                <a:extLst>
                  <a:ext uri="{FF2B5EF4-FFF2-40B4-BE49-F238E27FC236}">
                    <a16:creationId xmlns:a16="http://schemas.microsoft.com/office/drawing/2014/main" id="{8D3D540D-68DE-BE49-AFA5-19020C9A75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90486" y="2159768"/>
                <a:ext cx="49393" cy="49369"/>
              </a:xfrm>
              <a:custGeom>
                <a:avLst/>
                <a:gdLst>
                  <a:gd name="T0" fmla="*/ 45647 w 105"/>
                  <a:gd name="T1" fmla="*/ 23043 h 106"/>
                  <a:gd name="T2" fmla="*/ 45647 w 105"/>
                  <a:gd name="T3" fmla="*/ 23043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3043 h 106"/>
                  <a:gd name="T10" fmla="*/ 0 w 105"/>
                  <a:gd name="T11" fmla="*/ 23043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3"/>
                    </a:moveTo>
                    <a:lnTo>
                      <a:pt x="104" y="53"/>
                    </a:lnTo>
                    <a:cubicBezTo>
                      <a:pt x="104" y="82"/>
                      <a:pt x="80" y="105"/>
                      <a:pt x="52" y="105"/>
                    </a:cubicBezTo>
                    <a:cubicBezTo>
                      <a:pt x="23" y="105"/>
                      <a:pt x="0" y="82"/>
                      <a:pt x="0" y="53"/>
                    </a:cubicBezTo>
                    <a:cubicBezTo>
                      <a:pt x="0" y="24"/>
                      <a:pt x="23" y="0"/>
                      <a:pt x="52" y="0"/>
                    </a:cubicBezTo>
                    <a:cubicBezTo>
                      <a:pt x="80" y="0"/>
                      <a:pt x="104" y="24"/>
                      <a:pt x="104" y="53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91" name="Freeform 8">
                <a:extLst>
                  <a:ext uri="{FF2B5EF4-FFF2-40B4-BE49-F238E27FC236}">
                    <a16:creationId xmlns:a16="http://schemas.microsoft.com/office/drawing/2014/main" id="{756CD243-6F35-9E48-9B2C-9288A4CFDB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90486" y="3523581"/>
                <a:ext cx="49393" cy="49369"/>
              </a:xfrm>
              <a:custGeom>
                <a:avLst/>
                <a:gdLst>
                  <a:gd name="T0" fmla="*/ 45647 w 105"/>
                  <a:gd name="T1" fmla="*/ 22608 h 106"/>
                  <a:gd name="T2" fmla="*/ 45647 w 105"/>
                  <a:gd name="T3" fmla="*/ 22608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2608 h 106"/>
                  <a:gd name="T10" fmla="*/ 0 w 105"/>
                  <a:gd name="T11" fmla="*/ 22608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2608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1"/>
                      <a:pt x="80" y="105"/>
                      <a:pt x="52" y="105"/>
                    </a:cubicBezTo>
                    <a:cubicBezTo>
                      <a:pt x="23" y="105"/>
                      <a:pt x="0" y="81"/>
                      <a:pt x="0" y="52"/>
                    </a:cubicBezTo>
                    <a:cubicBezTo>
                      <a:pt x="0" y="24"/>
                      <a:pt x="23" y="0"/>
                      <a:pt x="52" y="0"/>
                    </a:cubicBezTo>
                    <a:cubicBezTo>
                      <a:pt x="80" y="0"/>
                      <a:pt x="104" y="24"/>
                      <a:pt x="104" y="52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92" name="Freeform 9">
                <a:extLst>
                  <a:ext uri="{FF2B5EF4-FFF2-40B4-BE49-F238E27FC236}">
                    <a16:creationId xmlns:a16="http://schemas.microsoft.com/office/drawing/2014/main" id="{E376D834-AA65-F342-9132-4DE1529D28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10697" y="2667856"/>
                <a:ext cx="49393" cy="49369"/>
              </a:xfrm>
              <a:custGeom>
                <a:avLst/>
                <a:gdLst>
                  <a:gd name="T0" fmla="*/ 45651 w 106"/>
                  <a:gd name="T1" fmla="*/ 23043 h 106"/>
                  <a:gd name="T2" fmla="*/ 45651 w 106"/>
                  <a:gd name="T3" fmla="*/ 23043 h 106"/>
                  <a:gd name="T4" fmla="*/ 23043 w 106"/>
                  <a:gd name="T5" fmla="*/ 45651 h 106"/>
                  <a:gd name="T6" fmla="*/ 23043 w 106"/>
                  <a:gd name="T7" fmla="*/ 45651 h 106"/>
                  <a:gd name="T8" fmla="*/ 0 w 106"/>
                  <a:gd name="T9" fmla="*/ 23043 h 106"/>
                  <a:gd name="T10" fmla="*/ 0 w 106"/>
                  <a:gd name="T11" fmla="*/ 23043 h 106"/>
                  <a:gd name="T12" fmla="*/ 23043 w 106"/>
                  <a:gd name="T13" fmla="*/ 0 h 106"/>
                  <a:gd name="T14" fmla="*/ 23043 w 106"/>
                  <a:gd name="T15" fmla="*/ 0 h 106"/>
                  <a:gd name="T16" fmla="*/ 45651 w 106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6">
                    <a:moveTo>
                      <a:pt x="105" y="53"/>
                    </a:moveTo>
                    <a:lnTo>
                      <a:pt x="105" y="53"/>
                    </a:lnTo>
                    <a:cubicBezTo>
                      <a:pt x="105" y="81"/>
                      <a:pt x="81" y="105"/>
                      <a:pt x="53" y="105"/>
                    </a:cubicBezTo>
                    <a:cubicBezTo>
                      <a:pt x="24" y="105"/>
                      <a:pt x="0" y="81"/>
                      <a:pt x="0" y="53"/>
                    </a:cubicBezTo>
                    <a:cubicBezTo>
                      <a:pt x="0" y="23"/>
                      <a:pt x="24" y="0"/>
                      <a:pt x="53" y="0"/>
                    </a:cubicBezTo>
                    <a:cubicBezTo>
                      <a:pt x="81" y="0"/>
                      <a:pt x="105" y="23"/>
                      <a:pt x="105" y="53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93" name="Freeform 10">
                <a:extLst>
                  <a:ext uri="{FF2B5EF4-FFF2-40B4-BE49-F238E27FC236}">
                    <a16:creationId xmlns:a16="http://schemas.microsoft.com/office/drawing/2014/main" id="{B02AAD4C-ADD6-B54F-8DE1-2D336323C6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99670" y="3110117"/>
                <a:ext cx="49393" cy="49369"/>
              </a:xfrm>
              <a:custGeom>
                <a:avLst/>
                <a:gdLst>
                  <a:gd name="T0" fmla="*/ 45647 w 105"/>
                  <a:gd name="T1" fmla="*/ 22824 h 105"/>
                  <a:gd name="T2" fmla="*/ 45647 w 105"/>
                  <a:gd name="T3" fmla="*/ 22824 h 105"/>
                  <a:gd name="T4" fmla="*/ 22824 w 105"/>
                  <a:gd name="T5" fmla="*/ 45647 h 105"/>
                  <a:gd name="T6" fmla="*/ 22824 w 105"/>
                  <a:gd name="T7" fmla="*/ 45647 h 105"/>
                  <a:gd name="T8" fmla="*/ 0 w 105"/>
                  <a:gd name="T9" fmla="*/ 22824 h 105"/>
                  <a:gd name="T10" fmla="*/ 0 w 105"/>
                  <a:gd name="T11" fmla="*/ 22824 h 105"/>
                  <a:gd name="T12" fmla="*/ 22824 w 105"/>
                  <a:gd name="T13" fmla="*/ 0 h 105"/>
                  <a:gd name="T14" fmla="*/ 22824 w 105"/>
                  <a:gd name="T15" fmla="*/ 0 h 105"/>
                  <a:gd name="T16" fmla="*/ 45647 w 105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5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1"/>
                      <a:pt x="81" y="104"/>
                      <a:pt x="52" y="104"/>
                    </a:cubicBezTo>
                    <a:cubicBezTo>
                      <a:pt x="23" y="104"/>
                      <a:pt x="0" y="81"/>
                      <a:pt x="0" y="52"/>
                    </a:cubicBezTo>
                    <a:cubicBezTo>
                      <a:pt x="0" y="22"/>
                      <a:pt x="23" y="0"/>
                      <a:pt x="52" y="0"/>
                    </a:cubicBezTo>
                    <a:cubicBezTo>
                      <a:pt x="81" y="0"/>
                      <a:pt x="104" y="22"/>
                      <a:pt x="104" y="52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94" name="Freeform 11">
                <a:extLst>
                  <a:ext uri="{FF2B5EF4-FFF2-40B4-BE49-F238E27FC236}">
                    <a16:creationId xmlns:a16="http://schemas.microsoft.com/office/drawing/2014/main" id="{3B4862D6-8925-B242-A9CA-B109CEA232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40356" y="3293194"/>
                <a:ext cx="49393" cy="49369"/>
              </a:xfrm>
              <a:custGeom>
                <a:avLst/>
                <a:gdLst>
                  <a:gd name="T0" fmla="*/ 45655 w 107"/>
                  <a:gd name="T1" fmla="*/ 22397 h 107"/>
                  <a:gd name="T2" fmla="*/ 45655 w 107"/>
                  <a:gd name="T3" fmla="*/ 22397 h 107"/>
                  <a:gd name="T4" fmla="*/ 22397 w 107"/>
                  <a:gd name="T5" fmla="*/ 45655 h 107"/>
                  <a:gd name="T6" fmla="*/ 22397 w 107"/>
                  <a:gd name="T7" fmla="*/ 45655 h 107"/>
                  <a:gd name="T8" fmla="*/ 0 w 107"/>
                  <a:gd name="T9" fmla="*/ 22397 h 107"/>
                  <a:gd name="T10" fmla="*/ 0 w 107"/>
                  <a:gd name="T11" fmla="*/ 22397 h 107"/>
                  <a:gd name="T12" fmla="*/ 22397 w 107"/>
                  <a:gd name="T13" fmla="*/ 0 h 107"/>
                  <a:gd name="T14" fmla="*/ 22397 w 107"/>
                  <a:gd name="T15" fmla="*/ 0 h 107"/>
                  <a:gd name="T16" fmla="*/ 45655 w 107"/>
                  <a:gd name="T17" fmla="*/ 22397 h 1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7" h="107">
                    <a:moveTo>
                      <a:pt x="106" y="52"/>
                    </a:moveTo>
                    <a:lnTo>
                      <a:pt x="106" y="52"/>
                    </a:lnTo>
                    <a:cubicBezTo>
                      <a:pt x="106" y="82"/>
                      <a:pt x="82" y="106"/>
                      <a:pt x="52" y="106"/>
                    </a:cubicBezTo>
                    <a:cubicBezTo>
                      <a:pt x="24" y="106"/>
                      <a:pt x="0" y="82"/>
                      <a:pt x="0" y="52"/>
                    </a:cubicBezTo>
                    <a:cubicBezTo>
                      <a:pt x="0" y="24"/>
                      <a:pt x="24" y="0"/>
                      <a:pt x="52" y="0"/>
                    </a:cubicBezTo>
                    <a:cubicBezTo>
                      <a:pt x="82" y="0"/>
                      <a:pt x="106" y="24"/>
                      <a:pt x="106" y="52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95" name="Freeform 12">
                <a:extLst>
                  <a:ext uri="{FF2B5EF4-FFF2-40B4-BE49-F238E27FC236}">
                    <a16:creationId xmlns:a16="http://schemas.microsoft.com/office/drawing/2014/main" id="{0BD916E8-AD9E-9E4E-AD46-071814EC39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72225" y="2735738"/>
                <a:ext cx="49393" cy="49369"/>
              </a:xfrm>
              <a:custGeom>
                <a:avLst/>
                <a:gdLst>
                  <a:gd name="T0" fmla="*/ 45655 w 107"/>
                  <a:gd name="T1" fmla="*/ 23043 h 106"/>
                  <a:gd name="T2" fmla="*/ 45655 w 107"/>
                  <a:gd name="T3" fmla="*/ 23043 h 106"/>
                  <a:gd name="T4" fmla="*/ 22828 w 107"/>
                  <a:gd name="T5" fmla="*/ 45651 h 106"/>
                  <a:gd name="T6" fmla="*/ 22828 w 107"/>
                  <a:gd name="T7" fmla="*/ 45651 h 106"/>
                  <a:gd name="T8" fmla="*/ 0 w 107"/>
                  <a:gd name="T9" fmla="*/ 23043 h 106"/>
                  <a:gd name="T10" fmla="*/ 0 w 107"/>
                  <a:gd name="T11" fmla="*/ 23043 h 106"/>
                  <a:gd name="T12" fmla="*/ 22828 w 107"/>
                  <a:gd name="T13" fmla="*/ 0 h 106"/>
                  <a:gd name="T14" fmla="*/ 22828 w 107"/>
                  <a:gd name="T15" fmla="*/ 0 h 106"/>
                  <a:gd name="T16" fmla="*/ 45655 w 107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7" h="106">
                    <a:moveTo>
                      <a:pt x="106" y="53"/>
                    </a:moveTo>
                    <a:lnTo>
                      <a:pt x="106" y="53"/>
                    </a:lnTo>
                    <a:cubicBezTo>
                      <a:pt x="106" y="81"/>
                      <a:pt x="82" y="105"/>
                      <a:pt x="53" y="105"/>
                    </a:cubicBezTo>
                    <a:cubicBezTo>
                      <a:pt x="23" y="105"/>
                      <a:pt x="0" y="81"/>
                      <a:pt x="0" y="53"/>
                    </a:cubicBezTo>
                    <a:cubicBezTo>
                      <a:pt x="0" y="24"/>
                      <a:pt x="23" y="0"/>
                      <a:pt x="53" y="0"/>
                    </a:cubicBezTo>
                    <a:cubicBezTo>
                      <a:pt x="82" y="0"/>
                      <a:pt x="106" y="24"/>
                      <a:pt x="106" y="53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96" name="Freeform 13">
                <a:extLst>
                  <a:ext uri="{FF2B5EF4-FFF2-40B4-BE49-F238E27FC236}">
                    <a16:creationId xmlns:a16="http://schemas.microsoft.com/office/drawing/2014/main" id="{44DB7AB0-66E8-BE4A-8BCF-D046E2EFC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21144" y="3885619"/>
                <a:ext cx="49393" cy="49369"/>
              </a:xfrm>
              <a:custGeom>
                <a:avLst/>
                <a:gdLst>
                  <a:gd name="T0" fmla="*/ 45647 w 105"/>
                  <a:gd name="T1" fmla="*/ 22608 h 106"/>
                  <a:gd name="T2" fmla="*/ 45647 w 105"/>
                  <a:gd name="T3" fmla="*/ 22608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2608 h 106"/>
                  <a:gd name="T10" fmla="*/ 0 w 105"/>
                  <a:gd name="T11" fmla="*/ 22608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2608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1"/>
                      <a:pt x="81" y="105"/>
                      <a:pt x="52" y="105"/>
                    </a:cubicBezTo>
                    <a:cubicBezTo>
                      <a:pt x="24" y="105"/>
                      <a:pt x="0" y="81"/>
                      <a:pt x="0" y="52"/>
                    </a:cubicBezTo>
                    <a:cubicBezTo>
                      <a:pt x="0" y="23"/>
                      <a:pt x="24" y="0"/>
                      <a:pt x="52" y="0"/>
                    </a:cubicBezTo>
                    <a:cubicBezTo>
                      <a:pt x="81" y="0"/>
                      <a:pt x="104" y="23"/>
                      <a:pt x="104" y="52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97" name="Freeform 14">
                <a:extLst>
                  <a:ext uri="{FF2B5EF4-FFF2-40B4-BE49-F238E27FC236}">
                    <a16:creationId xmlns:a16="http://schemas.microsoft.com/office/drawing/2014/main" id="{9DDEB912-2A4C-064C-84CD-C85A81E5B5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72225" y="3276737"/>
                <a:ext cx="49393" cy="49369"/>
              </a:xfrm>
              <a:custGeom>
                <a:avLst/>
                <a:gdLst>
                  <a:gd name="T0" fmla="*/ 45655 w 107"/>
                  <a:gd name="T1" fmla="*/ 22824 h 105"/>
                  <a:gd name="T2" fmla="*/ 45655 w 107"/>
                  <a:gd name="T3" fmla="*/ 22824 h 105"/>
                  <a:gd name="T4" fmla="*/ 22828 w 107"/>
                  <a:gd name="T5" fmla="*/ 45647 h 105"/>
                  <a:gd name="T6" fmla="*/ 22828 w 107"/>
                  <a:gd name="T7" fmla="*/ 45647 h 105"/>
                  <a:gd name="T8" fmla="*/ 0 w 107"/>
                  <a:gd name="T9" fmla="*/ 22824 h 105"/>
                  <a:gd name="T10" fmla="*/ 0 w 107"/>
                  <a:gd name="T11" fmla="*/ 22824 h 105"/>
                  <a:gd name="T12" fmla="*/ 22828 w 107"/>
                  <a:gd name="T13" fmla="*/ 0 h 105"/>
                  <a:gd name="T14" fmla="*/ 22828 w 107"/>
                  <a:gd name="T15" fmla="*/ 0 h 105"/>
                  <a:gd name="T16" fmla="*/ 45655 w 107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7" h="105">
                    <a:moveTo>
                      <a:pt x="106" y="52"/>
                    </a:moveTo>
                    <a:lnTo>
                      <a:pt x="106" y="52"/>
                    </a:lnTo>
                    <a:cubicBezTo>
                      <a:pt x="106" y="81"/>
                      <a:pt x="82" y="104"/>
                      <a:pt x="53" y="104"/>
                    </a:cubicBezTo>
                    <a:cubicBezTo>
                      <a:pt x="23" y="104"/>
                      <a:pt x="0" y="81"/>
                      <a:pt x="0" y="52"/>
                    </a:cubicBezTo>
                    <a:cubicBezTo>
                      <a:pt x="0" y="24"/>
                      <a:pt x="23" y="0"/>
                      <a:pt x="53" y="0"/>
                    </a:cubicBezTo>
                    <a:cubicBezTo>
                      <a:pt x="82" y="0"/>
                      <a:pt x="106" y="24"/>
                      <a:pt x="106" y="52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98" name="Freeform 15">
                <a:extLst>
                  <a:ext uri="{FF2B5EF4-FFF2-40B4-BE49-F238E27FC236}">
                    <a16:creationId xmlns:a16="http://schemas.microsoft.com/office/drawing/2014/main" id="{A7FFE4D9-3173-5047-BACB-B966D9B911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66003" y="4457475"/>
                <a:ext cx="49393" cy="49369"/>
              </a:xfrm>
              <a:custGeom>
                <a:avLst/>
                <a:gdLst>
                  <a:gd name="T0" fmla="*/ 45655 w 107"/>
                  <a:gd name="T1" fmla="*/ 22824 h 105"/>
                  <a:gd name="T2" fmla="*/ 45655 w 107"/>
                  <a:gd name="T3" fmla="*/ 22824 h 105"/>
                  <a:gd name="T4" fmla="*/ 22397 w 107"/>
                  <a:gd name="T5" fmla="*/ 45647 h 105"/>
                  <a:gd name="T6" fmla="*/ 22397 w 107"/>
                  <a:gd name="T7" fmla="*/ 45647 h 105"/>
                  <a:gd name="T8" fmla="*/ 0 w 107"/>
                  <a:gd name="T9" fmla="*/ 22824 h 105"/>
                  <a:gd name="T10" fmla="*/ 0 w 107"/>
                  <a:gd name="T11" fmla="*/ 22824 h 105"/>
                  <a:gd name="T12" fmla="*/ 22397 w 107"/>
                  <a:gd name="T13" fmla="*/ 0 h 105"/>
                  <a:gd name="T14" fmla="*/ 22397 w 107"/>
                  <a:gd name="T15" fmla="*/ 0 h 105"/>
                  <a:gd name="T16" fmla="*/ 45655 w 107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7" h="105">
                    <a:moveTo>
                      <a:pt x="106" y="52"/>
                    </a:moveTo>
                    <a:lnTo>
                      <a:pt x="106" y="52"/>
                    </a:lnTo>
                    <a:cubicBezTo>
                      <a:pt x="106" y="81"/>
                      <a:pt x="82" y="104"/>
                      <a:pt x="52" y="104"/>
                    </a:cubicBezTo>
                    <a:cubicBezTo>
                      <a:pt x="24" y="104"/>
                      <a:pt x="0" y="81"/>
                      <a:pt x="0" y="52"/>
                    </a:cubicBezTo>
                    <a:cubicBezTo>
                      <a:pt x="0" y="22"/>
                      <a:pt x="24" y="0"/>
                      <a:pt x="52" y="0"/>
                    </a:cubicBezTo>
                    <a:cubicBezTo>
                      <a:pt x="82" y="0"/>
                      <a:pt x="106" y="22"/>
                      <a:pt x="106" y="52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99" name="Freeform 16">
                <a:extLst>
                  <a:ext uri="{FF2B5EF4-FFF2-40B4-BE49-F238E27FC236}">
                    <a16:creationId xmlns:a16="http://schemas.microsoft.com/office/drawing/2014/main" id="{C78FC87B-87AC-EB4F-A2AC-375065C0A6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12649" y="4058410"/>
                <a:ext cx="49393" cy="49369"/>
              </a:xfrm>
              <a:custGeom>
                <a:avLst/>
                <a:gdLst>
                  <a:gd name="T0" fmla="*/ 45647 w 105"/>
                  <a:gd name="T1" fmla="*/ 23043 h 106"/>
                  <a:gd name="T2" fmla="*/ 45647 w 105"/>
                  <a:gd name="T3" fmla="*/ 23043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3043 h 106"/>
                  <a:gd name="T10" fmla="*/ 0 w 105"/>
                  <a:gd name="T11" fmla="*/ 23043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3"/>
                    </a:moveTo>
                    <a:lnTo>
                      <a:pt x="104" y="53"/>
                    </a:lnTo>
                    <a:cubicBezTo>
                      <a:pt x="104" y="81"/>
                      <a:pt x="81" y="105"/>
                      <a:pt x="52" y="105"/>
                    </a:cubicBezTo>
                    <a:cubicBezTo>
                      <a:pt x="23" y="105"/>
                      <a:pt x="0" y="81"/>
                      <a:pt x="0" y="53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1" y="0"/>
                      <a:pt x="104" y="23"/>
                      <a:pt x="104" y="53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00" name="Freeform 17">
                <a:extLst>
                  <a:ext uri="{FF2B5EF4-FFF2-40B4-BE49-F238E27FC236}">
                    <a16:creationId xmlns:a16="http://schemas.microsoft.com/office/drawing/2014/main" id="{5F82F355-3CE6-E442-9825-C18DA9FF5D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69275" y="4327880"/>
                <a:ext cx="80264" cy="82281"/>
              </a:xfrm>
              <a:custGeom>
                <a:avLst/>
                <a:gdLst>
                  <a:gd name="T0" fmla="*/ 74460 w 174"/>
                  <a:gd name="T1" fmla="*/ 38186 h 175"/>
                  <a:gd name="T2" fmla="*/ 74460 w 174"/>
                  <a:gd name="T3" fmla="*/ 38186 h 175"/>
                  <a:gd name="T4" fmla="*/ 37015 w 174"/>
                  <a:gd name="T5" fmla="*/ 76371 h 175"/>
                  <a:gd name="T6" fmla="*/ 37015 w 174"/>
                  <a:gd name="T7" fmla="*/ 76371 h 175"/>
                  <a:gd name="T8" fmla="*/ 0 w 174"/>
                  <a:gd name="T9" fmla="*/ 38186 h 175"/>
                  <a:gd name="T10" fmla="*/ 0 w 174"/>
                  <a:gd name="T11" fmla="*/ 38186 h 175"/>
                  <a:gd name="T12" fmla="*/ 37015 w 174"/>
                  <a:gd name="T13" fmla="*/ 0 h 175"/>
                  <a:gd name="T14" fmla="*/ 37015 w 174"/>
                  <a:gd name="T15" fmla="*/ 0 h 175"/>
                  <a:gd name="T16" fmla="*/ 74460 w 174"/>
                  <a:gd name="T17" fmla="*/ 38186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5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5"/>
                      <a:pt x="135" y="174"/>
                      <a:pt x="86" y="174"/>
                    </a:cubicBezTo>
                    <a:cubicBezTo>
                      <a:pt x="38" y="174"/>
                      <a:pt x="0" y="135"/>
                      <a:pt x="0" y="87"/>
                    </a:cubicBezTo>
                    <a:cubicBezTo>
                      <a:pt x="0" y="39"/>
                      <a:pt x="38" y="0"/>
                      <a:pt x="86" y="0"/>
                    </a:cubicBezTo>
                    <a:cubicBezTo>
                      <a:pt x="135" y="0"/>
                      <a:pt x="173" y="39"/>
                      <a:pt x="173" y="87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01" name="Freeform 18">
                <a:extLst>
                  <a:ext uri="{FF2B5EF4-FFF2-40B4-BE49-F238E27FC236}">
                    <a16:creationId xmlns:a16="http://schemas.microsoft.com/office/drawing/2014/main" id="{00A5FB0D-26B6-AB46-A469-369D70E6D3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58771" y="4066638"/>
                <a:ext cx="80263" cy="80223"/>
              </a:xfrm>
              <a:custGeom>
                <a:avLst/>
                <a:gdLst>
                  <a:gd name="T0" fmla="*/ 74459 w 174"/>
                  <a:gd name="T1" fmla="*/ 37445 h 174"/>
                  <a:gd name="T2" fmla="*/ 74459 w 174"/>
                  <a:gd name="T3" fmla="*/ 37445 h 174"/>
                  <a:gd name="T4" fmla="*/ 37014 w 174"/>
                  <a:gd name="T5" fmla="*/ 74459 h 174"/>
                  <a:gd name="T6" fmla="*/ 37014 w 174"/>
                  <a:gd name="T7" fmla="*/ 74459 h 174"/>
                  <a:gd name="T8" fmla="*/ 0 w 174"/>
                  <a:gd name="T9" fmla="*/ 37445 h 174"/>
                  <a:gd name="T10" fmla="*/ 0 w 174"/>
                  <a:gd name="T11" fmla="*/ 37445 h 174"/>
                  <a:gd name="T12" fmla="*/ 37014 w 174"/>
                  <a:gd name="T13" fmla="*/ 0 h 174"/>
                  <a:gd name="T14" fmla="*/ 37014 w 174"/>
                  <a:gd name="T15" fmla="*/ 0 h 174"/>
                  <a:gd name="T16" fmla="*/ 74459 w 174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4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5"/>
                      <a:pt x="134" y="173"/>
                      <a:pt x="86" y="173"/>
                    </a:cubicBezTo>
                    <a:cubicBezTo>
                      <a:pt x="39" y="173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4" y="0"/>
                      <a:pt x="173" y="39"/>
                      <a:pt x="173" y="87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02" name="Freeform 19">
                <a:extLst>
                  <a:ext uri="{FF2B5EF4-FFF2-40B4-BE49-F238E27FC236}">
                    <a16:creationId xmlns:a16="http://schemas.microsoft.com/office/drawing/2014/main" id="{CC49D738-6DBC-C140-8239-7A1D8521E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99195" y="2731624"/>
                <a:ext cx="80263" cy="80225"/>
              </a:xfrm>
              <a:custGeom>
                <a:avLst/>
                <a:gdLst>
                  <a:gd name="T0" fmla="*/ 74459 w 174"/>
                  <a:gd name="T1" fmla="*/ 37661 h 173"/>
                  <a:gd name="T2" fmla="*/ 74459 w 174"/>
                  <a:gd name="T3" fmla="*/ 37661 h 173"/>
                  <a:gd name="T4" fmla="*/ 37014 w 174"/>
                  <a:gd name="T5" fmla="*/ 74457 h 173"/>
                  <a:gd name="T6" fmla="*/ 37014 w 174"/>
                  <a:gd name="T7" fmla="*/ 74457 h 173"/>
                  <a:gd name="T8" fmla="*/ 0 w 174"/>
                  <a:gd name="T9" fmla="*/ 37661 h 173"/>
                  <a:gd name="T10" fmla="*/ 0 w 174"/>
                  <a:gd name="T11" fmla="*/ 37661 h 173"/>
                  <a:gd name="T12" fmla="*/ 37014 w 174"/>
                  <a:gd name="T13" fmla="*/ 0 h 173"/>
                  <a:gd name="T14" fmla="*/ 37014 w 174"/>
                  <a:gd name="T15" fmla="*/ 0 h 173"/>
                  <a:gd name="T16" fmla="*/ 74459 w 174"/>
                  <a:gd name="T17" fmla="*/ 37661 h 1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3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3"/>
                      <a:pt x="134" y="172"/>
                      <a:pt x="86" y="172"/>
                    </a:cubicBezTo>
                    <a:cubicBezTo>
                      <a:pt x="39" y="172"/>
                      <a:pt x="0" y="133"/>
                      <a:pt x="0" y="87"/>
                    </a:cubicBezTo>
                    <a:cubicBezTo>
                      <a:pt x="0" y="38"/>
                      <a:pt x="39" y="0"/>
                      <a:pt x="86" y="0"/>
                    </a:cubicBezTo>
                    <a:cubicBezTo>
                      <a:pt x="134" y="0"/>
                      <a:pt x="173" y="38"/>
                      <a:pt x="173" y="87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03" name="Freeform 20">
                <a:extLst>
                  <a:ext uri="{FF2B5EF4-FFF2-40B4-BE49-F238E27FC236}">
                    <a16:creationId xmlns:a16="http://schemas.microsoft.com/office/drawing/2014/main" id="{4A74E7F2-9302-AC4B-B613-1E38480E10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72965" y="3965844"/>
                <a:ext cx="80264" cy="80225"/>
              </a:xfrm>
              <a:custGeom>
                <a:avLst/>
                <a:gdLst>
                  <a:gd name="T0" fmla="*/ 74460 w 174"/>
                  <a:gd name="T1" fmla="*/ 37445 h 174"/>
                  <a:gd name="T2" fmla="*/ 74460 w 174"/>
                  <a:gd name="T3" fmla="*/ 37445 h 174"/>
                  <a:gd name="T4" fmla="*/ 37015 w 174"/>
                  <a:gd name="T5" fmla="*/ 74460 h 174"/>
                  <a:gd name="T6" fmla="*/ 37015 w 174"/>
                  <a:gd name="T7" fmla="*/ 74460 h 174"/>
                  <a:gd name="T8" fmla="*/ 0 w 174"/>
                  <a:gd name="T9" fmla="*/ 37445 h 174"/>
                  <a:gd name="T10" fmla="*/ 0 w 174"/>
                  <a:gd name="T11" fmla="*/ 37445 h 174"/>
                  <a:gd name="T12" fmla="*/ 37015 w 174"/>
                  <a:gd name="T13" fmla="*/ 0 h 174"/>
                  <a:gd name="T14" fmla="*/ 37015 w 174"/>
                  <a:gd name="T15" fmla="*/ 0 h 174"/>
                  <a:gd name="T16" fmla="*/ 74460 w 174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4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5"/>
                      <a:pt x="134" y="173"/>
                      <a:pt x="86" y="173"/>
                    </a:cubicBezTo>
                    <a:cubicBezTo>
                      <a:pt x="38" y="173"/>
                      <a:pt x="0" y="135"/>
                      <a:pt x="0" y="87"/>
                    </a:cubicBezTo>
                    <a:cubicBezTo>
                      <a:pt x="0" y="38"/>
                      <a:pt x="38" y="0"/>
                      <a:pt x="86" y="0"/>
                    </a:cubicBezTo>
                    <a:cubicBezTo>
                      <a:pt x="134" y="0"/>
                      <a:pt x="173" y="38"/>
                      <a:pt x="173" y="87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04" name="Freeform 21">
                <a:extLst>
                  <a:ext uri="{FF2B5EF4-FFF2-40B4-BE49-F238E27FC236}">
                    <a16:creationId xmlns:a16="http://schemas.microsoft.com/office/drawing/2014/main" id="{1DE91C7C-7B56-4049-A9BE-D6692FC08D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26793" y="2612316"/>
                <a:ext cx="80263" cy="82281"/>
              </a:xfrm>
              <a:custGeom>
                <a:avLst/>
                <a:gdLst>
                  <a:gd name="T0" fmla="*/ 74459 w 174"/>
                  <a:gd name="T1" fmla="*/ 38186 h 175"/>
                  <a:gd name="T2" fmla="*/ 74459 w 174"/>
                  <a:gd name="T3" fmla="*/ 38186 h 175"/>
                  <a:gd name="T4" fmla="*/ 37445 w 174"/>
                  <a:gd name="T5" fmla="*/ 76371 h 175"/>
                  <a:gd name="T6" fmla="*/ 37445 w 174"/>
                  <a:gd name="T7" fmla="*/ 76371 h 175"/>
                  <a:gd name="T8" fmla="*/ 0 w 174"/>
                  <a:gd name="T9" fmla="*/ 38186 h 175"/>
                  <a:gd name="T10" fmla="*/ 0 w 174"/>
                  <a:gd name="T11" fmla="*/ 38186 h 175"/>
                  <a:gd name="T12" fmla="*/ 37445 w 174"/>
                  <a:gd name="T13" fmla="*/ 0 h 175"/>
                  <a:gd name="T14" fmla="*/ 37445 w 174"/>
                  <a:gd name="T15" fmla="*/ 0 h 175"/>
                  <a:gd name="T16" fmla="*/ 74459 w 174"/>
                  <a:gd name="T17" fmla="*/ 38186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5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5"/>
                      <a:pt x="133" y="174"/>
                      <a:pt x="87" y="174"/>
                    </a:cubicBezTo>
                    <a:cubicBezTo>
                      <a:pt x="39" y="174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3" y="0"/>
                      <a:pt x="173" y="39"/>
                      <a:pt x="173" y="87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05" name="Freeform 22">
                <a:extLst>
                  <a:ext uri="{FF2B5EF4-FFF2-40B4-BE49-F238E27FC236}">
                    <a16:creationId xmlns:a16="http://schemas.microsoft.com/office/drawing/2014/main" id="{47A8471F-27E2-6146-823C-9D263CD87E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48374" y="2803620"/>
                <a:ext cx="80263" cy="82281"/>
              </a:xfrm>
              <a:custGeom>
                <a:avLst/>
                <a:gdLst>
                  <a:gd name="T0" fmla="*/ 74456 w 173"/>
                  <a:gd name="T1" fmla="*/ 38186 h 175"/>
                  <a:gd name="T2" fmla="*/ 74456 w 173"/>
                  <a:gd name="T3" fmla="*/ 38186 h 175"/>
                  <a:gd name="T4" fmla="*/ 37661 w 173"/>
                  <a:gd name="T5" fmla="*/ 76371 h 175"/>
                  <a:gd name="T6" fmla="*/ 37661 w 173"/>
                  <a:gd name="T7" fmla="*/ 76371 h 175"/>
                  <a:gd name="T8" fmla="*/ 0 w 173"/>
                  <a:gd name="T9" fmla="*/ 38186 h 175"/>
                  <a:gd name="T10" fmla="*/ 0 w 173"/>
                  <a:gd name="T11" fmla="*/ 38186 h 175"/>
                  <a:gd name="T12" fmla="*/ 37661 w 173"/>
                  <a:gd name="T13" fmla="*/ 0 h 175"/>
                  <a:gd name="T14" fmla="*/ 37661 w 173"/>
                  <a:gd name="T15" fmla="*/ 0 h 175"/>
                  <a:gd name="T16" fmla="*/ 74456 w 173"/>
                  <a:gd name="T17" fmla="*/ 38186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5">
                    <a:moveTo>
                      <a:pt x="172" y="87"/>
                    </a:moveTo>
                    <a:lnTo>
                      <a:pt x="172" y="87"/>
                    </a:lnTo>
                    <a:cubicBezTo>
                      <a:pt x="172" y="135"/>
                      <a:pt x="134" y="174"/>
                      <a:pt x="87" y="174"/>
                    </a:cubicBezTo>
                    <a:cubicBezTo>
                      <a:pt x="39" y="174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4" y="0"/>
                      <a:pt x="172" y="39"/>
                      <a:pt x="172" y="87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06" name="Freeform 23">
                <a:extLst>
                  <a:ext uri="{FF2B5EF4-FFF2-40B4-BE49-F238E27FC236}">
                    <a16:creationId xmlns:a16="http://schemas.microsoft.com/office/drawing/2014/main" id="{52741DFF-C7D1-944E-ACAA-4B5FCA3F69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87214" y="2116571"/>
                <a:ext cx="1457100" cy="590368"/>
              </a:xfrm>
              <a:custGeom>
                <a:avLst/>
                <a:gdLst>
                  <a:gd name="T0" fmla="*/ 1221581 w 3124"/>
                  <a:gd name="T1" fmla="*/ 0 h 1265"/>
                  <a:gd name="T2" fmla="*/ 493507 w 3124"/>
                  <a:gd name="T3" fmla="*/ 0 h 1265"/>
                  <a:gd name="T4" fmla="*/ 493507 w 3124"/>
                  <a:gd name="T5" fmla="*/ 0 h 1265"/>
                  <a:gd name="T6" fmla="*/ 355551 w 3124"/>
                  <a:gd name="T7" fmla="*/ 137669 h 1265"/>
                  <a:gd name="T8" fmla="*/ 355551 w 3124"/>
                  <a:gd name="T9" fmla="*/ 137669 h 1265"/>
                  <a:gd name="T10" fmla="*/ 493507 w 3124"/>
                  <a:gd name="T11" fmla="*/ 274902 h 1265"/>
                  <a:gd name="T12" fmla="*/ 137520 w 3124"/>
                  <a:gd name="T13" fmla="*/ 274902 h 1265"/>
                  <a:gd name="T14" fmla="*/ 137520 w 3124"/>
                  <a:gd name="T15" fmla="*/ 274902 h 1265"/>
                  <a:gd name="T16" fmla="*/ 0 w 3124"/>
                  <a:gd name="T17" fmla="*/ 412571 h 1265"/>
                  <a:gd name="T18" fmla="*/ 0 w 3124"/>
                  <a:gd name="T19" fmla="*/ 412571 h 1265"/>
                  <a:gd name="T20" fmla="*/ 137520 w 3124"/>
                  <a:gd name="T21" fmla="*/ 550675 h 1265"/>
                  <a:gd name="T22" fmla="*/ 866030 w 3124"/>
                  <a:gd name="T23" fmla="*/ 550675 h 1265"/>
                  <a:gd name="T24" fmla="*/ 866030 w 3124"/>
                  <a:gd name="T25" fmla="*/ 550675 h 1265"/>
                  <a:gd name="T26" fmla="*/ 1003551 w 3124"/>
                  <a:gd name="T27" fmla="*/ 412571 h 1265"/>
                  <a:gd name="T28" fmla="*/ 1003551 w 3124"/>
                  <a:gd name="T29" fmla="*/ 412571 h 1265"/>
                  <a:gd name="T30" fmla="*/ 866030 w 3124"/>
                  <a:gd name="T31" fmla="*/ 274902 h 1265"/>
                  <a:gd name="T32" fmla="*/ 1221581 w 3124"/>
                  <a:gd name="T33" fmla="*/ 274902 h 1265"/>
                  <a:gd name="T34" fmla="*/ 1221581 w 3124"/>
                  <a:gd name="T35" fmla="*/ 274902 h 1265"/>
                  <a:gd name="T36" fmla="*/ 1359102 w 3124"/>
                  <a:gd name="T37" fmla="*/ 137669 h 1265"/>
                  <a:gd name="T38" fmla="*/ 1359102 w 3124"/>
                  <a:gd name="T39" fmla="*/ 137669 h 1265"/>
                  <a:gd name="T40" fmla="*/ 1221581 w 3124"/>
                  <a:gd name="T41" fmla="*/ 0 h 126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3124" h="1265">
                    <a:moveTo>
                      <a:pt x="2807" y="0"/>
                    </a:moveTo>
                    <a:lnTo>
                      <a:pt x="1134" y="0"/>
                    </a:lnTo>
                    <a:cubicBezTo>
                      <a:pt x="959" y="0"/>
                      <a:pt x="817" y="141"/>
                      <a:pt x="817" y="316"/>
                    </a:cubicBezTo>
                    <a:cubicBezTo>
                      <a:pt x="817" y="490"/>
                      <a:pt x="959" y="631"/>
                      <a:pt x="1134" y="631"/>
                    </a:cubicBezTo>
                    <a:lnTo>
                      <a:pt x="316" y="631"/>
                    </a:lnTo>
                    <a:cubicBezTo>
                      <a:pt x="142" y="631"/>
                      <a:pt x="0" y="772"/>
                      <a:pt x="0" y="947"/>
                    </a:cubicBezTo>
                    <a:cubicBezTo>
                      <a:pt x="0" y="1122"/>
                      <a:pt x="142" y="1264"/>
                      <a:pt x="316" y="1264"/>
                    </a:cubicBezTo>
                    <a:lnTo>
                      <a:pt x="1990" y="1264"/>
                    </a:lnTo>
                    <a:cubicBezTo>
                      <a:pt x="2164" y="1264"/>
                      <a:pt x="2306" y="1122"/>
                      <a:pt x="2306" y="947"/>
                    </a:cubicBezTo>
                    <a:cubicBezTo>
                      <a:pt x="2306" y="772"/>
                      <a:pt x="2164" y="631"/>
                      <a:pt x="1990" y="631"/>
                    </a:cubicBezTo>
                    <a:lnTo>
                      <a:pt x="2807" y="631"/>
                    </a:lnTo>
                    <a:cubicBezTo>
                      <a:pt x="2981" y="631"/>
                      <a:pt x="3123" y="490"/>
                      <a:pt x="3123" y="316"/>
                    </a:cubicBezTo>
                    <a:cubicBezTo>
                      <a:pt x="3123" y="141"/>
                      <a:pt x="2981" y="0"/>
                      <a:pt x="2807" y="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dirty="0"/>
              </a:p>
            </p:txBody>
          </p:sp>
          <p:sp>
            <p:nvSpPr>
              <p:cNvPr id="207" name="Freeform 24">
                <a:extLst>
                  <a:ext uri="{FF2B5EF4-FFF2-40B4-BE49-F238E27FC236}">
                    <a16:creationId xmlns:a16="http://schemas.microsoft.com/office/drawing/2014/main" id="{2A8BA12B-D3D9-6948-863E-6AE49EBA69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54918" y="4035783"/>
                <a:ext cx="1374778" cy="590369"/>
              </a:xfrm>
              <a:custGeom>
                <a:avLst/>
                <a:gdLst>
                  <a:gd name="T0" fmla="*/ 1144219 w 2945"/>
                  <a:gd name="T1" fmla="*/ 275556 h 1266"/>
                  <a:gd name="T2" fmla="*/ 867202 w 2945"/>
                  <a:gd name="T3" fmla="*/ 275556 h 1266"/>
                  <a:gd name="T4" fmla="*/ 867202 w 2945"/>
                  <a:gd name="T5" fmla="*/ 275556 h 1266"/>
                  <a:gd name="T6" fmla="*/ 1004839 w 2945"/>
                  <a:gd name="T7" fmla="*/ 137560 h 1266"/>
                  <a:gd name="T8" fmla="*/ 1004839 w 2945"/>
                  <a:gd name="T9" fmla="*/ 137560 h 1266"/>
                  <a:gd name="T10" fmla="*/ 1004839 w 2945"/>
                  <a:gd name="T11" fmla="*/ 137560 h 1266"/>
                  <a:gd name="T12" fmla="*/ 867202 w 2945"/>
                  <a:gd name="T13" fmla="*/ 0 h 1266"/>
                  <a:gd name="T14" fmla="*/ 137637 w 2945"/>
                  <a:gd name="T15" fmla="*/ 0 h 1266"/>
                  <a:gd name="T16" fmla="*/ 137637 w 2945"/>
                  <a:gd name="T17" fmla="*/ 0 h 1266"/>
                  <a:gd name="T18" fmla="*/ 0 w 2945"/>
                  <a:gd name="T19" fmla="*/ 137560 h 1266"/>
                  <a:gd name="T20" fmla="*/ 0 w 2945"/>
                  <a:gd name="T21" fmla="*/ 137560 h 1266"/>
                  <a:gd name="T22" fmla="*/ 0 w 2945"/>
                  <a:gd name="T23" fmla="*/ 137560 h 1266"/>
                  <a:gd name="T24" fmla="*/ 137637 w 2945"/>
                  <a:gd name="T25" fmla="*/ 275556 h 1266"/>
                  <a:gd name="T26" fmla="*/ 415090 w 2945"/>
                  <a:gd name="T27" fmla="*/ 275556 h 1266"/>
                  <a:gd name="T28" fmla="*/ 415090 w 2945"/>
                  <a:gd name="T29" fmla="*/ 275556 h 1266"/>
                  <a:gd name="T30" fmla="*/ 277452 w 2945"/>
                  <a:gd name="T31" fmla="*/ 412681 h 1266"/>
                  <a:gd name="T32" fmla="*/ 277452 w 2945"/>
                  <a:gd name="T33" fmla="*/ 412681 h 1266"/>
                  <a:gd name="T34" fmla="*/ 415090 w 2945"/>
                  <a:gd name="T35" fmla="*/ 550677 h 1266"/>
                  <a:gd name="T36" fmla="*/ 1144219 w 2945"/>
                  <a:gd name="T37" fmla="*/ 550677 h 1266"/>
                  <a:gd name="T38" fmla="*/ 1144219 w 2945"/>
                  <a:gd name="T39" fmla="*/ 550677 h 1266"/>
                  <a:gd name="T40" fmla="*/ 1282291 w 2945"/>
                  <a:gd name="T41" fmla="*/ 412681 h 1266"/>
                  <a:gd name="T42" fmla="*/ 1282291 w 2945"/>
                  <a:gd name="T43" fmla="*/ 412681 h 1266"/>
                  <a:gd name="T44" fmla="*/ 1144219 w 2945"/>
                  <a:gd name="T45" fmla="*/ 275556 h 126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945" h="1266">
                    <a:moveTo>
                      <a:pt x="2627" y="633"/>
                    </a:moveTo>
                    <a:lnTo>
                      <a:pt x="1991" y="633"/>
                    </a:lnTo>
                    <a:cubicBezTo>
                      <a:pt x="2166" y="633"/>
                      <a:pt x="2307" y="490"/>
                      <a:pt x="2307" y="316"/>
                    </a:cubicBezTo>
                    <a:cubicBezTo>
                      <a:pt x="2307" y="141"/>
                      <a:pt x="2166" y="0"/>
                      <a:pt x="1991" y="0"/>
                    </a:cubicBezTo>
                    <a:lnTo>
                      <a:pt x="316" y="0"/>
                    </a:lnTo>
                    <a:cubicBezTo>
                      <a:pt x="141" y="0"/>
                      <a:pt x="0" y="141"/>
                      <a:pt x="0" y="316"/>
                    </a:cubicBezTo>
                    <a:cubicBezTo>
                      <a:pt x="0" y="490"/>
                      <a:pt x="141" y="633"/>
                      <a:pt x="316" y="633"/>
                    </a:cubicBezTo>
                    <a:lnTo>
                      <a:pt x="953" y="633"/>
                    </a:lnTo>
                    <a:cubicBezTo>
                      <a:pt x="778" y="633"/>
                      <a:pt x="637" y="774"/>
                      <a:pt x="637" y="948"/>
                    </a:cubicBezTo>
                    <a:cubicBezTo>
                      <a:pt x="637" y="1123"/>
                      <a:pt x="778" y="1265"/>
                      <a:pt x="953" y="1265"/>
                    </a:cubicBezTo>
                    <a:lnTo>
                      <a:pt x="2627" y="1265"/>
                    </a:lnTo>
                    <a:cubicBezTo>
                      <a:pt x="2802" y="1265"/>
                      <a:pt x="2944" y="1123"/>
                      <a:pt x="2944" y="948"/>
                    </a:cubicBezTo>
                    <a:cubicBezTo>
                      <a:pt x="2944" y="774"/>
                      <a:pt x="2802" y="633"/>
                      <a:pt x="2627" y="633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08" name="Freeform 40">
                <a:extLst>
                  <a:ext uri="{FF2B5EF4-FFF2-40B4-BE49-F238E27FC236}">
                    <a16:creationId xmlns:a16="http://schemas.microsoft.com/office/drawing/2014/main" id="{B3E2CCE4-FE1C-B845-AC77-5DEE017F20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6244" y="6165410"/>
                <a:ext cx="423963" cy="407479"/>
              </a:xfrm>
              <a:custGeom>
                <a:avLst/>
                <a:gdLst>
                  <a:gd name="T0" fmla="*/ 205176 w 910"/>
                  <a:gd name="T1" fmla="*/ 0 h 875"/>
                  <a:gd name="T2" fmla="*/ 189527 w 910"/>
                  <a:gd name="T3" fmla="*/ 0 h 875"/>
                  <a:gd name="T4" fmla="*/ 189527 w 910"/>
                  <a:gd name="T5" fmla="*/ 0 h 875"/>
                  <a:gd name="T6" fmla="*/ 0 w 910"/>
                  <a:gd name="T7" fmla="*/ 190322 h 875"/>
                  <a:gd name="T8" fmla="*/ 0 w 910"/>
                  <a:gd name="T9" fmla="*/ 190322 h 875"/>
                  <a:gd name="T10" fmla="*/ 0 w 910"/>
                  <a:gd name="T11" fmla="*/ 190322 h 875"/>
                  <a:gd name="T12" fmla="*/ 189527 w 910"/>
                  <a:gd name="T13" fmla="*/ 379775 h 875"/>
                  <a:gd name="T14" fmla="*/ 205176 w 910"/>
                  <a:gd name="T15" fmla="*/ 379775 h 875"/>
                  <a:gd name="T16" fmla="*/ 205176 w 910"/>
                  <a:gd name="T17" fmla="*/ 379775 h 875"/>
                  <a:gd name="T18" fmla="*/ 395137 w 910"/>
                  <a:gd name="T19" fmla="*/ 190322 h 875"/>
                  <a:gd name="T20" fmla="*/ 395137 w 910"/>
                  <a:gd name="T21" fmla="*/ 190322 h 875"/>
                  <a:gd name="T22" fmla="*/ 395137 w 910"/>
                  <a:gd name="T23" fmla="*/ 190322 h 875"/>
                  <a:gd name="T24" fmla="*/ 205176 w 910"/>
                  <a:gd name="T25" fmla="*/ 0 h 87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10" h="875">
                    <a:moveTo>
                      <a:pt x="472" y="0"/>
                    </a:moveTo>
                    <a:lnTo>
                      <a:pt x="436" y="0"/>
                    </a:lnTo>
                    <a:cubicBezTo>
                      <a:pt x="196" y="0"/>
                      <a:pt x="0" y="196"/>
                      <a:pt x="0" y="438"/>
                    </a:cubicBezTo>
                    <a:cubicBezTo>
                      <a:pt x="0" y="679"/>
                      <a:pt x="196" y="874"/>
                      <a:pt x="436" y="874"/>
                    </a:cubicBezTo>
                    <a:lnTo>
                      <a:pt x="472" y="874"/>
                    </a:lnTo>
                    <a:cubicBezTo>
                      <a:pt x="714" y="874"/>
                      <a:pt x="909" y="679"/>
                      <a:pt x="909" y="438"/>
                    </a:cubicBezTo>
                    <a:cubicBezTo>
                      <a:pt x="909" y="196"/>
                      <a:pt x="714" y="0"/>
                      <a:pt x="472" y="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09" name="Freeform 41">
                <a:extLst>
                  <a:ext uri="{FF2B5EF4-FFF2-40B4-BE49-F238E27FC236}">
                    <a16:creationId xmlns:a16="http://schemas.microsoft.com/office/drawing/2014/main" id="{0B056125-C835-1C45-AB3C-AE1A11924E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6244" y="4549899"/>
                <a:ext cx="2836024" cy="2430467"/>
              </a:xfrm>
              <a:custGeom>
                <a:avLst/>
                <a:gdLst>
                  <a:gd name="T0" fmla="*/ 2170694 w 6078"/>
                  <a:gd name="T1" fmla="*/ 380582 h 5208"/>
                  <a:gd name="T2" fmla="*/ 2360946 w 6078"/>
                  <a:gd name="T3" fmla="*/ 190726 h 5208"/>
                  <a:gd name="T4" fmla="*/ 2360946 w 6078"/>
                  <a:gd name="T5" fmla="*/ 190726 h 5208"/>
                  <a:gd name="T6" fmla="*/ 1378343 w 6078"/>
                  <a:gd name="T7" fmla="*/ 0 h 5208"/>
                  <a:gd name="T8" fmla="*/ 1188527 w 6078"/>
                  <a:gd name="T9" fmla="*/ 190726 h 5208"/>
                  <a:gd name="T10" fmla="*/ 1188527 w 6078"/>
                  <a:gd name="T11" fmla="*/ 190726 h 5208"/>
                  <a:gd name="T12" fmla="*/ 848077 w 6078"/>
                  <a:gd name="T13" fmla="*/ 380582 h 5208"/>
                  <a:gd name="T14" fmla="*/ 657390 w 6078"/>
                  <a:gd name="T15" fmla="*/ 570873 h 5208"/>
                  <a:gd name="T16" fmla="*/ 657390 w 6078"/>
                  <a:gd name="T17" fmla="*/ 570873 h 5208"/>
                  <a:gd name="T18" fmla="*/ 189816 w 6078"/>
                  <a:gd name="T19" fmla="*/ 746359 h 5208"/>
                  <a:gd name="T20" fmla="*/ 0 w 6078"/>
                  <a:gd name="T21" fmla="*/ 936650 h 5208"/>
                  <a:gd name="T22" fmla="*/ 0 w 6078"/>
                  <a:gd name="T23" fmla="*/ 936650 h 5208"/>
                  <a:gd name="T24" fmla="*/ 1077511 w 6078"/>
                  <a:gd name="T25" fmla="*/ 1126505 h 5208"/>
                  <a:gd name="T26" fmla="*/ 1267327 w 6078"/>
                  <a:gd name="T27" fmla="*/ 1316796 h 5208"/>
                  <a:gd name="T28" fmla="*/ 1267327 w 6078"/>
                  <a:gd name="T29" fmla="*/ 1316796 h 5208"/>
                  <a:gd name="T30" fmla="*/ 720953 w 6078"/>
                  <a:gd name="T31" fmla="*/ 1506652 h 5208"/>
                  <a:gd name="T32" fmla="*/ 530701 w 6078"/>
                  <a:gd name="T33" fmla="*/ 1697378 h 5208"/>
                  <a:gd name="T34" fmla="*/ 530701 w 6078"/>
                  <a:gd name="T35" fmla="*/ 1697378 h 5208"/>
                  <a:gd name="T36" fmla="*/ 1227709 w 6078"/>
                  <a:gd name="T37" fmla="*/ 1887234 h 5208"/>
                  <a:gd name="T38" fmla="*/ 1037893 w 6078"/>
                  <a:gd name="T39" fmla="*/ 2077090 h 5208"/>
                  <a:gd name="T40" fmla="*/ 1037893 w 6078"/>
                  <a:gd name="T41" fmla="*/ 2077090 h 5208"/>
                  <a:gd name="T42" fmla="*/ 1639558 w 6078"/>
                  <a:gd name="T43" fmla="*/ 2267381 h 5208"/>
                  <a:gd name="T44" fmla="*/ 1829809 w 6078"/>
                  <a:gd name="T45" fmla="*/ 2077090 h 5208"/>
                  <a:gd name="T46" fmla="*/ 1829809 w 6078"/>
                  <a:gd name="T47" fmla="*/ 2077090 h 5208"/>
                  <a:gd name="T48" fmla="*/ 2273439 w 6078"/>
                  <a:gd name="T49" fmla="*/ 1887234 h 5208"/>
                  <a:gd name="T50" fmla="*/ 2463690 w 6078"/>
                  <a:gd name="T51" fmla="*/ 1697378 h 5208"/>
                  <a:gd name="T52" fmla="*/ 2463690 w 6078"/>
                  <a:gd name="T53" fmla="*/ 1697378 h 5208"/>
                  <a:gd name="T54" fmla="*/ 1861590 w 6078"/>
                  <a:gd name="T55" fmla="*/ 1506652 h 5208"/>
                  <a:gd name="T56" fmla="*/ 2051842 w 6078"/>
                  <a:gd name="T57" fmla="*/ 1316796 h 5208"/>
                  <a:gd name="T58" fmla="*/ 2051842 w 6078"/>
                  <a:gd name="T59" fmla="*/ 1316796 h 5208"/>
                  <a:gd name="T60" fmla="*/ 1687447 w 6078"/>
                  <a:gd name="T61" fmla="*/ 1126505 h 5208"/>
                  <a:gd name="T62" fmla="*/ 1701378 w 6078"/>
                  <a:gd name="T63" fmla="*/ 1126070 h 5208"/>
                  <a:gd name="T64" fmla="*/ 1524623 w 6078"/>
                  <a:gd name="T65" fmla="*/ 936650 h 5208"/>
                  <a:gd name="T66" fmla="*/ 1524623 w 6078"/>
                  <a:gd name="T67" fmla="*/ 936650 h 5208"/>
                  <a:gd name="T68" fmla="*/ 2455854 w 6078"/>
                  <a:gd name="T69" fmla="*/ 760729 h 5208"/>
                  <a:gd name="T70" fmla="*/ 2645670 w 6078"/>
                  <a:gd name="T71" fmla="*/ 570873 h 5208"/>
                  <a:gd name="T72" fmla="*/ 2645670 w 6078"/>
                  <a:gd name="T73" fmla="*/ 570873 h 520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6078" h="5208">
                    <a:moveTo>
                      <a:pt x="5641" y="874"/>
                    </a:moveTo>
                    <a:lnTo>
                      <a:pt x="4986" y="874"/>
                    </a:lnTo>
                    <a:cubicBezTo>
                      <a:pt x="5227" y="874"/>
                      <a:pt x="5423" y="679"/>
                      <a:pt x="5423" y="438"/>
                    </a:cubicBezTo>
                    <a:cubicBezTo>
                      <a:pt x="5423" y="197"/>
                      <a:pt x="5227" y="0"/>
                      <a:pt x="4986" y="0"/>
                    </a:cubicBezTo>
                    <a:lnTo>
                      <a:pt x="3166" y="0"/>
                    </a:lnTo>
                    <a:cubicBezTo>
                      <a:pt x="2924" y="0"/>
                      <a:pt x="2730" y="197"/>
                      <a:pt x="2730" y="438"/>
                    </a:cubicBezTo>
                    <a:cubicBezTo>
                      <a:pt x="2730" y="679"/>
                      <a:pt x="2924" y="874"/>
                      <a:pt x="3166" y="874"/>
                    </a:cubicBezTo>
                    <a:lnTo>
                      <a:pt x="1948" y="874"/>
                    </a:lnTo>
                    <a:cubicBezTo>
                      <a:pt x="1706" y="874"/>
                      <a:pt x="1510" y="1069"/>
                      <a:pt x="1510" y="1311"/>
                    </a:cubicBezTo>
                    <a:cubicBezTo>
                      <a:pt x="1510" y="1492"/>
                      <a:pt x="1620" y="1647"/>
                      <a:pt x="1777" y="1714"/>
                    </a:cubicBezTo>
                    <a:lnTo>
                      <a:pt x="436" y="1714"/>
                    </a:lnTo>
                    <a:cubicBezTo>
                      <a:pt x="196" y="1714"/>
                      <a:pt x="0" y="1909"/>
                      <a:pt x="0" y="2151"/>
                    </a:cubicBezTo>
                    <a:cubicBezTo>
                      <a:pt x="0" y="2392"/>
                      <a:pt x="196" y="2587"/>
                      <a:pt x="436" y="2587"/>
                    </a:cubicBezTo>
                    <a:lnTo>
                      <a:pt x="2475" y="2587"/>
                    </a:lnTo>
                    <a:cubicBezTo>
                      <a:pt x="2716" y="2587"/>
                      <a:pt x="2911" y="2782"/>
                      <a:pt x="2911" y="3024"/>
                    </a:cubicBezTo>
                    <a:cubicBezTo>
                      <a:pt x="2911" y="3265"/>
                      <a:pt x="2716" y="3460"/>
                      <a:pt x="2475" y="3460"/>
                    </a:cubicBezTo>
                    <a:lnTo>
                      <a:pt x="1656" y="3460"/>
                    </a:lnTo>
                    <a:cubicBezTo>
                      <a:pt x="1414" y="3460"/>
                      <a:pt x="1219" y="3656"/>
                      <a:pt x="1219" y="3898"/>
                    </a:cubicBezTo>
                    <a:cubicBezTo>
                      <a:pt x="1219" y="4139"/>
                      <a:pt x="1414" y="4334"/>
                      <a:pt x="1656" y="4334"/>
                    </a:cubicBezTo>
                    <a:lnTo>
                      <a:pt x="2820" y="4334"/>
                    </a:lnTo>
                    <a:cubicBezTo>
                      <a:pt x="2579" y="4334"/>
                      <a:pt x="2384" y="4529"/>
                      <a:pt x="2384" y="4770"/>
                    </a:cubicBezTo>
                    <a:cubicBezTo>
                      <a:pt x="2384" y="5012"/>
                      <a:pt x="2579" y="5207"/>
                      <a:pt x="2820" y="5207"/>
                    </a:cubicBezTo>
                    <a:lnTo>
                      <a:pt x="3766" y="5207"/>
                    </a:lnTo>
                    <a:cubicBezTo>
                      <a:pt x="4008" y="5207"/>
                      <a:pt x="4203" y="5012"/>
                      <a:pt x="4203" y="4770"/>
                    </a:cubicBezTo>
                    <a:cubicBezTo>
                      <a:pt x="4203" y="4529"/>
                      <a:pt x="4008" y="4334"/>
                      <a:pt x="3766" y="4334"/>
                    </a:cubicBezTo>
                    <a:lnTo>
                      <a:pt x="5222" y="4334"/>
                    </a:lnTo>
                    <a:cubicBezTo>
                      <a:pt x="5464" y="4334"/>
                      <a:pt x="5659" y="4139"/>
                      <a:pt x="5659" y="3898"/>
                    </a:cubicBezTo>
                    <a:cubicBezTo>
                      <a:pt x="5659" y="3656"/>
                      <a:pt x="5464" y="3460"/>
                      <a:pt x="5222" y="3460"/>
                    </a:cubicBezTo>
                    <a:lnTo>
                      <a:pt x="4276" y="3460"/>
                    </a:lnTo>
                    <a:cubicBezTo>
                      <a:pt x="4518" y="3460"/>
                      <a:pt x="4713" y="3265"/>
                      <a:pt x="4713" y="3024"/>
                    </a:cubicBezTo>
                    <a:cubicBezTo>
                      <a:pt x="4713" y="2782"/>
                      <a:pt x="4518" y="2587"/>
                      <a:pt x="4276" y="2587"/>
                    </a:cubicBezTo>
                    <a:lnTo>
                      <a:pt x="3876" y="2587"/>
                    </a:lnTo>
                    <a:cubicBezTo>
                      <a:pt x="3887" y="2587"/>
                      <a:pt x="3897" y="2586"/>
                      <a:pt x="3908" y="2586"/>
                    </a:cubicBezTo>
                    <a:cubicBezTo>
                      <a:pt x="3682" y="2569"/>
                      <a:pt x="3502" y="2381"/>
                      <a:pt x="3502" y="2151"/>
                    </a:cubicBezTo>
                    <a:cubicBezTo>
                      <a:pt x="3502" y="1969"/>
                      <a:pt x="3614" y="1813"/>
                      <a:pt x="3773" y="1747"/>
                    </a:cubicBezTo>
                    <a:lnTo>
                      <a:pt x="5641" y="1747"/>
                    </a:lnTo>
                    <a:cubicBezTo>
                      <a:pt x="5882" y="1747"/>
                      <a:pt x="6077" y="1552"/>
                      <a:pt x="6077" y="1311"/>
                    </a:cubicBezTo>
                    <a:cubicBezTo>
                      <a:pt x="6077" y="1069"/>
                      <a:pt x="5882" y="874"/>
                      <a:pt x="5641" y="874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10" name="Freeform 42">
                <a:extLst>
                  <a:ext uri="{FF2B5EF4-FFF2-40B4-BE49-F238E27FC236}">
                    <a16:creationId xmlns:a16="http://schemas.microsoft.com/office/drawing/2014/main" id="{685E547B-1827-C64D-928C-9DC05E6E51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20558" y="4570480"/>
                <a:ext cx="80265" cy="80261"/>
              </a:xfrm>
              <a:custGeom>
                <a:avLst/>
                <a:gdLst>
                  <a:gd name="T0" fmla="*/ 74460 w 174"/>
                  <a:gd name="T1" fmla="*/ 37445 h 174"/>
                  <a:gd name="T2" fmla="*/ 74460 w 174"/>
                  <a:gd name="T3" fmla="*/ 37445 h 174"/>
                  <a:gd name="T4" fmla="*/ 37015 w 174"/>
                  <a:gd name="T5" fmla="*/ 74460 h 174"/>
                  <a:gd name="T6" fmla="*/ 37015 w 174"/>
                  <a:gd name="T7" fmla="*/ 74460 h 174"/>
                  <a:gd name="T8" fmla="*/ 0 w 174"/>
                  <a:gd name="T9" fmla="*/ 37445 h 174"/>
                  <a:gd name="T10" fmla="*/ 0 w 174"/>
                  <a:gd name="T11" fmla="*/ 37445 h 174"/>
                  <a:gd name="T12" fmla="*/ 37015 w 174"/>
                  <a:gd name="T13" fmla="*/ 0 h 174"/>
                  <a:gd name="T14" fmla="*/ 37015 w 174"/>
                  <a:gd name="T15" fmla="*/ 0 h 174"/>
                  <a:gd name="T16" fmla="*/ 74460 w 174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4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4"/>
                      <a:pt x="134" y="173"/>
                      <a:pt x="86" y="173"/>
                    </a:cubicBezTo>
                    <a:cubicBezTo>
                      <a:pt x="38" y="173"/>
                      <a:pt x="0" y="134"/>
                      <a:pt x="0" y="87"/>
                    </a:cubicBezTo>
                    <a:cubicBezTo>
                      <a:pt x="0" y="39"/>
                      <a:pt x="38" y="0"/>
                      <a:pt x="86" y="0"/>
                    </a:cubicBezTo>
                    <a:cubicBezTo>
                      <a:pt x="134" y="0"/>
                      <a:pt x="173" y="39"/>
                      <a:pt x="173" y="87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11" name="Freeform 43">
                <a:extLst>
                  <a:ext uri="{FF2B5EF4-FFF2-40B4-BE49-F238E27FC236}">
                    <a16:creationId xmlns:a16="http://schemas.microsoft.com/office/drawing/2014/main" id="{86F96B2F-82B9-834B-B88B-502D495090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05272" y="5478046"/>
                <a:ext cx="82323" cy="80260"/>
              </a:xfrm>
              <a:custGeom>
                <a:avLst/>
                <a:gdLst>
                  <a:gd name="T0" fmla="*/ 76371 w 175"/>
                  <a:gd name="T1" fmla="*/ 37014 h 174"/>
                  <a:gd name="T2" fmla="*/ 76371 w 175"/>
                  <a:gd name="T3" fmla="*/ 37014 h 174"/>
                  <a:gd name="T4" fmla="*/ 38186 w 175"/>
                  <a:gd name="T5" fmla="*/ 74459 h 174"/>
                  <a:gd name="T6" fmla="*/ 38186 w 175"/>
                  <a:gd name="T7" fmla="*/ 74459 h 174"/>
                  <a:gd name="T8" fmla="*/ 0 w 175"/>
                  <a:gd name="T9" fmla="*/ 37014 h 174"/>
                  <a:gd name="T10" fmla="*/ 0 w 175"/>
                  <a:gd name="T11" fmla="*/ 37014 h 174"/>
                  <a:gd name="T12" fmla="*/ 38186 w 175"/>
                  <a:gd name="T13" fmla="*/ 0 h 174"/>
                  <a:gd name="T14" fmla="*/ 38186 w 175"/>
                  <a:gd name="T15" fmla="*/ 0 h 174"/>
                  <a:gd name="T16" fmla="*/ 76371 w 175"/>
                  <a:gd name="T17" fmla="*/ 37014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5" h="174">
                    <a:moveTo>
                      <a:pt x="174" y="86"/>
                    </a:moveTo>
                    <a:lnTo>
                      <a:pt x="174" y="86"/>
                    </a:lnTo>
                    <a:cubicBezTo>
                      <a:pt x="174" y="135"/>
                      <a:pt x="135" y="173"/>
                      <a:pt x="87" y="173"/>
                    </a:cubicBezTo>
                    <a:cubicBezTo>
                      <a:pt x="39" y="173"/>
                      <a:pt x="0" y="135"/>
                      <a:pt x="0" y="86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5" y="0"/>
                      <a:pt x="174" y="39"/>
                      <a:pt x="174" y="86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12" name="Freeform 44">
                <a:extLst>
                  <a:ext uri="{FF2B5EF4-FFF2-40B4-BE49-F238E27FC236}">
                    <a16:creationId xmlns:a16="http://schemas.microsoft.com/office/drawing/2014/main" id="{2C4837DE-36E2-3E43-B0C4-95F9177A45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11847" y="6807497"/>
                <a:ext cx="80265" cy="80260"/>
              </a:xfrm>
              <a:custGeom>
                <a:avLst/>
                <a:gdLst>
                  <a:gd name="T0" fmla="*/ 74457 w 173"/>
                  <a:gd name="T1" fmla="*/ 37445 h 174"/>
                  <a:gd name="T2" fmla="*/ 74457 w 173"/>
                  <a:gd name="T3" fmla="*/ 37445 h 174"/>
                  <a:gd name="T4" fmla="*/ 37229 w 173"/>
                  <a:gd name="T5" fmla="*/ 74459 h 174"/>
                  <a:gd name="T6" fmla="*/ 37229 w 173"/>
                  <a:gd name="T7" fmla="*/ 74459 h 174"/>
                  <a:gd name="T8" fmla="*/ 0 w 173"/>
                  <a:gd name="T9" fmla="*/ 37445 h 174"/>
                  <a:gd name="T10" fmla="*/ 0 w 173"/>
                  <a:gd name="T11" fmla="*/ 37445 h 174"/>
                  <a:gd name="T12" fmla="*/ 37229 w 173"/>
                  <a:gd name="T13" fmla="*/ 0 h 174"/>
                  <a:gd name="T14" fmla="*/ 37229 w 173"/>
                  <a:gd name="T15" fmla="*/ 0 h 174"/>
                  <a:gd name="T16" fmla="*/ 74457 w 173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4">
                    <a:moveTo>
                      <a:pt x="172" y="87"/>
                    </a:moveTo>
                    <a:lnTo>
                      <a:pt x="172" y="87"/>
                    </a:lnTo>
                    <a:cubicBezTo>
                      <a:pt x="172" y="135"/>
                      <a:pt x="134" y="173"/>
                      <a:pt x="86" y="173"/>
                    </a:cubicBezTo>
                    <a:cubicBezTo>
                      <a:pt x="37" y="173"/>
                      <a:pt x="0" y="135"/>
                      <a:pt x="0" y="87"/>
                    </a:cubicBezTo>
                    <a:cubicBezTo>
                      <a:pt x="0" y="40"/>
                      <a:pt x="37" y="0"/>
                      <a:pt x="86" y="0"/>
                    </a:cubicBezTo>
                    <a:cubicBezTo>
                      <a:pt x="134" y="0"/>
                      <a:pt x="172" y="40"/>
                      <a:pt x="172" y="87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13" name="Freeform 45">
                <a:extLst>
                  <a:ext uri="{FF2B5EF4-FFF2-40B4-BE49-F238E27FC236}">
                    <a16:creationId xmlns:a16="http://schemas.microsoft.com/office/drawing/2014/main" id="{96E62CD6-C615-2C47-8D85-DE642C384C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34342" y="5239321"/>
                <a:ext cx="80265" cy="80260"/>
              </a:xfrm>
              <a:custGeom>
                <a:avLst/>
                <a:gdLst>
                  <a:gd name="T0" fmla="*/ 74460 w 174"/>
                  <a:gd name="T1" fmla="*/ 37445 h 174"/>
                  <a:gd name="T2" fmla="*/ 74460 w 174"/>
                  <a:gd name="T3" fmla="*/ 37445 h 174"/>
                  <a:gd name="T4" fmla="*/ 37015 w 174"/>
                  <a:gd name="T5" fmla="*/ 74459 h 174"/>
                  <a:gd name="T6" fmla="*/ 37015 w 174"/>
                  <a:gd name="T7" fmla="*/ 74459 h 174"/>
                  <a:gd name="T8" fmla="*/ 0 w 174"/>
                  <a:gd name="T9" fmla="*/ 37445 h 174"/>
                  <a:gd name="T10" fmla="*/ 0 w 174"/>
                  <a:gd name="T11" fmla="*/ 37445 h 174"/>
                  <a:gd name="T12" fmla="*/ 37015 w 174"/>
                  <a:gd name="T13" fmla="*/ 0 h 174"/>
                  <a:gd name="T14" fmla="*/ 37015 w 174"/>
                  <a:gd name="T15" fmla="*/ 0 h 174"/>
                  <a:gd name="T16" fmla="*/ 74460 w 174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4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5"/>
                      <a:pt x="134" y="173"/>
                      <a:pt x="86" y="173"/>
                    </a:cubicBezTo>
                    <a:cubicBezTo>
                      <a:pt x="39" y="173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4" y="0"/>
                      <a:pt x="173" y="39"/>
                      <a:pt x="173" y="87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14" name="Freeform 46">
                <a:extLst>
                  <a:ext uri="{FF2B5EF4-FFF2-40B4-BE49-F238E27FC236}">
                    <a16:creationId xmlns:a16="http://schemas.microsoft.com/office/drawing/2014/main" id="{4F4AF974-39F9-CD49-8C3D-6C873F2849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73445" y="4792740"/>
                <a:ext cx="80264" cy="82319"/>
              </a:xfrm>
              <a:custGeom>
                <a:avLst/>
                <a:gdLst>
                  <a:gd name="T0" fmla="*/ 74459 w 174"/>
                  <a:gd name="T1" fmla="*/ 38186 h 175"/>
                  <a:gd name="T2" fmla="*/ 74459 w 174"/>
                  <a:gd name="T3" fmla="*/ 38186 h 175"/>
                  <a:gd name="T4" fmla="*/ 37445 w 174"/>
                  <a:gd name="T5" fmla="*/ 76371 h 175"/>
                  <a:gd name="T6" fmla="*/ 37445 w 174"/>
                  <a:gd name="T7" fmla="*/ 76371 h 175"/>
                  <a:gd name="T8" fmla="*/ 0 w 174"/>
                  <a:gd name="T9" fmla="*/ 38186 h 175"/>
                  <a:gd name="T10" fmla="*/ 0 w 174"/>
                  <a:gd name="T11" fmla="*/ 38186 h 175"/>
                  <a:gd name="T12" fmla="*/ 37445 w 174"/>
                  <a:gd name="T13" fmla="*/ 0 h 175"/>
                  <a:gd name="T14" fmla="*/ 37445 w 174"/>
                  <a:gd name="T15" fmla="*/ 0 h 175"/>
                  <a:gd name="T16" fmla="*/ 74459 w 174"/>
                  <a:gd name="T17" fmla="*/ 38186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5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6"/>
                      <a:pt x="135" y="174"/>
                      <a:pt x="87" y="174"/>
                    </a:cubicBezTo>
                    <a:cubicBezTo>
                      <a:pt x="39" y="174"/>
                      <a:pt x="0" y="136"/>
                      <a:pt x="0" y="87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5" y="0"/>
                      <a:pt x="173" y="39"/>
                      <a:pt x="173" y="87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15" name="Freeform 47">
                <a:extLst>
                  <a:ext uri="{FF2B5EF4-FFF2-40B4-BE49-F238E27FC236}">
                    <a16:creationId xmlns:a16="http://schemas.microsoft.com/office/drawing/2014/main" id="{1F40BD33-EC18-3542-B29D-0C2A87153C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69361" y="5397785"/>
                <a:ext cx="80264" cy="80261"/>
              </a:xfrm>
              <a:custGeom>
                <a:avLst/>
                <a:gdLst>
                  <a:gd name="T0" fmla="*/ 74459 w 174"/>
                  <a:gd name="T1" fmla="*/ 37229 h 173"/>
                  <a:gd name="T2" fmla="*/ 74459 w 174"/>
                  <a:gd name="T3" fmla="*/ 37229 h 173"/>
                  <a:gd name="T4" fmla="*/ 37014 w 174"/>
                  <a:gd name="T5" fmla="*/ 74457 h 173"/>
                  <a:gd name="T6" fmla="*/ 37014 w 174"/>
                  <a:gd name="T7" fmla="*/ 74457 h 173"/>
                  <a:gd name="T8" fmla="*/ 0 w 174"/>
                  <a:gd name="T9" fmla="*/ 37229 h 173"/>
                  <a:gd name="T10" fmla="*/ 0 w 174"/>
                  <a:gd name="T11" fmla="*/ 37229 h 173"/>
                  <a:gd name="T12" fmla="*/ 37014 w 174"/>
                  <a:gd name="T13" fmla="*/ 0 h 173"/>
                  <a:gd name="T14" fmla="*/ 37014 w 174"/>
                  <a:gd name="T15" fmla="*/ 0 h 173"/>
                  <a:gd name="T16" fmla="*/ 74459 w 174"/>
                  <a:gd name="T17" fmla="*/ 37229 h 1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3">
                    <a:moveTo>
                      <a:pt x="173" y="86"/>
                    </a:moveTo>
                    <a:lnTo>
                      <a:pt x="173" y="86"/>
                    </a:lnTo>
                    <a:cubicBezTo>
                      <a:pt x="173" y="133"/>
                      <a:pt x="134" y="172"/>
                      <a:pt x="86" y="172"/>
                    </a:cubicBezTo>
                    <a:cubicBezTo>
                      <a:pt x="38" y="172"/>
                      <a:pt x="0" y="133"/>
                      <a:pt x="0" y="86"/>
                    </a:cubicBezTo>
                    <a:cubicBezTo>
                      <a:pt x="0" y="38"/>
                      <a:pt x="38" y="0"/>
                      <a:pt x="86" y="0"/>
                    </a:cubicBezTo>
                    <a:cubicBezTo>
                      <a:pt x="134" y="0"/>
                      <a:pt x="173" y="38"/>
                      <a:pt x="173" y="86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16" name="Freeform 48">
                <a:extLst>
                  <a:ext uri="{FF2B5EF4-FFF2-40B4-BE49-F238E27FC236}">
                    <a16:creationId xmlns:a16="http://schemas.microsoft.com/office/drawing/2014/main" id="{8EE7E21F-E320-304B-AE06-0354F3C98F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59661" y="5986366"/>
                <a:ext cx="80264" cy="80261"/>
              </a:xfrm>
              <a:custGeom>
                <a:avLst/>
                <a:gdLst>
                  <a:gd name="T0" fmla="*/ 74456 w 173"/>
                  <a:gd name="T1" fmla="*/ 37015 h 174"/>
                  <a:gd name="T2" fmla="*/ 74456 w 173"/>
                  <a:gd name="T3" fmla="*/ 37015 h 174"/>
                  <a:gd name="T4" fmla="*/ 37661 w 173"/>
                  <a:gd name="T5" fmla="*/ 74460 h 174"/>
                  <a:gd name="T6" fmla="*/ 37661 w 173"/>
                  <a:gd name="T7" fmla="*/ 74460 h 174"/>
                  <a:gd name="T8" fmla="*/ 0 w 173"/>
                  <a:gd name="T9" fmla="*/ 37015 h 174"/>
                  <a:gd name="T10" fmla="*/ 0 w 173"/>
                  <a:gd name="T11" fmla="*/ 37015 h 174"/>
                  <a:gd name="T12" fmla="*/ 37661 w 173"/>
                  <a:gd name="T13" fmla="*/ 0 h 174"/>
                  <a:gd name="T14" fmla="*/ 37661 w 173"/>
                  <a:gd name="T15" fmla="*/ 0 h 174"/>
                  <a:gd name="T16" fmla="*/ 74456 w 173"/>
                  <a:gd name="T17" fmla="*/ 3701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4">
                    <a:moveTo>
                      <a:pt x="172" y="86"/>
                    </a:moveTo>
                    <a:lnTo>
                      <a:pt x="172" y="86"/>
                    </a:lnTo>
                    <a:cubicBezTo>
                      <a:pt x="172" y="134"/>
                      <a:pt x="134" y="173"/>
                      <a:pt x="87" y="173"/>
                    </a:cubicBezTo>
                    <a:cubicBezTo>
                      <a:pt x="39" y="173"/>
                      <a:pt x="0" y="134"/>
                      <a:pt x="0" y="86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4" y="0"/>
                      <a:pt x="172" y="39"/>
                      <a:pt x="172" y="86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17" name="Freeform 49">
                <a:extLst>
                  <a:ext uri="{FF2B5EF4-FFF2-40B4-BE49-F238E27FC236}">
                    <a16:creationId xmlns:a16="http://schemas.microsoft.com/office/drawing/2014/main" id="{DBDD5669-3E9B-8944-91E1-A0B437D9C1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31805" y="6050162"/>
                <a:ext cx="80264" cy="82319"/>
              </a:xfrm>
              <a:custGeom>
                <a:avLst/>
                <a:gdLst>
                  <a:gd name="T0" fmla="*/ 74456 w 173"/>
                  <a:gd name="T1" fmla="*/ 38186 h 175"/>
                  <a:gd name="T2" fmla="*/ 74456 w 173"/>
                  <a:gd name="T3" fmla="*/ 38186 h 175"/>
                  <a:gd name="T4" fmla="*/ 37228 w 173"/>
                  <a:gd name="T5" fmla="*/ 76371 h 175"/>
                  <a:gd name="T6" fmla="*/ 37228 w 173"/>
                  <a:gd name="T7" fmla="*/ 76371 h 175"/>
                  <a:gd name="T8" fmla="*/ 0 w 173"/>
                  <a:gd name="T9" fmla="*/ 38186 h 175"/>
                  <a:gd name="T10" fmla="*/ 0 w 173"/>
                  <a:gd name="T11" fmla="*/ 38186 h 175"/>
                  <a:gd name="T12" fmla="*/ 37228 w 173"/>
                  <a:gd name="T13" fmla="*/ 0 h 175"/>
                  <a:gd name="T14" fmla="*/ 37228 w 173"/>
                  <a:gd name="T15" fmla="*/ 0 h 175"/>
                  <a:gd name="T16" fmla="*/ 74456 w 173"/>
                  <a:gd name="T17" fmla="*/ 38186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5">
                    <a:moveTo>
                      <a:pt x="172" y="87"/>
                    </a:moveTo>
                    <a:lnTo>
                      <a:pt x="172" y="87"/>
                    </a:lnTo>
                    <a:cubicBezTo>
                      <a:pt x="172" y="135"/>
                      <a:pt x="133" y="174"/>
                      <a:pt x="86" y="174"/>
                    </a:cubicBezTo>
                    <a:cubicBezTo>
                      <a:pt x="39" y="174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3" y="0"/>
                      <a:pt x="172" y="39"/>
                      <a:pt x="172" y="87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18" name="Freeform 50">
                <a:extLst>
                  <a:ext uri="{FF2B5EF4-FFF2-40B4-BE49-F238E27FC236}">
                    <a16:creationId xmlns:a16="http://schemas.microsoft.com/office/drawing/2014/main" id="{73982756-CAC0-6347-A70F-BFFFBB4B16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73445" y="6327989"/>
                <a:ext cx="80264" cy="80261"/>
              </a:xfrm>
              <a:custGeom>
                <a:avLst/>
                <a:gdLst>
                  <a:gd name="T0" fmla="*/ 74459 w 174"/>
                  <a:gd name="T1" fmla="*/ 37661 h 173"/>
                  <a:gd name="T2" fmla="*/ 74459 w 174"/>
                  <a:gd name="T3" fmla="*/ 37661 h 173"/>
                  <a:gd name="T4" fmla="*/ 37445 w 174"/>
                  <a:gd name="T5" fmla="*/ 74457 h 173"/>
                  <a:gd name="T6" fmla="*/ 37445 w 174"/>
                  <a:gd name="T7" fmla="*/ 74457 h 173"/>
                  <a:gd name="T8" fmla="*/ 0 w 174"/>
                  <a:gd name="T9" fmla="*/ 37661 h 173"/>
                  <a:gd name="T10" fmla="*/ 0 w 174"/>
                  <a:gd name="T11" fmla="*/ 37661 h 173"/>
                  <a:gd name="T12" fmla="*/ 37445 w 174"/>
                  <a:gd name="T13" fmla="*/ 0 h 173"/>
                  <a:gd name="T14" fmla="*/ 37445 w 174"/>
                  <a:gd name="T15" fmla="*/ 0 h 173"/>
                  <a:gd name="T16" fmla="*/ 74459 w 174"/>
                  <a:gd name="T17" fmla="*/ 37661 h 1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3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4"/>
                      <a:pt x="135" y="172"/>
                      <a:pt x="87" y="172"/>
                    </a:cubicBezTo>
                    <a:cubicBezTo>
                      <a:pt x="39" y="172"/>
                      <a:pt x="0" y="134"/>
                      <a:pt x="0" y="87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5" y="0"/>
                      <a:pt x="173" y="39"/>
                      <a:pt x="173" y="87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19" name="Freeform 51">
                <a:extLst>
                  <a:ext uri="{FF2B5EF4-FFF2-40B4-BE49-F238E27FC236}">
                    <a16:creationId xmlns:a16="http://schemas.microsoft.com/office/drawing/2014/main" id="{4C3CBE85-69E0-6545-9306-79AABE225E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70909" y="6793092"/>
                <a:ext cx="80265" cy="80261"/>
              </a:xfrm>
              <a:custGeom>
                <a:avLst/>
                <a:gdLst>
                  <a:gd name="T0" fmla="*/ 74460 w 174"/>
                  <a:gd name="T1" fmla="*/ 37445 h 174"/>
                  <a:gd name="T2" fmla="*/ 74460 w 174"/>
                  <a:gd name="T3" fmla="*/ 37445 h 174"/>
                  <a:gd name="T4" fmla="*/ 37015 w 174"/>
                  <a:gd name="T5" fmla="*/ 74460 h 174"/>
                  <a:gd name="T6" fmla="*/ 37015 w 174"/>
                  <a:gd name="T7" fmla="*/ 74460 h 174"/>
                  <a:gd name="T8" fmla="*/ 0 w 174"/>
                  <a:gd name="T9" fmla="*/ 37445 h 174"/>
                  <a:gd name="T10" fmla="*/ 0 w 174"/>
                  <a:gd name="T11" fmla="*/ 37445 h 174"/>
                  <a:gd name="T12" fmla="*/ 37015 w 174"/>
                  <a:gd name="T13" fmla="*/ 0 h 174"/>
                  <a:gd name="T14" fmla="*/ 37015 w 174"/>
                  <a:gd name="T15" fmla="*/ 0 h 174"/>
                  <a:gd name="T16" fmla="*/ 74460 w 174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4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4"/>
                      <a:pt x="134" y="173"/>
                      <a:pt x="86" y="173"/>
                    </a:cubicBezTo>
                    <a:cubicBezTo>
                      <a:pt x="39" y="173"/>
                      <a:pt x="0" y="134"/>
                      <a:pt x="0" y="87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4" y="0"/>
                      <a:pt x="173" y="39"/>
                      <a:pt x="173" y="87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20" name="Freeform 52">
                <a:extLst>
                  <a:ext uri="{FF2B5EF4-FFF2-40B4-BE49-F238E27FC236}">
                    <a16:creationId xmlns:a16="http://schemas.microsoft.com/office/drawing/2014/main" id="{EC1FDF4C-7174-4443-87FD-8107C83C9C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25519" y="4784509"/>
                <a:ext cx="49394" cy="49391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2608 w 106"/>
                  <a:gd name="T5" fmla="*/ 45647 h 105"/>
                  <a:gd name="T6" fmla="*/ 22608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2608 w 106"/>
                  <a:gd name="T13" fmla="*/ 0 h 105"/>
                  <a:gd name="T14" fmla="*/ 22608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0"/>
                      <a:pt x="81" y="104"/>
                      <a:pt x="52" y="104"/>
                    </a:cubicBezTo>
                    <a:cubicBezTo>
                      <a:pt x="23" y="104"/>
                      <a:pt x="0" y="80"/>
                      <a:pt x="0" y="52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1" y="0"/>
                      <a:pt x="105" y="23"/>
                      <a:pt x="105" y="52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21" name="Freeform 53">
                <a:extLst>
                  <a:ext uri="{FF2B5EF4-FFF2-40B4-BE49-F238E27FC236}">
                    <a16:creationId xmlns:a16="http://schemas.microsoft.com/office/drawing/2014/main" id="{8EBF0739-5EE4-1B47-9610-D0AD91D107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31182" y="6630511"/>
                <a:ext cx="49394" cy="49391"/>
              </a:xfrm>
              <a:custGeom>
                <a:avLst/>
                <a:gdLst>
                  <a:gd name="T0" fmla="*/ 45651 w 106"/>
                  <a:gd name="T1" fmla="*/ 23043 h 106"/>
                  <a:gd name="T2" fmla="*/ 45651 w 106"/>
                  <a:gd name="T3" fmla="*/ 23043 h 106"/>
                  <a:gd name="T4" fmla="*/ 23043 w 106"/>
                  <a:gd name="T5" fmla="*/ 45651 h 106"/>
                  <a:gd name="T6" fmla="*/ 23043 w 106"/>
                  <a:gd name="T7" fmla="*/ 45651 h 106"/>
                  <a:gd name="T8" fmla="*/ 0 w 106"/>
                  <a:gd name="T9" fmla="*/ 23043 h 106"/>
                  <a:gd name="T10" fmla="*/ 0 w 106"/>
                  <a:gd name="T11" fmla="*/ 23043 h 106"/>
                  <a:gd name="T12" fmla="*/ 23043 w 106"/>
                  <a:gd name="T13" fmla="*/ 0 h 106"/>
                  <a:gd name="T14" fmla="*/ 23043 w 106"/>
                  <a:gd name="T15" fmla="*/ 0 h 106"/>
                  <a:gd name="T16" fmla="*/ 45651 w 106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6">
                    <a:moveTo>
                      <a:pt x="105" y="53"/>
                    </a:moveTo>
                    <a:lnTo>
                      <a:pt x="105" y="53"/>
                    </a:lnTo>
                    <a:cubicBezTo>
                      <a:pt x="105" y="81"/>
                      <a:pt x="81" y="105"/>
                      <a:pt x="53" y="105"/>
                    </a:cubicBezTo>
                    <a:cubicBezTo>
                      <a:pt x="24" y="105"/>
                      <a:pt x="0" y="81"/>
                      <a:pt x="0" y="53"/>
                    </a:cubicBezTo>
                    <a:cubicBezTo>
                      <a:pt x="0" y="22"/>
                      <a:pt x="24" y="0"/>
                      <a:pt x="53" y="0"/>
                    </a:cubicBezTo>
                    <a:cubicBezTo>
                      <a:pt x="81" y="0"/>
                      <a:pt x="105" y="22"/>
                      <a:pt x="105" y="53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22" name="Freeform 54">
                <a:extLst>
                  <a:ext uri="{FF2B5EF4-FFF2-40B4-BE49-F238E27FC236}">
                    <a16:creationId xmlns:a16="http://schemas.microsoft.com/office/drawing/2014/main" id="{BF3770D1-975D-4641-B594-628607D7FC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26620" y="5231090"/>
                <a:ext cx="49394" cy="49391"/>
              </a:xfrm>
              <a:custGeom>
                <a:avLst/>
                <a:gdLst>
                  <a:gd name="T0" fmla="*/ 45647 w 105"/>
                  <a:gd name="T1" fmla="*/ 22824 h 105"/>
                  <a:gd name="T2" fmla="*/ 45647 w 105"/>
                  <a:gd name="T3" fmla="*/ 22824 h 105"/>
                  <a:gd name="T4" fmla="*/ 22824 w 105"/>
                  <a:gd name="T5" fmla="*/ 45647 h 105"/>
                  <a:gd name="T6" fmla="*/ 22824 w 105"/>
                  <a:gd name="T7" fmla="*/ 45647 h 105"/>
                  <a:gd name="T8" fmla="*/ 0 w 105"/>
                  <a:gd name="T9" fmla="*/ 22824 h 105"/>
                  <a:gd name="T10" fmla="*/ 0 w 105"/>
                  <a:gd name="T11" fmla="*/ 22824 h 105"/>
                  <a:gd name="T12" fmla="*/ 22824 w 105"/>
                  <a:gd name="T13" fmla="*/ 0 h 105"/>
                  <a:gd name="T14" fmla="*/ 22824 w 105"/>
                  <a:gd name="T15" fmla="*/ 0 h 105"/>
                  <a:gd name="T16" fmla="*/ 45647 w 105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5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0"/>
                      <a:pt x="82" y="104"/>
                      <a:pt x="52" y="104"/>
                    </a:cubicBezTo>
                    <a:cubicBezTo>
                      <a:pt x="23" y="104"/>
                      <a:pt x="0" y="80"/>
                      <a:pt x="0" y="52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2" y="0"/>
                      <a:pt x="104" y="23"/>
                      <a:pt x="104" y="52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23" name="Freeform 55">
                <a:extLst>
                  <a:ext uri="{FF2B5EF4-FFF2-40B4-BE49-F238E27FC236}">
                    <a16:creationId xmlns:a16="http://schemas.microsoft.com/office/drawing/2014/main" id="{9D5883DF-D04D-184C-9B52-C02786FE2B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89096" y="6043988"/>
                <a:ext cx="49394" cy="49391"/>
              </a:xfrm>
              <a:custGeom>
                <a:avLst/>
                <a:gdLst>
                  <a:gd name="T0" fmla="*/ 45647 w 105"/>
                  <a:gd name="T1" fmla="*/ 22824 h 105"/>
                  <a:gd name="T2" fmla="*/ 45647 w 105"/>
                  <a:gd name="T3" fmla="*/ 22824 h 105"/>
                  <a:gd name="T4" fmla="*/ 22824 w 105"/>
                  <a:gd name="T5" fmla="*/ 45647 h 105"/>
                  <a:gd name="T6" fmla="*/ 22824 w 105"/>
                  <a:gd name="T7" fmla="*/ 45647 h 105"/>
                  <a:gd name="T8" fmla="*/ 0 w 105"/>
                  <a:gd name="T9" fmla="*/ 22824 h 105"/>
                  <a:gd name="T10" fmla="*/ 0 w 105"/>
                  <a:gd name="T11" fmla="*/ 22824 h 105"/>
                  <a:gd name="T12" fmla="*/ 22824 w 105"/>
                  <a:gd name="T13" fmla="*/ 0 h 105"/>
                  <a:gd name="T14" fmla="*/ 22824 w 105"/>
                  <a:gd name="T15" fmla="*/ 0 h 105"/>
                  <a:gd name="T16" fmla="*/ 45647 w 105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5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1"/>
                      <a:pt x="80" y="104"/>
                      <a:pt x="52" y="104"/>
                    </a:cubicBezTo>
                    <a:cubicBezTo>
                      <a:pt x="23" y="104"/>
                      <a:pt x="0" y="81"/>
                      <a:pt x="0" y="52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0" y="0"/>
                      <a:pt x="104" y="23"/>
                      <a:pt x="104" y="52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24" name="Freeform 56">
                <a:extLst>
                  <a:ext uri="{FF2B5EF4-FFF2-40B4-BE49-F238E27FC236}">
                    <a16:creationId xmlns:a16="http://schemas.microsoft.com/office/drawing/2014/main" id="{B14F73BA-8404-7847-BF24-1027AB2345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38234" y="5881409"/>
                <a:ext cx="49394" cy="49391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3043 w 106"/>
                  <a:gd name="T5" fmla="*/ 45647 h 105"/>
                  <a:gd name="T6" fmla="*/ 23043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3043 w 106"/>
                  <a:gd name="T13" fmla="*/ 0 h 105"/>
                  <a:gd name="T14" fmla="*/ 23043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0"/>
                      <a:pt x="81" y="104"/>
                      <a:pt x="53" y="104"/>
                    </a:cubicBezTo>
                    <a:cubicBezTo>
                      <a:pt x="23" y="104"/>
                      <a:pt x="0" y="80"/>
                      <a:pt x="0" y="52"/>
                    </a:cubicBezTo>
                    <a:cubicBezTo>
                      <a:pt x="0" y="24"/>
                      <a:pt x="23" y="0"/>
                      <a:pt x="53" y="0"/>
                    </a:cubicBezTo>
                    <a:cubicBezTo>
                      <a:pt x="81" y="0"/>
                      <a:pt x="105" y="24"/>
                      <a:pt x="105" y="52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25" name="Freeform 57">
                <a:extLst>
                  <a:ext uri="{FF2B5EF4-FFF2-40B4-BE49-F238E27FC236}">
                    <a16:creationId xmlns:a16="http://schemas.microsoft.com/office/drawing/2014/main" id="{94DAB9E1-E5AE-A749-8D19-E43FDC2C85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28310" y="6303292"/>
                <a:ext cx="49394" cy="49391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3043 w 106"/>
                  <a:gd name="T5" fmla="*/ 45647 h 105"/>
                  <a:gd name="T6" fmla="*/ 23043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3043 w 106"/>
                  <a:gd name="T13" fmla="*/ 0 h 105"/>
                  <a:gd name="T14" fmla="*/ 23043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1"/>
                      <a:pt x="82" y="104"/>
                      <a:pt x="53" y="104"/>
                    </a:cubicBezTo>
                    <a:cubicBezTo>
                      <a:pt x="24" y="104"/>
                      <a:pt x="0" y="81"/>
                      <a:pt x="0" y="52"/>
                    </a:cubicBezTo>
                    <a:cubicBezTo>
                      <a:pt x="0" y="24"/>
                      <a:pt x="24" y="0"/>
                      <a:pt x="53" y="0"/>
                    </a:cubicBezTo>
                    <a:cubicBezTo>
                      <a:pt x="82" y="0"/>
                      <a:pt x="105" y="24"/>
                      <a:pt x="105" y="52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26" name="Freeform 58">
                <a:extLst>
                  <a:ext uri="{FF2B5EF4-FFF2-40B4-BE49-F238E27FC236}">
                    <a16:creationId xmlns:a16="http://schemas.microsoft.com/office/drawing/2014/main" id="{51611886-9351-CA4C-8A77-D5FDB2EEF1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20413" y="5064393"/>
                <a:ext cx="49394" cy="49391"/>
              </a:xfrm>
              <a:custGeom>
                <a:avLst/>
                <a:gdLst>
                  <a:gd name="T0" fmla="*/ 45651 w 106"/>
                  <a:gd name="T1" fmla="*/ 22608 h 106"/>
                  <a:gd name="T2" fmla="*/ 45651 w 106"/>
                  <a:gd name="T3" fmla="*/ 22608 h 106"/>
                  <a:gd name="T4" fmla="*/ 23043 w 106"/>
                  <a:gd name="T5" fmla="*/ 45651 h 106"/>
                  <a:gd name="T6" fmla="*/ 23043 w 106"/>
                  <a:gd name="T7" fmla="*/ 45651 h 106"/>
                  <a:gd name="T8" fmla="*/ 0 w 106"/>
                  <a:gd name="T9" fmla="*/ 22608 h 106"/>
                  <a:gd name="T10" fmla="*/ 0 w 106"/>
                  <a:gd name="T11" fmla="*/ 22608 h 106"/>
                  <a:gd name="T12" fmla="*/ 23043 w 106"/>
                  <a:gd name="T13" fmla="*/ 0 h 106"/>
                  <a:gd name="T14" fmla="*/ 23043 w 106"/>
                  <a:gd name="T15" fmla="*/ 0 h 106"/>
                  <a:gd name="T16" fmla="*/ 45651 w 106"/>
                  <a:gd name="T17" fmla="*/ 22608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6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2"/>
                      <a:pt x="81" y="105"/>
                      <a:pt x="53" y="105"/>
                    </a:cubicBezTo>
                    <a:cubicBezTo>
                      <a:pt x="23" y="105"/>
                      <a:pt x="0" y="82"/>
                      <a:pt x="0" y="52"/>
                    </a:cubicBezTo>
                    <a:cubicBezTo>
                      <a:pt x="0" y="24"/>
                      <a:pt x="23" y="0"/>
                      <a:pt x="53" y="0"/>
                    </a:cubicBezTo>
                    <a:cubicBezTo>
                      <a:pt x="81" y="0"/>
                      <a:pt x="105" y="24"/>
                      <a:pt x="105" y="52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27" name="Freeform 59">
                <a:extLst>
                  <a:ext uri="{FF2B5EF4-FFF2-40B4-BE49-F238E27FC236}">
                    <a16:creationId xmlns:a16="http://schemas.microsoft.com/office/drawing/2014/main" id="{46208CB6-BE04-4144-AE3E-4C91B62D3C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48157" y="5255785"/>
                <a:ext cx="49394" cy="49391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3043 w 106"/>
                  <a:gd name="T5" fmla="*/ 45647 h 105"/>
                  <a:gd name="T6" fmla="*/ 23043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3043 w 106"/>
                  <a:gd name="T13" fmla="*/ 0 h 105"/>
                  <a:gd name="T14" fmla="*/ 23043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0"/>
                      <a:pt x="81" y="104"/>
                      <a:pt x="53" y="104"/>
                    </a:cubicBezTo>
                    <a:cubicBezTo>
                      <a:pt x="24" y="104"/>
                      <a:pt x="0" y="80"/>
                      <a:pt x="0" y="52"/>
                    </a:cubicBezTo>
                    <a:cubicBezTo>
                      <a:pt x="0" y="23"/>
                      <a:pt x="24" y="0"/>
                      <a:pt x="53" y="0"/>
                    </a:cubicBezTo>
                    <a:cubicBezTo>
                      <a:pt x="81" y="0"/>
                      <a:pt x="105" y="23"/>
                      <a:pt x="105" y="52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28" name="Freeform 60">
                <a:extLst>
                  <a:ext uri="{FF2B5EF4-FFF2-40B4-BE49-F238E27FC236}">
                    <a16:creationId xmlns:a16="http://schemas.microsoft.com/office/drawing/2014/main" id="{23D6F4DD-83C1-604D-90A3-8FE7123715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75870" y="5881409"/>
                <a:ext cx="49394" cy="49391"/>
              </a:xfrm>
              <a:custGeom>
                <a:avLst/>
                <a:gdLst>
                  <a:gd name="T0" fmla="*/ 45647 w 105"/>
                  <a:gd name="T1" fmla="*/ 22824 h 105"/>
                  <a:gd name="T2" fmla="*/ 45647 w 105"/>
                  <a:gd name="T3" fmla="*/ 22824 h 105"/>
                  <a:gd name="T4" fmla="*/ 22824 w 105"/>
                  <a:gd name="T5" fmla="*/ 45647 h 105"/>
                  <a:gd name="T6" fmla="*/ 22824 w 105"/>
                  <a:gd name="T7" fmla="*/ 45647 h 105"/>
                  <a:gd name="T8" fmla="*/ 0 w 105"/>
                  <a:gd name="T9" fmla="*/ 22824 h 105"/>
                  <a:gd name="T10" fmla="*/ 0 w 105"/>
                  <a:gd name="T11" fmla="*/ 22824 h 105"/>
                  <a:gd name="T12" fmla="*/ 22824 w 105"/>
                  <a:gd name="T13" fmla="*/ 0 h 105"/>
                  <a:gd name="T14" fmla="*/ 22824 w 105"/>
                  <a:gd name="T15" fmla="*/ 0 h 105"/>
                  <a:gd name="T16" fmla="*/ 45647 w 105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5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0"/>
                      <a:pt x="80" y="104"/>
                      <a:pt x="52" y="104"/>
                    </a:cubicBezTo>
                    <a:cubicBezTo>
                      <a:pt x="23" y="104"/>
                      <a:pt x="0" y="80"/>
                      <a:pt x="0" y="52"/>
                    </a:cubicBezTo>
                    <a:cubicBezTo>
                      <a:pt x="0" y="24"/>
                      <a:pt x="23" y="0"/>
                      <a:pt x="52" y="0"/>
                    </a:cubicBezTo>
                    <a:cubicBezTo>
                      <a:pt x="80" y="0"/>
                      <a:pt x="104" y="24"/>
                      <a:pt x="104" y="52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29" name="Freeform 61">
                <a:extLst>
                  <a:ext uri="{FF2B5EF4-FFF2-40B4-BE49-F238E27FC236}">
                    <a16:creationId xmlns:a16="http://schemas.microsoft.com/office/drawing/2014/main" id="{C55E8DB7-D35D-F54F-B2F4-B5373E4FD8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31071" y="6848656"/>
                <a:ext cx="49394" cy="49391"/>
              </a:xfrm>
              <a:custGeom>
                <a:avLst/>
                <a:gdLst>
                  <a:gd name="T0" fmla="*/ 45647 w 105"/>
                  <a:gd name="T1" fmla="*/ 22824 h 105"/>
                  <a:gd name="T2" fmla="*/ 45647 w 105"/>
                  <a:gd name="T3" fmla="*/ 22824 h 105"/>
                  <a:gd name="T4" fmla="*/ 22824 w 105"/>
                  <a:gd name="T5" fmla="*/ 45647 h 105"/>
                  <a:gd name="T6" fmla="*/ 22824 w 105"/>
                  <a:gd name="T7" fmla="*/ 45647 h 105"/>
                  <a:gd name="T8" fmla="*/ 0 w 105"/>
                  <a:gd name="T9" fmla="*/ 22824 h 105"/>
                  <a:gd name="T10" fmla="*/ 0 w 105"/>
                  <a:gd name="T11" fmla="*/ 22824 h 105"/>
                  <a:gd name="T12" fmla="*/ 22824 w 105"/>
                  <a:gd name="T13" fmla="*/ 0 h 105"/>
                  <a:gd name="T14" fmla="*/ 22824 w 105"/>
                  <a:gd name="T15" fmla="*/ 0 h 105"/>
                  <a:gd name="T16" fmla="*/ 45647 w 105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5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2"/>
                      <a:pt x="81" y="104"/>
                      <a:pt x="52" y="104"/>
                    </a:cubicBezTo>
                    <a:cubicBezTo>
                      <a:pt x="23" y="104"/>
                      <a:pt x="0" y="82"/>
                      <a:pt x="0" y="52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1" y="0"/>
                      <a:pt x="104" y="23"/>
                      <a:pt x="104" y="52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30" name="Freeform 62">
                <a:extLst>
                  <a:ext uri="{FF2B5EF4-FFF2-40B4-BE49-F238E27FC236}">
                    <a16:creationId xmlns:a16="http://schemas.microsoft.com/office/drawing/2014/main" id="{0A91AD95-0F02-7443-90BC-5BE6C8220F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37755" y="6655207"/>
                <a:ext cx="49394" cy="49391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2608 w 106"/>
                  <a:gd name="T5" fmla="*/ 45647 h 105"/>
                  <a:gd name="T6" fmla="*/ 22608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2608 w 106"/>
                  <a:gd name="T13" fmla="*/ 0 h 105"/>
                  <a:gd name="T14" fmla="*/ 22608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0"/>
                      <a:pt x="82" y="104"/>
                      <a:pt x="52" y="104"/>
                    </a:cubicBezTo>
                    <a:cubicBezTo>
                      <a:pt x="24" y="104"/>
                      <a:pt x="0" y="80"/>
                      <a:pt x="0" y="52"/>
                    </a:cubicBezTo>
                    <a:cubicBezTo>
                      <a:pt x="0" y="23"/>
                      <a:pt x="24" y="0"/>
                      <a:pt x="52" y="0"/>
                    </a:cubicBezTo>
                    <a:cubicBezTo>
                      <a:pt x="82" y="0"/>
                      <a:pt x="105" y="23"/>
                      <a:pt x="105" y="52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31" name="Freeform 63">
                <a:extLst>
                  <a:ext uri="{FF2B5EF4-FFF2-40B4-BE49-F238E27FC236}">
                    <a16:creationId xmlns:a16="http://schemas.microsoft.com/office/drawing/2014/main" id="{50D02C1A-CFF1-F046-ADE7-2FBAF7DBB5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99019" y="4825668"/>
                <a:ext cx="578319" cy="279884"/>
              </a:xfrm>
              <a:custGeom>
                <a:avLst/>
                <a:gdLst>
                  <a:gd name="T0" fmla="*/ 408292 w 1237"/>
                  <a:gd name="T1" fmla="*/ 260719 h 600"/>
                  <a:gd name="T2" fmla="*/ 131299 w 1237"/>
                  <a:gd name="T3" fmla="*/ 260719 h 600"/>
                  <a:gd name="T4" fmla="*/ 131299 w 1237"/>
                  <a:gd name="T5" fmla="*/ 260719 h 600"/>
                  <a:gd name="T6" fmla="*/ 0 w 1237"/>
                  <a:gd name="T7" fmla="*/ 129706 h 600"/>
                  <a:gd name="T8" fmla="*/ 0 w 1237"/>
                  <a:gd name="T9" fmla="*/ 129706 h 600"/>
                  <a:gd name="T10" fmla="*/ 0 w 1237"/>
                  <a:gd name="T11" fmla="*/ 129706 h 600"/>
                  <a:gd name="T12" fmla="*/ 131299 w 1237"/>
                  <a:gd name="T13" fmla="*/ 0 h 600"/>
                  <a:gd name="T14" fmla="*/ 408292 w 1237"/>
                  <a:gd name="T15" fmla="*/ 0 h 600"/>
                  <a:gd name="T16" fmla="*/ 408292 w 1237"/>
                  <a:gd name="T17" fmla="*/ 0 h 600"/>
                  <a:gd name="T18" fmla="*/ 539155 w 1237"/>
                  <a:gd name="T19" fmla="*/ 129706 h 600"/>
                  <a:gd name="T20" fmla="*/ 539155 w 1237"/>
                  <a:gd name="T21" fmla="*/ 129706 h 600"/>
                  <a:gd name="T22" fmla="*/ 539155 w 1237"/>
                  <a:gd name="T23" fmla="*/ 129706 h 600"/>
                  <a:gd name="T24" fmla="*/ 408292 w 1237"/>
                  <a:gd name="T25" fmla="*/ 260719 h 6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37" h="600">
                    <a:moveTo>
                      <a:pt x="936" y="599"/>
                    </a:moveTo>
                    <a:lnTo>
                      <a:pt x="301" y="599"/>
                    </a:lnTo>
                    <a:cubicBezTo>
                      <a:pt x="135" y="599"/>
                      <a:pt x="0" y="464"/>
                      <a:pt x="0" y="298"/>
                    </a:cubicBezTo>
                    <a:cubicBezTo>
                      <a:pt x="0" y="133"/>
                      <a:pt x="135" y="0"/>
                      <a:pt x="301" y="0"/>
                    </a:cubicBezTo>
                    <a:lnTo>
                      <a:pt x="936" y="0"/>
                    </a:lnTo>
                    <a:cubicBezTo>
                      <a:pt x="1101" y="0"/>
                      <a:pt x="1236" y="133"/>
                      <a:pt x="1236" y="298"/>
                    </a:cubicBezTo>
                    <a:cubicBezTo>
                      <a:pt x="1236" y="464"/>
                      <a:pt x="1101" y="599"/>
                      <a:pt x="936" y="599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32" name="Freeform 64">
                <a:extLst>
                  <a:ext uri="{FF2B5EF4-FFF2-40B4-BE49-F238E27FC236}">
                    <a16:creationId xmlns:a16="http://schemas.microsoft.com/office/drawing/2014/main" id="{E70BF2C8-3BF0-B94B-B40F-8105EB56C2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09534" y="6758105"/>
                <a:ext cx="979642" cy="559769"/>
              </a:xfrm>
              <a:custGeom>
                <a:avLst/>
                <a:gdLst>
                  <a:gd name="T0" fmla="*/ 783524 w 2101"/>
                  <a:gd name="T1" fmla="*/ 260719 h 1200"/>
                  <a:gd name="T2" fmla="*/ 406771 w 2101"/>
                  <a:gd name="T3" fmla="*/ 260719 h 1200"/>
                  <a:gd name="T4" fmla="*/ 406771 w 2101"/>
                  <a:gd name="T5" fmla="*/ 260719 h 1200"/>
                  <a:gd name="T6" fmla="*/ 537286 w 2101"/>
                  <a:gd name="T7" fmla="*/ 130142 h 1200"/>
                  <a:gd name="T8" fmla="*/ 537286 w 2101"/>
                  <a:gd name="T9" fmla="*/ 130142 h 1200"/>
                  <a:gd name="T10" fmla="*/ 406771 w 2101"/>
                  <a:gd name="T11" fmla="*/ 0 h 1200"/>
                  <a:gd name="T12" fmla="*/ 130515 w 2101"/>
                  <a:gd name="T13" fmla="*/ 0 h 1200"/>
                  <a:gd name="T14" fmla="*/ 130515 w 2101"/>
                  <a:gd name="T15" fmla="*/ 0 h 1200"/>
                  <a:gd name="T16" fmla="*/ 0 w 2101"/>
                  <a:gd name="T17" fmla="*/ 130142 h 1200"/>
                  <a:gd name="T18" fmla="*/ 0 w 2101"/>
                  <a:gd name="T19" fmla="*/ 130142 h 1200"/>
                  <a:gd name="T20" fmla="*/ 130515 w 2101"/>
                  <a:gd name="T21" fmla="*/ 260719 h 1200"/>
                  <a:gd name="T22" fmla="*/ 226226 w 2101"/>
                  <a:gd name="T23" fmla="*/ 260719 h 1200"/>
                  <a:gd name="T24" fmla="*/ 226226 w 2101"/>
                  <a:gd name="T25" fmla="*/ 260719 h 1200"/>
                  <a:gd name="T26" fmla="*/ 95711 w 2101"/>
                  <a:gd name="T27" fmla="*/ 391296 h 1200"/>
                  <a:gd name="T28" fmla="*/ 95711 w 2101"/>
                  <a:gd name="T29" fmla="*/ 391296 h 1200"/>
                  <a:gd name="T30" fmla="*/ 226226 w 2101"/>
                  <a:gd name="T31" fmla="*/ 521873 h 1200"/>
                  <a:gd name="T32" fmla="*/ 783524 w 2101"/>
                  <a:gd name="T33" fmla="*/ 521873 h 1200"/>
                  <a:gd name="T34" fmla="*/ 783524 w 2101"/>
                  <a:gd name="T35" fmla="*/ 521873 h 1200"/>
                  <a:gd name="T36" fmla="*/ 913604 w 2101"/>
                  <a:gd name="T37" fmla="*/ 391296 h 1200"/>
                  <a:gd name="T38" fmla="*/ 913604 w 2101"/>
                  <a:gd name="T39" fmla="*/ 391296 h 1200"/>
                  <a:gd name="T40" fmla="*/ 783524 w 2101"/>
                  <a:gd name="T41" fmla="*/ 260719 h 120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101" h="1200">
                    <a:moveTo>
                      <a:pt x="1801" y="599"/>
                    </a:moveTo>
                    <a:lnTo>
                      <a:pt x="935" y="599"/>
                    </a:lnTo>
                    <a:cubicBezTo>
                      <a:pt x="1101" y="599"/>
                      <a:pt x="1235" y="465"/>
                      <a:pt x="1235" y="299"/>
                    </a:cubicBezTo>
                    <a:cubicBezTo>
                      <a:pt x="1235" y="134"/>
                      <a:pt x="1101" y="0"/>
                      <a:pt x="935" y="0"/>
                    </a:cubicBezTo>
                    <a:lnTo>
                      <a:pt x="300" y="0"/>
                    </a:lnTo>
                    <a:cubicBezTo>
                      <a:pt x="134" y="0"/>
                      <a:pt x="0" y="134"/>
                      <a:pt x="0" y="299"/>
                    </a:cubicBezTo>
                    <a:cubicBezTo>
                      <a:pt x="0" y="465"/>
                      <a:pt x="134" y="599"/>
                      <a:pt x="300" y="599"/>
                    </a:cubicBezTo>
                    <a:lnTo>
                      <a:pt x="520" y="599"/>
                    </a:lnTo>
                    <a:cubicBezTo>
                      <a:pt x="354" y="599"/>
                      <a:pt x="220" y="733"/>
                      <a:pt x="220" y="899"/>
                    </a:cubicBezTo>
                    <a:cubicBezTo>
                      <a:pt x="220" y="1065"/>
                      <a:pt x="354" y="1199"/>
                      <a:pt x="520" y="1199"/>
                    </a:cubicBezTo>
                    <a:lnTo>
                      <a:pt x="1801" y="1199"/>
                    </a:lnTo>
                    <a:cubicBezTo>
                      <a:pt x="1967" y="1199"/>
                      <a:pt x="2100" y="1065"/>
                      <a:pt x="2100" y="899"/>
                    </a:cubicBezTo>
                    <a:cubicBezTo>
                      <a:pt x="2100" y="733"/>
                      <a:pt x="1967" y="599"/>
                      <a:pt x="1801" y="599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33" name="Freeform 65">
                <a:extLst>
                  <a:ext uri="{FF2B5EF4-FFF2-40B4-BE49-F238E27FC236}">
                    <a16:creationId xmlns:a16="http://schemas.microsoft.com/office/drawing/2014/main" id="{B53DD8DA-4E3F-C74C-8A50-2687543097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02992" y="5560365"/>
                <a:ext cx="576260" cy="279884"/>
              </a:xfrm>
              <a:custGeom>
                <a:avLst/>
                <a:gdLst>
                  <a:gd name="T0" fmla="*/ 406733 w 1236"/>
                  <a:gd name="T1" fmla="*/ 260719 h 601"/>
                  <a:gd name="T2" fmla="*/ 130067 w 1236"/>
                  <a:gd name="T3" fmla="*/ 260719 h 601"/>
                  <a:gd name="T4" fmla="*/ 130067 w 1236"/>
                  <a:gd name="T5" fmla="*/ 260719 h 601"/>
                  <a:gd name="T6" fmla="*/ 0 w 1236"/>
                  <a:gd name="T7" fmla="*/ 130794 h 601"/>
                  <a:gd name="T8" fmla="*/ 0 w 1236"/>
                  <a:gd name="T9" fmla="*/ 130794 h 601"/>
                  <a:gd name="T10" fmla="*/ 130067 w 1236"/>
                  <a:gd name="T11" fmla="*/ 0 h 601"/>
                  <a:gd name="T12" fmla="*/ 406733 w 1236"/>
                  <a:gd name="T13" fmla="*/ 0 h 601"/>
                  <a:gd name="T14" fmla="*/ 406733 w 1236"/>
                  <a:gd name="T15" fmla="*/ 0 h 601"/>
                  <a:gd name="T16" fmla="*/ 537235 w 1236"/>
                  <a:gd name="T17" fmla="*/ 130794 h 601"/>
                  <a:gd name="T18" fmla="*/ 537235 w 1236"/>
                  <a:gd name="T19" fmla="*/ 130794 h 601"/>
                  <a:gd name="T20" fmla="*/ 406733 w 1236"/>
                  <a:gd name="T21" fmla="*/ 260719 h 60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36" h="601">
                    <a:moveTo>
                      <a:pt x="935" y="600"/>
                    </a:moveTo>
                    <a:lnTo>
                      <a:pt x="299" y="600"/>
                    </a:lnTo>
                    <a:cubicBezTo>
                      <a:pt x="135" y="600"/>
                      <a:pt x="0" y="465"/>
                      <a:pt x="0" y="301"/>
                    </a:cubicBezTo>
                    <a:cubicBezTo>
                      <a:pt x="0" y="135"/>
                      <a:pt x="135" y="0"/>
                      <a:pt x="299" y="0"/>
                    </a:cubicBezTo>
                    <a:lnTo>
                      <a:pt x="935" y="0"/>
                    </a:lnTo>
                    <a:cubicBezTo>
                      <a:pt x="1101" y="0"/>
                      <a:pt x="1235" y="135"/>
                      <a:pt x="1235" y="301"/>
                    </a:cubicBezTo>
                    <a:cubicBezTo>
                      <a:pt x="1235" y="465"/>
                      <a:pt x="1101" y="600"/>
                      <a:pt x="935" y="60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34" name="Freeform 166">
                <a:extLst>
                  <a:ext uri="{FF2B5EF4-FFF2-40B4-BE49-F238E27FC236}">
                    <a16:creationId xmlns:a16="http://schemas.microsoft.com/office/drawing/2014/main" id="{CD9AFAD3-4968-8845-825E-84486CDF2D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0000870" y="-427768"/>
                <a:ext cx="2791416" cy="2568925"/>
              </a:xfrm>
              <a:custGeom>
                <a:avLst/>
                <a:gdLst>
                  <a:gd name="T0" fmla="*/ 2100336 w 5978"/>
                  <a:gd name="T1" fmla="*/ 1767082 h 5502"/>
                  <a:gd name="T2" fmla="*/ 1950499 w 5978"/>
                  <a:gd name="T3" fmla="*/ 1641640 h 5502"/>
                  <a:gd name="T4" fmla="*/ 2100336 w 5978"/>
                  <a:gd name="T5" fmla="*/ 1517069 h 5502"/>
                  <a:gd name="T6" fmla="*/ 2302006 w 5978"/>
                  <a:gd name="T7" fmla="*/ 1517069 h 5502"/>
                  <a:gd name="T8" fmla="*/ 2452279 w 5978"/>
                  <a:gd name="T9" fmla="*/ 1359395 h 5502"/>
                  <a:gd name="T10" fmla="*/ 2453151 w 5978"/>
                  <a:gd name="T11" fmla="*/ 1202156 h 5502"/>
                  <a:gd name="T12" fmla="*/ 2603423 w 5978"/>
                  <a:gd name="T13" fmla="*/ 1044918 h 5502"/>
                  <a:gd name="T14" fmla="*/ 2453151 w 5978"/>
                  <a:gd name="T15" fmla="*/ 887243 h 5502"/>
                  <a:gd name="T16" fmla="*/ 2034564 w 5978"/>
                  <a:gd name="T17" fmla="*/ 887243 h 5502"/>
                  <a:gd name="T18" fmla="*/ 1884291 w 5978"/>
                  <a:gd name="T19" fmla="*/ 1044918 h 5502"/>
                  <a:gd name="T20" fmla="*/ 1348536 w 5978"/>
                  <a:gd name="T21" fmla="*/ 1202156 h 5502"/>
                  <a:gd name="T22" fmla="*/ 1498809 w 5978"/>
                  <a:gd name="T23" fmla="*/ 1044918 h 5502"/>
                  <a:gd name="T24" fmla="*/ 1348536 w 5978"/>
                  <a:gd name="T25" fmla="*/ 887243 h 5502"/>
                  <a:gd name="T26" fmla="*/ 953471 w 5978"/>
                  <a:gd name="T27" fmla="*/ 887243 h 5502"/>
                  <a:gd name="T28" fmla="*/ 963053 w 5978"/>
                  <a:gd name="T29" fmla="*/ 886808 h 5502"/>
                  <a:gd name="T30" fmla="*/ 849804 w 5978"/>
                  <a:gd name="T31" fmla="*/ 758317 h 5502"/>
                  <a:gd name="T32" fmla="*/ 963053 w 5978"/>
                  <a:gd name="T33" fmla="*/ 629825 h 5502"/>
                  <a:gd name="T34" fmla="*/ 1223091 w 5978"/>
                  <a:gd name="T35" fmla="*/ 628954 h 5502"/>
                  <a:gd name="T36" fmla="*/ 1373364 w 5978"/>
                  <a:gd name="T37" fmla="*/ 471716 h 5502"/>
                  <a:gd name="T38" fmla="*/ 1223091 w 5978"/>
                  <a:gd name="T39" fmla="*/ 314041 h 5502"/>
                  <a:gd name="T40" fmla="*/ 1093290 w 5978"/>
                  <a:gd name="T41" fmla="*/ 314041 h 5502"/>
                  <a:gd name="T42" fmla="*/ 1243127 w 5978"/>
                  <a:gd name="T43" fmla="*/ 157239 h 5502"/>
                  <a:gd name="T44" fmla="*/ 727843 w 5978"/>
                  <a:gd name="T45" fmla="*/ 0 h 5502"/>
                  <a:gd name="T46" fmla="*/ 577571 w 5978"/>
                  <a:gd name="T47" fmla="*/ 157239 h 5502"/>
                  <a:gd name="T48" fmla="*/ 727843 w 5978"/>
                  <a:gd name="T49" fmla="*/ 314041 h 5502"/>
                  <a:gd name="T50" fmla="*/ 371980 w 5978"/>
                  <a:gd name="T51" fmla="*/ 314041 h 5502"/>
                  <a:gd name="T52" fmla="*/ 221707 w 5978"/>
                  <a:gd name="T53" fmla="*/ 471716 h 5502"/>
                  <a:gd name="T54" fmla="*/ 534013 w 5978"/>
                  <a:gd name="T55" fmla="*/ 628954 h 5502"/>
                  <a:gd name="T56" fmla="*/ 531400 w 5978"/>
                  <a:gd name="T57" fmla="*/ 629390 h 5502"/>
                  <a:gd name="T58" fmla="*/ 651183 w 5978"/>
                  <a:gd name="T59" fmla="*/ 758317 h 5502"/>
                  <a:gd name="T60" fmla="*/ 531400 w 5978"/>
                  <a:gd name="T61" fmla="*/ 887243 h 5502"/>
                  <a:gd name="T62" fmla="*/ 534013 w 5978"/>
                  <a:gd name="T63" fmla="*/ 887243 h 5502"/>
                  <a:gd name="T64" fmla="*/ 149837 w 5978"/>
                  <a:gd name="T65" fmla="*/ 887243 h 5502"/>
                  <a:gd name="T66" fmla="*/ 0 w 5978"/>
                  <a:gd name="T67" fmla="*/ 1044918 h 5502"/>
                  <a:gd name="T68" fmla="*/ 727843 w 5978"/>
                  <a:gd name="T69" fmla="*/ 1202156 h 5502"/>
                  <a:gd name="T70" fmla="*/ 577571 w 5978"/>
                  <a:gd name="T71" fmla="*/ 1359395 h 5502"/>
                  <a:gd name="T72" fmla="*/ 727843 w 5978"/>
                  <a:gd name="T73" fmla="*/ 1517069 h 5502"/>
                  <a:gd name="T74" fmla="*/ 1061928 w 5978"/>
                  <a:gd name="T75" fmla="*/ 1517069 h 5502"/>
                  <a:gd name="T76" fmla="*/ 1212201 w 5978"/>
                  <a:gd name="T77" fmla="*/ 1641640 h 5502"/>
                  <a:gd name="T78" fmla="*/ 848933 w 5978"/>
                  <a:gd name="T79" fmla="*/ 1767082 h 5502"/>
                  <a:gd name="T80" fmla="*/ 698660 w 5978"/>
                  <a:gd name="T81" fmla="*/ 1924321 h 5502"/>
                  <a:gd name="T82" fmla="*/ 848933 w 5978"/>
                  <a:gd name="T83" fmla="*/ 2081124 h 5502"/>
                  <a:gd name="T84" fmla="*/ 1801097 w 5978"/>
                  <a:gd name="T85" fmla="*/ 2081124 h 5502"/>
                  <a:gd name="T86" fmla="*/ 1651260 w 5978"/>
                  <a:gd name="T87" fmla="*/ 2238362 h 5502"/>
                  <a:gd name="T88" fmla="*/ 2220119 w 5978"/>
                  <a:gd name="T89" fmla="*/ 2396036 h 5502"/>
                  <a:gd name="T90" fmla="*/ 2369956 w 5978"/>
                  <a:gd name="T91" fmla="*/ 2238362 h 5502"/>
                  <a:gd name="T92" fmla="*/ 2220119 w 5978"/>
                  <a:gd name="T93" fmla="*/ 2081124 h 5502"/>
                  <a:gd name="T94" fmla="*/ 2453151 w 5978"/>
                  <a:gd name="T95" fmla="*/ 2081124 h 5502"/>
                  <a:gd name="T96" fmla="*/ 2603423 w 5978"/>
                  <a:gd name="T97" fmla="*/ 1924321 h 550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5978" h="5502">
                    <a:moveTo>
                      <a:pt x="5632" y="4057"/>
                    </a:moveTo>
                    <a:lnTo>
                      <a:pt x="4822" y="4057"/>
                    </a:lnTo>
                    <a:cubicBezTo>
                      <a:pt x="4632" y="4057"/>
                      <a:pt x="4478" y="3928"/>
                      <a:pt x="4478" y="3769"/>
                    </a:cubicBezTo>
                    <a:cubicBezTo>
                      <a:pt x="4478" y="3611"/>
                      <a:pt x="4632" y="3483"/>
                      <a:pt x="4822" y="3483"/>
                    </a:cubicBezTo>
                    <a:lnTo>
                      <a:pt x="5285" y="3483"/>
                    </a:lnTo>
                    <a:cubicBezTo>
                      <a:pt x="5476" y="3483"/>
                      <a:pt x="5630" y="3321"/>
                      <a:pt x="5630" y="3121"/>
                    </a:cubicBezTo>
                    <a:cubicBezTo>
                      <a:pt x="5630" y="2922"/>
                      <a:pt x="5476" y="2760"/>
                      <a:pt x="5285" y="2760"/>
                    </a:cubicBezTo>
                    <a:lnTo>
                      <a:pt x="5632" y="2760"/>
                    </a:lnTo>
                    <a:cubicBezTo>
                      <a:pt x="5823" y="2760"/>
                      <a:pt x="5977" y="2598"/>
                      <a:pt x="5977" y="2399"/>
                    </a:cubicBezTo>
                    <a:cubicBezTo>
                      <a:pt x="5977" y="2199"/>
                      <a:pt x="5823" y="2037"/>
                      <a:pt x="5632" y="2037"/>
                    </a:cubicBezTo>
                    <a:lnTo>
                      <a:pt x="4671" y="2037"/>
                    </a:lnTo>
                    <a:cubicBezTo>
                      <a:pt x="4480" y="2037"/>
                      <a:pt x="4326" y="2199"/>
                      <a:pt x="4326" y="2399"/>
                    </a:cubicBezTo>
                    <a:cubicBezTo>
                      <a:pt x="4326" y="2598"/>
                      <a:pt x="4480" y="2760"/>
                      <a:pt x="4671" y="2760"/>
                    </a:cubicBezTo>
                    <a:lnTo>
                      <a:pt x="3096" y="2760"/>
                    </a:lnTo>
                    <a:cubicBezTo>
                      <a:pt x="3285" y="2760"/>
                      <a:pt x="3441" y="2598"/>
                      <a:pt x="3441" y="2399"/>
                    </a:cubicBezTo>
                    <a:cubicBezTo>
                      <a:pt x="3441" y="2199"/>
                      <a:pt x="3285" y="2037"/>
                      <a:pt x="3096" y="2037"/>
                    </a:cubicBezTo>
                    <a:lnTo>
                      <a:pt x="2189" y="2037"/>
                    </a:lnTo>
                    <a:cubicBezTo>
                      <a:pt x="2195" y="2037"/>
                      <a:pt x="2204" y="2037"/>
                      <a:pt x="2211" y="2036"/>
                    </a:cubicBezTo>
                    <a:cubicBezTo>
                      <a:pt x="2066" y="2023"/>
                      <a:pt x="1951" y="1896"/>
                      <a:pt x="1951" y="1741"/>
                    </a:cubicBezTo>
                    <a:cubicBezTo>
                      <a:pt x="1951" y="1585"/>
                      <a:pt x="2066" y="1458"/>
                      <a:pt x="2211" y="1446"/>
                    </a:cubicBezTo>
                    <a:cubicBezTo>
                      <a:pt x="2204" y="1445"/>
                      <a:pt x="2195" y="1444"/>
                      <a:pt x="2189" y="1444"/>
                    </a:cubicBezTo>
                    <a:lnTo>
                      <a:pt x="2808" y="1444"/>
                    </a:lnTo>
                    <a:cubicBezTo>
                      <a:pt x="2998" y="1444"/>
                      <a:pt x="3153" y="1282"/>
                      <a:pt x="3153" y="1083"/>
                    </a:cubicBezTo>
                    <a:cubicBezTo>
                      <a:pt x="3153" y="884"/>
                      <a:pt x="2998" y="721"/>
                      <a:pt x="2808" y="721"/>
                    </a:cubicBezTo>
                    <a:lnTo>
                      <a:pt x="2510" y="721"/>
                    </a:lnTo>
                    <a:cubicBezTo>
                      <a:pt x="2700" y="721"/>
                      <a:pt x="2854" y="561"/>
                      <a:pt x="2854" y="361"/>
                    </a:cubicBezTo>
                    <a:cubicBezTo>
                      <a:pt x="2854" y="162"/>
                      <a:pt x="2700" y="0"/>
                      <a:pt x="2510" y="0"/>
                    </a:cubicBezTo>
                    <a:lnTo>
                      <a:pt x="1671" y="0"/>
                    </a:lnTo>
                    <a:cubicBezTo>
                      <a:pt x="1481" y="0"/>
                      <a:pt x="1326" y="162"/>
                      <a:pt x="1326" y="361"/>
                    </a:cubicBezTo>
                    <a:cubicBezTo>
                      <a:pt x="1326" y="561"/>
                      <a:pt x="1481" y="721"/>
                      <a:pt x="1671" y="721"/>
                    </a:cubicBezTo>
                    <a:lnTo>
                      <a:pt x="854" y="721"/>
                    </a:lnTo>
                    <a:cubicBezTo>
                      <a:pt x="663" y="721"/>
                      <a:pt x="509" y="884"/>
                      <a:pt x="509" y="1083"/>
                    </a:cubicBezTo>
                    <a:cubicBezTo>
                      <a:pt x="509" y="1282"/>
                      <a:pt x="663" y="1444"/>
                      <a:pt x="854" y="1444"/>
                    </a:cubicBezTo>
                    <a:lnTo>
                      <a:pt x="1226" y="1444"/>
                    </a:lnTo>
                    <a:cubicBezTo>
                      <a:pt x="1224" y="1444"/>
                      <a:pt x="1222" y="1444"/>
                      <a:pt x="1220" y="1445"/>
                    </a:cubicBezTo>
                    <a:cubicBezTo>
                      <a:pt x="1373" y="1449"/>
                      <a:pt x="1495" y="1580"/>
                      <a:pt x="1495" y="1741"/>
                    </a:cubicBezTo>
                    <a:cubicBezTo>
                      <a:pt x="1495" y="1902"/>
                      <a:pt x="1373" y="2033"/>
                      <a:pt x="1220" y="2037"/>
                    </a:cubicBezTo>
                    <a:cubicBezTo>
                      <a:pt x="1222" y="2037"/>
                      <a:pt x="1224" y="2037"/>
                      <a:pt x="1226" y="2037"/>
                    </a:cubicBezTo>
                    <a:lnTo>
                      <a:pt x="344" y="2037"/>
                    </a:lnTo>
                    <a:cubicBezTo>
                      <a:pt x="154" y="2037"/>
                      <a:pt x="0" y="2199"/>
                      <a:pt x="0" y="2399"/>
                    </a:cubicBezTo>
                    <a:cubicBezTo>
                      <a:pt x="0" y="2598"/>
                      <a:pt x="154" y="2760"/>
                      <a:pt x="344" y="2760"/>
                    </a:cubicBezTo>
                    <a:lnTo>
                      <a:pt x="1671" y="2760"/>
                    </a:lnTo>
                    <a:cubicBezTo>
                      <a:pt x="1481" y="2760"/>
                      <a:pt x="1326" y="2922"/>
                      <a:pt x="1326" y="3121"/>
                    </a:cubicBezTo>
                    <a:cubicBezTo>
                      <a:pt x="1326" y="3321"/>
                      <a:pt x="1481" y="3483"/>
                      <a:pt x="1671" y="3483"/>
                    </a:cubicBezTo>
                    <a:lnTo>
                      <a:pt x="2438" y="3483"/>
                    </a:lnTo>
                    <a:cubicBezTo>
                      <a:pt x="2629" y="3483"/>
                      <a:pt x="2783" y="3611"/>
                      <a:pt x="2783" y="3769"/>
                    </a:cubicBezTo>
                    <a:cubicBezTo>
                      <a:pt x="2783" y="3928"/>
                      <a:pt x="2629" y="4057"/>
                      <a:pt x="2438" y="4057"/>
                    </a:cubicBezTo>
                    <a:lnTo>
                      <a:pt x="1949" y="4057"/>
                    </a:lnTo>
                    <a:cubicBezTo>
                      <a:pt x="1758" y="4057"/>
                      <a:pt x="1604" y="4218"/>
                      <a:pt x="1604" y="4418"/>
                    </a:cubicBezTo>
                    <a:cubicBezTo>
                      <a:pt x="1604" y="4616"/>
                      <a:pt x="1758" y="4778"/>
                      <a:pt x="1949" y="4778"/>
                    </a:cubicBezTo>
                    <a:lnTo>
                      <a:pt x="4135" y="4778"/>
                    </a:lnTo>
                    <a:cubicBezTo>
                      <a:pt x="3945" y="4778"/>
                      <a:pt x="3791" y="4940"/>
                      <a:pt x="3791" y="5139"/>
                    </a:cubicBezTo>
                    <a:cubicBezTo>
                      <a:pt x="3791" y="5339"/>
                      <a:pt x="3945" y="5501"/>
                      <a:pt x="4135" y="5501"/>
                    </a:cubicBezTo>
                    <a:lnTo>
                      <a:pt x="5097" y="5501"/>
                    </a:lnTo>
                    <a:cubicBezTo>
                      <a:pt x="5287" y="5501"/>
                      <a:pt x="5441" y="5339"/>
                      <a:pt x="5441" y="5139"/>
                    </a:cubicBezTo>
                    <a:cubicBezTo>
                      <a:pt x="5441" y="4940"/>
                      <a:pt x="5287" y="4778"/>
                      <a:pt x="5097" y="4778"/>
                    </a:cubicBezTo>
                    <a:lnTo>
                      <a:pt x="5632" y="4778"/>
                    </a:lnTo>
                    <a:cubicBezTo>
                      <a:pt x="5823" y="4778"/>
                      <a:pt x="5977" y="4616"/>
                      <a:pt x="5977" y="4418"/>
                    </a:cubicBezTo>
                    <a:cubicBezTo>
                      <a:pt x="5977" y="4218"/>
                      <a:pt x="5823" y="4057"/>
                      <a:pt x="5632" y="4057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35" name="Freeform 167">
                <a:extLst>
                  <a:ext uri="{FF2B5EF4-FFF2-40B4-BE49-F238E27FC236}">
                    <a16:creationId xmlns:a16="http://schemas.microsoft.com/office/drawing/2014/main" id="{5BDDDB50-6DBC-794A-B316-A0EDF95EF8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2154130" y="-92244"/>
                <a:ext cx="531111" cy="337583"/>
              </a:xfrm>
              <a:custGeom>
                <a:avLst/>
                <a:gdLst>
                  <a:gd name="T0" fmla="*/ 338265 w 1138"/>
                  <a:gd name="T1" fmla="*/ 0 h 722"/>
                  <a:gd name="T2" fmla="*/ 157160 w 1138"/>
                  <a:gd name="T3" fmla="*/ 0 h 722"/>
                  <a:gd name="T4" fmla="*/ 157160 w 1138"/>
                  <a:gd name="T5" fmla="*/ 0 h 722"/>
                  <a:gd name="T6" fmla="*/ 0 w 1138"/>
                  <a:gd name="T7" fmla="*/ 157461 h 722"/>
                  <a:gd name="T8" fmla="*/ 0 w 1138"/>
                  <a:gd name="T9" fmla="*/ 157461 h 722"/>
                  <a:gd name="T10" fmla="*/ 157160 w 1138"/>
                  <a:gd name="T11" fmla="*/ 314485 h 722"/>
                  <a:gd name="T12" fmla="*/ 338265 w 1138"/>
                  <a:gd name="T13" fmla="*/ 314485 h 722"/>
                  <a:gd name="T14" fmla="*/ 338265 w 1138"/>
                  <a:gd name="T15" fmla="*/ 314485 h 722"/>
                  <a:gd name="T16" fmla="*/ 494990 w 1138"/>
                  <a:gd name="T17" fmla="*/ 157461 h 722"/>
                  <a:gd name="T18" fmla="*/ 494990 w 1138"/>
                  <a:gd name="T19" fmla="*/ 157461 h 722"/>
                  <a:gd name="T20" fmla="*/ 338265 w 1138"/>
                  <a:gd name="T21" fmla="*/ 0 h 72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38" h="722">
                    <a:moveTo>
                      <a:pt x="777" y="0"/>
                    </a:moveTo>
                    <a:lnTo>
                      <a:pt x="361" y="0"/>
                    </a:lnTo>
                    <a:cubicBezTo>
                      <a:pt x="162" y="0"/>
                      <a:pt x="0" y="161"/>
                      <a:pt x="0" y="361"/>
                    </a:cubicBezTo>
                    <a:cubicBezTo>
                      <a:pt x="0" y="559"/>
                      <a:pt x="162" y="721"/>
                      <a:pt x="361" y="721"/>
                    </a:cubicBezTo>
                    <a:lnTo>
                      <a:pt x="777" y="721"/>
                    </a:lnTo>
                    <a:cubicBezTo>
                      <a:pt x="976" y="721"/>
                      <a:pt x="1137" y="559"/>
                      <a:pt x="1137" y="361"/>
                    </a:cubicBezTo>
                    <a:cubicBezTo>
                      <a:pt x="1137" y="161"/>
                      <a:pt x="976" y="0"/>
                      <a:pt x="777" y="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36" name="Freeform 168">
                <a:extLst>
                  <a:ext uri="{FF2B5EF4-FFF2-40B4-BE49-F238E27FC236}">
                    <a16:creationId xmlns:a16="http://schemas.microsoft.com/office/drawing/2014/main" id="{C470AF6C-FBF7-2946-8AF1-2E1DC0A65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1128964" y="1264264"/>
                <a:ext cx="80283" cy="82337"/>
              </a:xfrm>
              <a:custGeom>
                <a:avLst/>
                <a:gdLst>
                  <a:gd name="T0" fmla="*/ 74456 w 173"/>
                  <a:gd name="T1" fmla="*/ 38186 h 175"/>
                  <a:gd name="T2" fmla="*/ 74456 w 173"/>
                  <a:gd name="T3" fmla="*/ 38186 h 175"/>
                  <a:gd name="T4" fmla="*/ 37228 w 173"/>
                  <a:gd name="T5" fmla="*/ 76371 h 175"/>
                  <a:gd name="T6" fmla="*/ 37228 w 173"/>
                  <a:gd name="T7" fmla="*/ 76371 h 175"/>
                  <a:gd name="T8" fmla="*/ 0 w 173"/>
                  <a:gd name="T9" fmla="*/ 38186 h 175"/>
                  <a:gd name="T10" fmla="*/ 0 w 173"/>
                  <a:gd name="T11" fmla="*/ 38186 h 175"/>
                  <a:gd name="T12" fmla="*/ 37228 w 173"/>
                  <a:gd name="T13" fmla="*/ 0 h 175"/>
                  <a:gd name="T14" fmla="*/ 37228 w 173"/>
                  <a:gd name="T15" fmla="*/ 0 h 175"/>
                  <a:gd name="T16" fmla="*/ 74456 w 173"/>
                  <a:gd name="T17" fmla="*/ 38186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5">
                    <a:moveTo>
                      <a:pt x="172" y="87"/>
                    </a:moveTo>
                    <a:lnTo>
                      <a:pt x="172" y="87"/>
                    </a:lnTo>
                    <a:cubicBezTo>
                      <a:pt x="172" y="135"/>
                      <a:pt x="134" y="174"/>
                      <a:pt x="86" y="174"/>
                    </a:cubicBezTo>
                    <a:cubicBezTo>
                      <a:pt x="39" y="174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4" y="0"/>
                      <a:pt x="172" y="39"/>
                      <a:pt x="172" y="87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37" name="Freeform 169">
                <a:extLst>
                  <a:ext uri="{FF2B5EF4-FFF2-40B4-BE49-F238E27FC236}">
                    <a16:creationId xmlns:a16="http://schemas.microsoft.com/office/drawing/2014/main" id="{BA1979DA-3CAC-4846-BC92-FF773221EB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1314236" y="20970"/>
                <a:ext cx="82343" cy="80278"/>
              </a:xfrm>
              <a:custGeom>
                <a:avLst/>
                <a:gdLst>
                  <a:gd name="T0" fmla="*/ 76371 w 175"/>
                  <a:gd name="T1" fmla="*/ 37014 h 174"/>
                  <a:gd name="T2" fmla="*/ 76371 w 175"/>
                  <a:gd name="T3" fmla="*/ 37014 h 174"/>
                  <a:gd name="T4" fmla="*/ 38186 w 175"/>
                  <a:gd name="T5" fmla="*/ 74459 h 174"/>
                  <a:gd name="T6" fmla="*/ 38186 w 175"/>
                  <a:gd name="T7" fmla="*/ 74459 h 174"/>
                  <a:gd name="T8" fmla="*/ 0 w 175"/>
                  <a:gd name="T9" fmla="*/ 37014 h 174"/>
                  <a:gd name="T10" fmla="*/ 0 w 175"/>
                  <a:gd name="T11" fmla="*/ 37014 h 174"/>
                  <a:gd name="T12" fmla="*/ 38186 w 175"/>
                  <a:gd name="T13" fmla="*/ 0 h 174"/>
                  <a:gd name="T14" fmla="*/ 38186 w 175"/>
                  <a:gd name="T15" fmla="*/ 0 h 174"/>
                  <a:gd name="T16" fmla="*/ 76371 w 175"/>
                  <a:gd name="T17" fmla="*/ 37014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5" h="174">
                    <a:moveTo>
                      <a:pt x="174" y="86"/>
                    </a:moveTo>
                    <a:lnTo>
                      <a:pt x="174" y="86"/>
                    </a:lnTo>
                    <a:cubicBezTo>
                      <a:pt x="174" y="133"/>
                      <a:pt x="135" y="173"/>
                      <a:pt x="87" y="173"/>
                    </a:cubicBezTo>
                    <a:cubicBezTo>
                      <a:pt x="39" y="173"/>
                      <a:pt x="0" y="133"/>
                      <a:pt x="0" y="86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5" y="0"/>
                      <a:pt x="174" y="39"/>
                      <a:pt x="174" y="86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38" name="Freeform 170">
                <a:extLst>
                  <a:ext uri="{FF2B5EF4-FFF2-40B4-BE49-F238E27FC236}">
                    <a16:creationId xmlns:a16="http://schemas.microsoft.com/office/drawing/2014/main" id="{938153DE-114E-6B4B-858B-B2D862D019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0091447" y="1346601"/>
                <a:ext cx="82343" cy="80278"/>
              </a:xfrm>
              <a:custGeom>
                <a:avLst/>
                <a:gdLst>
                  <a:gd name="T0" fmla="*/ 76371 w 175"/>
                  <a:gd name="T1" fmla="*/ 37228 h 173"/>
                  <a:gd name="T2" fmla="*/ 76371 w 175"/>
                  <a:gd name="T3" fmla="*/ 37228 h 173"/>
                  <a:gd name="T4" fmla="*/ 38186 w 175"/>
                  <a:gd name="T5" fmla="*/ 74456 h 173"/>
                  <a:gd name="T6" fmla="*/ 38186 w 175"/>
                  <a:gd name="T7" fmla="*/ 74456 h 173"/>
                  <a:gd name="T8" fmla="*/ 0 w 175"/>
                  <a:gd name="T9" fmla="*/ 37228 h 173"/>
                  <a:gd name="T10" fmla="*/ 0 w 175"/>
                  <a:gd name="T11" fmla="*/ 37228 h 173"/>
                  <a:gd name="T12" fmla="*/ 38186 w 175"/>
                  <a:gd name="T13" fmla="*/ 0 h 173"/>
                  <a:gd name="T14" fmla="*/ 38186 w 175"/>
                  <a:gd name="T15" fmla="*/ 0 h 173"/>
                  <a:gd name="T16" fmla="*/ 76371 w 175"/>
                  <a:gd name="T17" fmla="*/ 37228 h 1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5" h="173">
                    <a:moveTo>
                      <a:pt x="174" y="86"/>
                    </a:moveTo>
                    <a:lnTo>
                      <a:pt x="174" y="86"/>
                    </a:lnTo>
                    <a:cubicBezTo>
                      <a:pt x="174" y="134"/>
                      <a:pt x="135" y="172"/>
                      <a:pt x="87" y="172"/>
                    </a:cubicBezTo>
                    <a:cubicBezTo>
                      <a:pt x="39" y="172"/>
                      <a:pt x="0" y="134"/>
                      <a:pt x="0" y="86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5" y="0"/>
                      <a:pt x="174" y="39"/>
                      <a:pt x="174" y="86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39" name="Freeform 171">
                <a:extLst>
                  <a:ext uri="{FF2B5EF4-FFF2-40B4-BE49-F238E27FC236}">
                    <a16:creationId xmlns:a16="http://schemas.microsoft.com/office/drawing/2014/main" id="{89584DB9-2D9D-F14A-8A50-DF7D358253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2392925" y="1869444"/>
                <a:ext cx="80283" cy="80278"/>
              </a:xfrm>
              <a:custGeom>
                <a:avLst/>
                <a:gdLst>
                  <a:gd name="T0" fmla="*/ 74456 w 173"/>
                  <a:gd name="T1" fmla="*/ 37661 h 173"/>
                  <a:gd name="T2" fmla="*/ 74456 w 173"/>
                  <a:gd name="T3" fmla="*/ 37661 h 173"/>
                  <a:gd name="T4" fmla="*/ 36795 w 173"/>
                  <a:gd name="T5" fmla="*/ 74456 h 173"/>
                  <a:gd name="T6" fmla="*/ 36795 w 173"/>
                  <a:gd name="T7" fmla="*/ 74456 h 173"/>
                  <a:gd name="T8" fmla="*/ 0 w 173"/>
                  <a:gd name="T9" fmla="*/ 37661 h 173"/>
                  <a:gd name="T10" fmla="*/ 0 w 173"/>
                  <a:gd name="T11" fmla="*/ 37661 h 173"/>
                  <a:gd name="T12" fmla="*/ 36795 w 173"/>
                  <a:gd name="T13" fmla="*/ 0 h 173"/>
                  <a:gd name="T14" fmla="*/ 36795 w 173"/>
                  <a:gd name="T15" fmla="*/ 0 h 173"/>
                  <a:gd name="T16" fmla="*/ 74456 w 173"/>
                  <a:gd name="T17" fmla="*/ 37661 h 1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3">
                    <a:moveTo>
                      <a:pt x="172" y="87"/>
                    </a:moveTo>
                    <a:lnTo>
                      <a:pt x="172" y="87"/>
                    </a:lnTo>
                    <a:cubicBezTo>
                      <a:pt x="172" y="134"/>
                      <a:pt x="133" y="172"/>
                      <a:pt x="85" y="172"/>
                    </a:cubicBezTo>
                    <a:cubicBezTo>
                      <a:pt x="39" y="172"/>
                      <a:pt x="0" y="134"/>
                      <a:pt x="0" y="87"/>
                    </a:cubicBezTo>
                    <a:cubicBezTo>
                      <a:pt x="0" y="39"/>
                      <a:pt x="39" y="0"/>
                      <a:pt x="85" y="0"/>
                    </a:cubicBezTo>
                    <a:cubicBezTo>
                      <a:pt x="133" y="0"/>
                      <a:pt x="172" y="39"/>
                      <a:pt x="172" y="87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40" name="Freeform 172">
                <a:extLst>
                  <a:ext uri="{FF2B5EF4-FFF2-40B4-BE49-F238E27FC236}">
                    <a16:creationId xmlns:a16="http://schemas.microsoft.com/office/drawing/2014/main" id="{600209FE-F50D-074F-98C4-3693DE5588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2349694" y="615856"/>
                <a:ext cx="82343" cy="80279"/>
              </a:xfrm>
              <a:custGeom>
                <a:avLst/>
                <a:gdLst>
                  <a:gd name="T0" fmla="*/ 76371 w 175"/>
                  <a:gd name="T1" fmla="*/ 37445 h 174"/>
                  <a:gd name="T2" fmla="*/ 76371 w 175"/>
                  <a:gd name="T3" fmla="*/ 37445 h 174"/>
                  <a:gd name="T4" fmla="*/ 38186 w 175"/>
                  <a:gd name="T5" fmla="*/ 74460 h 174"/>
                  <a:gd name="T6" fmla="*/ 38186 w 175"/>
                  <a:gd name="T7" fmla="*/ 74460 h 174"/>
                  <a:gd name="T8" fmla="*/ 0 w 175"/>
                  <a:gd name="T9" fmla="*/ 37445 h 174"/>
                  <a:gd name="T10" fmla="*/ 0 w 175"/>
                  <a:gd name="T11" fmla="*/ 37445 h 174"/>
                  <a:gd name="T12" fmla="*/ 38186 w 175"/>
                  <a:gd name="T13" fmla="*/ 0 h 174"/>
                  <a:gd name="T14" fmla="*/ 38186 w 175"/>
                  <a:gd name="T15" fmla="*/ 0 h 174"/>
                  <a:gd name="T16" fmla="*/ 76371 w 175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5" h="174">
                    <a:moveTo>
                      <a:pt x="174" y="87"/>
                    </a:moveTo>
                    <a:lnTo>
                      <a:pt x="174" y="87"/>
                    </a:lnTo>
                    <a:cubicBezTo>
                      <a:pt x="174" y="135"/>
                      <a:pt x="135" y="173"/>
                      <a:pt x="87" y="173"/>
                    </a:cubicBezTo>
                    <a:cubicBezTo>
                      <a:pt x="39" y="173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5" y="0"/>
                      <a:pt x="174" y="39"/>
                      <a:pt x="174" y="87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41" name="Freeform 173">
                <a:extLst>
                  <a:ext uri="{FF2B5EF4-FFF2-40B4-BE49-F238E27FC236}">
                    <a16:creationId xmlns:a16="http://schemas.microsoft.com/office/drawing/2014/main" id="{795E0F96-4B38-AE44-9951-5C619ADAA5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2154131" y="-324847"/>
                <a:ext cx="80283" cy="80278"/>
              </a:xfrm>
              <a:custGeom>
                <a:avLst/>
                <a:gdLst>
                  <a:gd name="T0" fmla="*/ 74459 w 174"/>
                  <a:gd name="T1" fmla="*/ 37445 h 174"/>
                  <a:gd name="T2" fmla="*/ 74459 w 174"/>
                  <a:gd name="T3" fmla="*/ 37445 h 174"/>
                  <a:gd name="T4" fmla="*/ 37445 w 174"/>
                  <a:gd name="T5" fmla="*/ 74459 h 174"/>
                  <a:gd name="T6" fmla="*/ 37445 w 174"/>
                  <a:gd name="T7" fmla="*/ 74459 h 174"/>
                  <a:gd name="T8" fmla="*/ 0 w 174"/>
                  <a:gd name="T9" fmla="*/ 37445 h 174"/>
                  <a:gd name="T10" fmla="*/ 0 w 174"/>
                  <a:gd name="T11" fmla="*/ 37445 h 174"/>
                  <a:gd name="T12" fmla="*/ 37445 w 174"/>
                  <a:gd name="T13" fmla="*/ 0 h 174"/>
                  <a:gd name="T14" fmla="*/ 37445 w 174"/>
                  <a:gd name="T15" fmla="*/ 0 h 174"/>
                  <a:gd name="T16" fmla="*/ 74459 w 174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4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5"/>
                      <a:pt x="135" y="173"/>
                      <a:pt x="87" y="173"/>
                    </a:cubicBezTo>
                    <a:cubicBezTo>
                      <a:pt x="40" y="173"/>
                      <a:pt x="0" y="135"/>
                      <a:pt x="0" y="87"/>
                    </a:cubicBezTo>
                    <a:cubicBezTo>
                      <a:pt x="0" y="38"/>
                      <a:pt x="40" y="0"/>
                      <a:pt x="87" y="0"/>
                    </a:cubicBezTo>
                    <a:cubicBezTo>
                      <a:pt x="135" y="0"/>
                      <a:pt x="173" y="38"/>
                      <a:pt x="173" y="87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42" name="Freeform 174">
                <a:extLst>
                  <a:ext uri="{FF2B5EF4-FFF2-40B4-BE49-F238E27FC236}">
                    <a16:creationId xmlns:a16="http://schemas.microsoft.com/office/drawing/2014/main" id="{423A51A8-E256-6742-9279-531FBA331D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1289533" y="1004902"/>
                <a:ext cx="49406" cy="49402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2608 w 106"/>
                  <a:gd name="T5" fmla="*/ 45647 h 105"/>
                  <a:gd name="T6" fmla="*/ 22608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2608 w 106"/>
                  <a:gd name="T13" fmla="*/ 0 h 105"/>
                  <a:gd name="T14" fmla="*/ 22608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2"/>
                      <a:pt x="81" y="104"/>
                      <a:pt x="52" y="104"/>
                    </a:cubicBezTo>
                    <a:cubicBezTo>
                      <a:pt x="24" y="104"/>
                      <a:pt x="0" y="82"/>
                      <a:pt x="0" y="52"/>
                    </a:cubicBezTo>
                    <a:cubicBezTo>
                      <a:pt x="0" y="24"/>
                      <a:pt x="24" y="0"/>
                      <a:pt x="52" y="0"/>
                    </a:cubicBezTo>
                    <a:cubicBezTo>
                      <a:pt x="81" y="0"/>
                      <a:pt x="105" y="24"/>
                      <a:pt x="105" y="52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43" name="Freeform 175">
                <a:extLst>
                  <a:ext uri="{FF2B5EF4-FFF2-40B4-BE49-F238E27FC236}">
                    <a16:creationId xmlns:a16="http://schemas.microsoft.com/office/drawing/2014/main" id="{E2A43B23-77B7-E648-98DD-6A9B927AC3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1620961" y="1671834"/>
                <a:ext cx="49406" cy="49402"/>
              </a:xfrm>
              <a:custGeom>
                <a:avLst/>
                <a:gdLst>
                  <a:gd name="T0" fmla="*/ 45655 w 107"/>
                  <a:gd name="T1" fmla="*/ 22397 h 107"/>
                  <a:gd name="T2" fmla="*/ 45655 w 107"/>
                  <a:gd name="T3" fmla="*/ 22397 h 107"/>
                  <a:gd name="T4" fmla="*/ 22828 w 107"/>
                  <a:gd name="T5" fmla="*/ 45655 h 107"/>
                  <a:gd name="T6" fmla="*/ 22828 w 107"/>
                  <a:gd name="T7" fmla="*/ 45655 h 107"/>
                  <a:gd name="T8" fmla="*/ 0 w 107"/>
                  <a:gd name="T9" fmla="*/ 22397 h 107"/>
                  <a:gd name="T10" fmla="*/ 0 w 107"/>
                  <a:gd name="T11" fmla="*/ 22397 h 107"/>
                  <a:gd name="T12" fmla="*/ 22828 w 107"/>
                  <a:gd name="T13" fmla="*/ 0 h 107"/>
                  <a:gd name="T14" fmla="*/ 22828 w 107"/>
                  <a:gd name="T15" fmla="*/ 0 h 107"/>
                  <a:gd name="T16" fmla="*/ 45655 w 107"/>
                  <a:gd name="T17" fmla="*/ 22397 h 1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7" h="107">
                    <a:moveTo>
                      <a:pt x="106" y="52"/>
                    </a:moveTo>
                    <a:lnTo>
                      <a:pt x="106" y="52"/>
                    </a:lnTo>
                    <a:cubicBezTo>
                      <a:pt x="106" y="82"/>
                      <a:pt x="82" y="106"/>
                      <a:pt x="53" y="106"/>
                    </a:cubicBezTo>
                    <a:cubicBezTo>
                      <a:pt x="24" y="106"/>
                      <a:pt x="0" y="82"/>
                      <a:pt x="0" y="52"/>
                    </a:cubicBezTo>
                    <a:cubicBezTo>
                      <a:pt x="0" y="23"/>
                      <a:pt x="24" y="0"/>
                      <a:pt x="53" y="0"/>
                    </a:cubicBezTo>
                    <a:cubicBezTo>
                      <a:pt x="82" y="0"/>
                      <a:pt x="106" y="23"/>
                      <a:pt x="106" y="52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44" name="Freeform 176">
                <a:extLst>
                  <a:ext uri="{FF2B5EF4-FFF2-40B4-BE49-F238E27FC236}">
                    <a16:creationId xmlns:a16="http://schemas.microsoft.com/office/drawing/2014/main" id="{33487A00-F93F-184E-9F6B-5A5EA172C2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2271468" y="2021767"/>
                <a:ext cx="49406" cy="49402"/>
              </a:xfrm>
              <a:custGeom>
                <a:avLst/>
                <a:gdLst>
                  <a:gd name="T0" fmla="*/ 45651 w 106"/>
                  <a:gd name="T1" fmla="*/ 23258 h 107"/>
                  <a:gd name="T2" fmla="*/ 45651 w 106"/>
                  <a:gd name="T3" fmla="*/ 23258 h 107"/>
                  <a:gd name="T4" fmla="*/ 22608 w 106"/>
                  <a:gd name="T5" fmla="*/ 45655 h 107"/>
                  <a:gd name="T6" fmla="*/ 22608 w 106"/>
                  <a:gd name="T7" fmla="*/ 45655 h 107"/>
                  <a:gd name="T8" fmla="*/ 0 w 106"/>
                  <a:gd name="T9" fmla="*/ 23258 h 107"/>
                  <a:gd name="T10" fmla="*/ 0 w 106"/>
                  <a:gd name="T11" fmla="*/ 23258 h 107"/>
                  <a:gd name="T12" fmla="*/ 22608 w 106"/>
                  <a:gd name="T13" fmla="*/ 0 h 107"/>
                  <a:gd name="T14" fmla="*/ 22608 w 106"/>
                  <a:gd name="T15" fmla="*/ 0 h 107"/>
                  <a:gd name="T16" fmla="*/ 45651 w 106"/>
                  <a:gd name="T17" fmla="*/ 23258 h 1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7">
                    <a:moveTo>
                      <a:pt x="105" y="54"/>
                    </a:moveTo>
                    <a:lnTo>
                      <a:pt x="105" y="54"/>
                    </a:lnTo>
                    <a:cubicBezTo>
                      <a:pt x="105" y="82"/>
                      <a:pt x="81" y="106"/>
                      <a:pt x="52" y="106"/>
                    </a:cubicBezTo>
                    <a:cubicBezTo>
                      <a:pt x="23" y="106"/>
                      <a:pt x="0" y="82"/>
                      <a:pt x="0" y="54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1" y="0"/>
                      <a:pt x="105" y="23"/>
                      <a:pt x="105" y="54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45" name="Freeform 177">
                <a:extLst>
                  <a:ext uri="{FF2B5EF4-FFF2-40B4-BE49-F238E27FC236}">
                    <a16:creationId xmlns:a16="http://schemas.microsoft.com/office/drawing/2014/main" id="{AF6A53F2-B2FD-C448-AAA6-5914E656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2271468" y="539695"/>
                <a:ext cx="49406" cy="49402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2608 w 106"/>
                  <a:gd name="T5" fmla="*/ 45647 h 105"/>
                  <a:gd name="T6" fmla="*/ 22608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2608 w 106"/>
                  <a:gd name="T13" fmla="*/ 0 h 105"/>
                  <a:gd name="T14" fmla="*/ 22608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1"/>
                      <a:pt x="81" y="104"/>
                      <a:pt x="52" y="104"/>
                    </a:cubicBezTo>
                    <a:cubicBezTo>
                      <a:pt x="23" y="104"/>
                      <a:pt x="0" y="81"/>
                      <a:pt x="0" y="52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1" y="0"/>
                      <a:pt x="105" y="23"/>
                      <a:pt x="105" y="52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46" name="Freeform 178">
                <a:extLst>
                  <a:ext uri="{FF2B5EF4-FFF2-40B4-BE49-F238E27FC236}">
                    <a16:creationId xmlns:a16="http://schemas.microsoft.com/office/drawing/2014/main" id="{595250F7-84FF-5142-A55E-A2C13ECC42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0702841" y="564396"/>
                <a:ext cx="49406" cy="49402"/>
              </a:xfrm>
              <a:custGeom>
                <a:avLst/>
                <a:gdLst>
                  <a:gd name="T0" fmla="*/ 45647 w 105"/>
                  <a:gd name="T1" fmla="*/ 23043 h 106"/>
                  <a:gd name="T2" fmla="*/ 45647 w 105"/>
                  <a:gd name="T3" fmla="*/ 23043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3043 h 106"/>
                  <a:gd name="T10" fmla="*/ 0 w 105"/>
                  <a:gd name="T11" fmla="*/ 23043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3"/>
                    </a:moveTo>
                    <a:lnTo>
                      <a:pt x="104" y="53"/>
                    </a:lnTo>
                    <a:cubicBezTo>
                      <a:pt x="104" y="82"/>
                      <a:pt x="81" y="105"/>
                      <a:pt x="52" y="105"/>
                    </a:cubicBezTo>
                    <a:cubicBezTo>
                      <a:pt x="23" y="105"/>
                      <a:pt x="0" y="82"/>
                      <a:pt x="0" y="53"/>
                    </a:cubicBezTo>
                    <a:cubicBezTo>
                      <a:pt x="0" y="24"/>
                      <a:pt x="23" y="0"/>
                      <a:pt x="52" y="0"/>
                    </a:cubicBezTo>
                    <a:cubicBezTo>
                      <a:pt x="81" y="0"/>
                      <a:pt x="104" y="24"/>
                      <a:pt x="104" y="53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47" name="Freeform 179">
                <a:extLst>
                  <a:ext uri="{FF2B5EF4-FFF2-40B4-BE49-F238E27FC236}">
                    <a16:creationId xmlns:a16="http://schemas.microsoft.com/office/drawing/2014/main" id="{D92B41D1-0B92-9C4A-A567-64B6F0997D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1478921" y="140360"/>
                <a:ext cx="49406" cy="49402"/>
              </a:xfrm>
              <a:custGeom>
                <a:avLst/>
                <a:gdLst>
                  <a:gd name="T0" fmla="*/ 45647 w 105"/>
                  <a:gd name="T1" fmla="*/ 22824 h 105"/>
                  <a:gd name="T2" fmla="*/ 45647 w 105"/>
                  <a:gd name="T3" fmla="*/ 22824 h 105"/>
                  <a:gd name="T4" fmla="*/ 22824 w 105"/>
                  <a:gd name="T5" fmla="*/ 45647 h 105"/>
                  <a:gd name="T6" fmla="*/ 22824 w 105"/>
                  <a:gd name="T7" fmla="*/ 45647 h 105"/>
                  <a:gd name="T8" fmla="*/ 0 w 105"/>
                  <a:gd name="T9" fmla="*/ 22824 h 105"/>
                  <a:gd name="T10" fmla="*/ 0 w 105"/>
                  <a:gd name="T11" fmla="*/ 22824 h 105"/>
                  <a:gd name="T12" fmla="*/ 22824 w 105"/>
                  <a:gd name="T13" fmla="*/ 0 h 105"/>
                  <a:gd name="T14" fmla="*/ 22824 w 105"/>
                  <a:gd name="T15" fmla="*/ 0 h 105"/>
                  <a:gd name="T16" fmla="*/ 45647 w 105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5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1"/>
                      <a:pt x="82" y="104"/>
                      <a:pt x="52" y="104"/>
                    </a:cubicBezTo>
                    <a:cubicBezTo>
                      <a:pt x="24" y="104"/>
                      <a:pt x="0" y="81"/>
                      <a:pt x="0" y="52"/>
                    </a:cubicBezTo>
                    <a:cubicBezTo>
                      <a:pt x="0" y="23"/>
                      <a:pt x="24" y="0"/>
                      <a:pt x="52" y="0"/>
                    </a:cubicBezTo>
                    <a:cubicBezTo>
                      <a:pt x="82" y="0"/>
                      <a:pt x="104" y="23"/>
                      <a:pt x="104" y="52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48" name="Freeform 180">
                <a:extLst>
                  <a:ext uri="{FF2B5EF4-FFF2-40B4-BE49-F238E27FC236}">
                    <a16:creationId xmlns:a16="http://schemas.microsoft.com/office/drawing/2014/main" id="{AFE47314-874B-3945-9DA4-CA2FE5D1FE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2129428" y="-427768"/>
                <a:ext cx="49406" cy="49402"/>
              </a:xfrm>
              <a:custGeom>
                <a:avLst/>
                <a:gdLst>
                  <a:gd name="T0" fmla="*/ 45647 w 105"/>
                  <a:gd name="T1" fmla="*/ 22824 h 105"/>
                  <a:gd name="T2" fmla="*/ 45647 w 105"/>
                  <a:gd name="T3" fmla="*/ 22824 h 105"/>
                  <a:gd name="T4" fmla="*/ 22824 w 105"/>
                  <a:gd name="T5" fmla="*/ 45647 h 105"/>
                  <a:gd name="T6" fmla="*/ 22824 w 105"/>
                  <a:gd name="T7" fmla="*/ 45647 h 105"/>
                  <a:gd name="T8" fmla="*/ 0 w 105"/>
                  <a:gd name="T9" fmla="*/ 22824 h 105"/>
                  <a:gd name="T10" fmla="*/ 0 w 105"/>
                  <a:gd name="T11" fmla="*/ 22824 h 105"/>
                  <a:gd name="T12" fmla="*/ 22824 w 105"/>
                  <a:gd name="T13" fmla="*/ 0 h 105"/>
                  <a:gd name="T14" fmla="*/ 22824 w 105"/>
                  <a:gd name="T15" fmla="*/ 0 h 105"/>
                  <a:gd name="T16" fmla="*/ 45647 w 105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5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0"/>
                      <a:pt x="81" y="104"/>
                      <a:pt x="52" y="104"/>
                    </a:cubicBezTo>
                    <a:cubicBezTo>
                      <a:pt x="24" y="104"/>
                      <a:pt x="0" y="80"/>
                      <a:pt x="0" y="52"/>
                    </a:cubicBezTo>
                    <a:cubicBezTo>
                      <a:pt x="0" y="22"/>
                      <a:pt x="24" y="0"/>
                      <a:pt x="52" y="0"/>
                    </a:cubicBezTo>
                    <a:cubicBezTo>
                      <a:pt x="81" y="0"/>
                      <a:pt x="104" y="22"/>
                      <a:pt x="104" y="52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49" name="Freeform 181">
                <a:extLst>
                  <a:ext uri="{FF2B5EF4-FFF2-40B4-BE49-F238E27FC236}">
                    <a16:creationId xmlns:a16="http://schemas.microsoft.com/office/drawing/2014/main" id="{C3E46045-2BA6-874A-B8C3-541647B2FA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2271468" y="-427768"/>
                <a:ext cx="49406" cy="49402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2608 w 106"/>
                  <a:gd name="T5" fmla="*/ 45647 h 105"/>
                  <a:gd name="T6" fmla="*/ 22608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2608 w 106"/>
                  <a:gd name="T13" fmla="*/ 0 h 105"/>
                  <a:gd name="T14" fmla="*/ 22608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0"/>
                      <a:pt x="81" y="104"/>
                      <a:pt x="52" y="104"/>
                    </a:cubicBezTo>
                    <a:cubicBezTo>
                      <a:pt x="23" y="104"/>
                      <a:pt x="0" y="80"/>
                      <a:pt x="0" y="52"/>
                    </a:cubicBezTo>
                    <a:cubicBezTo>
                      <a:pt x="0" y="22"/>
                      <a:pt x="23" y="0"/>
                      <a:pt x="52" y="0"/>
                    </a:cubicBezTo>
                    <a:cubicBezTo>
                      <a:pt x="81" y="0"/>
                      <a:pt x="105" y="22"/>
                      <a:pt x="105" y="52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50" name="Freeform 182">
                <a:extLst>
                  <a:ext uri="{FF2B5EF4-FFF2-40B4-BE49-F238E27FC236}">
                    <a16:creationId xmlns:a16="http://schemas.microsoft.com/office/drawing/2014/main" id="{521CF46B-1199-EC48-B228-DD915965DD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1065147" y="1768580"/>
                <a:ext cx="662859" cy="279947"/>
              </a:xfrm>
              <a:custGeom>
                <a:avLst/>
                <a:gdLst>
                  <a:gd name="T0" fmla="*/ 487598 w 1419"/>
                  <a:gd name="T1" fmla="*/ 260719 h 601"/>
                  <a:gd name="T2" fmla="*/ 130288 w 1419"/>
                  <a:gd name="T3" fmla="*/ 260719 h 601"/>
                  <a:gd name="T4" fmla="*/ 130288 w 1419"/>
                  <a:gd name="T5" fmla="*/ 260719 h 601"/>
                  <a:gd name="T6" fmla="*/ 0 w 1419"/>
                  <a:gd name="T7" fmla="*/ 130794 h 601"/>
                  <a:gd name="T8" fmla="*/ 0 w 1419"/>
                  <a:gd name="T9" fmla="*/ 130794 h 601"/>
                  <a:gd name="T10" fmla="*/ 130288 w 1419"/>
                  <a:gd name="T11" fmla="*/ 0 h 601"/>
                  <a:gd name="T12" fmla="*/ 487598 w 1419"/>
                  <a:gd name="T13" fmla="*/ 0 h 601"/>
                  <a:gd name="T14" fmla="*/ 487598 w 1419"/>
                  <a:gd name="T15" fmla="*/ 0 h 601"/>
                  <a:gd name="T16" fmla="*/ 617885 w 1419"/>
                  <a:gd name="T17" fmla="*/ 130794 h 601"/>
                  <a:gd name="T18" fmla="*/ 617885 w 1419"/>
                  <a:gd name="T19" fmla="*/ 130794 h 601"/>
                  <a:gd name="T20" fmla="*/ 487598 w 1419"/>
                  <a:gd name="T21" fmla="*/ 260719 h 60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419" h="601">
                    <a:moveTo>
                      <a:pt x="1119" y="600"/>
                    </a:moveTo>
                    <a:lnTo>
                      <a:pt x="299" y="600"/>
                    </a:lnTo>
                    <a:cubicBezTo>
                      <a:pt x="133" y="600"/>
                      <a:pt x="0" y="466"/>
                      <a:pt x="0" y="301"/>
                    </a:cubicBezTo>
                    <a:cubicBezTo>
                      <a:pt x="0" y="135"/>
                      <a:pt x="133" y="0"/>
                      <a:pt x="299" y="0"/>
                    </a:cubicBezTo>
                    <a:lnTo>
                      <a:pt x="1119" y="0"/>
                    </a:lnTo>
                    <a:cubicBezTo>
                      <a:pt x="1284" y="0"/>
                      <a:pt x="1418" y="135"/>
                      <a:pt x="1418" y="301"/>
                    </a:cubicBezTo>
                    <a:cubicBezTo>
                      <a:pt x="1418" y="466"/>
                      <a:pt x="1284" y="600"/>
                      <a:pt x="1119" y="60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51" name="Freeform 183">
                <a:extLst>
                  <a:ext uri="{FF2B5EF4-FFF2-40B4-BE49-F238E27FC236}">
                    <a16:creationId xmlns:a16="http://schemas.microsoft.com/office/drawing/2014/main" id="{7A5FF057-BFD2-5C46-84AB-9CC1C4EEB9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2234413" y="716721"/>
                <a:ext cx="662859" cy="279947"/>
              </a:xfrm>
              <a:custGeom>
                <a:avLst/>
                <a:gdLst>
                  <a:gd name="T0" fmla="*/ 487690 w 1420"/>
                  <a:gd name="T1" fmla="*/ 260719 h 600"/>
                  <a:gd name="T2" fmla="*/ 130631 w 1420"/>
                  <a:gd name="T3" fmla="*/ 260719 h 600"/>
                  <a:gd name="T4" fmla="*/ 130631 w 1420"/>
                  <a:gd name="T5" fmla="*/ 260719 h 600"/>
                  <a:gd name="T6" fmla="*/ 0 w 1420"/>
                  <a:gd name="T7" fmla="*/ 130142 h 600"/>
                  <a:gd name="T8" fmla="*/ 0 w 1420"/>
                  <a:gd name="T9" fmla="*/ 130142 h 600"/>
                  <a:gd name="T10" fmla="*/ 130631 w 1420"/>
                  <a:gd name="T11" fmla="*/ 0 h 600"/>
                  <a:gd name="T12" fmla="*/ 487690 w 1420"/>
                  <a:gd name="T13" fmla="*/ 0 h 600"/>
                  <a:gd name="T14" fmla="*/ 487690 w 1420"/>
                  <a:gd name="T15" fmla="*/ 0 h 600"/>
                  <a:gd name="T16" fmla="*/ 617886 w 1420"/>
                  <a:gd name="T17" fmla="*/ 130142 h 600"/>
                  <a:gd name="T18" fmla="*/ 617886 w 1420"/>
                  <a:gd name="T19" fmla="*/ 130142 h 600"/>
                  <a:gd name="T20" fmla="*/ 487690 w 1420"/>
                  <a:gd name="T21" fmla="*/ 260719 h 6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420" h="600">
                    <a:moveTo>
                      <a:pt x="1120" y="599"/>
                    </a:moveTo>
                    <a:lnTo>
                      <a:pt x="300" y="599"/>
                    </a:lnTo>
                    <a:cubicBezTo>
                      <a:pt x="134" y="599"/>
                      <a:pt x="0" y="465"/>
                      <a:pt x="0" y="299"/>
                    </a:cubicBezTo>
                    <a:cubicBezTo>
                      <a:pt x="0" y="133"/>
                      <a:pt x="134" y="0"/>
                      <a:pt x="300" y="0"/>
                    </a:cubicBezTo>
                    <a:lnTo>
                      <a:pt x="1120" y="0"/>
                    </a:lnTo>
                    <a:cubicBezTo>
                      <a:pt x="1285" y="0"/>
                      <a:pt x="1419" y="133"/>
                      <a:pt x="1419" y="299"/>
                    </a:cubicBezTo>
                    <a:cubicBezTo>
                      <a:pt x="1419" y="465"/>
                      <a:pt x="1285" y="599"/>
                      <a:pt x="1120" y="599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dirty="0"/>
              </a:p>
            </p:txBody>
          </p:sp>
          <p:sp>
            <p:nvSpPr>
              <p:cNvPr id="252" name="Freeform 184">
                <a:extLst>
                  <a:ext uri="{FF2B5EF4-FFF2-40B4-BE49-F238E27FC236}">
                    <a16:creationId xmlns:a16="http://schemas.microsoft.com/office/drawing/2014/main" id="{CBA26EEA-9C59-884A-912C-CDEEAB4827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9937054" y="-277504"/>
                <a:ext cx="815192" cy="557836"/>
              </a:xfrm>
              <a:custGeom>
                <a:avLst/>
                <a:gdLst>
                  <a:gd name="T0" fmla="*/ 628967 w 1747"/>
                  <a:gd name="T1" fmla="*/ 259759 h 1196"/>
                  <a:gd name="T2" fmla="*/ 507962 w 1747"/>
                  <a:gd name="T3" fmla="*/ 259759 h 1196"/>
                  <a:gd name="T4" fmla="*/ 507962 w 1747"/>
                  <a:gd name="T5" fmla="*/ 259759 h 1196"/>
                  <a:gd name="T6" fmla="*/ 617650 w 1747"/>
                  <a:gd name="T7" fmla="*/ 130532 h 1196"/>
                  <a:gd name="T8" fmla="*/ 617650 w 1747"/>
                  <a:gd name="T9" fmla="*/ 130532 h 1196"/>
                  <a:gd name="T10" fmla="*/ 487504 w 1747"/>
                  <a:gd name="T11" fmla="*/ 0 h 1196"/>
                  <a:gd name="T12" fmla="*/ 130581 w 1747"/>
                  <a:gd name="T13" fmla="*/ 0 h 1196"/>
                  <a:gd name="T14" fmla="*/ 130581 w 1747"/>
                  <a:gd name="T15" fmla="*/ 0 h 1196"/>
                  <a:gd name="T16" fmla="*/ 0 w 1747"/>
                  <a:gd name="T17" fmla="*/ 130532 h 1196"/>
                  <a:gd name="T18" fmla="*/ 0 w 1747"/>
                  <a:gd name="T19" fmla="*/ 130532 h 1196"/>
                  <a:gd name="T20" fmla="*/ 130581 w 1747"/>
                  <a:gd name="T21" fmla="*/ 261064 h 1196"/>
                  <a:gd name="T22" fmla="*/ 252457 w 1747"/>
                  <a:gd name="T23" fmla="*/ 261064 h 1196"/>
                  <a:gd name="T24" fmla="*/ 252457 w 1747"/>
                  <a:gd name="T25" fmla="*/ 261064 h 1196"/>
                  <a:gd name="T26" fmla="*/ 142334 w 1747"/>
                  <a:gd name="T27" fmla="*/ 389856 h 1196"/>
                  <a:gd name="T28" fmla="*/ 142334 w 1747"/>
                  <a:gd name="T29" fmla="*/ 389856 h 1196"/>
                  <a:gd name="T30" fmla="*/ 272480 w 1747"/>
                  <a:gd name="T31" fmla="*/ 519953 h 1196"/>
                  <a:gd name="T32" fmla="*/ 628967 w 1747"/>
                  <a:gd name="T33" fmla="*/ 519953 h 1196"/>
                  <a:gd name="T34" fmla="*/ 628967 w 1747"/>
                  <a:gd name="T35" fmla="*/ 519953 h 1196"/>
                  <a:gd name="T36" fmla="*/ 759984 w 1747"/>
                  <a:gd name="T37" fmla="*/ 389856 h 1196"/>
                  <a:gd name="T38" fmla="*/ 759984 w 1747"/>
                  <a:gd name="T39" fmla="*/ 389856 h 1196"/>
                  <a:gd name="T40" fmla="*/ 628967 w 1747"/>
                  <a:gd name="T41" fmla="*/ 259759 h 119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747" h="1196">
                    <a:moveTo>
                      <a:pt x="1445" y="597"/>
                    </a:moveTo>
                    <a:lnTo>
                      <a:pt x="1167" y="597"/>
                    </a:lnTo>
                    <a:cubicBezTo>
                      <a:pt x="1310" y="573"/>
                      <a:pt x="1419" y="450"/>
                      <a:pt x="1419" y="300"/>
                    </a:cubicBezTo>
                    <a:cubicBezTo>
                      <a:pt x="1419" y="134"/>
                      <a:pt x="1285" y="0"/>
                      <a:pt x="1120" y="0"/>
                    </a:cubicBezTo>
                    <a:lnTo>
                      <a:pt x="300" y="0"/>
                    </a:lnTo>
                    <a:cubicBezTo>
                      <a:pt x="134" y="0"/>
                      <a:pt x="0" y="134"/>
                      <a:pt x="0" y="300"/>
                    </a:cubicBezTo>
                    <a:cubicBezTo>
                      <a:pt x="0" y="466"/>
                      <a:pt x="134" y="600"/>
                      <a:pt x="300" y="600"/>
                    </a:cubicBezTo>
                    <a:lnTo>
                      <a:pt x="580" y="600"/>
                    </a:lnTo>
                    <a:cubicBezTo>
                      <a:pt x="436" y="623"/>
                      <a:pt x="327" y="746"/>
                      <a:pt x="327" y="896"/>
                    </a:cubicBezTo>
                    <a:cubicBezTo>
                      <a:pt x="327" y="1062"/>
                      <a:pt x="460" y="1195"/>
                      <a:pt x="626" y="1195"/>
                    </a:cubicBezTo>
                    <a:lnTo>
                      <a:pt x="1445" y="1195"/>
                    </a:lnTo>
                    <a:cubicBezTo>
                      <a:pt x="1611" y="1195"/>
                      <a:pt x="1746" y="1062"/>
                      <a:pt x="1746" y="896"/>
                    </a:cubicBezTo>
                    <a:cubicBezTo>
                      <a:pt x="1746" y="731"/>
                      <a:pt x="1611" y="597"/>
                      <a:pt x="1445" y="597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/>
              </a:p>
            </p:txBody>
          </p:sp>
        </p:grp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A4D940F5-1563-8D4E-B9B4-039F9035D160}"/>
              </a:ext>
            </a:extLst>
          </p:cNvPr>
          <p:cNvSpPr>
            <a:spLocks/>
          </p:cNvSpPr>
          <p:nvPr/>
        </p:nvSpPr>
        <p:spPr>
          <a:xfrm>
            <a:off x="695325" y="549275"/>
            <a:ext cx="5671808" cy="2739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400" b="1" dirty="0">
                <a:solidFill>
                  <a:schemeClr val="bg1"/>
                </a:solidFill>
                <a:latin typeface="Noto Sans SemiBold" panose="020B0502040504020204" pitchFamily="34" charset="0"/>
                <a:ea typeface="Noto Sans SemiBold" panose="020B0502040504020204" pitchFamily="34" charset="0"/>
                <a:cs typeface="Noto Sans SemiBold" panose="020B0502040504020204" pitchFamily="34" charset="0"/>
              </a:rPr>
              <a:t>USE BIG IMAGES TO SHOW YOUR IDEAS</a:t>
            </a:r>
          </a:p>
        </p:txBody>
      </p:sp>
    </p:spTree>
    <p:extLst>
      <p:ext uri="{BB962C8B-B14F-4D97-AF65-F5344CB8AC3E}">
        <p14:creationId xmlns:p14="http://schemas.microsoft.com/office/powerpoint/2010/main" val="1516250533"/>
      </p:ext>
    </p:extLst>
  </p:cSld>
  <p:clrMapOvr>
    <a:masterClrMapping/>
  </p:clrMapOvr>
  <p:transition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>
            <a:extLst>
              <a:ext uri="{FF2B5EF4-FFF2-40B4-BE49-F238E27FC236}">
                <a16:creationId xmlns:a16="http://schemas.microsoft.com/office/drawing/2014/main" id="{7FC4B7BF-FE54-4E4E-9ACE-180B3833ED05}"/>
              </a:ext>
            </a:extLst>
          </p:cNvPr>
          <p:cNvGrpSpPr/>
          <p:nvPr/>
        </p:nvGrpSpPr>
        <p:grpSpPr>
          <a:xfrm>
            <a:off x="9937054" y="-427768"/>
            <a:ext cx="3119241" cy="7745642"/>
            <a:chOff x="9619297" y="-518940"/>
            <a:chExt cx="3119241" cy="7745642"/>
          </a:xfrm>
        </p:grpSpPr>
        <p:grpSp>
          <p:nvGrpSpPr>
            <p:cNvPr id="81" name="Group 8">
              <a:extLst>
                <a:ext uri="{FF2B5EF4-FFF2-40B4-BE49-F238E27FC236}">
                  <a16:creationId xmlns:a16="http://schemas.microsoft.com/office/drawing/2014/main" id="{28853A3E-13AC-E243-8740-C29E6FF128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14046" y="2006886"/>
              <a:ext cx="2924492" cy="2528094"/>
              <a:chOff x="1751269" y="-543996"/>
              <a:chExt cx="2728676" cy="2359988"/>
            </a:xfrm>
          </p:grpSpPr>
          <p:sp>
            <p:nvSpPr>
              <p:cNvPr id="189" name="Freeform 1">
                <a:extLst>
                  <a:ext uri="{FF2B5EF4-FFF2-40B4-BE49-F238E27FC236}">
                    <a16:creationId xmlns:a16="http://schemas.microsoft.com/office/drawing/2014/main" id="{666BF242-2D4E-7747-B57F-09EE59BC7C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1269" y="-543996"/>
                <a:ext cx="2206368" cy="2008582"/>
              </a:xfrm>
              <a:custGeom>
                <a:avLst/>
                <a:gdLst>
                  <a:gd name="T0" fmla="*/ 2005235 w 5068"/>
                  <a:gd name="T1" fmla="*/ 802910 h 4613"/>
                  <a:gd name="T2" fmla="*/ 1689169 w 5068"/>
                  <a:gd name="T3" fmla="*/ 802910 h 4613"/>
                  <a:gd name="T4" fmla="*/ 1689169 w 5068"/>
                  <a:gd name="T5" fmla="*/ 802910 h 4613"/>
                  <a:gd name="T6" fmla="*/ 1889867 w 5068"/>
                  <a:gd name="T7" fmla="*/ 602183 h 4613"/>
                  <a:gd name="T8" fmla="*/ 1889867 w 5068"/>
                  <a:gd name="T9" fmla="*/ 602183 h 4613"/>
                  <a:gd name="T10" fmla="*/ 1689169 w 5068"/>
                  <a:gd name="T11" fmla="*/ 401455 h 4613"/>
                  <a:gd name="T12" fmla="*/ 1276890 w 5068"/>
                  <a:gd name="T13" fmla="*/ 401455 h 4613"/>
                  <a:gd name="T14" fmla="*/ 1276890 w 5068"/>
                  <a:gd name="T15" fmla="*/ 401455 h 4613"/>
                  <a:gd name="T16" fmla="*/ 1477587 w 5068"/>
                  <a:gd name="T17" fmla="*/ 200728 h 4613"/>
                  <a:gd name="T18" fmla="*/ 1477587 w 5068"/>
                  <a:gd name="T19" fmla="*/ 200728 h 4613"/>
                  <a:gd name="T20" fmla="*/ 1276890 w 5068"/>
                  <a:gd name="T21" fmla="*/ 0 h 4613"/>
                  <a:gd name="T22" fmla="*/ 613412 w 5068"/>
                  <a:gd name="T23" fmla="*/ 0 h 4613"/>
                  <a:gd name="T24" fmla="*/ 613412 w 5068"/>
                  <a:gd name="T25" fmla="*/ 0 h 4613"/>
                  <a:gd name="T26" fmla="*/ 411844 w 5068"/>
                  <a:gd name="T27" fmla="*/ 200728 h 4613"/>
                  <a:gd name="T28" fmla="*/ 411844 w 5068"/>
                  <a:gd name="T29" fmla="*/ 200728 h 4613"/>
                  <a:gd name="T30" fmla="*/ 613412 w 5068"/>
                  <a:gd name="T31" fmla="*/ 401455 h 4613"/>
                  <a:gd name="T32" fmla="*/ 200698 w 5068"/>
                  <a:gd name="T33" fmla="*/ 401455 h 4613"/>
                  <a:gd name="T34" fmla="*/ 200698 w 5068"/>
                  <a:gd name="T35" fmla="*/ 401455 h 4613"/>
                  <a:gd name="T36" fmla="*/ 0 w 5068"/>
                  <a:gd name="T37" fmla="*/ 602183 h 4613"/>
                  <a:gd name="T38" fmla="*/ 0 w 5068"/>
                  <a:gd name="T39" fmla="*/ 602183 h 4613"/>
                  <a:gd name="T40" fmla="*/ 200698 w 5068"/>
                  <a:gd name="T41" fmla="*/ 802910 h 4613"/>
                  <a:gd name="T42" fmla="*/ 521988 w 5068"/>
                  <a:gd name="T43" fmla="*/ 802910 h 4613"/>
                  <a:gd name="T44" fmla="*/ 521988 w 5068"/>
                  <a:gd name="T45" fmla="*/ 802910 h 4613"/>
                  <a:gd name="T46" fmla="*/ 722686 w 5068"/>
                  <a:gd name="T47" fmla="*/ 1004509 h 4613"/>
                  <a:gd name="T48" fmla="*/ 722686 w 5068"/>
                  <a:gd name="T49" fmla="*/ 1004509 h 4613"/>
                  <a:gd name="T50" fmla="*/ 521988 w 5068"/>
                  <a:gd name="T51" fmla="*/ 1204801 h 4613"/>
                  <a:gd name="T52" fmla="*/ 200698 w 5068"/>
                  <a:gd name="T53" fmla="*/ 1204801 h 4613"/>
                  <a:gd name="T54" fmla="*/ 200698 w 5068"/>
                  <a:gd name="T55" fmla="*/ 1204801 h 4613"/>
                  <a:gd name="T56" fmla="*/ 0 w 5068"/>
                  <a:gd name="T57" fmla="*/ 1405528 h 4613"/>
                  <a:gd name="T58" fmla="*/ 0 w 5068"/>
                  <a:gd name="T59" fmla="*/ 1405528 h 4613"/>
                  <a:gd name="T60" fmla="*/ 200698 w 5068"/>
                  <a:gd name="T61" fmla="*/ 1606691 h 4613"/>
                  <a:gd name="T62" fmla="*/ 827170 w 5068"/>
                  <a:gd name="T63" fmla="*/ 1606691 h 4613"/>
                  <a:gd name="T64" fmla="*/ 827170 w 5068"/>
                  <a:gd name="T65" fmla="*/ 1606691 h 4613"/>
                  <a:gd name="T66" fmla="*/ 626473 w 5068"/>
                  <a:gd name="T67" fmla="*/ 1807419 h 4613"/>
                  <a:gd name="T68" fmla="*/ 626473 w 5068"/>
                  <a:gd name="T69" fmla="*/ 1807419 h 4613"/>
                  <a:gd name="T70" fmla="*/ 827170 w 5068"/>
                  <a:gd name="T71" fmla="*/ 2008147 h 4613"/>
                  <a:gd name="T72" fmla="*/ 1949074 w 5068"/>
                  <a:gd name="T73" fmla="*/ 2008147 h 4613"/>
                  <a:gd name="T74" fmla="*/ 1949074 w 5068"/>
                  <a:gd name="T75" fmla="*/ 2008147 h 4613"/>
                  <a:gd name="T76" fmla="*/ 2149772 w 5068"/>
                  <a:gd name="T77" fmla="*/ 1807419 h 4613"/>
                  <a:gd name="T78" fmla="*/ 2149772 w 5068"/>
                  <a:gd name="T79" fmla="*/ 1807419 h 4613"/>
                  <a:gd name="T80" fmla="*/ 1949074 w 5068"/>
                  <a:gd name="T81" fmla="*/ 1606691 h 4613"/>
                  <a:gd name="T82" fmla="*/ 1646069 w 5068"/>
                  <a:gd name="T83" fmla="*/ 1606691 h 4613"/>
                  <a:gd name="T84" fmla="*/ 1646069 w 5068"/>
                  <a:gd name="T85" fmla="*/ 1606691 h 4613"/>
                  <a:gd name="T86" fmla="*/ 1445371 w 5068"/>
                  <a:gd name="T87" fmla="*/ 1405528 h 4613"/>
                  <a:gd name="T88" fmla="*/ 1445371 w 5068"/>
                  <a:gd name="T89" fmla="*/ 1405528 h 4613"/>
                  <a:gd name="T90" fmla="*/ 1646069 w 5068"/>
                  <a:gd name="T91" fmla="*/ 1204801 h 4613"/>
                  <a:gd name="T92" fmla="*/ 2005235 w 5068"/>
                  <a:gd name="T93" fmla="*/ 1204801 h 4613"/>
                  <a:gd name="T94" fmla="*/ 2005235 w 5068"/>
                  <a:gd name="T95" fmla="*/ 1204801 h 4613"/>
                  <a:gd name="T96" fmla="*/ 2205933 w 5068"/>
                  <a:gd name="T97" fmla="*/ 1004509 h 4613"/>
                  <a:gd name="T98" fmla="*/ 2205933 w 5068"/>
                  <a:gd name="T99" fmla="*/ 1004509 h 4613"/>
                  <a:gd name="T100" fmla="*/ 2005235 w 5068"/>
                  <a:gd name="T101" fmla="*/ 802910 h 461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5068" h="4613">
                    <a:moveTo>
                      <a:pt x="4606" y="1844"/>
                    </a:moveTo>
                    <a:lnTo>
                      <a:pt x="3880" y="1844"/>
                    </a:lnTo>
                    <a:cubicBezTo>
                      <a:pt x="4135" y="1844"/>
                      <a:pt x="4341" y="1638"/>
                      <a:pt x="4341" y="1383"/>
                    </a:cubicBezTo>
                    <a:cubicBezTo>
                      <a:pt x="4341" y="1128"/>
                      <a:pt x="4135" y="922"/>
                      <a:pt x="3880" y="922"/>
                    </a:cubicBezTo>
                    <a:lnTo>
                      <a:pt x="2933" y="922"/>
                    </a:lnTo>
                    <a:cubicBezTo>
                      <a:pt x="3188" y="922"/>
                      <a:pt x="3394" y="716"/>
                      <a:pt x="3394" y="461"/>
                    </a:cubicBezTo>
                    <a:cubicBezTo>
                      <a:pt x="3394" y="206"/>
                      <a:pt x="3188" y="0"/>
                      <a:pt x="2933" y="0"/>
                    </a:cubicBezTo>
                    <a:lnTo>
                      <a:pt x="1409" y="0"/>
                    </a:lnTo>
                    <a:cubicBezTo>
                      <a:pt x="1154" y="0"/>
                      <a:pt x="946" y="206"/>
                      <a:pt x="946" y="461"/>
                    </a:cubicBezTo>
                    <a:cubicBezTo>
                      <a:pt x="946" y="716"/>
                      <a:pt x="1154" y="922"/>
                      <a:pt x="1409" y="922"/>
                    </a:cubicBezTo>
                    <a:lnTo>
                      <a:pt x="461" y="922"/>
                    </a:lnTo>
                    <a:cubicBezTo>
                      <a:pt x="206" y="922"/>
                      <a:pt x="0" y="1128"/>
                      <a:pt x="0" y="1383"/>
                    </a:cubicBezTo>
                    <a:cubicBezTo>
                      <a:pt x="0" y="1638"/>
                      <a:pt x="206" y="1844"/>
                      <a:pt x="461" y="1844"/>
                    </a:cubicBezTo>
                    <a:lnTo>
                      <a:pt x="1199" y="1844"/>
                    </a:lnTo>
                    <a:cubicBezTo>
                      <a:pt x="1454" y="1844"/>
                      <a:pt x="1660" y="2052"/>
                      <a:pt x="1660" y="2307"/>
                    </a:cubicBezTo>
                    <a:cubicBezTo>
                      <a:pt x="1660" y="2560"/>
                      <a:pt x="1454" y="2767"/>
                      <a:pt x="1199" y="2767"/>
                    </a:cubicBezTo>
                    <a:lnTo>
                      <a:pt x="461" y="2767"/>
                    </a:lnTo>
                    <a:cubicBezTo>
                      <a:pt x="206" y="2767"/>
                      <a:pt x="0" y="2974"/>
                      <a:pt x="0" y="3228"/>
                    </a:cubicBezTo>
                    <a:cubicBezTo>
                      <a:pt x="0" y="3483"/>
                      <a:pt x="206" y="3690"/>
                      <a:pt x="461" y="3690"/>
                    </a:cubicBezTo>
                    <a:lnTo>
                      <a:pt x="1900" y="3690"/>
                    </a:lnTo>
                    <a:cubicBezTo>
                      <a:pt x="1645" y="3690"/>
                      <a:pt x="1439" y="3896"/>
                      <a:pt x="1439" y="4151"/>
                    </a:cubicBezTo>
                    <a:cubicBezTo>
                      <a:pt x="1439" y="4406"/>
                      <a:pt x="1645" y="4612"/>
                      <a:pt x="1900" y="4612"/>
                    </a:cubicBezTo>
                    <a:lnTo>
                      <a:pt x="4477" y="4612"/>
                    </a:lnTo>
                    <a:cubicBezTo>
                      <a:pt x="4732" y="4612"/>
                      <a:pt x="4938" y="4406"/>
                      <a:pt x="4938" y="4151"/>
                    </a:cubicBezTo>
                    <a:cubicBezTo>
                      <a:pt x="4938" y="3896"/>
                      <a:pt x="4732" y="3690"/>
                      <a:pt x="4477" y="3690"/>
                    </a:cubicBezTo>
                    <a:lnTo>
                      <a:pt x="3781" y="3690"/>
                    </a:lnTo>
                    <a:cubicBezTo>
                      <a:pt x="3528" y="3690"/>
                      <a:pt x="3320" y="3483"/>
                      <a:pt x="3320" y="3228"/>
                    </a:cubicBezTo>
                    <a:cubicBezTo>
                      <a:pt x="3320" y="2974"/>
                      <a:pt x="3528" y="2767"/>
                      <a:pt x="3781" y="2767"/>
                    </a:cubicBezTo>
                    <a:lnTo>
                      <a:pt x="4606" y="2767"/>
                    </a:lnTo>
                    <a:cubicBezTo>
                      <a:pt x="4861" y="2767"/>
                      <a:pt x="5067" y="2560"/>
                      <a:pt x="5067" y="2307"/>
                    </a:cubicBezTo>
                    <a:cubicBezTo>
                      <a:pt x="5067" y="2052"/>
                      <a:pt x="4861" y="1844"/>
                      <a:pt x="4606" y="1844"/>
                    </a:cubicBezTo>
                  </a:path>
                </a:pathLst>
              </a:custGeom>
              <a:solidFill>
                <a:srgbClr val="E22D2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90" name="Freeform 2">
                <a:extLst>
                  <a:ext uri="{FF2B5EF4-FFF2-40B4-BE49-F238E27FC236}">
                    <a16:creationId xmlns:a16="http://schemas.microsoft.com/office/drawing/2014/main" id="{977EC219-A517-734D-A2FF-C6BE1794B0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7490" y="1063254"/>
                <a:ext cx="422455" cy="401332"/>
              </a:xfrm>
              <a:custGeom>
                <a:avLst/>
                <a:gdLst>
                  <a:gd name="T0" fmla="*/ 221658 w 972"/>
                  <a:gd name="T1" fmla="*/ 0 h 923"/>
                  <a:gd name="T2" fmla="*/ 200362 w 972"/>
                  <a:gd name="T3" fmla="*/ 0 h 923"/>
                  <a:gd name="T4" fmla="*/ 200362 w 972"/>
                  <a:gd name="T5" fmla="*/ 0 h 923"/>
                  <a:gd name="T6" fmla="*/ 0 w 972"/>
                  <a:gd name="T7" fmla="*/ 200449 h 923"/>
                  <a:gd name="T8" fmla="*/ 0 w 972"/>
                  <a:gd name="T9" fmla="*/ 200449 h 923"/>
                  <a:gd name="T10" fmla="*/ 200362 w 972"/>
                  <a:gd name="T11" fmla="*/ 400897 h 923"/>
                  <a:gd name="T12" fmla="*/ 221658 w 972"/>
                  <a:gd name="T13" fmla="*/ 400897 h 923"/>
                  <a:gd name="T14" fmla="*/ 221658 w 972"/>
                  <a:gd name="T15" fmla="*/ 400897 h 923"/>
                  <a:gd name="T16" fmla="*/ 422020 w 972"/>
                  <a:gd name="T17" fmla="*/ 200449 h 923"/>
                  <a:gd name="T18" fmla="*/ 422020 w 972"/>
                  <a:gd name="T19" fmla="*/ 200449 h 923"/>
                  <a:gd name="T20" fmla="*/ 221658 w 972"/>
                  <a:gd name="T21" fmla="*/ 0 h 9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72" h="923">
                    <a:moveTo>
                      <a:pt x="510" y="0"/>
                    </a:moveTo>
                    <a:lnTo>
                      <a:pt x="461" y="0"/>
                    </a:lnTo>
                    <a:cubicBezTo>
                      <a:pt x="206" y="0"/>
                      <a:pt x="0" y="206"/>
                      <a:pt x="0" y="461"/>
                    </a:cubicBezTo>
                    <a:cubicBezTo>
                      <a:pt x="0" y="716"/>
                      <a:pt x="206" y="922"/>
                      <a:pt x="461" y="922"/>
                    </a:cubicBezTo>
                    <a:lnTo>
                      <a:pt x="510" y="922"/>
                    </a:lnTo>
                    <a:cubicBezTo>
                      <a:pt x="765" y="922"/>
                      <a:pt x="971" y="716"/>
                      <a:pt x="971" y="461"/>
                    </a:cubicBezTo>
                    <a:cubicBezTo>
                      <a:pt x="971" y="206"/>
                      <a:pt x="765" y="0"/>
                      <a:pt x="510" y="0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91" name="Freeform 3">
                <a:extLst>
                  <a:ext uri="{FF2B5EF4-FFF2-40B4-BE49-F238E27FC236}">
                    <a16:creationId xmlns:a16="http://schemas.microsoft.com/office/drawing/2014/main" id="{BB0CB075-D00F-704F-8C45-3AB5418847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9055" y="-298204"/>
                <a:ext cx="74889" cy="74890"/>
              </a:xfrm>
              <a:custGeom>
                <a:avLst/>
                <a:gdLst>
                  <a:gd name="T0" fmla="*/ 74459 w 174"/>
                  <a:gd name="T1" fmla="*/ 37015 h 174"/>
                  <a:gd name="T2" fmla="*/ 74459 w 174"/>
                  <a:gd name="T3" fmla="*/ 37015 h 174"/>
                  <a:gd name="T4" fmla="*/ 37445 w 174"/>
                  <a:gd name="T5" fmla="*/ 74460 h 174"/>
                  <a:gd name="T6" fmla="*/ 37445 w 174"/>
                  <a:gd name="T7" fmla="*/ 74460 h 174"/>
                  <a:gd name="T8" fmla="*/ 0 w 174"/>
                  <a:gd name="T9" fmla="*/ 37015 h 174"/>
                  <a:gd name="T10" fmla="*/ 0 w 174"/>
                  <a:gd name="T11" fmla="*/ 37015 h 174"/>
                  <a:gd name="T12" fmla="*/ 37445 w 174"/>
                  <a:gd name="T13" fmla="*/ 0 h 174"/>
                  <a:gd name="T14" fmla="*/ 37445 w 174"/>
                  <a:gd name="T15" fmla="*/ 0 h 174"/>
                  <a:gd name="T16" fmla="*/ 74459 w 174"/>
                  <a:gd name="T17" fmla="*/ 3701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4">
                    <a:moveTo>
                      <a:pt x="173" y="86"/>
                    </a:moveTo>
                    <a:lnTo>
                      <a:pt x="173" y="86"/>
                    </a:lnTo>
                    <a:cubicBezTo>
                      <a:pt x="173" y="134"/>
                      <a:pt x="135" y="173"/>
                      <a:pt x="87" y="173"/>
                    </a:cubicBezTo>
                    <a:cubicBezTo>
                      <a:pt x="39" y="173"/>
                      <a:pt x="0" y="134"/>
                      <a:pt x="0" y="86"/>
                    </a:cubicBezTo>
                    <a:cubicBezTo>
                      <a:pt x="0" y="38"/>
                      <a:pt x="39" y="0"/>
                      <a:pt x="87" y="0"/>
                    </a:cubicBezTo>
                    <a:cubicBezTo>
                      <a:pt x="135" y="0"/>
                      <a:pt x="173" y="38"/>
                      <a:pt x="173" y="86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92" name="Freeform 4">
                <a:extLst>
                  <a:ext uri="{FF2B5EF4-FFF2-40B4-BE49-F238E27FC236}">
                    <a16:creationId xmlns:a16="http://schemas.microsoft.com/office/drawing/2014/main" id="{4D940309-44E8-4944-83F0-2C246C3795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1069" y="656160"/>
                <a:ext cx="74889" cy="74889"/>
              </a:xfrm>
              <a:custGeom>
                <a:avLst/>
                <a:gdLst>
                  <a:gd name="T0" fmla="*/ 74456 w 173"/>
                  <a:gd name="T1" fmla="*/ 37014 h 174"/>
                  <a:gd name="T2" fmla="*/ 74456 w 173"/>
                  <a:gd name="T3" fmla="*/ 37014 h 174"/>
                  <a:gd name="T4" fmla="*/ 37228 w 173"/>
                  <a:gd name="T5" fmla="*/ 74459 h 174"/>
                  <a:gd name="T6" fmla="*/ 37228 w 173"/>
                  <a:gd name="T7" fmla="*/ 74459 h 174"/>
                  <a:gd name="T8" fmla="*/ 0 w 173"/>
                  <a:gd name="T9" fmla="*/ 37014 h 174"/>
                  <a:gd name="T10" fmla="*/ 0 w 173"/>
                  <a:gd name="T11" fmla="*/ 37014 h 174"/>
                  <a:gd name="T12" fmla="*/ 37228 w 173"/>
                  <a:gd name="T13" fmla="*/ 0 h 174"/>
                  <a:gd name="T14" fmla="*/ 37228 w 173"/>
                  <a:gd name="T15" fmla="*/ 0 h 174"/>
                  <a:gd name="T16" fmla="*/ 74456 w 173"/>
                  <a:gd name="T17" fmla="*/ 37014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4">
                    <a:moveTo>
                      <a:pt x="172" y="86"/>
                    </a:moveTo>
                    <a:lnTo>
                      <a:pt x="172" y="86"/>
                    </a:lnTo>
                    <a:cubicBezTo>
                      <a:pt x="172" y="134"/>
                      <a:pt x="133" y="173"/>
                      <a:pt x="86" y="173"/>
                    </a:cubicBezTo>
                    <a:cubicBezTo>
                      <a:pt x="38" y="173"/>
                      <a:pt x="0" y="134"/>
                      <a:pt x="0" y="86"/>
                    </a:cubicBezTo>
                    <a:cubicBezTo>
                      <a:pt x="0" y="38"/>
                      <a:pt x="38" y="0"/>
                      <a:pt x="86" y="0"/>
                    </a:cubicBezTo>
                    <a:cubicBezTo>
                      <a:pt x="133" y="0"/>
                      <a:pt x="172" y="38"/>
                      <a:pt x="172" y="86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93" name="Freeform 5">
                <a:extLst>
                  <a:ext uri="{FF2B5EF4-FFF2-40B4-BE49-F238E27FC236}">
                    <a16:creationId xmlns:a16="http://schemas.microsoft.com/office/drawing/2014/main" id="{C2B5DE7C-C5C9-BB49-9A56-59B30CAF5B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7490" y="517902"/>
                <a:ext cx="74889" cy="74889"/>
              </a:xfrm>
              <a:custGeom>
                <a:avLst/>
                <a:gdLst>
                  <a:gd name="T0" fmla="*/ 74456 w 173"/>
                  <a:gd name="T1" fmla="*/ 37661 h 173"/>
                  <a:gd name="T2" fmla="*/ 74456 w 173"/>
                  <a:gd name="T3" fmla="*/ 37661 h 173"/>
                  <a:gd name="T4" fmla="*/ 37661 w 173"/>
                  <a:gd name="T5" fmla="*/ 74456 h 173"/>
                  <a:gd name="T6" fmla="*/ 37661 w 173"/>
                  <a:gd name="T7" fmla="*/ 74456 h 173"/>
                  <a:gd name="T8" fmla="*/ 0 w 173"/>
                  <a:gd name="T9" fmla="*/ 37661 h 173"/>
                  <a:gd name="T10" fmla="*/ 0 w 173"/>
                  <a:gd name="T11" fmla="*/ 37661 h 173"/>
                  <a:gd name="T12" fmla="*/ 37661 w 173"/>
                  <a:gd name="T13" fmla="*/ 0 h 173"/>
                  <a:gd name="T14" fmla="*/ 37661 w 173"/>
                  <a:gd name="T15" fmla="*/ 0 h 173"/>
                  <a:gd name="T16" fmla="*/ 74456 w 173"/>
                  <a:gd name="T17" fmla="*/ 37661 h 1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3">
                    <a:moveTo>
                      <a:pt x="172" y="87"/>
                    </a:moveTo>
                    <a:lnTo>
                      <a:pt x="172" y="87"/>
                    </a:lnTo>
                    <a:cubicBezTo>
                      <a:pt x="172" y="134"/>
                      <a:pt x="134" y="172"/>
                      <a:pt x="87" y="172"/>
                    </a:cubicBezTo>
                    <a:cubicBezTo>
                      <a:pt x="38" y="172"/>
                      <a:pt x="0" y="134"/>
                      <a:pt x="0" y="87"/>
                    </a:cubicBezTo>
                    <a:cubicBezTo>
                      <a:pt x="0" y="39"/>
                      <a:pt x="38" y="0"/>
                      <a:pt x="87" y="0"/>
                    </a:cubicBezTo>
                    <a:cubicBezTo>
                      <a:pt x="134" y="0"/>
                      <a:pt x="172" y="39"/>
                      <a:pt x="172" y="87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94" name="Freeform 6">
                <a:extLst>
                  <a:ext uri="{FF2B5EF4-FFF2-40B4-BE49-F238E27FC236}">
                    <a16:creationId xmlns:a16="http://schemas.microsoft.com/office/drawing/2014/main" id="{D25ABE11-BA6C-6740-9344-69D897B63C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1802" y="592791"/>
                <a:ext cx="46086" cy="46086"/>
              </a:xfrm>
              <a:custGeom>
                <a:avLst/>
                <a:gdLst>
                  <a:gd name="T0" fmla="*/ 45651 w 106"/>
                  <a:gd name="T1" fmla="*/ 23258 h 107"/>
                  <a:gd name="T2" fmla="*/ 45651 w 106"/>
                  <a:gd name="T3" fmla="*/ 23258 h 107"/>
                  <a:gd name="T4" fmla="*/ 23043 w 106"/>
                  <a:gd name="T5" fmla="*/ 45655 h 107"/>
                  <a:gd name="T6" fmla="*/ 23043 w 106"/>
                  <a:gd name="T7" fmla="*/ 45655 h 107"/>
                  <a:gd name="T8" fmla="*/ 0 w 106"/>
                  <a:gd name="T9" fmla="*/ 23258 h 107"/>
                  <a:gd name="T10" fmla="*/ 0 w 106"/>
                  <a:gd name="T11" fmla="*/ 23258 h 107"/>
                  <a:gd name="T12" fmla="*/ 23043 w 106"/>
                  <a:gd name="T13" fmla="*/ 0 h 107"/>
                  <a:gd name="T14" fmla="*/ 23043 w 106"/>
                  <a:gd name="T15" fmla="*/ 0 h 107"/>
                  <a:gd name="T16" fmla="*/ 45651 w 106"/>
                  <a:gd name="T17" fmla="*/ 23258 h 1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7">
                    <a:moveTo>
                      <a:pt x="105" y="54"/>
                    </a:moveTo>
                    <a:lnTo>
                      <a:pt x="105" y="54"/>
                    </a:lnTo>
                    <a:cubicBezTo>
                      <a:pt x="105" y="83"/>
                      <a:pt x="81" y="106"/>
                      <a:pt x="53" y="106"/>
                    </a:cubicBezTo>
                    <a:cubicBezTo>
                      <a:pt x="24" y="106"/>
                      <a:pt x="0" y="83"/>
                      <a:pt x="0" y="54"/>
                    </a:cubicBezTo>
                    <a:cubicBezTo>
                      <a:pt x="0" y="24"/>
                      <a:pt x="24" y="0"/>
                      <a:pt x="53" y="0"/>
                    </a:cubicBezTo>
                    <a:cubicBezTo>
                      <a:pt x="81" y="0"/>
                      <a:pt x="105" y="24"/>
                      <a:pt x="105" y="54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95" name="Freeform 7">
                <a:extLst>
                  <a:ext uri="{FF2B5EF4-FFF2-40B4-BE49-F238E27FC236}">
                    <a16:creationId xmlns:a16="http://schemas.microsoft.com/office/drawing/2014/main" id="{21686967-D119-7942-B2B9-59D5C6E1DC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370" y="-486389"/>
                <a:ext cx="46086" cy="46086"/>
              </a:xfrm>
              <a:custGeom>
                <a:avLst/>
                <a:gdLst>
                  <a:gd name="T0" fmla="*/ 45647 w 105"/>
                  <a:gd name="T1" fmla="*/ 23043 h 106"/>
                  <a:gd name="T2" fmla="*/ 45647 w 105"/>
                  <a:gd name="T3" fmla="*/ 23043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3043 h 106"/>
                  <a:gd name="T10" fmla="*/ 0 w 105"/>
                  <a:gd name="T11" fmla="*/ 23043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3"/>
                    </a:moveTo>
                    <a:lnTo>
                      <a:pt x="104" y="53"/>
                    </a:lnTo>
                    <a:cubicBezTo>
                      <a:pt x="104" y="82"/>
                      <a:pt x="80" y="105"/>
                      <a:pt x="52" y="105"/>
                    </a:cubicBezTo>
                    <a:cubicBezTo>
                      <a:pt x="23" y="105"/>
                      <a:pt x="0" y="82"/>
                      <a:pt x="0" y="53"/>
                    </a:cubicBezTo>
                    <a:cubicBezTo>
                      <a:pt x="0" y="24"/>
                      <a:pt x="23" y="0"/>
                      <a:pt x="52" y="0"/>
                    </a:cubicBezTo>
                    <a:cubicBezTo>
                      <a:pt x="80" y="0"/>
                      <a:pt x="104" y="24"/>
                      <a:pt x="104" y="53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96" name="Freeform 8">
                <a:extLst>
                  <a:ext uri="{FF2B5EF4-FFF2-40B4-BE49-F238E27FC236}">
                    <a16:creationId xmlns:a16="http://schemas.microsoft.com/office/drawing/2014/main" id="{99A841B9-11C1-384D-808E-EF5F7BA999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370" y="786737"/>
                <a:ext cx="46086" cy="46086"/>
              </a:xfrm>
              <a:custGeom>
                <a:avLst/>
                <a:gdLst>
                  <a:gd name="T0" fmla="*/ 45647 w 105"/>
                  <a:gd name="T1" fmla="*/ 22608 h 106"/>
                  <a:gd name="T2" fmla="*/ 45647 w 105"/>
                  <a:gd name="T3" fmla="*/ 22608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2608 h 106"/>
                  <a:gd name="T10" fmla="*/ 0 w 105"/>
                  <a:gd name="T11" fmla="*/ 22608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2608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1"/>
                      <a:pt x="80" y="105"/>
                      <a:pt x="52" y="105"/>
                    </a:cubicBezTo>
                    <a:cubicBezTo>
                      <a:pt x="23" y="105"/>
                      <a:pt x="0" y="81"/>
                      <a:pt x="0" y="52"/>
                    </a:cubicBezTo>
                    <a:cubicBezTo>
                      <a:pt x="0" y="24"/>
                      <a:pt x="23" y="0"/>
                      <a:pt x="52" y="0"/>
                    </a:cubicBezTo>
                    <a:cubicBezTo>
                      <a:pt x="80" y="0"/>
                      <a:pt x="104" y="24"/>
                      <a:pt x="104" y="52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97" name="Freeform 9">
                <a:extLst>
                  <a:ext uri="{FF2B5EF4-FFF2-40B4-BE49-F238E27FC236}">
                    <a16:creationId xmlns:a16="http://schemas.microsoft.com/office/drawing/2014/main" id="{98F9EE77-ABBB-734A-BD84-0E8240512A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7836" y="-12087"/>
                <a:ext cx="46086" cy="46086"/>
              </a:xfrm>
              <a:custGeom>
                <a:avLst/>
                <a:gdLst>
                  <a:gd name="T0" fmla="*/ 45651 w 106"/>
                  <a:gd name="T1" fmla="*/ 23043 h 106"/>
                  <a:gd name="T2" fmla="*/ 45651 w 106"/>
                  <a:gd name="T3" fmla="*/ 23043 h 106"/>
                  <a:gd name="T4" fmla="*/ 23043 w 106"/>
                  <a:gd name="T5" fmla="*/ 45651 h 106"/>
                  <a:gd name="T6" fmla="*/ 23043 w 106"/>
                  <a:gd name="T7" fmla="*/ 45651 h 106"/>
                  <a:gd name="T8" fmla="*/ 0 w 106"/>
                  <a:gd name="T9" fmla="*/ 23043 h 106"/>
                  <a:gd name="T10" fmla="*/ 0 w 106"/>
                  <a:gd name="T11" fmla="*/ 23043 h 106"/>
                  <a:gd name="T12" fmla="*/ 23043 w 106"/>
                  <a:gd name="T13" fmla="*/ 0 h 106"/>
                  <a:gd name="T14" fmla="*/ 23043 w 106"/>
                  <a:gd name="T15" fmla="*/ 0 h 106"/>
                  <a:gd name="T16" fmla="*/ 45651 w 106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6">
                    <a:moveTo>
                      <a:pt x="105" y="53"/>
                    </a:moveTo>
                    <a:lnTo>
                      <a:pt x="105" y="53"/>
                    </a:lnTo>
                    <a:cubicBezTo>
                      <a:pt x="105" y="81"/>
                      <a:pt x="81" y="105"/>
                      <a:pt x="53" y="105"/>
                    </a:cubicBezTo>
                    <a:cubicBezTo>
                      <a:pt x="24" y="105"/>
                      <a:pt x="0" y="81"/>
                      <a:pt x="0" y="53"/>
                    </a:cubicBezTo>
                    <a:cubicBezTo>
                      <a:pt x="0" y="23"/>
                      <a:pt x="24" y="0"/>
                      <a:pt x="53" y="0"/>
                    </a:cubicBezTo>
                    <a:cubicBezTo>
                      <a:pt x="81" y="0"/>
                      <a:pt x="105" y="23"/>
                      <a:pt x="105" y="53"/>
                    </a:cubicBezTo>
                  </a:path>
                </a:pathLst>
              </a:custGeom>
              <a:solidFill>
                <a:srgbClr val="B52B2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98" name="Freeform 10">
                <a:extLst>
                  <a:ext uri="{FF2B5EF4-FFF2-40B4-BE49-F238E27FC236}">
                    <a16:creationId xmlns:a16="http://schemas.microsoft.com/office/drawing/2014/main" id="{A2B4EBA1-B69C-6540-9D66-EAF869F585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0764" y="400766"/>
                <a:ext cx="46086" cy="46086"/>
              </a:xfrm>
              <a:custGeom>
                <a:avLst/>
                <a:gdLst>
                  <a:gd name="T0" fmla="*/ 45647 w 105"/>
                  <a:gd name="T1" fmla="*/ 22824 h 105"/>
                  <a:gd name="T2" fmla="*/ 45647 w 105"/>
                  <a:gd name="T3" fmla="*/ 22824 h 105"/>
                  <a:gd name="T4" fmla="*/ 22824 w 105"/>
                  <a:gd name="T5" fmla="*/ 45647 h 105"/>
                  <a:gd name="T6" fmla="*/ 22824 w 105"/>
                  <a:gd name="T7" fmla="*/ 45647 h 105"/>
                  <a:gd name="T8" fmla="*/ 0 w 105"/>
                  <a:gd name="T9" fmla="*/ 22824 h 105"/>
                  <a:gd name="T10" fmla="*/ 0 w 105"/>
                  <a:gd name="T11" fmla="*/ 22824 h 105"/>
                  <a:gd name="T12" fmla="*/ 22824 w 105"/>
                  <a:gd name="T13" fmla="*/ 0 h 105"/>
                  <a:gd name="T14" fmla="*/ 22824 w 105"/>
                  <a:gd name="T15" fmla="*/ 0 h 105"/>
                  <a:gd name="T16" fmla="*/ 45647 w 105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5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1"/>
                      <a:pt x="81" y="104"/>
                      <a:pt x="52" y="104"/>
                    </a:cubicBezTo>
                    <a:cubicBezTo>
                      <a:pt x="23" y="104"/>
                      <a:pt x="0" y="81"/>
                      <a:pt x="0" y="52"/>
                    </a:cubicBezTo>
                    <a:cubicBezTo>
                      <a:pt x="0" y="22"/>
                      <a:pt x="23" y="0"/>
                      <a:pt x="52" y="0"/>
                    </a:cubicBezTo>
                    <a:cubicBezTo>
                      <a:pt x="81" y="0"/>
                      <a:pt x="104" y="22"/>
                      <a:pt x="104" y="52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99" name="Freeform 11">
                <a:extLst>
                  <a:ext uri="{FF2B5EF4-FFF2-40B4-BE49-F238E27FC236}">
                    <a16:creationId xmlns:a16="http://schemas.microsoft.com/office/drawing/2014/main" id="{E56D70B7-4643-BA42-AC8E-7D6666B4A6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8813" y="571669"/>
                <a:ext cx="46086" cy="46086"/>
              </a:xfrm>
              <a:custGeom>
                <a:avLst/>
                <a:gdLst>
                  <a:gd name="T0" fmla="*/ 45655 w 107"/>
                  <a:gd name="T1" fmla="*/ 22397 h 107"/>
                  <a:gd name="T2" fmla="*/ 45655 w 107"/>
                  <a:gd name="T3" fmla="*/ 22397 h 107"/>
                  <a:gd name="T4" fmla="*/ 22397 w 107"/>
                  <a:gd name="T5" fmla="*/ 45655 h 107"/>
                  <a:gd name="T6" fmla="*/ 22397 w 107"/>
                  <a:gd name="T7" fmla="*/ 45655 h 107"/>
                  <a:gd name="T8" fmla="*/ 0 w 107"/>
                  <a:gd name="T9" fmla="*/ 22397 h 107"/>
                  <a:gd name="T10" fmla="*/ 0 w 107"/>
                  <a:gd name="T11" fmla="*/ 22397 h 107"/>
                  <a:gd name="T12" fmla="*/ 22397 w 107"/>
                  <a:gd name="T13" fmla="*/ 0 h 107"/>
                  <a:gd name="T14" fmla="*/ 22397 w 107"/>
                  <a:gd name="T15" fmla="*/ 0 h 107"/>
                  <a:gd name="T16" fmla="*/ 45655 w 107"/>
                  <a:gd name="T17" fmla="*/ 22397 h 1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7" h="107">
                    <a:moveTo>
                      <a:pt x="106" y="52"/>
                    </a:moveTo>
                    <a:lnTo>
                      <a:pt x="106" y="52"/>
                    </a:lnTo>
                    <a:cubicBezTo>
                      <a:pt x="106" y="82"/>
                      <a:pt x="82" y="106"/>
                      <a:pt x="52" y="106"/>
                    </a:cubicBezTo>
                    <a:cubicBezTo>
                      <a:pt x="24" y="106"/>
                      <a:pt x="0" y="82"/>
                      <a:pt x="0" y="52"/>
                    </a:cubicBezTo>
                    <a:cubicBezTo>
                      <a:pt x="0" y="24"/>
                      <a:pt x="24" y="0"/>
                      <a:pt x="52" y="0"/>
                    </a:cubicBezTo>
                    <a:cubicBezTo>
                      <a:pt x="82" y="0"/>
                      <a:pt x="106" y="24"/>
                      <a:pt x="106" y="52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00" name="Freeform 12">
                <a:extLst>
                  <a:ext uri="{FF2B5EF4-FFF2-40B4-BE49-F238E27FC236}">
                    <a16:creationId xmlns:a16="http://schemas.microsoft.com/office/drawing/2014/main" id="{24626224-61EF-CB43-9C1E-F9F4B93AAE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2202" y="51281"/>
                <a:ext cx="46086" cy="46086"/>
              </a:xfrm>
              <a:custGeom>
                <a:avLst/>
                <a:gdLst>
                  <a:gd name="T0" fmla="*/ 45655 w 107"/>
                  <a:gd name="T1" fmla="*/ 23043 h 106"/>
                  <a:gd name="T2" fmla="*/ 45655 w 107"/>
                  <a:gd name="T3" fmla="*/ 23043 h 106"/>
                  <a:gd name="T4" fmla="*/ 22828 w 107"/>
                  <a:gd name="T5" fmla="*/ 45651 h 106"/>
                  <a:gd name="T6" fmla="*/ 22828 w 107"/>
                  <a:gd name="T7" fmla="*/ 45651 h 106"/>
                  <a:gd name="T8" fmla="*/ 0 w 107"/>
                  <a:gd name="T9" fmla="*/ 23043 h 106"/>
                  <a:gd name="T10" fmla="*/ 0 w 107"/>
                  <a:gd name="T11" fmla="*/ 23043 h 106"/>
                  <a:gd name="T12" fmla="*/ 22828 w 107"/>
                  <a:gd name="T13" fmla="*/ 0 h 106"/>
                  <a:gd name="T14" fmla="*/ 22828 w 107"/>
                  <a:gd name="T15" fmla="*/ 0 h 106"/>
                  <a:gd name="T16" fmla="*/ 45655 w 107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7" h="106">
                    <a:moveTo>
                      <a:pt x="106" y="53"/>
                    </a:moveTo>
                    <a:lnTo>
                      <a:pt x="106" y="53"/>
                    </a:lnTo>
                    <a:cubicBezTo>
                      <a:pt x="106" y="81"/>
                      <a:pt x="82" y="105"/>
                      <a:pt x="53" y="105"/>
                    </a:cubicBezTo>
                    <a:cubicBezTo>
                      <a:pt x="23" y="105"/>
                      <a:pt x="0" y="81"/>
                      <a:pt x="0" y="53"/>
                    </a:cubicBezTo>
                    <a:cubicBezTo>
                      <a:pt x="0" y="24"/>
                      <a:pt x="23" y="0"/>
                      <a:pt x="53" y="0"/>
                    </a:cubicBezTo>
                    <a:cubicBezTo>
                      <a:pt x="82" y="0"/>
                      <a:pt x="106" y="24"/>
                      <a:pt x="106" y="53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01" name="Freeform 13">
                <a:extLst>
                  <a:ext uri="{FF2B5EF4-FFF2-40B4-BE49-F238E27FC236}">
                    <a16:creationId xmlns:a16="http://schemas.microsoft.com/office/drawing/2014/main" id="{94BFF1D1-7EB3-6047-B387-A07CFB5E25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7932" y="1124701"/>
                <a:ext cx="46086" cy="46086"/>
              </a:xfrm>
              <a:custGeom>
                <a:avLst/>
                <a:gdLst>
                  <a:gd name="T0" fmla="*/ 45647 w 105"/>
                  <a:gd name="T1" fmla="*/ 22608 h 106"/>
                  <a:gd name="T2" fmla="*/ 45647 w 105"/>
                  <a:gd name="T3" fmla="*/ 22608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2608 h 106"/>
                  <a:gd name="T10" fmla="*/ 0 w 105"/>
                  <a:gd name="T11" fmla="*/ 22608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2608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1"/>
                      <a:pt x="81" y="105"/>
                      <a:pt x="52" y="105"/>
                    </a:cubicBezTo>
                    <a:cubicBezTo>
                      <a:pt x="24" y="105"/>
                      <a:pt x="0" y="81"/>
                      <a:pt x="0" y="52"/>
                    </a:cubicBezTo>
                    <a:cubicBezTo>
                      <a:pt x="0" y="23"/>
                      <a:pt x="24" y="0"/>
                      <a:pt x="52" y="0"/>
                    </a:cubicBezTo>
                    <a:cubicBezTo>
                      <a:pt x="81" y="0"/>
                      <a:pt x="104" y="23"/>
                      <a:pt x="104" y="52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02" name="Freeform 14">
                <a:extLst>
                  <a:ext uri="{FF2B5EF4-FFF2-40B4-BE49-F238E27FC236}">
                    <a16:creationId xmlns:a16="http://schemas.microsoft.com/office/drawing/2014/main" id="{C2CBE1AA-EDB4-2549-ABE2-B014A13A29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2202" y="556307"/>
                <a:ext cx="46086" cy="46086"/>
              </a:xfrm>
              <a:custGeom>
                <a:avLst/>
                <a:gdLst>
                  <a:gd name="T0" fmla="*/ 45655 w 107"/>
                  <a:gd name="T1" fmla="*/ 22824 h 105"/>
                  <a:gd name="T2" fmla="*/ 45655 w 107"/>
                  <a:gd name="T3" fmla="*/ 22824 h 105"/>
                  <a:gd name="T4" fmla="*/ 22828 w 107"/>
                  <a:gd name="T5" fmla="*/ 45647 h 105"/>
                  <a:gd name="T6" fmla="*/ 22828 w 107"/>
                  <a:gd name="T7" fmla="*/ 45647 h 105"/>
                  <a:gd name="T8" fmla="*/ 0 w 107"/>
                  <a:gd name="T9" fmla="*/ 22824 h 105"/>
                  <a:gd name="T10" fmla="*/ 0 w 107"/>
                  <a:gd name="T11" fmla="*/ 22824 h 105"/>
                  <a:gd name="T12" fmla="*/ 22828 w 107"/>
                  <a:gd name="T13" fmla="*/ 0 h 105"/>
                  <a:gd name="T14" fmla="*/ 22828 w 107"/>
                  <a:gd name="T15" fmla="*/ 0 h 105"/>
                  <a:gd name="T16" fmla="*/ 45655 w 107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7" h="105">
                    <a:moveTo>
                      <a:pt x="106" y="52"/>
                    </a:moveTo>
                    <a:lnTo>
                      <a:pt x="106" y="52"/>
                    </a:lnTo>
                    <a:cubicBezTo>
                      <a:pt x="106" y="81"/>
                      <a:pt x="82" y="104"/>
                      <a:pt x="53" y="104"/>
                    </a:cubicBezTo>
                    <a:cubicBezTo>
                      <a:pt x="23" y="104"/>
                      <a:pt x="0" y="81"/>
                      <a:pt x="0" y="52"/>
                    </a:cubicBezTo>
                    <a:cubicBezTo>
                      <a:pt x="0" y="24"/>
                      <a:pt x="23" y="0"/>
                      <a:pt x="53" y="0"/>
                    </a:cubicBezTo>
                    <a:cubicBezTo>
                      <a:pt x="82" y="0"/>
                      <a:pt x="106" y="24"/>
                      <a:pt x="106" y="52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03" name="Freeform 15">
                <a:extLst>
                  <a:ext uri="{FF2B5EF4-FFF2-40B4-BE49-F238E27FC236}">
                    <a16:creationId xmlns:a16="http://schemas.microsoft.com/office/drawing/2014/main" id="{D1B5D234-6FF4-FA42-998F-76EC8C1392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2569" y="1658531"/>
                <a:ext cx="46086" cy="46086"/>
              </a:xfrm>
              <a:custGeom>
                <a:avLst/>
                <a:gdLst>
                  <a:gd name="T0" fmla="*/ 45655 w 107"/>
                  <a:gd name="T1" fmla="*/ 22824 h 105"/>
                  <a:gd name="T2" fmla="*/ 45655 w 107"/>
                  <a:gd name="T3" fmla="*/ 22824 h 105"/>
                  <a:gd name="T4" fmla="*/ 22397 w 107"/>
                  <a:gd name="T5" fmla="*/ 45647 h 105"/>
                  <a:gd name="T6" fmla="*/ 22397 w 107"/>
                  <a:gd name="T7" fmla="*/ 45647 h 105"/>
                  <a:gd name="T8" fmla="*/ 0 w 107"/>
                  <a:gd name="T9" fmla="*/ 22824 h 105"/>
                  <a:gd name="T10" fmla="*/ 0 w 107"/>
                  <a:gd name="T11" fmla="*/ 22824 h 105"/>
                  <a:gd name="T12" fmla="*/ 22397 w 107"/>
                  <a:gd name="T13" fmla="*/ 0 h 105"/>
                  <a:gd name="T14" fmla="*/ 22397 w 107"/>
                  <a:gd name="T15" fmla="*/ 0 h 105"/>
                  <a:gd name="T16" fmla="*/ 45655 w 107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7" h="105">
                    <a:moveTo>
                      <a:pt x="106" y="52"/>
                    </a:moveTo>
                    <a:lnTo>
                      <a:pt x="106" y="52"/>
                    </a:lnTo>
                    <a:cubicBezTo>
                      <a:pt x="106" y="81"/>
                      <a:pt x="82" y="104"/>
                      <a:pt x="52" y="104"/>
                    </a:cubicBezTo>
                    <a:cubicBezTo>
                      <a:pt x="24" y="104"/>
                      <a:pt x="0" y="81"/>
                      <a:pt x="0" y="52"/>
                    </a:cubicBezTo>
                    <a:cubicBezTo>
                      <a:pt x="0" y="22"/>
                      <a:pt x="24" y="0"/>
                      <a:pt x="52" y="0"/>
                    </a:cubicBezTo>
                    <a:cubicBezTo>
                      <a:pt x="82" y="0"/>
                      <a:pt x="106" y="22"/>
                      <a:pt x="106" y="52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04" name="Freeform 16">
                <a:extLst>
                  <a:ext uri="{FF2B5EF4-FFF2-40B4-BE49-F238E27FC236}">
                    <a16:creationId xmlns:a16="http://schemas.microsoft.com/office/drawing/2014/main" id="{4F9FFE53-7688-8449-8679-6A699C20E6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3136" y="1286002"/>
                <a:ext cx="46086" cy="46086"/>
              </a:xfrm>
              <a:custGeom>
                <a:avLst/>
                <a:gdLst>
                  <a:gd name="T0" fmla="*/ 45647 w 105"/>
                  <a:gd name="T1" fmla="*/ 23043 h 106"/>
                  <a:gd name="T2" fmla="*/ 45647 w 105"/>
                  <a:gd name="T3" fmla="*/ 23043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3043 h 106"/>
                  <a:gd name="T10" fmla="*/ 0 w 105"/>
                  <a:gd name="T11" fmla="*/ 23043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3"/>
                    </a:moveTo>
                    <a:lnTo>
                      <a:pt x="104" y="53"/>
                    </a:lnTo>
                    <a:cubicBezTo>
                      <a:pt x="104" y="81"/>
                      <a:pt x="81" y="105"/>
                      <a:pt x="52" y="105"/>
                    </a:cubicBezTo>
                    <a:cubicBezTo>
                      <a:pt x="23" y="105"/>
                      <a:pt x="0" y="81"/>
                      <a:pt x="0" y="53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1" y="0"/>
                      <a:pt x="104" y="23"/>
                      <a:pt x="104" y="53"/>
                    </a:cubicBezTo>
                  </a:path>
                </a:pathLst>
              </a:custGeom>
              <a:solidFill>
                <a:srgbClr val="B52B2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05" name="Freeform 17">
                <a:extLst>
                  <a:ext uri="{FF2B5EF4-FFF2-40B4-BE49-F238E27FC236}">
                    <a16:creationId xmlns:a16="http://schemas.microsoft.com/office/drawing/2014/main" id="{DA06CE0F-FE15-554E-A917-43E4D38394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2317" y="1537554"/>
                <a:ext cx="74890" cy="76810"/>
              </a:xfrm>
              <a:custGeom>
                <a:avLst/>
                <a:gdLst>
                  <a:gd name="T0" fmla="*/ 74460 w 174"/>
                  <a:gd name="T1" fmla="*/ 38186 h 175"/>
                  <a:gd name="T2" fmla="*/ 74460 w 174"/>
                  <a:gd name="T3" fmla="*/ 38186 h 175"/>
                  <a:gd name="T4" fmla="*/ 37015 w 174"/>
                  <a:gd name="T5" fmla="*/ 76371 h 175"/>
                  <a:gd name="T6" fmla="*/ 37015 w 174"/>
                  <a:gd name="T7" fmla="*/ 76371 h 175"/>
                  <a:gd name="T8" fmla="*/ 0 w 174"/>
                  <a:gd name="T9" fmla="*/ 38186 h 175"/>
                  <a:gd name="T10" fmla="*/ 0 w 174"/>
                  <a:gd name="T11" fmla="*/ 38186 h 175"/>
                  <a:gd name="T12" fmla="*/ 37015 w 174"/>
                  <a:gd name="T13" fmla="*/ 0 h 175"/>
                  <a:gd name="T14" fmla="*/ 37015 w 174"/>
                  <a:gd name="T15" fmla="*/ 0 h 175"/>
                  <a:gd name="T16" fmla="*/ 74460 w 174"/>
                  <a:gd name="T17" fmla="*/ 38186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5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5"/>
                      <a:pt x="135" y="174"/>
                      <a:pt x="86" y="174"/>
                    </a:cubicBezTo>
                    <a:cubicBezTo>
                      <a:pt x="38" y="174"/>
                      <a:pt x="0" y="135"/>
                      <a:pt x="0" y="87"/>
                    </a:cubicBezTo>
                    <a:cubicBezTo>
                      <a:pt x="0" y="39"/>
                      <a:pt x="38" y="0"/>
                      <a:pt x="86" y="0"/>
                    </a:cubicBezTo>
                    <a:cubicBezTo>
                      <a:pt x="135" y="0"/>
                      <a:pt x="173" y="39"/>
                      <a:pt x="173" y="87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06" name="Freeform 18">
                <a:extLst>
                  <a:ext uri="{FF2B5EF4-FFF2-40B4-BE49-F238E27FC236}">
                    <a16:creationId xmlns:a16="http://schemas.microsoft.com/office/drawing/2014/main" id="{906D1333-657E-FE46-B6FF-C3CBF96848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9474" y="1293683"/>
                <a:ext cx="74889" cy="74889"/>
              </a:xfrm>
              <a:custGeom>
                <a:avLst/>
                <a:gdLst>
                  <a:gd name="T0" fmla="*/ 74459 w 174"/>
                  <a:gd name="T1" fmla="*/ 37445 h 174"/>
                  <a:gd name="T2" fmla="*/ 74459 w 174"/>
                  <a:gd name="T3" fmla="*/ 37445 h 174"/>
                  <a:gd name="T4" fmla="*/ 37014 w 174"/>
                  <a:gd name="T5" fmla="*/ 74459 h 174"/>
                  <a:gd name="T6" fmla="*/ 37014 w 174"/>
                  <a:gd name="T7" fmla="*/ 74459 h 174"/>
                  <a:gd name="T8" fmla="*/ 0 w 174"/>
                  <a:gd name="T9" fmla="*/ 37445 h 174"/>
                  <a:gd name="T10" fmla="*/ 0 w 174"/>
                  <a:gd name="T11" fmla="*/ 37445 h 174"/>
                  <a:gd name="T12" fmla="*/ 37014 w 174"/>
                  <a:gd name="T13" fmla="*/ 0 h 174"/>
                  <a:gd name="T14" fmla="*/ 37014 w 174"/>
                  <a:gd name="T15" fmla="*/ 0 h 174"/>
                  <a:gd name="T16" fmla="*/ 74459 w 174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4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5"/>
                      <a:pt x="134" y="173"/>
                      <a:pt x="86" y="173"/>
                    </a:cubicBezTo>
                    <a:cubicBezTo>
                      <a:pt x="39" y="173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4" y="0"/>
                      <a:pt x="173" y="39"/>
                      <a:pt x="173" y="87"/>
                    </a:cubicBezTo>
                  </a:path>
                </a:pathLst>
              </a:custGeom>
              <a:solidFill>
                <a:srgbClr val="B52B2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07" name="Freeform 19">
                <a:extLst>
                  <a:ext uri="{FF2B5EF4-FFF2-40B4-BE49-F238E27FC236}">
                    <a16:creationId xmlns:a16="http://schemas.microsoft.com/office/drawing/2014/main" id="{6F477C78-5678-EC4A-8CCD-7A54382794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408" y="47441"/>
                <a:ext cx="74889" cy="74890"/>
              </a:xfrm>
              <a:custGeom>
                <a:avLst/>
                <a:gdLst>
                  <a:gd name="T0" fmla="*/ 74459 w 174"/>
                  <a:gd name="T1" fmla="*/ 37661 h 173"/>
                  <a:gd name="T2" fmla="*/ 74459 w 174"/>
                  <a:gd name="T3" fmla="*/ 37661 h 173"/>
                  <a:gd name="T4" fmla="*/ 37014 w 174"/>
                  <a:gd name="T5" fmla="*/ 74457 h 173"/>
                  <a:gd name="T6" fmla="*/ 37014 w 174"/>
                  <a:gd name="T7" fmla="*/ 74457 h 173"/>
                  <a:gd name="T8" fmla="*/ 0 w 174"/>
                  <a:gd name="T9" fmla="*/ 37661 h 173"/>
                  <a:gd name="T10" fmla="*/ 0 w 174"/>
                  <a:gd name="T11" fmla="*/ 37661 h 173"/>
                  <a:gd name="T12" fmla="*/ 37014 w 174"/>
                  <a:gd name="T13" fmla="*/ 0 h 173"/>
                  <a:gd name="T14" fmla="*/ 37014 w 174"/>
                  <a:gd name="T15" fmla="*/ 0 h 173"/>
                  <a:gd name="T16" fmla="*/ 74459 w 174"/>
                  <a:gd name="T17" fmla="*/ 37661 h 1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3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3"/>
                      <a:pt x="134" y="172"/>
                      <a:pt x="86" y="172"/>
                    </a:cubicBezTo>
                    <a:cubicBezTo>
                      <a:pt x="39" y="172"/>
                      <a:pt x="0" y="133"/>
                      <a:pt x="0" y="87"/>
                    </a:cubicBezTo>
                    <a:cubicBezTo>
                      <a:pt x="0" y="38"/>
                      <a:pt x="39" y="0"/>
                      <a:pt x="86" y="0"/>
                    </a:cubicBezTo>
                    <a:cubicBezTo>
                      <a:pt x="134" y="0"/>
                      <a:pt x="173" y="38"/>
                      <a:pt x="173" y="87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08" name="Freeform 20">
                <a:extLst>
                  <a:ext uri="{FF2B5EF4-FFF2-40B4-BE49-F238E27FC236}">
                    <a16:creationId xmlns:a16="http://schemas.microsoft.com/office/drawing/2014/main" id="{4E3E9327-3F9A-8C40-B641-580CF6A8CE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9675" y="1199591"/>
                <a:ext cx="74890" cy="74890"/>
              </a:xfrm>
              <a:custGeom>
                <a:avLst/>
                <a:gdLst>
                  <a:gd name="T0" fmla="*/ 74460 w 174"/>
                  <a:gd name="T1" fmla="*/ 37445 h 174"/>
                  <a:gd name="T2" fmla="*/ 74460 w 174"/>
                  <a:gd name="T3" fmla="*/ 37445 h 174"/>
                  <a:gd name="T4" fmla="*/ 37015 w 174"/>
                  <a:gd name="T5" fmla="*/ 74460 h 174"/>
                  <a:gd name="T6" fmla="*/ 37015 w 174"/>
                  <a:gd name="T7" fmla="*/ 74460 h 174"/>
                  <a:gd name="T8" fmla="*/ 0 w 174"/>
                  <a:gd name="T9" fmla="*/ 37445 h 174"/>
                  <a:gd name="T10" fmla="*/ 0 w 174"/>
                  <a:gd name="T11" fmla="*/ 37445 h 174"/>
                  <a:gd name="T12" fmla="*/ 37015 w 174"/>
                  <a:gd name="T13" fmla="*/ 0 h 174"/>
                  <a:gd name="T14" fmla="*/ 37015 w 174"/>
                  <a:gd name="T15" fmla="*/ 0 h 174"/>
                  <a:gd name="T16" fmla="*/ 74460 w 174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4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5"/>
                      <a:pt x="134" y="173"/>
                      <a:pt x="86" y="173"/>
                    </a:cubicBezTo>
                    <a:cubicBezTo>
                      <a:pt x="38" y="173"/>
                      <a:pt x="0" y="135"/>
                      <a:pt x="0" y="87"/>
                    </a:cubicBezTo>
                    <a:cubicBezTo>
                      <a:pt x="0" y="38"/>
                      <a:pt x="38" y="0"/>
                      <a:pt x="86" y="0"/>
                    </a:cubicBezTo>
                    <a:cubicBezTo>
                      <a:pt x="134" y="0"/>
                      <a:pt x="173" y="38"/>
                      <a:pt x="173" y="87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09" name="Freeform 21">
                <a:extLst>
                  <a:ext uri="{FF2B5EF4-FFF2-40B4-BE49-F238E27FC236}">
                    <a16:creationId xmlns:a16="http://schemas.microsoft.com/office/drawing/2014/main" id="{11750367-8973-3B41-9329-2A1F422BD7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9463" y="-63934"/>
                <a:ext cx="74889" cy="76810"/>
              </a:xfrm>
              <a:custGeom>
                <a:avLst/>
                <a:gdLst>
                  <a:gd name="T0" fmla="*/ 74459 w 174"/>
                  <a:gd name="T1" fmla="*/ 38186 h 175"/>
                  <a:gd name="T2" fmla="*/ 74459 w 174"/>
                  <a:gd name="T3" fmla="*/ 38186 h 175"/>
                  <a:gd name="T4" fmla="*/ 37445 w 174"/>
                  <a:gd name="T5" fmla="*/ 76371 h 175"/>
                  <a:gd name="T6" fmla="*/ 37445 w 174"/>
                  <a:gd name="T7" fmla="*/ 76371 h 175"/>
                  <a:gd name="T8" fmla="*/ 0 w 174"/>
                  <a:gd name="T9" fmla="*/ 38186 h 175"/>
                  <a:gd name="T10" fmla="*/ 0 w 174"/>
                  <a:gd name="T11" fmla="*/ 38186 h 175"/>
                  <a:gd name="T12" fmla="*/ 37445 w 174"/>
                  <a:gd name="T13" fmla="*/ 0 h 175"/>
                  <a:gd name="T14" fmla="*/ 37445 w 174"/>
                  <a:gd name="T15" fmla="*/ 0 h 175"/>
                  <a:gd name="T16" fmla="*/ 74459 w 174"/>
                  <a:gd name="T17" fmla="*/ 38186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5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5"/>
                      <a:pt x="133" y="174"/>
                      <a:pt x="87" y="174"/>
                    </a:cubicBezTo>
                    <a:cubicBezTo>
                      <a:pt x="39" y="174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3" y="0"/>
                      <a:pt x="173" y="39"/>
                      <a:pt x="173" y="87"/>
                    </a:cubicBezTo>
                  </a:path>
                </a:pathLst>
              </a:custGeom>
              <a:solidFill>
                <a:srgbClr val="B52B2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10" name="Freeform 22">
                <a:extLst>
                  <a:ext uri="{FF2B5EF4-FFF2-40B4-BE49-F238E27FC236}">
                    <a16:creationId xmlns:a16="http://schemas.microsoft.com/office/drawing/2014/main" id="{FBD35044-687F-D440-B602-A30812FD9C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3252" y="114650"/>
                <a:ext cx="74889" cy="76810"/>
              </a:xfrm>
              <a:custGeom>
                <a:avLst/>
                <a:gdLst>
                  <a:gd name="T0" fmla="*/ 74456 w 173"/>
                  <a:gd name="T1" fmla="*/ 38186 h 175"/>
                  <a:gd name="T2" fmla="*/ 74456 w 173"/>
                  <a:gd name="T3" fmla="*/ 38186 h 175"/>
                  <a:gd name="T4" fmla="*/ 37661 w 173"/>
                  <a:gd name="T5" fmla="*/ 76371 h 175"/>
                  <a:gd name="T6" fmla="*/ 37661 w 173"/>
                  <a:gd name="T7" fmla="*/ 76371 h 175"/>
                  <a:gd name="T8" fmla="*/ 0 w 173"/>
                  <a:gd name="T9" fmla="*/ 38186 h 175"/>
                  <a:gd name="T10" fmla="*/ 0 w 173"/>
                  <a:gd name="T11" fmla="*/ 38186 h 175"/>
                  <a:gd name="T12" fmla="*/ 37661 w 173"/>
                  <a:gd name="T13" fmla="*/ 0 h 175"/>
                  <a:gd name="T14" fmla="*/ 37661 w 173"/>
                  <a:gd name="T15" fmla="*/ 0 h 175"/>
                  <a:gd name="T16" fmla="*/ 74456 w 173"/>
                  <a:gd name="T17" fmla="*/ 38186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5">
                    <a:moveTo>
                      <a:pt x="172" y="87"/>
                    </a:moveTo>
                    <a:lnTo>
                      <a:pt x="172" y="87"/>
                    </a:lnTo>
                    <a:cubicBezTo>
                      <a:pt x="172" y="135"/>
                      <a:pt x="134" y="174"/>
                      <a:pt x="87" y="174"/>
                    </a:cubicBezTo>
                    <a:cubicBezTo>
                      <a:pt x="39" y="174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4" y="0"/>
                      <a:pt x="172" y="39"/>
                      <a:pt x="172" y="87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11" name="Freeform 23">
                <a:extLst>
                  <a:ext uri="{FF2B5EF4-FFF2-40B4-BE49-F238E27FC236}">
                    <a16:creationId xmlns:a16="http://schemas.microsoft.com/office/drawing/2014/main" id="{13A21822-235E-D549-A077-BA66B90DDE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2621" y="-526714"/>
                <a:ext cx="1359537" cy="551111"/>
              </a:xfrm>
              <a:custGeom>
                <a:avLst/>
                <a:gdLst>
                  <a:gd name="T0" fmla="*/ 1221581 w 3124"/>
                  <a:gd name="T1" fmla="*/ 0 h 1265"/>
                  <a:gd name="T2" fmla="*/ 493507 w 3124"/>
                  <a:gd name="T3" fmla="*/ 0 h 1265"/>
                  <a:gd name="T4" fmla="*/ 493507 w 3124"/>
                  <a:gd name="T5" fmla="*/ 0 h 1265"/>
                  <a:gd name="T6" fmla="*/ 355551 w 3124"/>
                  <a:gd name="T7" fmla="*/ 137669 h 1265"/>
                  <a:gd name="T8" fmla="*/ 355551 w 3124"/>
                  <a:gd name="T9" fmla="*/ 137669 h 1265"/>
                  <a:gd name="T10" fmla="*/ 493507 w 3124"/>
                  <a:gd name="T11" fmla="*/ 274902 h 1265"/>
                  <a:gd name="T12" fmla="*/ 137520 w 3124"/>
                  <a:gd name="T13" fmla="*/ 274902 h 1265"/>
                  <a:gd name="T14" fmla="*/ 137520 w 3124"/>
                  <a:gd name="T15" fmla="*/ 274902 h 1265"/>
                  <a:gd name="T16" fmla="*/ 0 w 3124"/>
                  <a:gd name="T17" fmla="*/ 412571 h 1265"/>
                  <a:gd name="T18" fmla="*/ 0 w 3124"/>
                  <a:gd name="T19" fmla="*/ 412571 h 1265"/>
                  <a:gd name="T20" fmla="*/ 137520 w 3124"/>
                  <a:gd name="T21" fmla="*/ 550675 h 1265"/>
                  <a:gd name="T22" fmla="*/ 866030 w 3124"/>
                  <a:gd name="T23" fmla="*/ 550675 h 1265"/>
                  <a:gd name="T24" fmla="*/ 866030 w 3124"/>
                  <a:gd name="T25" fmla="*/ 550675 h 1265"/>
                  <a:gd name="T26" fmla="*/ 1003551 w 3124"/>
                  <a:gd name="T27" fmla="*/ 412571 h 1265"/>
                  <a:gd name="T28" fmla="*/ 1003551 w 3124"/>
                  <a:gd name="T29" fmla="*/ 412571 h 1265"/>
                  <a:gd name="T30" fmla="*/ 866030 w 3124"/>
                  <a:gd name="T31" fmla="*/ 274902 h 1265"/>
                  <a:gd name="T32" fmla="*/ 1221581 w 3124"/>
                  <a:gd name="T33" fmla="*/ 274902 h 1265"/>
                  <a:gd name="T34" fmla="*/ 1221581 w 3124"/>
                  <a:gd name="T35" fmla="*/ 274902 h 1265"/>
                  <a:gd name="T36" fmla="*/ 1359102 w 3124"/>
                  <a:gd name="T37" fmla="*/ 137669 h 1265"/>
                  <a:gd name="T38" fmla="*/ 1359102 w 3124"/>
                  <a:gd name="T39" fmla="*/ 137669 h 1265"/>
                  <a:gd name="T40" fmla="*/ 1221581 w 3124"/>
                  <a:gd name="T41" fmla="*/ 0 h 126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3124" h="1265">
                    <a:moveTo>
                      <a:pt x="2807" y="0"/>
                    </a:moveTo>
                    <a:lnTo>
                      <a:pt x="1134" y="0"/>
                    </a:lnTo>
                    <a:cubicBezTo>
                      <a:pt x="959" y="0"/>
                      <a:pt x="817" y="141"/>
                      <a:pt x="817" y="316"/>
                    </a:cubicBezTo>
                    <a:cubicBezTo>
                      <a:pt x="817" y="490"/>
                      <a:pt x="959" y="631"/>
                      <a:pt x="1134" y="631"/>
                    </a:cubicBezTo>
                    <a:lnTo>
                      <a:pt x="316" y="631"/>
                    </a:lnTo>
                    <a:cubicBezTo>
                      <a:pt x="142" y="631"/>
                      <a:pt x="0" y="772"/>
                      <a:pt x="0" y="947"/>
                    </a:cubicBezTo>
                    <a:cubicBezTo>
                      <a:pt x="0" y="1122"/>
                      <a:pt x="142" y="1264"/>
                      <a:pt x="316" y="1264"/>
                    </a:cubicBezTo>
                    <a:lnTo>
                      <a:pt x="1990" y="1264"/>
                    </a:lnTo>
                    <a:cubicBezTo>
                      <a:pt x="2164" y="1264"/>
                      <a:pt x="2306" y="1122"/>
                      <a:pt x="2306" y="947"/>
                    </a:cubicBezTo>
                    <a:cubicBezTo>
                      <a:pt x="2306" y="772"/>
                      <a:pt x="2164" y="631"/>
                      <a:pt x="1990" y="631"/>
                    </a:cubicBezTo>
                    <a:lnTo>
                      <a:pt x="2807" y="631"/>
                    </a:lnTo>
                    <a:cubicBezTo>
                      <a:pt x="2981" y="631"/>
                      <a:pt x="3123" y="490"/>
                      <a:pt x="3123" y="316"/>
                    </a:cubicBezTo>
                    <a:cubicBezTo>
                      <a:pt x="3123" y="141"/>
                      <a:pt x="2981" y="0"/>
                      <a:pt x="2807" y="0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dirty="0"/>
              </a:p>
            </p:txBody>
          </p:sp>
          <p:sp>
            <p:nvSpPr>
              <p:cNvPr id="212" name="Freeform 24">
                <a:extLst>
                  <a:ext uri="{FF2B5EF4-FFF2-40B4-BE49-F238E27FC236}">
                    <a16:creationId xmlns:a16="http://schemas.microsoft.com/office/drawing/2014/main" id="{4EC4B44F-2520-0A4A-BC2D-8DFEF452ED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2749" y="1264880"/>
                <a:ext cx="1282727" cy="551112"/>
              </a:xfrm>
              <a:custGeom>
                <a:avLst/>
                <a:gdLst>
                  <a:gd name="T0" fmla="*/ 1144219 w 2945"/>
                  <a:gd name="T1" fmla="*/ 275556 h 1266"/>
                  <a:gd name="T2" fmla="*/ 867202 w 2945"/>
                  <a:gd name="T3" fmla="*/ 275556 h 1266"/>
                  <a:gd name="T4" fmla="*/ 867202 w 2945"/>
                  <a:gd name="T5" fmla="*/ 275556 h 1266"/>
                  <a:gd name="T6" fmla="*/ 1004839 w 2945"/>
                  <a:gd name="T7" fmla="*/ 137560 h 1266"/>
                  <a:gd name="T8" fmla="*/ 1004839 w 2945"/>
                  <a:gd name="T9" fmla="*/ 137560 h 1266"/>
                  <a:gd name="T10" fmla="*/ 1004839 w 2945"/>
                  <a:gd name="T11" fmla="*/ 137560 h 1266"/>
                  <a:gd name="T12" fmla="*/ 867202 w 2945"/>
                  <a:gd name="T13" fmla="*/ 0 h 1266"/>
                  <a:gd name="T14" fmla="*/ 137637 w 2945"/>
                  <a:gd name="T15" fmla="*/ 0 h 1266"/>
                  <a:gd name="T16" fmla="*/ 137637 w 2945"/>
                  <a:gd name="T17" fmla="*/ 0 h 1266"/>
                  <a:gd name="T18" fmla="*/ 0 w 2945"/>
                  <a:gd name="T19" fmla="*/ 137560 h 1266"/>
                  <a:gd name="T20" fmla="*/ 0 w 2945"/>
                  <a:gd name="T21" fmla="*/ 137560 h 1266"/>
                  <a:gd name="T22" fmla="*/ 0 w 2945"/>
                  <a:gd name="T23" fmla="*/ 137560 h 1266"/>
                  <a:gd name="T24" fmla="*/ 137637 w 2945"/>
                  <a:gd name="T25" fmla="*/ 275556 h 1266"/>
                  <a:gd name="T26" fmla="*/ 415090 w 2945"/>
                  <a:gd name="T27" fmla="*/ 275556 h 1266"/>
                  <a:gd name="T28" fmla="*/ 415090 w 2945"/>
                  <a:gd name="T29" fmla="*/ 275556 h 1266"/>
                  <a:gd name="T30" fmla="*/ 277452 w 2945"/>
                  <a:gd name="T31" fmla="*/ 412681 h 1266"/>
                  <a:gd name="T32" fmla="*/ 277452 w 2945"/>
                  <a:gd name="T33" fmla="*/ 412681 h 1266"/>
                  <a:gd name="T34" fmla="*/ 415090 w 2945"/>
                  <a:gd name="T35" fmla="*/ 550677 h 1266"/>
                  <a:gd name="T36" fmla="*/ 1144219 w 2945"/>
                  <a:gd name="T37" fmla="*/ 550677 h 1266"/>
                  <a:gd name="T38" fmla="*/ 1144219 w 2945"/>
                  <a:gd name="T39" fmla="*/ 550677 h 1266"/>
                  <a:gd name="T40" fmla="*/ 1282291 w 2945"/>
                  <a:gd name="T41" fmla="*/ 412681 h 1266"/>
                  <a:gd name="T42" fmla="*/ 1282291 w 2945"/>
                  <a:gd name="T43" fmla="*/ 412681 h 1266"/>
                  <a:gd name="T44" fmla="*/ 1144219 w 2945"/>
                  <a:gd name="T45" fmla="*/ 275556 h 126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945" h="1266">
                    <a:moveTo>
                      <a:pt x="2627" y="633"/>
                    </a:moveTo>
                    <a:lnTo>
                      <a:pt x="1991" y="633"/>
                    </a:lnTo>
                    <a:cubicBezTo>
                      <a:pt x="2166" y="633"/>
                      <a:pt x="2307" y="490"/>
                      <a:pt x="2307" y="316"/>
                    </a:cubicBezTo>
                    <a:cubicBezTo>
                      <a:pt x="2307" y="141"/>
                      <a:pt x="2166" y="0"/>
                      <a:pt x="1991" y="0"/>
                    </a:cubicBezTo>
                    <a:lnTo>
                      <a:pt x="316" y="0"/>
                    </a:lnTo>
                    <a:cubicBezTo>
                      <a:pt x="141" y="0"/>
                      <a:pt x="0" y="141"/>
                      <a:pt x="0" y="316"/>
                    </a:cubicBezTo>
                    <a:cubicBezTo>
                      <a:pt x="0" y="490"/>
                      <a:pt x="141" y="633"/>
                      <a:pt x="316" y="633"/>
                    </a:cubicBezTo>
                    <a:lnTo>
                      <a:pt x="953" y="633"/>
                    </a:lnTo>
                    <a:cubicBezTo>
                      <a:pt x="778" y="633"/>
                      <a:pt x="637" y="774"/>
                      <a:pt x="637" y="948"/>
                    </a:cubicBezTo>
                    <a:cubicBezTo>
                      <a:pt x="637" y="1123"/>
                      <a:pt x="778" y="1265"/>
                      <a:pt x="953" y="1265"/>
                    </a:cubicBezTo>
                    <a:lnTo>
                      <a:pt x="2627" y="1265"/>
                    </a:lnTo>
                    <a:cubicBezTo>
                      <a:pt x="2802" y="1265"/>
                      <a:pt x="2944" y="1123"/>
                      <a:pt x="2944" y="948"/>
                    </a:cubicBezTo>
                    <a:cubicBezTo>
                      <a:pt x="2944" y="774"/>
                      <a:pt x="2802" y="633"/>
                      <a:pt x="2627" y="633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</p:grpSp>
        <p:grpSp>
          <p:nvGrpSpPr>
            <p:cNvPr id="82" name="Group 3">
              <a:extLst>
                <a:ext uri="{FF2B5EF4-FFF2-40B4-BE49-F238E27FC236}">
                  <a16:creationId xmlns:a16="http://schemas.microsoft.com/office/drawing/2014/main" id="{FD6B58C8-E07D-CA4D-A9F9-47BDF41E5D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28487" y="4458727"/>
              <a:ext cx="2836024" cy="2767975"/>
              <a:chOff x="4958087" y="4848065"/>
              <a:chExt cx="2646105" cy="2582737"/>
            </a:xfrm>
          </p:grpSpPr>
          <p:sp>
            <p:nvSpPr>
              <p:cNvPr id="163" name="Freeform 40">
                <a:extLst>
                  <a:ext uri="{FF2B5EF4-FFF2-40B4-BE49-F238E27FC236}">
                    <a16:creationId xmlns:a16="http://schemas.microsoft.com/office/drawing/2014/main" id="{84AF1340-D973-0441-A0E6-3FF647B3C9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8087" y="6355463"/>
                <a:ext cx="395572" cy="380210"/>
              </a:xfrm>
              <a:custGeom>
                <a:avLst/>
                <a:gdLst>
                  <a:gd name="T0" fmla="*/ 205176 w 910"/>
                  <a:gd name="T1" fmla="*/ 0 h 875"/>
                  <a:gd name="T2" fmla="*/ 189527 w 910"/>
                  <a:gd name="T3" fmla="*/ 0 h 875"/>
                  <a:gd name="T4" fmla="*/ 189527 w 910"/>
                  <a:gd name="T5" fmla="*/ 0 h 875"/>
                  <a:gd name="T6" fmla="*/ 0 w 910"/>
                  <a:gd name="T7" fmla="*/ 190322 h 875"/>
                  <a:gd name="T8" fmla="*/ 0 w 910"/>
                  <a:gd name="T9" fmla="*/ 190322 h 875"/>
                  <a:gd name="T10" fmla="*/ 0 w 910"/>
                  <a:gd name="T11" fmla="*/ 190322 h 875"/>
                  <a:gd name="T12" fmla="*/ 189527 w 910"/>
                  <a:gd name="T13" fmla="*/ 379775 h 875"/>
                  <a:gd name="T14" fmla="*/ 205176 w 910"/>
                  <a:gd name="T15" fmla="*/ 379775 h 875"/>
                  <a:gd name="T16" fmla="*/ 205176 w 910"/>
                  <a:gd name="T17" fmla="*/ 379775 h 875"/>
                  <a:gd name="T18" fmla="*/ 395137 w 910"/>
                  <a:gd name="T19" fmla="*/ 190322 h 875"/>
                  <a:gd name="T20" fmla="*/ 395137 w 910"/>
                  <a:gd name="T21" fmla="*/ 190322 h 875"/>
                  <a:gd name="T22" fmla="*/ 395137 w 910"/>
                  <a:gd name="T23" fmla="*/ 190322 h 875"/>
                  <a:gd name="T24" fmla="*/ 205176 w 910"/>
                  <a:gd name="T25" fmla="*/ 0 h 87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10" h="875">
                    <a:moveTo>
                      <a:pt x="472" y="0"/>
                    </a:moveTo>
                    <a:lnTo>
                      <a:pt x="436" y="0"/>
                    </a:lnTo>
                    <a:cubicBezTo>
                      <a:pt x="196" y="0"/>
                      <a:pt x="0" y="196"/>
                      <a:pt x="0" y="438"/>
                    </a:cubicBezTo>
                    <a:cubicBezTo>
                      <a:pt x="0" y="679"/>
                      <a:pt x="196" y="874"/>
                      <a:pt x="436" y="874"/>
                    </a:cubicBezTo>
                    <a:lnTo>
                      <a:pt x="472" y="874"/>
                    </a:lnTo>
                    <a:cubicBezTo>
                      <a:pt x="714" y="874"/>
                      <a:pt x="909" y="679"/>
                      <a:pt x="909" y="438"/>
                    </a:cubicBezTo>
                    <a:cubicBezTo>
                      <a:pt x="909" y="196"/>
                      <a:pt x="714" y="0"/>
                      <a:pt x="472" y="0"/>
                    </a:cubicBezTo>
                  </a:path>
                </a:pathLst>
              </a:custGeom>
              <a:solidFill>
                <a:srgbClr val="049E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64" name="Freeform 41">
                <a:extLst>
                  <a:ext uri="{FF2B5EF4-FFF2-40B4-BE49-F238E27FC236}">
                    <a16:creationId xmlns:a16="http://schemas.microsoft.com/office/drawing/2014/main" id="{E9B1AF7F-6FC0-074C-BFDA-A8D7C75CEA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8087" y="4848065"/>
                <a:ext cx="2646105" cy="2267816"/>
              </a:xfrm>
              <a:custGeom>
                <a:avLst/>
                <a:gdLst>
                  <a:gd name="T0" fmla="*/ 2170694 w 6078"/>
                  <a:gd name="T1" fmla="*/ 380582 h 5208"/>
                  <a:gd name="T2" fmla="*/ 2360946 w 6078"/>
                  <a:gd name="T3" fmla="*/ 190726 h 5208"/>
                  <a:gd name="T4" fmla="*/ 2360946 w 6078"/>
                  <a:gd name="T5" fmla="*/ 190726 h 5208"/>
                  <a:gd name="T6" fmla="*/ 1378343 w 6078"/>
                  <a:gd name="T7" fmla="*/ 0 h 5208"/>
                  <a:gd name="T8" fmla="*/ 1188527 w 6078"/>
                  <a:gd name="T9" fmla="*/ 190726 h 5208"/>
                  <a:gd name="T10" fmla="*/ 1188527 w 6078"/>
                  <a:gd name="T11" fmla="*/ 190726 h 5208"/>
                  <a:gd name="T12" fmla="*/ 848077 w 6078"/>
                  <a:gd name="T13" fmla="*/ 380582 h 5208"/>
                  <a:gd name="T14" fmla="*/ 657390 w 6078"/>
                  <a:gd name="T15" fmla="*/ 570873 h 5208"/>
                  <a:gd name="T16" fmla="*/ 657390 w 6078"/>
                  <a:gd name="T17" fmla="*/ 570873 h 5208"/>
                  <a:gd name="T18" fmla="*/ 189816 w 6078"/>
                  <a:gd name="T19" fmla="*/ 746359 h 5208"/>
                  <a:gd name="T20" fmla="*/ 0 w 6078"/>
                  <a:gd name="T21" fmla="*/ 936650 h 5208"/>
                  <a:gd name="T22" fmla="*/ 0 w 6078"/>
                  <a:gd name="T23" fmla="*/ 936650 h 5208"/>
                  <a:gd name="T24" fmla="*/ 1077511 w 6078"/>
                  <a:gd name="T25" fmla="*/ 1126505 h 5208"/>
                  <a:gd name="T26" fmla="*/ 1267327 w 6078"/>
                  <a:gd name="T27" fmla="*/ 1316796 h 5208"/>
                  <a:gd name="T28" fmla="*/ 1267327 w 6078"/>
                  <a:gd name="T29" fmla="*/ 1316796 h 5208"/>
                  <a:gd name="T30" fmla="*/ 720953 w 6078"/>
                  <a:gd name="T31" fmla="*/ 1506652 h 5208"/>
                  <a:gd name="T32" fmla="*/ 530701 w 6078"/>
                  <a:gd name="T33" fmla="*/ 1697378 h 5208"/>
                  <a:gd name="T34" fmla="*/ 530701 w 6078"/>
                  <a:gd name="T35" fmla="*/ 1697378 h 5208"/>
                  <a:gd name="T36" fmla="*/ 1227709 w 6078"/>
                  <a:gd name="T37" fmla="*/ 1887234 h 5208"/>
                  <a:gd name="T38" fmla="*/ 1037893 w 6078"/>
                  <a:gd name="T39" fmla="*/ 2077090 h 5208"/>
                  <a:gd name="T40" fmla="*/ 1037893 w 6078"/>
                  <a:gd name="T41" fmla="*/ 2077090 h 5208"/>
                  <a:gd name="T42" fmla="*/ 1639558 w 6078"/>
                  <a:gd name="T43" fmla="*/ 2267381 h 5208"/>
                  <a:gd name="T44" fmla="*/ 1829809 w 6078"/>
                  <a:gd name="T45" fmla="*/ 2077090 h 5208"/>
                  <a:gd name="T46" fmla="*/ 1829809 w 6078"/>
                  <a:gd name="T47" fmla="*/ 2077090 h 5208"/>
                  <a:gd name="T48" fmla="*/ 2273439 w 6078"/>
                  <a:gd name="T49" fmla="*/ 1887234 h 5208"/>
                  <a:gd name="T50" fmla="*/ 2463690 w 6078"/>
                  <a:gd name="T51" fmla="*/ 1697378 h 5208"/>
                  <a:gd name="T52" fmla="*/ 2463690 w 6078"/>
                  <a:gd name="T53" fmla="*/ 1697378 h 5208"/>
                  <a:gd name="T54" fmla="*/ 1861590 w 6078"/>
                  <a:gd name="T55" fmla="*/ 1506652 h 5208"/>
                  <a:gd name="T56" fmla="*/ 2051842 w 6078"/>
                  <a:gd name="T57" fmla="*/ 1316796 h 5208"/>
                  <a:gd name="T58" fmla="*/ 2051842 w 6078"/>
                  <a:gd name="T59" fmla="*/ 1316796 h 5208"/>
                  <a:gd name="T60" fmla="*/ 1687447 w 6078"/>
                  <a:gd name="T61" fmla="*/ 1126505 h 5208"/>
                  <a:gd name="T62" fmla="*/ 1701378 w 6078"/>
                  <a:gd name="T63" fmla="*/ 1126070 h 5208"/>
                  <a:gd name="T64" fmla="*/ 1524623 w 6078"/>
                  <a:gd name="T65" fmla="*/ 936650 h 5208"/>
                  <a:gd name="T66" fmla="*/ 1524623 w 6078"/>
                  <a:gd name="T67" fmla="*/ 936650 h 5208"/>
                  <a:gd name="T68" fmla="*/ 2455854 w 6078"/>
                  <a:gd name="T69" fmla="*/ 760729 h 5208"/>
                  <a:gd name="T70" fmla="*/ 2645670 w 6078"/>
                  <a:gd name="T71" fmla="*/ 570873 h 5208"/>
                  <a:gd name="T72" fmla="*/ 2645670 w 6078"/>
                  <a:gd name="T73" fmla="*/ 570873 h 520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6078" h="5208">
                    <a:moveTo>
                      <a:pt x="5641" y="874"/>
                    </a:moveTo>
                    <a:lnTo>
                      <a:pt x="4986" y="874"/>
                    </a:lnTo>
                    <a:cubicBezTo>
                      <a:pt x="5227" y="874"/>
                      <a:pt x="5423" y="679"/>
                      <a:pt x="5423" y="438"/>
                    </a:cubicBezTo>
                    <a:cubicBezTo>
                      <a:pt x="5423" y="197"/>
                      <a:pt x="5227" y="0"/>
                      <a:pt x="4986" y="0"/>
                    </a:cubicBezTo>
                    <a:lnTo>
                      <a:pt x="3166" y="0"/>
                    </a:lnTo>
                    <a:cubicBezTo>
                      <a:pt x="2924" y="0"/>
                      <a:pt x="2730" y="197"/>
                      <a:pt x="2730" y="438"/>
                    </a:cubicBezTo>
                    <a:cubicBezTo>
                      <a:pt x="2730" y="679"/>
                      <a:pt x="2924" y="874"/>
                      <a:pt x="3166" y="874"/>
                    </a:cubicBezTo>
                    <a:lnTo>
                      <a:pt x="1948" y="874"/>
                    </a:lnTo>
                    <a:cubicBezTo>
                      <a:pt x="1706" y="874"/>
                      <a:pt x="1510" y="1069"/>
                      <a:pt x="1510" y="1311"/>
                    </a:cubicBezTo>
                    <a:cubicBezTo>
                      <a:pt x="1510" y="1492"/>
                      <a:pt x="1620" y="1647"/>
                      <a:pt x="1777" y="1714"/>
                    </a:cubicBezTo>
                    <a:lnTo>
                      <a:pt x="436" y="1714"/>
                    </a:lnTo>
                    <a:cubicBezTo>
                      <a:pt x="196" y="1714"/>
                      <a:pt x="0" y="1909"/>
                      <a:pt x="0" y="2151"/>
                    </a:cubicBezTo>
                    <a:cubicBezTo>
                      <a:pt x="0" y="2392"/>
                      <a:pt x="196" y="2587"/>
                      <a:pt x="436" y="2587"/>
                    </a:cubicBezTo>
                    <a:lnTo>
                      <a:pt x="2475" y="2587"/>
                    </a:lnTo>
                    <a:cubicBezTo>
                      <a:pt x="2716" y="2587"/>
                      <a:pt x="2911" y="2782"/>
                      <a:pt x="2911" y="3024"/>
                    </a:cubicBezTo>
                    <a:cubicBezTo>
                      <a:pt x="2911" y="3265"/>
                      <a:pt x="2716" y="3460"/>
                      <a:pt x="2475" y="3460"/>
                    </a:cubicBezTo>
                    <a:lnTo>
                      <a:pt x="1656" y="3460"/>
                    </a:lnTo>
                    <a:cubicBezTo>
                      <a:pt x="1414" y="3460"/>
                      <a:pt x="1219" y="3656"/>
                      <a:pt x="1219" y="3898"/>
                    </a:cubicBezTo>
                    <a:cubicBezTo>
                      <a:pt x="1219" y="4139"/>
                      <a:pt x="1414" y="4334"/>
                      <a:pt x="1656" y="4334"/>
                    </a:cubicBezTo>
                    <a:lnTo>
                      <a:pt x="2820" y="4334"/>
                    </a:lnTo>
                    <a:cubicBezTo>
                      <a:pt x="2579" y="4334"/>
                      <a:pt x="2384" y="4529"/>
                      <a:pt x="2384" y="4770"/>
                    </a:cubicBezTo>
                    <a:cubicBezTo>
                      <a:pt x="2384" y="5012"/>
                      <a:pt x="2579" y="5207"/>
                      <a:pt x="2820" y="5207"/>
                    </a:cubicBezTo>
                    <a:lnTo>
                      <a:pt x="3766" y="5207"/>
                    </a:lnTo>
                    <a:cubicBezTo>
                      <a:pt x="4008" y="5207"/>
                      <a:pt x="4203" y="5012"/>
                      <a:pt x="4203" y="4770"/>
                    </a:cubicBezTo>
                    <a:cubicBezTo>
                      <a:pt x="4203" y="4529"/>
                      <a:pt x="4008" y="4334"/>
                      <a:pt x="3766" y="4334"/>
                    </a:cubicBezTo>
                    <a:lnTo>
                      <a:pt x="5222" y="4334"/>
                    </a:lnTo>
                    <a:cubicBezTo>
                      <a:pt x="5464" y="4334"/>
                      <a:pt x="5659" y="4139"/>
                      <a:pt x="5659" y="3898"/>
                    </a:cubicBezTo>
                    <a:cubicBezTo>
                      <a:pt x="5659" y="3656"/>
                      <a:pt x="5464" y="3460"/>
                      <a:pt x="5222" y="3460"/>
                    </a:cubicBezTo>
                    <a:lnTo>
                      <a:pt x="4276" y="3460"/>
                    </a:lnTo>
                    <a:cubicBezTo>
                      <a:pt x="4518" y="3460"/>
                      <a:pt x="4713" y="3265"/>
                      <a:pt x="4713" y="3024"/>
                    </a:cubicBezTo>
                    <a:cubicBezTo>
                      <a:pt x="4713" y="2782"/>
                      <a:pt x="4518" y="2587"/>
                      <a:pt x="4276" y="2587"/>
                    </a:cubicBezTo>
                    <a:lnTo>
                      <a:pt x="3876" y="2587"/>
                    </a:lnTo>
                    <a:cubicBezTo>
                      <a:pt x="3887" y="2587"/>
                      <a:pt x="3897" y="2586"/>
                      <a:pt x="3908" y="2586"/>
                    </a:cubicBezTo>
                    <a:cubicBezTo>
                      <a:pt x="3682" y="2569"/>
                      <a:pt x="3502" y="2381"/>
                      <a:pt x="3502" y="2151"/>
                    </a:cubicBezTo>
                    <a:cubicBezTo>
                      <a:pt x="3502" y="1969"/>
                      <a:pt x="3614" y="1813"/>
                      <a:pt x="3773" y="1747"/>
                    </a:cubicBezTo>
                    <a:lnTo>
                      <a:pt x="5641" y="1747"/>
                    </a:lnTo>
                    <a:cubicBezTo>
                      <a:pt x="5882" y="1747"/>
                      <a:pt x="6077" y="1552"/>
                      <a:pt x="6077" y="1311"/>
                    </a:cubicBezTo>
                    <a:cubicBezTo>
                      <a:pt x="6077" y="1069"/>
                      <a:pt x="5882" y="874"/>
                      <a:pt x="5641" y="874"/>
                    </a:cubicBezTo>
                  </a:path>
                </a:pathLst>
              </a:custGeom>
              <a:solidFill>
                <a:srgbClr val="049E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65" name="Freeform 42">
                <a:extLst>
                  <a:ext uri="{FF2B5EF4-FFF2-40B4-BE49-F238E27FC236}">
                    <a16:creationId xmlns:a16="http://schemas.microsoft.com/office/drawing/2014/main" id="{54B17D99-9244-594C-8E97-30DAB490D9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0458" y="4867269"/>
                <a:ext cx="74890" cy="74890"/>
              </a:xfrm>
              <a:custGeom>
                <a:avLst/>
                <a:gdLst>
                  <a:gd name="T0" fmla="*/ 74460 w 174"/>
                  <a:gd name="T1" fmla="*/ 37445 h 174"/>
                  <a:gd name="T2" fmla="*/ 74460 w 174"/>
                  <a:gd name="T3" fmla="*/ 37445 h 174"/>
                  <a:gd name="T4" fmla="*/ 37015 w 174"/>
                  <a:gd name="T5" fmla="*/ 74460 h 174"/>
                  <a:gd name="T6" fmla="*/ 37015 w 174"/>
                  <a:gd name="T7" fmla="*/ 74460 h 174"/>
                  <a:gd name="T8" fmla="*/ 0 w 174"/>
                  <a:gd name="T9" fmla="*/ 37445 h 174"/>
                  <a:gd name="T10" fmla="*/ 0 w 174"/>
                  <a:gd name="T11" fmla="*/ 37445 h 174"/>
                  <a:gd name="T12" fmla="*/ 37015 w 174"/>
                  <a:gd name="T13" fmla="*/ 0 h 174"/>
                  <a:gd name="T14" fmla="*/ 37015 w 174"/>
                  <a:gd name="T15" fmla="*/ 0 h 174"/>
                  <a:gd name="T16" fmla="*/ 74460 w 174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4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4"/>
                      <a:pt x="134" y="173"/>
                      <a:pt x="86" y="173"/>
                    </a:cubicBezTo>
                    <a:cubicBezTo>
                      <a:pt x="38" y="173"/>
                      <a:pt x="0" y="134"/>
                      <a:pt x="0" y="87"/>
                    </a:cubicBezTo>
                    <a:cubicBezTo>
                      <a:pt x="0" y="39"/>
                      <a:pt x="38" y="0"/>
                      <a:pt x="86" y="0"/>
                    </a:cubicBezTo>
                    <a:cubicBezTo>
                      <a:pt x="134" y="0"/>
                      <a:pt x="173" y="39"/>
                      <a:pt x="173" y="87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66" name="Freeform 43">
                <a:extLst>
                  <a:ext uri="{FF2B5EF4-FFF2-40B4-BE49-F238E27FC236}">
                    <a16:creationId xmlns:a16="http://schemas.microsoft.com/office/drawing/2014/main" id="{69729835-A691-EE4E-84D3-B4CD92A01A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9049" y="5714099"/>
                <a:ext cx="76810" cy="74889"/>
              </a:xfrm>
              <a:custGeom>
                <a:avLst/>
                <a:gdLst>
                  <a:gd name="T0" fmla="*/ 76371 w 175"/>
                  <a:gd name="T1" fmla="*/ 37014 h 174"/>
                  <a:gd name="T2" fmla="*/ 76371 w 175"/>
                  <a:gd name="T3" fmla="*/ 37014 h 174"/>
                  <a:gd name="T4" fmla="*/ 38186 w 175"/>
                  <a:gd name="T5" fmla="*/ 74459 h 174"/>
                  <a:gd name="T6" fmla="*/ 38186 w 175"/>
                  <a:gd name="T7" fmla="*/ 74459 h 174"/>
                  <a:gd name="T8" fmla="*/ 0 w 175"/>
                  <a:gd name="T9" fmla="*/ 37014 h 174"/>
                  <a:gd name="T10" fmla="*/ 0 w 175"/>
                  <a:gd name="T11" fmla="*/ 37014 h 174"/>
                  <a:gd name="T12" fmla="*/ 38186 w 175"/>
                  <a:gd name="T13" fmla="*/ 0 h 174"/>
                  <a:gd name="T14" fmla="*/ 38186 w 175"/>
                  <a:gd name="T15" fmla="*/ 0 h 174"/>
                  <a:gd name="T16" fmla="*/ 76371 w 175"/>
                  <a:gd name="T17" fmla="*/ 37014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5" h="174">
                    <a:moveTo>
                      <a:pt x="174" y="86"/>
                    </a:moveTo>
                    <a:lnTo>
                      <a:pt x="174" y="86"/>
                    </a:lnTo>
                    <a:cubicBezTo>
                      <a:pt x="174" y="135"/>
                      <a:pt x="135" y="173"/>
                      <a:pt x="87" y="173"/>
                    </a:cubicBezTo>
                    <a:cubicBezTo>
                      <a:pt x="39" y="173"/>
                      <a:pt x="0" y="135"/>
                      <a:pt x="0" y="86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5" y="0"/>
                      <a:pt x="174" y="39"/>
                      <a:pt x="174" y="86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67" name="Freeform 44">
                <a:extLst>
                  <a:ext uri="{FF2B5EF4-FFF2-40B4-BE49-F238E27FC236}">
                    <a16:creationId xmlns:a16="http://schemas.microsoft.com/office/drawing/2014/main" id="{2F889295-C09E-9D41-ADBD-A59080983B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2420" y="6954580"/>
                <a:ext cx="74890" cy="74889"/>
              </a:xfrm>
              <a:custGeom>
                <a:avLst/>
                <a:gdLst>
                  <a:gd name="T0" fmla="*/ 74457 w 173"/>
                  <a:gd name="T1" fmla="*/ 37445 h 174"/>
                  <a:gd name="T2" fmla="*/ 74457 w 173"/>
                  <a:gd name="T3" fmla="*/ 37445 h 174"/>
                  <a:gd name="T4" fmla="*/ 37229 w 173"/>
                  <a:gd name="T5" fmla="*/ 74459 h 174"/>
                  <a:gd name="T6" fmla="*/ 37229 w 173"/>
                  <a:gd name="T7" fmla="*/ 74459 h 174"/>
                  <a:gd name="T8" fmla="*/ 0 w 173"/>
                  <a:gd name="T9" fmla="*/ 37445 h 174"/>
                  <a:gd name="T10" fmla="*/ 0 w 173"/>
                  <a:gd name="T11" fmla="*/ 37445 h 174"/>
                  <a:gd name="T12" fmla="*/ 37229 w 173"/>
                  <a:gd name="T13" fmla="*/ 0 h 174"/>
                  <a:gd name="T14" fmla="*/ 37229 w 173"/>
                  <a:gd name="T15" fmla="*/ 0 h 174"/>
                  <a:gd name="T16" fmla="*/ 74457 w 173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4">
                    <a:moveTo>
                      <a:pt x="172" y="87"/>
                    </a:moveTo>
                    <a:lnTo>
                      <a:pt x="172" y="87"/>
                    </a:lnTo>
                    <a:cubicBezTo>
                      <a:pt x="172" y="135"/>
                      <a:pt x="134" y="173"/>
                      <a:pt x="86" y="173"/>
                    </a:cubicBezTo>
                    <a:cubicBezTo>
                      <a:pt x="37" y="173"/>
                      <a:pt x="0" y="135"/>
                      <a:pt x="0" y="87"/>
                    </a:cubicBezTo>
                    <a:cubicBezTo>
                      <a:pt x="0" y="40"/>
                      <a:pt x="37" y="0"/>
                      <a:pt x="86" y="0"/>
                    </a:cubicBezTo>
                    <a:cubicBezTo>
                      <a:pt x="134" y="0"/>
                      <a:pt x="172" y="40"/>
                      <a:pt x="172" y="87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68" name="Freeform 45">
                <a:extLst>
                  <a:ext uri="{FF2B5EF4-FFF2-40B4-BE49-F238E27FC236}">
                    <a16:creationId xmlns:a16="http://schemas.microsoft.com/office/drawing/2014/main" id="{3AE9D0CA-9E86-D448-A495-1334C6262E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13049" y="5491350"/>
                <a:ext cx="74890" cy="74889"/>
              </a:xfrm>
              <a:custGeom>
                <a:avLst/>
                <a:gdLst>
                  <a:gd name="T0" fmla="*/ 74460 w 174"/>
                  <a:gd name="T1" fmla="*/ 37445 h 174"/>
                  <a:gd name="T2" fmla="*/ 74460 w 174"/>
                  <a:gd name="T3" fmla="*/ 37445 h 174"/>
                  <a:gd name="T4" fmla="*/ 37015 w 174"/>
                  <a:gd name="T5" fmla="*/ 74459 h 174"/>
                  <a:gd name="T6" fmla="*/ 37015 w 174"/>
                  <a:gd name="T7" fmla="*/ 74459 h 174"/>
                  <a:gd name="T8" fmla="*/ 0 w 174"/>
                  <a:gd name="T9" fmla="*/ 37445 h 174"/>
                  <a:gd name="T10" fmla="*/ 0 w 174"/>
                  <a:gd name="T11" fmla="*/ 37445 h 174"/>
                  <a:gd name="T12" fmla="*/ 37015 w 174"/>
                  <a:gd name="T13" fmla="*/ 0 h 174"/>
                  <a:gd name="T14" fmla="*/ 37015 w 174"/>
                  <a:gd name="T15" fmla="*/ 0 h 174"/>
                  <a:gd name="T16" fmla="*/ 74460 w 174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4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5"/>
                      <a:pt x="134" y="173"/>
                      <a:pt x="86" y="173"/>
                    </a:cubicBezTo>
                    <a:cubicBezTo>
                      <a:pt x="39" y="173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4" y="0"/>
                      <a:pt x="173" y="39"/>
                      <a:pt x="173" y="87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69" name="Freeform 46">
                <a:extLst>
                  <a:ext uri="{FF2B5EF4-FFF2-40B4-BE49-F238E27FC236}">
                    <a16:creationId xmlns:a16="http://schemas.microsoft.com/office/drawing/2014/main" id="{A0A2F433-71DB-B845-A4D7-54DBEFC147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49533" y="5074655"/>
                <a:ext cx="74889" cy="76810"/>
              </a:xfrm>
              <a:custGeom>
                <a:avLst/>
                <a:gdLst>
                  <a:gd name="T0" fmla="*/ 74459 w 174"/>
                  <a:gd name="T1" fmla="*/ 38186 h 175"/>
                  <a:gd name="T2" fmla="*/ 74459 w 174"/>
                  <a:gd name="T3" fmla="*/ 38186 h 175"/>
                  <a:gd name="T4" fmla="*/ 37445 w 174"/>
                  <a:gd name="T5" fmla="*/ 76371 h 175"/>
                  <a:gd name="T6" fmla="*/ 37445 w 174"/>
                  <a:gd name="T7" fmla="*/ 76371 h 175"/>
                  <a:gd name="T8" fmla="*/ 0 w 174"/>
                  <a:gd name="T9" fmla="*/ 38186 h 175"/>
                  <a:gd name="T10" fmla="*/ 0 w 174"/>
                  <a:gd name="T11" fmla="*/ 38186 h 175"/>
                  <a:gd name="T12" fmla="*/ 37445 w 174"/>
                  <a:gd name="T13" fmla="*/ 0 h 175"/>
                  <a:gd name="T14" fmla="*/ 37445 w 174"/>
                  <a:gd name="T15" fmla="*/ 0 h 175"/>
                  <a:gd name="T16" fmla="*/ 74459 w 174"/>
                  <a:gd name="T17" fmla="*/ 38186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5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6"/>
                      <a:pt x="135" y="174"/>
                      <a:pt x="87" y="174"/>
                    </a:cubicBezTo>
                    <a:cubicBezTo>
                      <a:pt x="39" y="174"/>
                      <a:pt x="0" y="136"/>
                      <a:pt x="0" y="87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5" y="0"/>
                      <a:pt x="173" y="39"/>
                      <a:pt x="173" y="87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70" name="Freeform 47">
                <a:extLst>
                  <a:ext uri="{FF2B5EF4-FFF2-40B4-BE49-F238E27FC236}">
                    <a16:creationId xmlns:a16="http://schemas.microsoft.com/office/drawing/2014/main" id="{60BD864B-18A9-114C-A4DC-438187DC61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9566" y="5639209"/>
                <a:ext cx="74889" cy="74890"/>
              </a:xfrm>
              <a:custGeom>
                <a:avLst/>
                <a:gdLst>
                  <a:gd name="T0" fmla="*/ 74459 w 174"/>
                  <a:gd name="T1" fmla="*/ 37229 h 173"/>
                  <a:gd name="T2" fmla="*/ 74459 w 174"/>
                  <a:gd name="T3" fmla="*/ 37229 h 173"/>
                  <a:gd name="T4" fmla="*/ 37014 w 174"/>
                  <a:gd name="T5" fmla="*/ 74457 h 173"/>
                  <a:gd name="T6" fmla="*/ 37014 w 174"/>
                  <a:gd name="T7" fmla="*/ 74457 h 173"/>
                  <a:gd name="T8" fmla="*/ 0 w 174"/>
                  <a:gd name="T9" fmla="*/ 37229 h 173"/>
                  <a:gd name="T10" fmla="*/ 0 w 174"/>
                  <a:gd name="T11" fmla="*/ 37229 h 173"/>
                  <a:gd name="T12" fmla="*/ 37014 w 174"/>
                  <a:gd name="T13" fmla="*/ 0 h 173"/>
                  <a:gd name="T14" fmla="*/ 37014 w 174"/>
                  <a:gd name="T15" fmla="*/ 0 h 173"/>
                  <a:gd name="T16" fmla="*/ 74459 w 174"/>
                  <a:gd name="T17" fmla="*/ 37229 h 1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3">
                    <a:moveTo>
                      <a:pt x="173" y="86"/>
                    </a:moveTo>
                    <a:lnTo>
                      <a:pt x="173" y="86"/>
                    </a:lnTo>
                    <a:cubicBezTo>
                      <a:pt x="173" y="133"/>
                      <a:pt x="134" y="172"/>
                      <a:pt x="86" y="172"/>
                    </a:cubicBezTo>
                    <a:cubicBezTo>
                      <a:pt x="38" y="172"/>
                      <a:pt x="0" y="133"/>
                      <a:pt x="0" y="86"/>
                    </a:cubicBezTo>
                    <a:cubicBezTo>
                      <a:pt x="0" y="38"/>
                      <a:pt x="38" y="0"/>
                      <a:pt x="86" y="0"/>
                    </a:cubicBezTo>
                    <a:cubicBezTo>
                      <a:pt x="134" y="0"/>
                      <a:pt x="173" y="38"/>
                      <a:pt x="173" y="86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71" name="Freeform 48">
                <a:extLst>
                  <a:ext uri="{FF2B5EF4-FFF2-40B4-BE49-F238E27FC236}">
                    <a16:creationId xmlns:a16="http://schemas.microsoft.com/office/drawing/2014/main" id="{78183081-F92E-4242-9D58-1B6299F6CA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96942" y="6188401"/>
                <a:ext cx="74889" cy="74890"/>
              </a:xfrm>
              <a:custGeom>
                <a:avLst/>
                <a:gdLst>
                  <a:gd name="T0" fmla="*/ 74456 w 173"/>
                  <a:gd name="T1" fmla="*/ 37015 h 174"/>
                  <a:gd name="T2" fmla="*/ 74456 w 173"/>
                  <a:gd name="T3" fmla="*/ 37015 h 174"/>
                  <a:gd name="T4" fmla="*/ 37661 w 173"/>
                  <a:gd name="T5" fmla="*/ 74460 h 174"/>
                  <a:gd name="T6" fmla="*/ 37661 w 173"/>
                  <a:gd name="T7" fmla="*/ 74460 h 174"/>
                  <a:gd name="T8" fmla="*/ 0 w 173"/>
                  <a:gd name="T9" fmla="*/ 37015 h 174"/>
                  <a:gd name="T10" fmla="*/ 0 w 173"/>
                  <a:gd name="T11" fmla="*/ 37015 h 174"/>
                  <a:gd name="T12" fmla="*/ 37661 w 173"/>
                  <a:gd name="T13" fmla="*/ 0 h 174"/>
                  <a:gd name="T14" fmla="*/ 37661 w 173"/>
                  <a:gd name="T15" fmla="*/ 0 h 174"/>
                  <a:gd name="T16" fmla="*/ 74456 w 173"/>
                  <a:gd name="T17" fmla="*/ 3701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4">
                    <a:moveTo>
                      <a:pt x="172" y="86"/>
                    </a:moveTo>
                    <a:lnTo>
                      <a:pt x="172" y="86"/>
                    </a:lnTo>
                    <a:cubicBezTo>
                      <a:pt x="172" y="134"/>
                      <a:pt x="134" y="173"/>
                      <a:pt x="87" y="173"/>
                    </a:cubicBezTo>
                    <a:cubicBezTo>
                      <a:pt x="39" y="173"/>
                      <a:pt x="0" y="134"/>
                      <a:pt x="0" y="86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4" y="0"/>
                      <a:pt x="172" y="39"/>
                      <a:pt x="172" y="86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72" name="Freeform 49">
                <a:extLst>
                  <a:ext uri="{FF2B5EF4-FFF2-40B4-BE49-F238E27FC236}">
                    <a16:creationId xmlns:a16="http://schemas.microsoft.com/office/drawing/2014/main" id="{E0C1B73E-E671-3748-8EE9-1FE8A28F23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30772" y="6247928"/>
                <a:ext cx="74889" cy="76810"/>
              </a:xfrm>
              <a:custGeom>
                <a:avLst/>
                <a:gdLst>
                  <a:gd name="T0" fmla="*/ 74456 w 173"/>
                  <a:gd name="T1" fmla="*/ 38186 h 175"/>
                  <a:gd name="T2" fmla="*/ 74456 w 173"/>
                  <a:gd name="T3" fmla="*/ 38186 h 175"/>
                  <a:gd name="T4" fmla="*/ 37228 w 173"/>
                  <a:gd name="T5" fmla="*/ 76371 h 175"/>
                  <a:gd name="T6" fmla="*/ 37228 w 173"/>
                  <a:gd name="T7" fmla="*/ 76371 h 175"/>
                  <a:gd name="T8" fmla="*/ 0 w 173"/>
                  <a:gd name="T9" fmla="*/ 38186 h 175"/>
                  <a:gd name="T10" fmla="*/ 0 w 173"/>
                  <a:gd name="T11" fmla="*/ 38186 h 175"/>
                  <a:gd name="T12" fmla="*/ 37228 w 173"/>
                  <a:gd name="T13" fmla="*/ 0 h 175"/>
                  <a:gd name="T14" fmla="*/ 37228 w 173"/>
                  <a:gd name="T15" fmla="*/ 0 h 175"/>
                  <a:gd name="T16" fmla="*/ 74456 w 173"/>
                  <a:gd name="T17" fmla="*/ 38186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5">
                    <a:moveTo>
                      <a:pt x="172" y="87"/>
                    </a:moveTo>
                    <a:lnTo>
                      <a:pt x="172" y="87"/>
                    </a:lnTo>
                    <a:cubicBezTo>
                      <a:pt x="172" y="135"/>
                      <a:pt x="133" y="174"/>
                      <a:pt x="86" y="174"/>
                    </a:cubicBezTo>
                    <a:cubicBezTo>
                      <a:pt x="39" y="174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3" y="0"/>
                      <a:pt x="172" y="39"/>
                      <a:pt x="172" y="87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73" name="Freeform 50">
                <a:extLst>
                  <a:ext uri="{FF2B5EF4-FFF2-40B4-BE49-F238E27FC236}">
                    <a16:creationId xmlns:a16="http://schemas.microsoft.com/office/drawing/2014/main" id="{BB934313-95FC-E54E-ADD2-302D7A904C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49533" y="6507162"/>
                <a:ext cx="74889" cy="74890"/>
              </a:xfrm>
              <a:custGeom>
                <a:avLst/>
                <a:gdLst>
                  <a:gd name="T0" fmla="*/ 74459 w 174"/>
                  <a:gd name="T1" fmla="*/ 37661 h 173"/>
                  <a:gd name="T2" fmla="*/ 74459 w 174"/>
                  <a:gd name="T3" fmla="*/ 37661 h 173"/>
                  <a:gd name="T4" fmla="*/ 37445 w 174"/>
                  <a:gd name="T5" fmla="*/ 74457 h 173"/>
                  <a:gd name="T6" fmla="*/ 37445 w 174"/>
                  <a:gd name="T7" fmla="*/ 74457 h 173"/>
                  <a:gd name="T8" fmla="*/ 0 w 174"/>
                  <a:gd name="T9" fmla="*/ 37661 h 173"/>
                  <a:gd name="T10" fmla="*/ 0 w 174"/>
                  <a:gd name="T11" fmla="*/ 37661 h 173"/>
                  <a:gd name="T12" fmla="*/ 37445 w 174"/>
                  <a:gd name="T13" fmla="*/ 0 h 173"/>
                  <a:gd name="T14" fmla="*/ 37445 w 174"/>
                  <a:gd name="T15" fmla="*/ 0 h 173"/>
                  <a:gd name="T16" fmla="*/ 74459 w 174"/>
                  <a:gd name="T17" fmla="*/ 37661 h 1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3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4"/>
                      <a:pt x="135" y="172"/>
                      <a:pt x="87" y="172"/>
                    </a:cubicBezTo>
                    <a:cubicBezTo>
                      <a:pt x="39" y="172"/>
                      <a:pt x="0" y="134"/>
                      <a:pt x="0" y="87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5" y="0"/>
                      <a:pt x="173" y="39"/>
                      <a:pt x="173" y="87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74" name="Freeform 51">
                <a:extLst>
                  <a:ext uri="{FF2B5EF4-FFF2-40B4-BE49-F238E27FC236}">
                    <a16:creationId xmlns:a16="http://schemas.microsoft.com/office/drawing/2014/main" id="{1D90F59B-F68D-6848-B723-4017D47E24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67257" y="6941139"/>
                <a:ext cx="74890" cy="74890"/>
              </a:xfrm>
              <a:custGeom>
                <a:avLst/>
                <a:gdLst>
                  <a:gd name="T0" fmla="*/ 74460 w 174"/>
                  <a:gd name="T1" fmla="*/ 37445 h 174"/>
                  <a:gd name="T2" fmla="*/ 74460 w 174"/>
                  <a:gd name="T3" fmla="*/ 37445 h 174"/>
                  <a:gd name="T4" fmla="*/ 37015 w 174"/>
                  <a:gd name="T5" fmla="*/ 74460 h 174"/>
                  <a:gd name="T6" fmla="*/ 37015 w 174"/>
                  <a:gd name="T7" fmla="*/ 74460 h 174"/>
                  <a:gd name="T8" fmla="*/ 0 w 174"/>
                  <a:gd name="T9" fmla="*/ 37445 h 174"/>
                  <a:gd name="T10" fmla="*/ 0 w 174"/>
                  <a:gd name="T11" fmla="*/ 37445 h 174"/>
                  <a:gd name="T12" fmla="*/ 37015 w 174"/>
                  <a:gd name="T13" fmla="*/ 0 h 174"/>
                  <a:gd name="T14" fmla="*/ 37015 w 174"/>
                  <a:gd name="T15" fmla="*/ 0 h 174"/>
                  <a:gd name="T16" fmla="*/ 74460 w 174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4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4"/>
                      <a:pt x="134" y="173"/>
                      <a:pt x="86" y="173"/>
                    </a:cubicBezTo>
                    <a:cubicBezTo>
                      <a:pt x="39" y="173"/>
                      <a:pt x="0" y="134"/>
                      <a:pt x="0" y="87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4" y="0"/>
                      <a:pt x="173" y="39"/>
                      <a:pt x="173" y="87"/>
                    </a:cubicBezTo>
                  </a:path>
                </a:pathLst>
              </a:custGeom>
              <a:solidFill>
                <a:srgbClr val="1B764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75" name="Freeform 52">
                <a:extLst>
                  <a:ext uri="{FF2B5EF4-FFF2-40B4-BE49-F238E27FC236}">
                    <a16:creationId xmlns:a16="http://schemas.microsoft.com/office/drawing/2014/main" id="{4A09E388-0CAA-2C47-ADA4-F770825037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390" y="5066974"/>
                <a:ext cx="46086" cy="46086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2608 w 106"/>
                  <a:gd name="T5" fmla="*/ 45647 h 105"/>
                  <a:gd name="T6" fmla="*/ 22608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2608 w 106"/>
                  <a:gd name="T13" fmla="*/ 0 h 105"/>
                  <a:gd name="T14" fmla="*/ 22608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0"/>
                      <a:pt x="81" y="104"/>
                      <a:pt x="52" y="104"/>
                    </a:cubicBezTo>
                    <a:cubicBezTo>
                      <a:pt x="23" y="104"/>
                      <a:pt x="0" y="80"/>
                      <a:pt x="0" y="52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1" y="0"/>
                      <a:pt x="105" y="23"/>
                      <a:pt x="105" y="52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76" name="Freeform 53">
                <a:extLst>
                  <a:ext uri="{FF2B5EF4-FFF2-40B4-BE49-F238E27FC236}">
                    <a16:creationId xmlns:a16="http://schemas.microsoft.com/office/drawing/2014/main" id="{97618F7A-9980-954E-9285-CB52854708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69920" y="6789439"/>
                <a:ext cx="46086" cy="46086"/>
              </a:xfrm>
              <a:custGeom>
                <a:avLst/>
                <a:gdLst>
                  <a:gd name="T0" fmla="*/ 45651 w 106"/>
                  <a:gd name="T1" fmla="*/ 23043 h 106"/>
                  <a:gd name="T2" fmla="*/ 45651 w 106"/>
                  <a:gd name="T3" fmla="*/ 23043 h 106"/>
                  <a:gd name="T4" fmla="*/ 23043 w 106"/>
                  <a:gd name="T5" fmla="*/ 45651 h 106"/>
                  <a:gd name="T6" fmla="*/ 23043 w 106"/>
                  <a:gd name="T7" fmla="*/ 45651 h 106"/>
                  <a:gd name="T8" fmla="*/ 0 w 106"/>
                  <a:gd name="T9" fmla="*/ 23043 h 106"/>
                  <a:gd name="T10" fmla="*/ 0 w 106"/>
                  <a:gd name="T11" fmla="*/ 23043 h 106"/>
                  <a:gd name="T12" fmla="*/ 23043 w 106"/>
                  <a:gd name="T13" fmla="*/ 0 h 106"/>
                  <a:gd name="T14" fmla="*/ 23043 w 106"/>
                  <a:gd name="T15" fmla="*/ 0 h 106"/>
                  <a:gd name="T16" fmla="*/ 45651 w 106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6">
                    <a:moveTo>
                      <a:pt x="105" y="53"/>
                    </a:moveTo>
                    <a:lnTo>
                      <a:pt x="105" y="53"/>
                    </a:lnTo>
                    <a:cubicBezTo>
                      <a:pt x="105" y="81"/>
                      <a:pt x="81" y="105"/>
                      <a:pt x="53" y="105"/>
                    </a:cubicBezTo>
                    <a:cubicBezTo>
                      <a:pt x="24" y="105"/>
                      <a:pt x="0" y="81"/>
                      <a:pt x="0" y="53"/>
                    </a:cubicBezTo>
                    <a:cubicBezTo>
                      <a:pt x="0" y="22"/>
                      <a:pt x="24" y="0"/>
                      <a:pt x="53" y="0"/>
                    </a:cubicBezTo>
                    <a:cubicBezTo>
                      <a:pt x="81" y="0"/>
                      <a:pt x="105" y="22"/>
                      <a:pt x="105" y="53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77" name="Freeform 54">
                <a:extLst>
                  <a:ext uri="{FF2B5EF4-FFF2-40B4-BE49-F238E27FC236}">
                    <a16:creationId xmlns:a16="http://schemas.microsoft.com/office/drawing/2014/main" id="{AA93FDF0-0B44-514D-8713-93D82483AE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99597" y="5483669"/>
                <a:ext cx="46086" cy="46086"/>
              </a:xfrm>
              <a:custGeom>
                <a:avLst/>
                <a:gdLst>
                  <a:gd name="T0" fmla="*/ 45647 w 105"/>
                  <a:gd name="T1" fmla="*/ 22824 h 105"/>
                  <a:gd name="T2" fmla="*/ 45647 w 105"/>
                  <a:gd name="T3" fmla="*/ 22824 h 105"/>
                  <a:gd name="T4" fmla="*/ 22824 w 105"/>
                  <a:gd name="T5" fmla="*/ 45647 h 105"/>
                  <a:gd name="T6" fmla="*/ 22824 w 105"/>
                  <a:gd name="T7" fmla="*/ 45647 h 105"/>
                  <a:gd name="T8" fmla="*/ 0 w 105"/>
                  <a:gd name="T9" fmla="*/ 22824 h 105"/>
                  <a:gd name="T10" fmla="*/ 0 w 105"/>
                  <a:gd name="T11" fmla="*/ 22824 h 105"/>
                  <a:gd name="T12" fmla="*/ 22824 w 105"/>
                  <a:gd name="T13" fmla="*/ 0 h 105"/>
                  <a:gd name="T14" fmla="*/ 22824 w 105"/>
                  <a:gd name="T15" fmla="*/ 0 h 105"/>
                  <a:gd name="T16" fmla="*/ 45647 w 105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5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0"/>
                      <a:pt x="82" y="104"/>
                      <a:pt x="52" y="104"/>
                    </a:cubicBezTo>
                    <a:cubicBezTo>
                      <a:pt x="23" y="104"/>
                      <a:pt x="0" y="80"/>
                      <a:pt x="0" y="52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2" y="0"/>
                      <a:pt x="104" y="23"/>
                      <a:pt x="104" y="52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78" name="Freeform 55">
                <a:extLst>
                  <a:ext uri="{FF2B5EF4-FFF2-40B4-BE49-F238E27FC236}">
                    <a16:creationId xmlns:a16="http://schemas.microsoft.com/office/drawing/2014/main" id="{4372A8EE-66D1-3046-9ED4-7D9403B0BF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4676" y="6242167"/>
                <a:ext cx="46086" cy="46086"/>
              </a:xfrm>
              <a:custGeom>
                <a:avLst/>
                <a:gdLst>
                  <a:gd name="T0" fmla="*/ 45647 w 105"/>
                  <a:gd name="T1" fmla="*/ 22824 h 105"/>
                  <a:gd name="T2" fmla="*/ 45647 w 105"/>
                  <a:gd name="T3" fmla="*/ 22824 h 105"/>
                  <a:gd name="T4" fmla="*/ 22824 w 105"/>
                  <a:gd name="T5" fmla="*/ 45647 h 105"/>
                  <a:gd name="T6" fmla="*/ 22824 w 105"/>
                  <a:gd name="T7" fmla="*/ 45647 h 105"/>
                  <a:gd name="T8" fmla="*/ 0 w 105"/>
                  <a:gd name="T9" fmla="*/ 22824 h 105"/>
                  <a:gd name="T10" fmla="*/ 0 w 105"/>
                  <a:gd name="T11" fmla="*/ 22824 h 105"/>
                  <a:gd name="T12" fmla="*/ 22824 w 105"/>
                  <a:gd name="T13" fmla="*/ 0 h 105"/>
                  <a:gd name="T14" fmla="*/ 22824 w 105"/>
                  <a:gd name="T15" fmla="*/ 0 h 105"/>
                  <a:gd name="T16" fmla="*/ 45647 w 105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5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1"/>
                      <a:pt x="80" y="104"/>
                      <a:pt x="52" y="104"/>
                    </a:cubicBezTo>
                    <a:cubicBezTo>
                      <a:pt x="23" y="104"/>
                      <a:pt x="0" y="81"/>
                      <a:pt x="0" y="52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0" y="0"/>
                      <a:pt x="104" y="23"/>
                      <a:pt x="104" y="52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79" name="Freeform 56">
                <a:extLst>
                  <a:ext uri="{FF2B5EF4-FFF2-40B4-BE49-F238E27FC236}">
                    <a16:creationId xmlns:a16="http://schemas.microsoft.com/office/drawing/2014/main" id="{AA931E71-816E-9E45-9F47-7C8EA5FA5B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3647" y="6090468"/>
                <a:ext cx="46086" cy="46086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3043 w 106"/>
                  <a:gd name="T5" fmla="*/ 45647 h 105"/>
                  <a:gd name="T6" fmla="*/ 23043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3043 w 106"/>
                  <a:gd name="T13" fmla="*/ 0 h 105"/>
                  <a:gd name="T14" fmla="*/ 23043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0"/>
                      <a:pt x="81" y="104"/>
                      <a:pt x="53" y="104"/>
                    </a:cubicBezTo>
                    <a:cubicBezTo>
                      <a:pt x="23" y="104"/>
                      <a:pt x="0" y="80"/>
                      <a:pt x="0" y="52"/>
                    </a:cubicBezTo>
                    <a:cubicBezTo>
                      <a:pt x="0" y="24"/>
                      <a:pt x="23" y="0"/>
                      <a:pt x="53" y="0"/>
                    </a:cubicBezTo>
                    <a:cubicBezTo>
                      <a:pt x="81" y="0"/>
                      <a:pt x="105" y="24"/>
                      <a:pt x="105" y="52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80" name="Freeform 57">
                <a:extLst>
                  <a:ext uri="{FF2B5EF4-FFF2-40B4-BE49-F238E27FC236}">
                    <a16:creationId xmlns:a16="http://schemas.microsoft.com/office/drawing/2014/main" id="{563FB6BA-09B4-4742-9D05-11E49F4B51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7781" y="6484118"/>
                <a:ext cx="46086" cy="46086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3043 w 106"/>
                  <a:gd name="T5" fmla="*/ 45647 h 105"/>
                  <a:gd name="T6" fmla="*/ 23043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3043 w 106"/>
                  <a:gd name="T13" fmla="*/ 0 h 105"/>
                  <a:gd name="T14" fmla="*/ 23043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1"/>
                      <a:pt x="82" y="104"/>
                      <a:pt x="53" y="104"/>
                    </a:cubicBezTo>
                    <a:cubicBezTo>
                      <a:pt x="24" y="104"/>
                      <a:pt x="0" y="81"/>
                      <a:pt x="0" y="52"/>
                    </a:cubicBezTo>
                    <a:cubicBezTo>
                      <a:pt x="0" y="24"/>
                      <a:pt x="24" y="0"/>
                      <a:pt x="53" y="0"/>
                    </a:cubicBezTo>
                    <a:cubicBezTo>
                      <a:pt x="82" y="0"/>
                      <a:pt x="105" y="24"/>
                      <a:pt x="105" y="52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81" name="Freeform 58">
                <a:extLst>
                  <a:ext uri="{FF2B5EF4-FFF2-40B4-BE49-F238E27FC236}">
                    <a16:creationId xmlns:a16="http://schemas.microsoft.com/office/drawing/2014/main" id="{B2CF372E-4FDC-2448-B544-76F382D45F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79963" y="5328128"/>
                <a:ext cx="46086" cy="46086"/>
              </a:xfrm>
              <a:custGeom>
                <a:avLst/>
                <a:gdLst>
                  <a:gd name="T0" fmla="*/ 45651 w 106"/>
                  <a:gd name="T1" fmla="*/ 22608 h 106"/>
                  <a:gd name="T2" fmla="*/ 45651 w 106"/>
                  <a:gd name="T3" fmla="*/ 22608 h 106"/>
                  <a:gd name="T4" fmla="*/ 23043 w 106"/>
                  <a:gd name="T5" fmla="*/ 45651 h 106"/>
                  <a:gd name="T6" fmla="*/ 23043 w 106"/>
                  <a:gd name="T7" fmla="*/ 45651 h 106"/>
                  <a:gd name="T8" fmla="*/ 0 w 106"/>
                  <a:gd name="T9" fmla="*/ 22608 h 106"/>
                  <a:gd name="T10" fmla="*/ 0 w 106"/>
                  <a:gd name="T11" fmla="*/ 22608 h 106"/>
                  <a:gd name="T12" fmla="*/ 23043 w 106"/>
                  <a:gd name="T13" fmla="*/ 0 h 106"/>
                  <a:gd name="T14" fmla="*/ 23043 w 106"/>
                  <a:gd name="T15" fmla="*/ 0 h 106"/>
                  <a:gd name="T16" fmla="*/ 45651 w 106"/>
                  <a:gd name="T17" fmla="*/ 22608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6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2"/>
                      <a:pt x="81" y="105"/>
                      <a:pt x="53" y="105"/>
                    </a:cubicBezTo>
                    <a:cubicBezTo>
                      <a:pt x="23" y="105"/>
                      <a:pt x="0" y="82"/>
                      <a:pt x="0" y="52"/>
                    </a:cubicBezTo>
                    <a:cubicBezTo>
                      <a:pt x="0" y="24"/>
                      <a:pt x="23" y="0"/>
                      <a:pt x="53" y="0"/>
                    </a:cubicBezTo>
                    <a:cubicBezTo>
                      <a:pt x="81" y="0"/>
                      <a:pt x="105" y="24"/>
                      <a:pt x="105" y="52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82" name="Freeform 59">
                <a:extLst>
                  <a:ext uri="{FF2B5EF4-FFF2-40B4-BE49-F238E27FC236}">
                    <a16:creationId xmlns:a16="http://schemas.microsoft.com/office/drawing/2014/main" id="{C8C0B65B-2263-444B-A2A6-B727295A98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9512" y="5506712"/>
                <a:ext cx="46086" cy="46086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3043 w 106"/>
                  <a:gd name="T5" fmla="*/ 45647 h 105"/>
                  <a:gd name="T6" fmla="*/ 23043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3043 w 106"/>
                  <a:gd name="T13" fmla="*/ 0 h 105"/>
                  <a:gd name="T14" fmla="*/ 23043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0"/>
                      <a:pt x="81" y="104"/>
                      <a:pt x="53" y="104"/>
                    </a:cubicBezTo>
                    <a:cubicBezTo>
                      <a:pt x="24" y="104"/>
                      <a:pt x="0" y="80"/>
                      <a:pt x="0" y="52"/>
                    </a:cubicBezTo>
                    <a:cubicBezTo>
                      <a:pt x="0" y="23"/>
                      <a:pt x="24" y="0"/>
                      <a:pt x="53" y="0"/>
                    </a:cubicBezTo>
                    <a:cubicBezTo>
                      <a:pt x="81" y="0"/>
                      <a:pt x="105" y="23"/>
                      <a:pt x="105" y="52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83" name="Freeform 60">
                <a:extLst>
                  <a:ext uri="{FF2B5EF4-FFF2-40B4-BE49-F238E27FC236}">
                    <a16:creationId xmlns:a16="http://schemas.microsoft.com/office/drawing/2014/main" id="{C57C2868-29A1-3742-97A9-27F379AA57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65189" y="6090468"/>
                <a:ext cx="46086" cy="46086"/>
              </a:xfrm>
              <a:custGeom>
                <a:avLst/>
                <a:gdLst>
                  <a:gd name="T0" fmla="*/ 45647 w 105"/>
                  <a:gd name="T1" fmla="*/ 22824 h 105"/>
                  <a:gd name="T2" fmla="*/ 45647 w 105"/>
                  <a:gd name="T3" fmla="*/ 22824 h 105"/>
                  <a:gd name="T4" fmla="*/ 22824 w 105"/>
                  <a:gd name="T5" fmla="*/ 45647 h 105"/>
                  <a:gd name="T6" fmla="*/ 22824 w 105"/>
                  <a:gd name="T7" fmla="*/ 45647 h 105"/>
                  <a:gd name="T8" fmla="*/ 0 w 105"/>
                  <a:gd name="T9" fmla="*/ 22824 h 105"/>
                  <a:gd name="T10" fmla="*/ 0 w 105"/>
                  <a:gd name="T11" fmla="*/ 22824 h 105"/>
                  <a:gd name="T12" fmla="*/ 22824 w 105"/>
                  <a:gd name="T13" fmla="*/ 0 h 105"/>
                  <a:gd name="T14" fmla="*/ 22824 w 105"/>
                  <a:gd name="T15" fmla="*/ 0 h 105"/>
                  <a:gd name="T16" fmla="*/ 45647 w 105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5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0"/>
                      <a:pt x="80" y="104"/>
                      <a:pt x="52" y="104"/>
                    </a:cubicBezTo>
                    <a:cubicBezTo>
                      <a:pt x="23" y="104"/>
                      <a:pt x="0" y="80"/>
                      <a:pt x="0" y="52"/>
                    </a:cubicBezTo>
                    <a:cubicBezTo>
                      <a:pt x="0" y="24"/>
                      <a:pt x="23" y="0"/>
                      <a:pt x="52" y="0"/>
                    </a:cubicBezTo>
                    <a:cubicBezTo>
                      <a:pt x="80" y="0"/>
                      <a:pt x="104" y="24"/>
                      <a:pt x="104" y="52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84" name="Freeform 61">
                <a:extLst>
                  <a:ext uri="{FF2B5EF4-FFF2-40B4-BE49-F238E27FC236}">
                    <a16:creationId xmlns:a16="http://schemas.microsoft.com/office/drawing/2014/main" id="{47D05CAE-C6A6-A144-A07F-1B9A2A2CC7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03300" y="6992985"/>
                <a:ext cx="46086" cy="46086"/>
              </a:xfrm>
              <a:custGeom>
                <a:avLst/>
                <a:gdLst>
                  <a:gd name="T0" fmla="*/ 45647 w 105"/>
                  <a:gd name="T1" fmla="*/ 22824 h 105"/>
                  <a:gd name="T2" fmla="*/ 45647 w 105"/>
                  <a:gd name="T3" fmla="*/ 22824 h 105"/>
                  <a:gd name="T4" fmla="*/ 22824 w 105"/>
                  <a:gd name="T5" fmla="*/ 45647 h 105"/>
                  <a:gd name="T6" fmla="*/ 22824 w 105"/>
                  <a:gd name="T7" fmla="*/ 45647 h 105"/>
                  <a:gd name="T8" fmla="*/ 0 w 105"/>
                  <a:gd name="T9" fmla="*/ 22824 h 105"/>
                  <a:gd name="T10" fmla="*/ 0 w 105"/>
                  <a:gd name="T11" fmla="*/ 22824 h 105"/>
                  <a:gd name="T12" fmla="*/ 22824 w 105"/>
                  <a:gd name="T13" fmla="*/ 0 h 105"/>
                  <a:gd name="T14" fmla="*/ 22824 w 105"/>
                  <a:gd name="T15" fmla="*/ 0 h 105"/>
                  <a:gd name="T16" fmla="*/ 45647 w 105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5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2"/>
                      <a:pt x="81" y="104"/>
                      <a:pt x="52" y="104"/>
                    </a:cubicBezTo>
                    <a:cubicBezTo>
                      <a:pt x="23" y="104"/>
                      <a:pt x="0" y="82"/>
                      <a:pt x="0" y="52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1" y="0"/>
                      <a:pt x="104" y="23"/>
                      <a:pt x="104" y="52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85" name="Freeform 62">
                <a:extLst>
                  <a:ext uri="{FF2B5EF4-FFF2-40B4-BE49-F238E27FC236}">
                    <a16:creationId xmlns:a16="http://schemas.microsoft.com/office/drawing/2014/main" id="{2978B7C4-21C7-AF40-8E55-78899D7EE6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03290" y="6812482"/>
                <a:ext cx="46086" cy="46086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2608 w 106"/>
                  <a:gd name="T5" fmla="*/ 45647 h 105"/>
                  <a:gd name="T6" fmla="*/ 22608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2608 w 106"/>
                  <a:gd name="T13" fmla="*/ 0 h 105"/>
                  <a:gd name="T14" fmla="*/ 22608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0"/>
                      <a:pt x="82" y="104"/>
                      <a:pt x="52" y="104"/>
                    </a:cubicBezTo>
                    <a:cubicBezTo>
                      <a:pt x="24" y="104"/>
                      <a:pt x="0" y="80"/>
                      <a:pt x="0" y="52"/>
                    </a:cubicBezTo>
                    <a:cubicBezTo>
                      <a:pt x="0" y="23"/>
                      <a:pt x="24" y="0"/>
                      <a:pt x="52" y="0"/>
                    </a:cubicBezTo>
                    <a:cubicBezTo>
                      <a:pt x="82" y="0"/>
                      <a:pt x="105" y="23"/>
                      <a:pt x="105" y="52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86" name="Freeform 63">
                <a:extLst>
                  <a:ext uri="{FF2B5EF4-FFF2-40B4-BE49-F238E27FC236}">
                    <a16:creationId xmlns:a16="http://schemas.microsoft.com/office/drawing/2014/main" id="{EABCF2D8-2889-7342-BA03-EBDE8BD53F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80541" y="5105379"/>
                <a:ext cx="539591" cy="261154"/>
              </a:xfrm>
              <a:custGeom>
                <a:avLst/>
                <a:gdLst>
                  <a:gd name="T0" fmla="*/ 408292 w 1237"/>
                  <a:gd name="T1" fmla="*/ 260719 h 600"/>
                  <a:gd name="T2" fmla="*/ 131299 w 1237"/>
                  <a:gd name="T3" fmla="*/ 260719 h 600"/>
                  <a:gd name="T4" fmla="*/ 131299 w 1237"/>
                  <a:gd name="T5" fmla="*/ 260719 h 600"/>
                  <a:gd name="T6" fmla="*/ 0 w 1237"/>
                  <a:gd name="T7" fmla="*/ 129706 h 600"/>
                  <a:gd name="T8" fmla="*/ 0 w 1237"/>
                  <a:gd name="T9" fmla="*/ 129706 h 600"/>
                  <a:gd name="T10" fmla="*/ 0 w 1237"/>
                  <a:gd name="T11" fmla="*/ 129706 h 600"/>
                  <a:gd name="T12" fmla="*/ 131299 w 1237"/>
                  <a:gd name="T13" fmla="*/ 0 h 600"/>
                  <a:gd name="T14" fmla="*/ 408292 w 1237"/>
                  <a:gd name="T15" fmla="*/ 0 h 600"/>
                  <a:gd name="T16" fmla="*/ 408292 w 1237"/>
                  <a:gd name="T17" fmla="*/ 0 h 600"/>
                  <a:gd name="T18" fmla="*/ 539155 w 1237"/>
                  <a:gd name="T19" fmla="*/ 129706 h 600"/>
                  <a:gd name="T20" fmla="*/ 539155 w 1237"/>
                  <a:gd name="T21" fmla="*/ 129706 h 600"/>
                  <a:gd name="T22" fmla="*/ 539155 w 1237"/>
                  <a:gd name="T23" fmla="*/ 129706 h 600"/>
                  <a:gd name="T24" fmla="*/ 408292 w 1237"/>
                  <a:gd name="T25" fmla="*/ 260719 h 6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37" h="600">
                    <a:moveTo>
                      <a:pt x="936" y="599"/>
                    </a:moveTo>
                    <a:lnTo>
                      <a:pt x="301" y="599"/>
                    </a:lnTo>
                    <a:cubicBezTo>
                      <a:pt x="135" y="599"/>
                      <a:pt x="0" y="464"/>
                      <a:pt x="0" y="298"/>
                    </a:cubicBezTo>
                    <a:cubicBezTo>
                      <a:pt x="0" y="133"/>
                      <a:pt x="135" y="0"/>
                      <a:pt x="301" y="0"/>
                    </a:cubicBezTo>
                    <a:lnTo>
                      <a:pt x="936" y="0"/>
                    </a:lnTo>
                    <a:cubicBezTo>
                      <a:pt x="1101" y="0"/>
                      <a:pt x="1236" y="133"/>
                      <a:pt x="1236" y="298"/>
                    </a:cubicBezTo>
                    <a:cubicBezTo>
                      <a:pt x="1236" y="464"/>
                      <a:pt x="1101" y="599"/>
                      <a:pt x="936" y="599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87" name="Freeform 64">
                <a:extLst>
                  <a:ext uri="{FF2B5EF4-FFF2-40B4-BE49-F238E27FC236}">
                    <a16:creationId xmlns:a16="http://schemas.microsoft.com/office/drawing/2014/main" id="{D3F28694-EEAC-3648-AA60-78503F65D7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23385" y="6908494"/>
                <a:ext cx="914039" cy="522308"/>
              </a:xfrm>
              <a:custGeom>
                <a:avLst/>
                <a:gdLst>
                  <a:gd name="T0" fmla="*/ 783524 w 2101"/>
                  <a:gd name="T1" fmla="*/ 260719 h 1200"/>
                  <a:gd name="T2" fmla="*/ 406771 w 2101"/>
                  <a:gd name="T3" fmla="*/ 260719 h 1200"/>
                  <a:gd name="T4" fmla="*/ 406771 w 2101"/>
                  <a:gd name="T5" fmla="*/ 260719 h 1200"/>
                  <a:gd name="T6" fmla="*/ 537286 w 2101"/>
                  <a:gd name="T7" fmla="*/ 130142 h 1200"/>
                  <a:gd name="T8" fmla="*/ 537286 w 2101"/>
                  <a:gd name="T9" fmla="*/ 130142 h 1200"/>
                  <a:gd name="T10" fmla="*/ 406771 w 2101"/>
                  <a:gd name="T11" fmla="*/ 0 h 1200"/>
                  <a:gd name="T12" fmla="*/ 130515 w 2101"/>
                  <a:gd name="T13" fmla="*/ 0 h 1200"/>
                  <a:gd name="T14" fmla="*/ 130515 w 2101"/>
                  <a:gd name="T15" fmla="*/ 0 h 1200"/>
                  <a:gd name="T16" fmla="*/ 0 w 2101"/>
                  <a:gd name="T17" fmla="*/ 130142 h 1200"/>
                  <a:gd name="T18" fmla="*/ 0 w 2101"/>
                  <a:gd name="T19" fmla="*/ 130142 h 1200"/>
                  <a:gd name="T20" fmla="*/ 130515 w 2101"/>
                  <a:gd name="T21" fmla="*/ 260719 h 1200"/>
                  <a:gd name="T22" fmla="*/ 226226 w 2101"/>
                  <a:gd name="T23" fmla="*/ 260719 h 1200"/>
                  <a:gd name="T24" fmla="*/ 226226 w 2101"/>
                  <a:gd name="T25" fmla="*/ 260719 h 1200"/>
                  <a:gd name="T26" fmla="*/ 95711 w 2101"/>
                  <a:gd name="T27" fmla="*/ 391296 h 1200"/>
                  <a:gd name="T28" fmla="*/ 95711 w 2101"/>
                  <a:gd name="T29" fmla="*/ 391296 h 1200"/>
                  <a:gd name="T30" fmla="*/ 226226 w 2101"/>
                  <a:gd name="T31" fmla="*/ 521873 h 1200"/>
                  <a:gd name="T32" fmla="*/ 783524 w 2101"/>
                  <a:gd name="T33" fmla="*/ 521873 h 1200"/>
                  <a:gd name="T34" fmla="*/ 783524 w 2101"/>
                  <a:gd name="T35" fmla="*/ 521873 h 1200"/>
                  <a:gd name="T36" fmla="*/ 913604 w 2101"/>
                  <a:gd name="T37" fmla="*/ 391296 h 1200"/>
                  <a:gd name="T38" fmla="*/ 913604 w 2101"/>
                  <a:gd name="T39" fmla="*/ 391296 h 1200"/>
                  <a:gd name="T40" fmla="*/ 783524 w 2101"/>
                  <a:gd name="T41" fmla="*/ 260719 h 120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101" h="1200">
                    <a:moveTo>
                      <a:pt x="1801" y="599"/>
                    </a:moveTo>
                    <a:lnTo>
                      <a:pt x="935" y="599"/>
                    </a:lnTo>
                    <a:cubicBezTo>
                      <a:pt x="1101" y="599"/>
                      <a:pt x="1235" y="465"/>
                      <a:pt x="1235" y="299"/>
                    </a:cubicBezTo>
                    <a:cubicBezTo>
                      <a:pt x="1235" y="134"/>
                      <a:pt x="1101" y="0"/>
                      <a:pt x="935" y="0"/>
                    </a:cubicBezTo>
                    <a:lnTo>
                      <a:pt x="300" y="0"/>
                    </a:lnTo>
                    <a:cubicBezTo>
                      <a:pt x="134" y="0"/>
                      <a:pt x="0" y="134"/>
                      <a:pt x="0" y="299"/>
                    </a:cubicBezTo>
                    <a:cubicBezTo>
                      <a:pt x="0" y="465"/>
                      <a:pt x="134" y="599"/>
                      <a:pt x="300" y="599"/>
                    </a:cubicBezTo>
                    <a:lnTo>
                      <a:pt x="520" y="599"/>
                    </a:lnTo>
                    <a:cubicBezTo>
                      <a:pt x="354" y="599"/>
                      <a:pt x="220" y="733"/>
                      <a:pt x="220" y="899"/>
                    </a:cubicBezTo>
                    <a:cubicBezTo>
                      <a:pt x="220" y="1065"/>
                      <a:pt x="354" y="1199"/>
                      <a:pt x="520" y="1199"/>
                    </a:cubicBezTo>
                    <a:lnTo>
                      <a:pt x="1801" y="1199"/>
                    </a:lnTo>
                    <a:cubicBezTo>
                      <a:pt x="1967" y="1199"/>
                      <a:pt x="2100" y="1065"/>
                      <a:pt x="2100" y="899"/>
                    </a:cubicBezTo>
                    <a:cubicBezTo>
                      <a:pt x="2100" y="733"/>
                      <a:pt x="1967" y="599"/>
                      <a:pt x="1801" y="599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88" name="Freeform 65">
                <a:extLst>
                  <a:ext uri="{FF2B5EF4-FFF2-40B4-BE49-F238E27FC236}">
                    <a16:creationId xmlns:a16="http://schemas.microsoft.com/office/drawing/2014/main" id="{EBE963E7-CDB6-5249-98AE-591E3125B0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3888" y="5790909"/>
                <a:ext cx="537670" cy="261154"/>
              </a:xfrm>
              <a:custGeom>
                <a:avLst/>
                <a:gdLst>
                  <a:gd name="T0" fmla="*/ 406733 w 1236"/>
                  <a:gd name="T1" fmla="*/ 260719 h 601"/>
                  <a:gd name="T2" fmla="*/ 130067 w 1236"/>
                  <a:gd name="T3" fmla="*/ 260719 h 601"/>
                  <a:gd name="T4" fmla="*/ 130067 w 1236"/>
                  <a:gd name="T5" fmla="*/ 260719 h 601"/>
                  <a:gd name="T6" fmla="*/ 0 w 1236"/>
                  <a:gd name="T7" fmla="*/ 130794 h 601"/>
                  <a:gd name="T8" fmla="*/ 0 w 1236"/>
                  <a:gd name="T9" fmla="*/ 130794 h 601"/>
                  <a:gd name="T10" fmla="*/ 130067 w 1236"/>
                  <a:gd name="T11" fmla="*/ 0 h 601"/>
                  <a:gd name="T12" fmla="*/ 406733 w 1236"/>
                  <a:gd name="T13" fmla="*/ 0 h 601"/>
                  <a:gd name="T14" fmla="*/ 406733 w 1236"/>
                  <a:gd name="T15" fmla="*/ 0 h 601"/>
                  <a:gd name="T16" fmla="*/ 537235 w 1236"/>
                  <a:gd name="T17" fmla="*/ 130794 h 601"/>
                  <a:gd name="T18" fmla="*/ 537235 w 1236"/>
                  <a:gd name="T19" fmla="*/ 130794 h 601"/>
                  <a:gd name="T20" fmla="*/ 406733 w 1236"/>
                  <a:gd name="T21" fmla="*/ 260719 h 60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36" h="601">
                    <a:moveTo>
                      <a:pt x="935" y="600"/>
                    </a:moveTo>
                    <a:lnTo>
                      <a:pt x="299" y="600"/>
                    </a:lnTo>
                    <a:cubicBezTo>
                      <a:pt x="135" y="600"/>
                      <a:pt x="0" y="465"/>
                      <a:pt x="0" y="301"/>
                    </a:cubicBezTo>
                    <a:cubicBezTo>
                      <a:pt x="0" y="135"/>
                      <a:pt x="135" y="0"/>
                      <a:pt x="299" y="0"/>
                    </a:cubicBezTo>
                    <a:lnTo>
                      <a:pt x="935" y="0"/>
                    </a:lnTo>
                    <a:cubicBezTo>
                      <a:pt x="1101" y="0"/>
                      <a:pt x="1235" y="135"/>
                      <a:pt x="1235" y="301"/>
                    </a:cubicBezTo>
                    <a:cubicBezTo>
                      <a:pt x="1235" y="465"/>
                      <a:pt x="1101" y="600"/>
                      <a:pt x="935" y="600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</p:grpSp>
        <p:grpSp>
          <p:nvGrpSpPr>
            <p:cNvPr id="83" name="Group 6">
              <a:extLst>
                <a:ext uri="{FF2B5EF4-FFF2-40B4-BE49-F238E27FC236}">
                  <a16:creationId xmlns:a16="http://schemas.microsoft.com/office/drawing/2014/main" id="{46947F42-A66D-E846-9DC5-AAECCE20DFD7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9619297" y="-518940"/>
              <a:ext cx="2960218" cy="2568925"/>
              <a:chOff x="7790456" y="-543997"/>
              <a:chExt cx="2761319" cy="2396472"/>
            </a:xfrm>
          </p:grpSpPr>
          <p:sp>
            <p:nvSpPr>
              <p:cNvPr id="84" name="Freeform 166">
                <a:extLst>
                  <a:ext uri="{FF2B5EF4-FFF2-40B4-BE49-F238E27FC236}">
                    <a16:creationId xmlns:a16="http://schemas.microsoft.com/office/drawing/2014/main" id="{227AF2AB-156F-5E49-87BC-9D8447D258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88388" y="-543997"/>
                <a:ext cx="2603859" cy="2396472"/>
              </a:xfrm>
              <a:custGeom>
                <a:avLst/>
                <a:gdLst>
                  <a:gd name="T0" fmla="*/ 2100336 w 5978"/>
                  <a:gd name="T1" fmla="*/ 1767082 h 5502"/>
                  <a:gd name="T2" fmla="*/ 1950499 w 5978"/>
                  <a:gd name="T3" fmla="*/ 1641640 h 5502"/>
                  <a:gd name="T4" fmla="*/ 2100336 w 5978"/>
                  <a:gd name="T5" fmla="*/ 1517069 h 5502"/>
                  <a:gd name="T6" fmla="*/ 2302006 w 5978"/>
                  <a:gd name="T7" fmla="*/ 1517069 h 5502"/>
                  <a:gd name="T8" fmla="*/ 2452279 w 5978"/>
                  <a:gd name="T9" fmla="*/ 1359395 h 5502"/>
                  <a:gd name="T10" fmla="*/ 2453151 w 5978"/>
                  <a:gd name="T11" fmla="*/ 1202156 h 5502"/>
                  <a:gd name="T12" fmla="*/ 2603423 w 5978"/>
                  <a:gd name="T13" fmla="*/ 1044918 h 5502"/>
                  <a:gd name="T14" fmla="*/ 2453151 w 5978"/>
                  <a:gd name="T15" fmla="*/ 887243 h 5502"/>
                  <a:gd name="T16" fmla="*/ 2034564 w 5978"/>
                  <a:gd name="T17" fmla="*/ 887243 h 5502"/>
                  <a:gd name="T18" fmla="*/ 1884291 w 5978"/>
                  <a:gd name="T19" fmla="*/ 1044918 h 5502"/>
                  <a:gd name="T20" fmla="*/ 1348536 w 5978"/>
                  <a:gd name="T21" fmla="*/ 1202156 h 5502"/>
                  <a:gd name="T22" fmla="*/ 1498809 w 5978"/>
                  <a:gd name="T23" fmla="*/ 1044918 h 5502"/>
                  <a:gd name="T24" fmla="*/ 1348536 w 5978"/>
                  <a:gd name="T25" fmla="*/ 887243 h 5502"/>
                  <a:gd name="T26" fmla="*/ 953471 w 5978"/>
                  <a:gd name="T27" fmla="*/ 887243 h 5502"/>
                  <a:gd name="T28" fmla="*/ 963053 w 5978"/>
                  <a:gd name="T29" fmla="*/ 886808 h 5502"/>
                  <a:gd name="T30" fmla="*/ 849804 w 5978"/>
                  <a:gd name="T31" fmla="*/ 758317 h 5502"/>
                  <a:gd name="T32" fmla="*/ 963053 w 5978"/>
                  <a:gd name="T33" fmla="*/ 629825 h 5502"/>
                  <a:gd name="T34" fmla="*/ 1223091 w 5978"/>
                  <a:gd name="T35" fmla="*/ 628954 h 5502"/>
                  <a:gd name="T36" fmla="*/ 1373364 w 5978"/>
                  <a:gd name="T37" fmla="*/ 471716 h 5502"/>
                  <a:gd name="T38" fmla="*/ 1223091 w 5978"/>
                  <a:gd name="T39" fmla="*/ 314041 h 5502"/>
                  <a:gd name="T40" fmla="*/ 1093290 w 5978"/>
                  <a:gd name="T41" fmla="*/ 314041 h 5502"/>
                  <a:gd name="T42" fmla="*/ 1243127 w 5978"/>
                  <a:gd name="T43" fmla="*/ 157239 h 5502"/>
                  <a:gd name="T44" fmla="*/ 727843 w 5978"/>
                  <a:gd name="T45" fmla="*/ 0 h 5502"/>
                  <a:gd name="T46" fmla="*/ 577571 w 5978"/>
                  <a:gd name="T47" fmla="*/ 157239 h 5502"/>
                  <a:gd name="T48" fmla="*/ 727843 w 5978"/>
                  <a:gd name="T49" fmla="*/ 314041 h 5502"/>
                  <a:gd name="T50" fmla="*/ 371980 w 5978"/>
                  <a:gd name="T51" fmla="*/ 314041 h 5502"/>
                  <a:gd name="T52" fmla="*/ 221707 w 5978"/>
                  <a:gd name="T53" fmla="*/ 471716 h 5502"/>
                  <a:gd name="T54" fmla="*/ 534013 w 5978"/>
                  <a:gd name="T55" fmla="*/ 628954 h 5502"/>
                  <a:gd name="T56" fmla="*/ 531400 w 5978"/>
                  <a:gd name="T57" fmla="*/ 629390 h 5502"/>
                  <a:gd name="T58" fmla="*/ 651183 w 5978"/>
                  <a:gd name="T59" fmla="*/ 758317 h 5502"/>
                  <a:gd name="T60" fmla="*/ 531400 w 5978"/>
                  <a:gd name="T61" fmla="*/ 887243 h 5502"/>
                  <a:gd name="T62" fmla="*/ 534013 w 5978"/>
                  <a:gd name="T63" fmla="*/ 887243 h 5502"/>
                  <a:gd name="T64" fmla="*/ 149837 w 5978"/>
                  <a:gd name="T65" fmla="*/ 887243 h 5502"/>
                  <a:gd name="T66" fmla="*/ 0 w 5978"/>
                  <a:gd name="T67" fmla="*/ 1044918 h 5502"/>
                  <a:gd name="T68" fmla="*/ 727843 w 5978"/>
                  <a:gd name="T69" fmla="*/ 1202156 h 5502"/>
                  <a:gd name="T70" fmla="*/ 577571 w 5978"/>
                  <a:gd name="T71" fmla="*/ 1359395 h 5502"/>
                  <a:gd name="T72" fmla="*/ 727843 w 5978"/>
                  <a:gd name="T73" fmla="*/ 1517069 h 5502"/>
                  <a:gd name="T74" fmla="*/ 1061928 w 5978"/>
                  <a:gd name="T75" fmla="*/ 1517069 h 5502"/>
                  <a:gd name="T76" fmla="*/ 1212201 w 5978"/>
                  <a:gd name="T77" fmla="*/ 1641640 h 5502"/>
                  <a:gd name="T78" fmla="*/ 848933 w 5978"/>
                  <a:gd name="T79" fmla="*/ 1767082 h 5502"/>
                  <a:gd name="T80" fmla="*/ 698660 w 5978"/>
                  <a:gd name="T81" fmla="*/ 1924321 h 5502"/>
                  <a:gd name="T82" fmla="*/ 848933 w 5978"/>
                  <a:gd name="T83" fmla="*/ 2081124 h 5502"/>
                  <a:gd name="T84" fmla="*/ 1801097 w 5978"/>
                  <a:gd name="T85" fmla="*/ 2081124 h 5502"/>
                  <a:gd name="T86" fmla="*/ 1651260 w 5978"/>
                  <a:gd name="T87" fmla="*/ 2238362 h 5502"/>
                  <a:gd name="T88" fmla="*/ 2220119 w 5978"/>
                  <a:gd name="T89" fmla="*/ 2396036 h 5502"/>
                  <a:gd name="T90" fmla="*/ 2369956 w 5978"/>
                  <a:gd name="T91" fmla="*/ 2238362 h 5502"/>
                  <a:gd name="T92" fmla="*/ 2220119 w 5978"/>
                  <a:gd name="T93" fmla="*/ 2081124 h 5502"/>
                  <a:gd name="T94" fmla="*/ 2453151 w 5978"/>
                  <a:gd name="T95" fmla="*/ 2081124 h 5502"/>
                  <a:gd name="T96" fmla="*/ 2603423 w 5978"/>
                  <a:gd name="T97" fmla="*/ 1924321 h 550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5978" h="5502">
                    <a:moveTo>
                      <a:pt x="5632" y="4057"/>
                    </a:moveTo>
                    <a:lnTo>
                      <a:pt x="4822" y="4057"/>
                    </a:lnTo>
                    <a:cubicBezTo>
                      <a:pt x="4632" y="4057"/>
                      <a:pt x="4478" y="3928"/>
                      <a:pt x="4478" y="3769"/>
                    </a:cubicBezTo>
                    <a:cubicBezTo>
                      <a:pt x="4478" y="3611"/>
                      <a:pt x="4632" y="3483"/>
                      <a:pt x="4822" y="3483"/>
                    </a:cubicBezTo>
                    <a:lnTo>
                      <a:pt x="5285" y="3483"/>
                    </a:lnTo>
                    <a:cubicBezTo>
                      <a:pt x="5476" y="3483"/>
                      <a:pt x="5630" y="3321"/>
                      <a:pt x="5630" y="3121"/>
                    </a:cubicBezTo>
                    <a:cubicBezTo>
                      <a:pt x="5630" y="2922"/>
                      <a:pt x="5476" y="2760"/>
                      <a:pt x="5285" y="2760"/>
                    </a:cubicBezTo>
                    <a:lnTo>
                      <a:pt x="5632" y="2760"/>
                    </a:lnTo>
                    <a:cubicBezTo>
                      <a:pt x="5823" y="2760"/>
                      <a:pt x="5977" y="2598"/>
                      <a:pt x="5977" y="2399"/>
                    </a:cubicBezTo>
                    <a:cubicBezTo>
                      <a:pt x="5977" y="2199"/>
                      <a:pt x="5823" y="2037"/>
                      <a:pt x="5632" y="2037"/>
                    </a:cubicBezTo>
                    <a:lnTo>
                      <a:pt x="4671" y="2037"/>
                    </a:lnTo>
                    <a:cubicBezTo>
                      <a:pt x="4480" y="2037"/>
                      <a:pt x="4326" y="2199"/>
                      <a:pt x="4326" y="2399"/>
                    </a:cubicBezTo>
                    <a:cubicBezTo>
                      <a:pt x="4326" y="2598"/>
                      <a:pt x="4480" y="2760"/>
                      <a:pt x="4671" y="2760"/>
                    </a:cubicBezTo>
                    <a:lnTo>
                      <a:pt x="3096" y="2760"/>
                    </a:lnTo>
                    <a:cubicBezTo>
                      <a:pt x="3285" y="2760"/>
                      <a:pt x="3441" y="2598"/>
                      <a:pt x="3441" y="2399"/>
                    </a:cubicBezTo>
                    <a:cubicBezTo>
                      <a:pt x="3441" y="2199"/>
                      <a:pt x="3285" y="2037"/>
                      <a:pt x="3096" y="2037"/>
                    </a:cubicBezTo>
                    <a:lnTo>
                      <a:pt x="2189" y="2037"/>
                    </a:lnTo>
                    <a:cubicBezTo>
                      <a:pt x="2195" y="2037"/>
                      <a:pt x="2204" y="2037"/>
                      <a:pt x="2211" y="2036"/>
                    </a:cubicBezTo>
                    <a:cubicBezTo>
                      <a:pt x="2066" y="2023"/>
                      <a:pt x="1951" y="1896"/>
                      <a:pt x="1951" y="1741"/>
                    </a:cubicBezTo>
                    <a:cubicBezTo>
                      <a:pt x="1951" y="1585"/>
                      <a:pt x="2066" y="1458"/>
                      <a:pt x="2211" y="1446"/>
                    </a:cubicBezTo>
                    <a:cubicBezTo>
                      <a:pt x="2204" y="1445"/>
                      <a:pt x="2195" y="1444"/>
                      <a:pt x="2189" y="1444"/>
                    </a:cubicBezTo>
                    <a:lnTo>
                      <a:pt x="2808" y="1444"/>
                    </a:lnTo>
                    <a:cubicBezTo>
                      <a:pt x="2998" y="1444"/>
                      <a:pt x="3153" y="1282"/>
                      <a:pt x="3153" y="1083"/>
                    </a:cubicBezTo>
                    <a:cubicBezTo>
                      <a:pt x="3153" y="884"/>
                      <a:pt x="2998" y="721"/>
                      <a:pt x="2808" y="721"/>
                    </a:cubicBezTo>
                    <a:lnTo>
                      <a:pt x="2510" y="721"/>
                    </a:lnTo>
                    <a:cubicBezTo>
                      <a:pt x="2700" y="721"/>
                      <a:pt x="2854" y="561"/>
                      <a:pt x="2854" y="361"/>
                    </a:cubicBezTo>
                    <a:cubicBezTo>
                      <a:pt x="2854" y="162"/>
                      <a:pt x="2700" y="0"/>
                      <a:pt x="2510" y="0"/>
                    </a:cubicBezTo>
                    <a:lnTo>
                      <a:pt x="1671" y="0"/>
                    </a:lnTo>
                    <a:cubicBezTo>
                      <a:pt x="1481" y="0"/>
                      <a:pt x="1326" y="162"/>
                      <a:pt x="1326" y="361"/>
                    </a:cubicBezTo>
                    <a:cubicBezTo>
                      <a:pt x="1326" y="561"/>
                      <a:pt x="1481" y="721"/>
                      <a:pt x="1671" y="721"/>
                    </a:cubicBezTo>
                    <a:lnTo>
                      <a:pt x="854" y="721"/>
                    </a:lnTo>
                    <a:cubicBezTo>
                      <a:pt x="663" y="721"/>
                      <a:pt x="509" y="884"/>
                      <a:pt x="509" y="1083"/>
                    </a:cubicBezTo>
                    <a:cubicBezTo>
                      <a:pt x="509" y="1282"/>
                      <a:pt x="663" y="1444"/>
                      <a:pt x="854" y="1444"/>
                    </a:cubicBezTo>
                    <a:lnTo>
                      <a:pt x="1226" y="1444"/>
                    </a:lnTo>
                    <a:cubicBezTo>
                      <a:pt x="1224" y="1444"/>
                      <a:pt x="1222" y="1444"/>
                      <a:pt x="1220" y="1445"/>
                    </a:cubicBezTo>
                    <a:cubicBezTo>
                      <a:pt x="1373" y="1449"/>
                      <a:pt x="1495" y="1580"/>
                      <a:pt x="1495" y="1741"/>
                    </a:cubicBezTo>
                    <a:cubicBezTo>
                      <a:pt x="1495" y="1902"/>
                      <a:pt x="1373" y="2033"/>
                      <a:pt x="1220" y="2037"/>
                    </a:cubicBezTo>
                    <a:cubicBezTo>
                      <a:pt x="1222" y="2037"/>
                      <a:pt x="1224" y="2037"/>
                      <a:pt x="1226" y="2037"/>
                    </a:cubicBezTo>
                    <a:lnTo>
                      <a:pt x="344" y="2037"/>
                    </a:lnTo>
                    <a:cubicBezTo>
                      <a:pt x="154" y="2037"/>
                      <a:pt x="0" y="2199"/>
                      <a:pt x="0" y="2399"/>
                    </a:cubicBezTo>
                    <a:cubicBezTo>
                      <a:pt x="0" y="2598"/>
                      <a:pt x="154" y="2760"/>
                      <a:pt x="344" y="2760"/>
                    </a:cubicBezTo>
                    <a:lnTo>
                      <a:pt x="1671" y="2760"/>
                    </a:lnTo>
                    <a:cubicBezTo>
                      <a:pt x="1481" y="2760"/>
                      <a:pt x="1326" y="2922"/>
                      <a:pt x="1326" y="3121"/>
                    </a:cubicBezTo>
                    <a:cubicBezTo>
                      <a:pt x="1326" y="3321"/>
                      <a:pt x="1481" y="3483"/>
                      <a:pt x="1671" y="3483"/>
                    </a:cubicBezTo>
                    <a:lnTo>
                      <a:pt x="2438" y="3483"/>
                    </a:lnTo>
                    <a:cubicBezTo>
                      <a:pt x="2629" y="3483"/>
                      <a:pt x="2783" y="3611"/>
                      <a:pt x="2783" y="3769"/>
                    </a:cubicBezTo>
                    <a:cubicBezTo>
                      <a:pt x="2783" y="3928"/>
                      <a:pt x="2629" y="4057"/>
                      <a:pt x="2438" y="4057"/>
                    </a:cubicBezTo>
                    <a:lnTo>
                      <a:pt x="1949" y="4057"/>
                    </a:lnTo>
                    <a:cubicBezTo>
                      <a:pt x="1758" y="4057"/>
                      <a:pt x="1604" y="4218"/>
                      <a:pt x="1604" y="4418"/>
                    </a:cubicBezTo>
                    <a:cubicBezTo>
                      <a:pt x="1604" y="4616"/>
                      <a:pt x="1758" y="4778"/>
                      <a:pt x="1949" y="4778"/>
                    </a:cubicBezTo>
                    <a:lnTo>
                      <a:pt x="4135" y="4778"/>
                    </a:lnTo>
                    <a:cubicBezTo>
                      <a:pt x="3945" y="4778"/>
                      <a:pt x="3791" y="4940"/>
                      <a:pt x="3791" y="5139"/>
                    </a:cubicBezTo>
                    <a:cubicBezTo>
                      <a:pt x="3791" y="5339"/>
                      <a:pt x="3945" y="5501"/>
                      <a:pt x="4135" y="5501"/>
                    </a:cubicBezTo>
                    <a:lnTo>
                      <a:pt x="5097" y="5501"/>
                    </a:lnTo>
                    <a:cubicBezTo>
                      <a:pt x="5287" y="5501"/>
                      <a:pt x="5441" y="5339"/>
                      <a:pt x="5441" y="5139"/>
                    </a:cubicBezTo>
                    <a:cubicBezTo>
                      <a:pt x="5441" y="4940"/>
                      <a:pt x="5287" y="4778"/>
                      <a:pt x="5097" y="4778"/>
                    </a:cubicBezTo>
                    <a:lnTo>
                      <a:pt x="5632" y="4778"/>
                    </a:lnTo>
                    <a:cubicBezTo>
                      <a:pt x="5823" y="4778"/>
                      <a:pt x="5977" y="4616"/>
                      <a:pt x="5977" y="4418"/>
                    </a:cubicBezTo>
                    <a:cubicBezTo>
                      <a:pt x="5977" y="4218"/>
                      <a:pt x="5823" y="4057"/>
                      <a:pt x="5632" y="405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5" name="Freeform 167">
                <a:extLst>
                  <a:ext uri="{FF2B5EF4-FFF2-40B4-BE49-F238E27FC236}">
                    <a16:creationId xmlns:a16="http://schemas.microsoft.com/office/drawing/2014/main" id="{79A9C3EC-D1DE-4F4C-BA60-B86D6BDFE4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88241" y="1224554"/>
                <a:ext cx="495425" cy="314921"/>
              </a:xfrm>
              <a:custGeom>
                <a:avLst/>
                <a:gdLst>
                  <a:gd name="T0" fmla="*/ 338265 w 1138"/>
                  <a:gd name="T1" fmla="*/ 0 h 722"/>
                  <a:gd name="T2" fmla="*/ 157160 w 1138"/>
                  <a:gd name="T3" fmla="*/ 0 h 722"/>
                  <a:gd name="T4" fmla="*/ 157160 w 1138"/>
                  <a:gd name="T5" fmla="*/ 0 h 722"/>
                  <a:gd name="T6" fmla="*/ 0 w 1138"/>
                  <a:gd name="T7" fmla="*/ 157461 h 722"/>
                  <a:gd name="T8" fmla="*/ 0 w 1138"/>
                  <a:gd name="T9" fmla="*/ 157461 h 722"/>
                  <a:gd name="T10" fmla="*/ 157160 w 1138"/>
                  <a:gd name="T11" fmla="*/ 314485 h 722"/>
                  <a:gd name="T12" fmla="*/ 338265 w 1138"/>
                  <a:gd name="T13" fmla="*/ 314485 h 722"/>
                  <a:gd name="T14" fmla="*/ 338265 w 1138"/>
                  <a:gd name="T15" fmla="*/ 314485 h 722"/>
                  <a:gd name="T16" fmla="*/ 494990 w 1138"/>
                  <a:gd name="T17" fmla="*/ 157461 h 722"/>
                  <a:gd name="T18" fmla="*/ 494990 w 1138"/>
                  <a:gd name="T19" fmla="*/ 157461 h 722"/>
                  <a:gd name="T20" fmla="*/ 338265 w 1138"/>
                  <a:gd name="T21" fmla="*/ 0 h 72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38" h="722">
                    <a:moveTo>
                      <a:pt x="777" y="0"/>
                    </a:moveTo>
                    <a:lnTo>
                      <a:pt x="361" y="0"/>
                    </a:lnTo>
                    <a:cubicBezTo>
                      <a:pt x="162" y="0"/>
                      <a:pt x="0" y="161"/>
                      <a:pt x="0" y="361"/>
                    </a:cubicBezTo>
                    <a:cubicBezTo>
                      <a:pt x="0" y="559"/>
                      <a:pt x="162" y="721"/>
                      <a:pt x="361" y="721"/>
                    </a:cubicBezTo>
                    <a:lnTo>
                      <a:pt x="777" y="721"/>
                    </a:lnTo>
                    <a:cubicBezTo>
                      <a:pt x="976" y="721"/>
                      <a:pt x="1137" y="559"/>
                      <a:pt x="1137" y="361"/>
                    </a:cubicBezTo>
                    <a:cubicBezTo>
                      <a:pt x="1137" y="161"/>
                      <a:pt x="976" y="0"/>
                      <a:pt x="777" y="0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6" name="Freeform 168">
                <a:extLst>
                  <a:ext uri="{FF2B5EF4-FFF2-40B4-BE49-F238E27FC236}">
                    <a16:creationId xmlns:a16="http://schemas.microsoft.com/office/drawing/2014/main" id="{D203861C-8C7D-AB47-9A6C-5CC476E3A8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65061" y="197220"/>
                <a:ext cx="74889" cy="76810"/>
              </a:xfrm>
              <a:custGeom>
                <a:avLst/>
                <a:gdLst>
                  <a:gd name="T0" fmla="*/ 74456 w 173"/>
                  <a:gd name="T1" fmla="*/ 38186 h 175"/>
                  <a:gd name="T2" fmla="*/ 74456 w 173"/>
                  <a:gd name="T3" fmla="*/ 38186 h 175"/>
                  <a:gd name="T4" fmla="*/ 37228 w 173"/>
                  <a:gd name="T5" fmla="*/ 76371 h 175"/>
                  <a:gd name="T6" fmla="*/ 37228 w 173"/>
                  <a:gd name="T7" fmla="*/ 76371 h 175"/>
                  <a:gd name="T8" fmla="*/ 0 w 173"/>
                  <a:gd name="T9" fmla="*/ 38186 h 175"/>
                  <a:gd name="T10" fmla="*/ 0 w 173"/>
                  <a:gd name="T11" fmla="*/ 38186 h 175"/>
                  <a:gd name="T12" fmla="*/ 37228 w 173"/>
                  <a:gd name="T13" fmla="*/ 0 h 175"/>
                  <a:gd name="T14" fmla="*/ 37228 w 173"/>
                  <a:gd name="T15" fmla="*/ 0 h 175"/>
                  <a:gd name="T16" fmla="*/ 74456 w 173"/>
                  <a:gd name="T17" fmla="*/ 38186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5">
                    <a:moveTo>
                      <a:pt x="172" y="87"/>
                    </a:moveTo>
                    <a:lnTo>
                      <a:pt x="172" y="87"/>
                    </a:lnTo>
                    <a:cubicBezTo>
                      <a:pt x="172" y="135"/>
                      <a:pt x="134" y="174"/>
                      <a:pt x="86" y="174"/>
                    </a:cubicBezTo>
                    <a:cubicBezTo>
                      <a:pt x="39" y="174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4" y="0"/>
                      <a:pt x="172" y="39"/>
                      <a:pt x="172" y="87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7" name="Freeform 169">
                <a:extLst>
                  <a:ext uri="{FF2B5EF4-FFF2-40B4-BE49-F238E27FC236}">
                    <a16:creationId xmlns:a16="http://schemas.microsoft.com/office/drawing/2014/main" id="{D9B3F87C-7549-814F-A496-3380BA1B69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90317" y="1358972"/>
                <a:ext cx="76810" cy="74889"/>
              </a:xfrm>
              <a:custGeom>
                <a:avLst/>
                <a:gdLst>
                  <a:gd name="T0" fmla="*/ 76371 w 175"/>
                  <a:gd name="T1" fmla="*/ 37014 h 174"/>
                  <a:gd name="T2" fmla="*/ 76371 w 175"/>
                  <a:gd name="T3" fmla="*/ 37014 h 174"/>
                  <a:gd name="T4" fmla="*/ 38186 w 175"/>
                  <a:gd name="T5" fmla="*/ 74459 h 174"/>
                  <a:gd name="T6" fmla="*/ 38186 w 175"/>
                  <a:gd name="T7" fmla="*/ 74459 h 174"/>
                  <a:gd name="T8" fmla="*/ 0 w 175"/>
                  <a:gd name="T9" fmla="*/ 37014 h 174"/>
                  <a:gd name="T10" fmla="*/ 0 w 175"/>
                  <a:gd name="T11" fmla="*/ 37014 h 174"/>
                  <a:gd name="T12" fmla="*/ 38186 w 175"/>
                  <a:gd name="T13" fmla="*/ 0 h 174"/>
                  <a:gd name="T14" fmla="*/ 38186 w 175"/>
                  <a:gd name="T15" fmla="*/ 0 h 174"/>
                  <a:gd name="T16" fmla="*/ 76371 w 175"/>
                  <a:gd name="T17" fmla="*/ 37014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5" h="174">
                    <a:moveTo>
                      <a:pt x="174" y="86"/>
                    </a:moveTo>
                    <a:lnTo>
                      <a:pt x="174" y="86"/>
                    </a:lnTo>
                    <a:cubicBezTo>
                      <a:pt x="174" y="133"/>
                      <a:pt x="135" y="173"/>
                      <a:pt x="87" y="173"/>
                    </a:cubicBezTo>
                    <a:cubicBezTo>
                      <a:pt x="39" y="173"/>
                      <a:pt x="0" y="133"/>
                      <a:pt x="0" y="86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5" y="0"/>
                      <a:pt x="174" y="39"/>
                      <a:pt x="174" y="86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48" name="Freeform 170">
                <a:extLst>
                  <a:ext uri="{FF2B5EF4-FFF2-40B4-BE49-F238E27FC236}">
                    <a16:creationId xmlns:a16="http://schemas.microsoft.com/office/drawing/2014/main" id="{1148E15F-9398-3844-B114-80510C9B21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30946" y="122331"/>
                <a:ext cx="76810" cy="74889"/>
              </a:xfrm>
              <a:custGeom>
                <a:avLst/>
                <a:gdLst>
                  <a:gd name="T0" fmla="*/ 76371 w 175"/>
                  <a:gd name="T1" fmla="*/ 37228 h 173"/>
                  <a:gd name="T2" fmla="*/ 76371 w 175"/>
                  <a:gd name="T3" fmla="*/ 37228 h 173"/>
                  <a:gd name="T4" fmla="*/ 38186 w 175"/>
                  <a:gd name="T5" fmla="*/ 74456 h 173"/>
                  <a:gd name="T6" fmla="*/ 38186 w 175"/>
                  <a:gd name="T7" fmla="*/ 74456 h 173"/>
                  <a:gd name="T8" fmla="*/ 0 w 175"/>
                  <a:gd name="T9" fmla="*/ 37228 h 173"/>
                  <a:gd name="T10" fmla="*/ 0 w 175"/>
                  <a:gd name="T11" fmla="*/ 37228 h 173"/>
                  <a:gd name="T12" fmla="*/ 38186 w 175"/>
                  <a:gd name="T13" fmla="*/ 0 h 173"/>
                  <a:gd name="T14" fmla="*/ 38186 w 175"/>
                  <a:gd name="T15" fmla="*/ 0 h 173"/>
                  <a:gd name="T16" fmla="*/ 76371 w 175"/>
                  <a:gd name="T17" fmla="*/ 37228 h 1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5" h="173">
                    <a:moveTo>
                      <a:pt x="174" y="86"/>
                    </a:moveTo>
                    <a:lnTo>
                      <a:pt x="174" y="86"/>
                    </a:lnTo>
                    <a:cubicBezTo>
                      <a:pt x="174" y="134"/>
                      <a:pt x="135" y="172"/>
                      <a:pt x="87" y="172"/>
                    </a:cubicBezTo>
                    <a:cubicBezTo>
                      <a:pt x="39" y="172"/>
                      <a:pt x="0" y="134"/>
                      <a:pt x="0" y="86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5" y="0"/>
                      <a:pt x="174" y="39"/>
                      <a:pt x="174" y="86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49" name="Freeform 171">
                <a:extLst>
                  <a:ext uri="{FF2B5EF4-FFF2-40B4-BE49-F238E27FC236}">
                    <a16:creationId xmlns:a16="http://schemas.microsoft.com/office/drawing/2014/main" id="{969191CF-B2DB-744A-9757-2DBB1BE689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86027" y="-365413"/>
                <a:ext cx="74889" cy="74889"/>
              </a:xfrm>
              <a:custGeom>
                <a:avLst/>
                <a:gdLst>
                  <a:gd name="T0" fmla="*/ 74456 w 173"/>
                  <a:gd name="T1" fmla="*/ 37661 h 173"/>
                  <a:gd name="T2" fmla="*/ 74456 w 173"/>
                  <a:gd name="T3" fmla="*/ 37661 h 173"/>
                  <a:gd name="T4" fmla="*/ 36795 w 173"/>
                  <a:gd name="T5" fmla="*/ 74456 h 173"/>
                  <a:gd name="T6" fmla="*/ 36795 w 173"/>
                  <a:gd name="T7" fmla="*/ 74456 h 173"/>
                  <a:gd name="T8" fmla="*/ 0 w 173"/>
                  <a:gd name="T9" fmla="*/ 37661 h 173"/>
                  <a:gd name="T10" fmla="*/ 0 w 173"/>
                  <a:gd name="T11" fmla="*/ 37661 h 173"/>
                  <a:gd name="T12" fmla="*/ 36795 w 173"/>
                  <a:gd name="T13" fmla="*/ 0 h 173"/>
                  <a:gd name="T14" fmla="*/ 36795 w 173"/>
                  <a:gd name="T15" fmla="*/ 0 h 173"/>
                  <a:gd name="T16" fmla="*/ 74456 w 173"/>
                  <a:gd name="T17" fmla="*/ 37661 h 1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3">
                    <a:moveTo>
                      <a:pt x="172" y="87"/>
                    </a:moveTo>
                    <a:lnTo>
                      <a:pt x="172" y="87"/>
                    </a:lnTo>
                    <a:cubicBezTo>
                      <a:pt x="172" y="134"/>
                      <a:pt x="133" y="172"/>
                      <a:pt x="85" y="172"/>
                    </a:cubicBezTo>
                    <a:cubicBezTo>
                      <a:pt x="39" y="172"/>
                      <a:pt x="0" y="134"/>
                      <a:pt x="0" y="87"/>
                    </a:cubicBezTo>
                    <a:cubicBezTo>
                      <a:pt x="0" y="39"/>
                      <a:pt x="39" y="0"/>
                      <a:pt x="85" y="0"/>
                    </a:cubicBezTo>
                    <a:cubicBezTo>
                      <a:pt x="133" y="0"/>
                      <a:pt x="172" y="39"/>
                      <a:pt x="172" y="87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50" name="Freeform 172">
                <a:extLst>
                  <a:ext uri="{FF2B5EF4-FFF2-40B4-BE49-F238E27FC236}">
                    <a16:creationId xmlns:a16="http://schemas.microsoft.com/office/drawing/2014/main" id="{9AD5032F-8BD1-9E47-B3BD-2B8B8A8BE4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24432" y="804020"/>
                <a:ext cx="76810" cy="74890"/>
              </a:xfrm>
              <a:custGeom>
                <a:avLst/>
                <a:gdLst>
                  <a:gd name="T0" fmla="*/ 76371 w 175"/>
                  <a:gd name="T1" fmla="*/ 37445 h 174"/>
                  <a:gd name="T2" fmla="*/ 76371 w 175"/>
                  <a:gd name="T3" fmla="*/ 37445 h 174"/>
                  <a:gd name="T4" fmla="*/ 38186 w 175"/>
                  <a:gd name="T5" fmla="*/ 74460 h 174"/>
                  <a:gd name="T6" fmla="*/ 38186 w 175"/>
                  <a:gd name="T7" fmla="*/ 74460 h 174"/>
                  <a:gd name="T8" fmla="*/ 0 w 175"/>
                  <a:gd name="T9" fmla="*/ 37445 h 174"/>
                  <a:gd name="T10" fmla="*/ 0 w 175"/>
                  <a:gd name="T11" fmla="*/ 37445 h 174"/>
                  <a:gd name="T12" fmla="*/ 38186 w 175"/>
                  <a:gd name="T13" fmla="*/ 0 h 174"/>
                  <a:gd name="T14" fmla="*/ 38186 w 175"/>
                  <a:gd name="T15" fmla="*/ 0 h 174"/>
                  <a:gd name="T16" fmla="*/ 76371 w 175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5" h="174">
                    <a:moveTo>
                      <a:pt x="174" y="87"/>
                    </a:moveTo>
                    <a:lnTo>
                      <a:pt x="174" y="87"/>
                    </a:lnTo>
                    <a:cubicBezTo>
                      <a:pt x="174" y="135"/>
                      <a:pt x="135" y="173"/>
                      <a:pt x="87" y="173"/>
                    </a:cubicBezTo>
                    <a:cubicBezTo>
                      <a:pt x="39" y="173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5" y="0"/>
                      <a:pt x="174" y="39"/>
                      <a:pt x="174" y="87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51" name="Freeform 173">
                <a:extLst>
                  <a:ext uri="{FF2B5EF4-FFF2-40B4-BE49-F238E27FC236}">
                    <a16:creationId xmlns:a16="http://schemas.microsoft.com/office/drawing/2014/main" id="{27B7D9A0-1711-3A45-A33F-37B1CE34F3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08776" y="1681574"/>
                <a:ext cx="74889" cy="74889"/>
              </a:xfrm>
              <a:custGeom>
                <a:avLst/>
                <a:gdLst>
                  <a:gd name="T0" fmla="*/ 74459 w 174"/>
                  <a:gd name="T1" fmla="*/ 37445 h 174"/>
                  <a:gd name="T2" fmla="*/ 74459 w 174"/>
                  <a:gd name="T3" fmla="*/ 37445 h 174"/>
                  <a:gd name="T4" fmla="*/ 37445 w 174"/>
                  <a:gd name="T5" fmla="*/ 74459 h 174"/>
                  <a:gd name="T6" fmla="*/ 37445 w 174"/>
                  <a:gd name="T7" fmla="*/ 74459 h 174"/>
                  <a:gd name="T8" fmla="*/ 0 w 174"/>
                  <a:gd name="T9" fmla="*/ 37445 h 174"/>
                  <a:gd name="T10" fmla="*/ 0 w 174"/>
                  <a:gd name="T11" fmla="*/ 37445 h 174"/>
                  <a:gd name="T12" fmla="*/ 37445 w 174"/>
                  <a:gd name="T13" fmla="*/ 0 h 174"/>
                  <a:gd name="T14" fmla="*/ 37445 w 174"/>
                  <a:gd name="T15" fmla="*/ 0 h 174"/>
                  <a:gd name="T16" fmla="*/ 74459 w 174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4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5"/>
                      <a:pt x="135" y="173"/>
                      <a:pt x="87" y="173"/>
                    </a:cubicBezTo>
                    <a:cubicBezTo>
                      <a:pt x="40" y="173"/>
                      <a:pt x="0" y="135"/>
                      <a:pt x="0" y="87"/>
                    </a:cubicBezTo>
                    <a:cubicBezTo>
                      <a:pt x="0" y="38"/>
                      <a:pt x="40" y="0"/>
                      <a:pt x="87" y="0"/>
                    </a:cubicBezTo>
                    <a:cubicBezTo>
                      <a:pt x="135" y="0"/>
                      <a:pt x="173" y="38"/>
                      <a:pt x="173" y="87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52" name="Freeform 174">
                <a:extLst>
                  <a:ext uri="{FF2B5EF4-FFF2-40B4-BE49-F238E27FC236}">
                    <a16:creationId xmlns:a16="http://schemas.microsoft.com/office/drawing/2014/main" id="{51EFAA1E-3210-B54F-90DB-00032BEF10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44084" y="469895"/>
                <a:ext cx="46086" cy="46086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2608 w 106"/>
                  <a:gd name="T5" fmla="*/ 45647 h 105"/>
                  <a:gd name="T6" fmla="*/ 22608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2608 w 106"/>
                  <a:gd name="T13" fmla="*/ 0 h 105"/>
                  <a:gd name="T14" fmla="*/ 22608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2"/>
                      <a:pt x="81" y="104"/>
                      <a:pt x="52" y="104"/>
                    </a:cubicBezTo>
                    <a:cubicBezTo>
                      <a:pt x="24" y="104"/>
                      <a:pt x="0" y="82"/>
                      <a:pt x="0" y="52"/>
                    </a:cubicBezTo>
                    <a:cubicBezTo>
                      <a:pt x="0" y="24"/>
                      <a:pt x="24" y="0"/>
                      <a:pt x="52" y="0"/>
                    </a:cubicBezTo>
                    <a:cubicBezTo>
                      <a:pt x="81" y="0"/>
                      <a:pt x="105" y="24"/>
                      <a:pt x="105" y="52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53" name="Freeform 175">
                <a:extLst>
                  <a:ext uri="{FF2B5EF4-FFF2-40B4-BE49-F238E27FC236}">
                    <a16:creationId xmlns:a16="http://schemas.microsoft.com/office/drawing/2014/main" id="{72421294-BF48-E54F-9C07-69A4D54FFE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34925" y="-152266"/>
                <a:ext cx="46086" cy="46086"/>
              </a:xfrm>
              <a:custGeom>
                <a:avLst/>
                <a:gdLst>
                  <a:gd name="T0" fmla="*/ 45655 w 107"/>
                  <a:gd name="T1" fmla="*/ 22397 h 107"/>
                  <a:gd name="T2" fmla="*/ 45655 w 107"/>
                  <a:gd name="T3" fmla="*/ 22397 h 107"/>
                  <a:gd name="T4" fmla="*/ 22828 w 107"/>
                  <a:gd name="T5" fmla="*/ 45655 h 107"/>
                  <a:gd name="T6" fmla="*/ 22828 w 107"/>
                  <a:gd name="T7" fmla="*/ 45655 h 107"/>
                  <a:gd name="T8" fmla="*/ 0 w 107"/>
                  <a:gd name="T9" fmla="*/ 22397 h 107"/>
                  <a:gd name="T10" fmla="*/ 0 w 107"/>
                  <a:gd name="T11" fmla="*/ 22397 h 107"/>
                  <a:gd name="T12" fmla="*/ 22828 w 107"/>
                  <a:gd name="T13" fmla="*/ 0 h 107"/>
                  <a:gd name="T14" fmla="*/ 22828 w 107"/>
                  <a:gd name="T15" fmla="*/ 0 h 107"/>
                  <a:gd name="T16" fmla="*/ 45655 w 107"/>
                  <a:gd name="T17" fmla="*/ 22397 h 1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7" h="107">
                    <a:moveTo>
                      <a:pt x="106" y="52"/>
                    </a:moveTo>
                    <a:lnTo>
                      <a:pt x="106" y="52"/>
                    </a:lnTo>
                    <a:cubicBezTo>
                      <a:pt x="106" y="82"/>
                      <a:pt x="82" y="106"/>
                      <a:pt x="53" y="106"/>
                    </a:cubicBezTo>
                    <a:cubicBezTo>
                      <a:pt x="24" y="106"/>
                      <a:pt x="0" y="82"/>
                      <a:pt x="0" y="52"/>
                    </a:cubicBezTo>
                    <a:cubicBezTo>
                      <a:pt x="0" y="23"/>
                      <a:pt x="24" y="0"/>
                      <a:pt x="53" y="0"/>
                    </a:cubicBezTo>
                    <a:cubicBezTo>
                      <a:pt x="82" y="0"/>
                      <a:pt x="106" y="23"/>
                      <a:pt x="106" y="52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54" name="Freeform 176">
                <a:extLst>
                  <a:ext uri="{FF2B5EF4-FFF2-40B4-BE49-F238E27FC236}">
                    <a16:creationId xmlns:a16="http://schemas.microsoft.com/office/drawing/2014/main" id="{BBCFCDA5-CF35-3B46-A5DE-ADD60F57FD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28126" y="-478708"/>
                <a:ext cx="46086" cy="46086"/>
              </a:xfrm>
              <a:custGeom>
                <a:avLst/>
                <a:gdLst>
                  <a:gd name="T0" fmla="*/ 45651 w 106"/>
                  <a:gd name="T1" fmla="*/ 23258 h 107"/>
                  <a:gd name="T2" fmla="*/ 45651 w 106"/>
                  <a:gd name="T3" fmla="*/ 23258 h 107"/>
                  <a:gd name="T4" fmla="*/ 22608 w 106"/>
                  <a:gd name="T5" fmla="*/ 45655 h 107"/>
                  <a:gd name="T6" fmla="*/ 22608 w 106"/>
                  <a:gd name="T7" fmla="*/ 45655 h 107"/>
                  <a:gd name="T8" fmla="*/ 0 w 106"/>
                  <a:gd name="T9" fmla="*/ 23258 h 107"/>
                  <a:gd name="T10" fmla="*/ 0 w 106"/>
                  <a:gd name="T11" fmla="*/ 23258 h 107"/>
                  <a:gd name="T12" fmla="*/ 22608 w 106"/>
                  <a:gd name="T13" fmla="*/ 0 h 107"/>
                  <a:gd name="T14" fmla="*/ 22608 w 106"/>
                  <a:gd name="T15" fmla="*/ 0 h 107"/>
                  <a:gd name="T16" fmla="*/ 45651 w 106"/>
                  <a:gd name="T17" fmla="*/ 23258 h 1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7">
                    <a:moveTo>
                      <a:pt x="105" y="54"/>
                    </a:moveTo>
                    <a:lnTo>
                      <a:pt x="105" y="54"/>
                    </a:lnTo>
                    <a:cubicBezTo>
                      <a:pt x="105" y="82"/>
                      <a:pt x="81" y="106"/>
                      <a:pt x="52" y="106"/>
                    </a:cubicBezTo>
                    <a:cubicBezTo>
                      <a:pt x="23" y="106"/>
                      <a:pt x="0" y="82"/>
                      <a:pt x="0" y="54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1" y="0"/>
                      <a:pt x="105" y="23"/>
                      <a:pt x="105" y="54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55" name="Freeform 177">
                <a:extLst>
                  <a:ext uri="{FF2B5EF4-FFF2-40B4-BE49-F238E27FC236}">
                    <a16:creationId xmlns:a16="http://schemas.microsoft.com/office/drawing/2014/main" id="{8EC316D2-40F8-EE4F-8793-C212BF3A4F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28126" y="903872"/>
                <a:ext cx="46086" cy="46086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2608 w 106"/>
                  <a:gd name="T5" fmla="*/ 45647 h 105"/>
                  <a:gd name="T6" fmla="*/ 22608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2608 w 106"/>
                  <a:gd name="T13" fmla="*/ 0 h 105"/>
                  <a:gd name="T14" fmla="*/ 22608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1"/>
                      <a:pt x="81" y="104"/>
                      <a:pt x="52" y="104"/>
                    </a:cubicBezTo>
                    <a:cubicBezTo>
                      <a:pt x="23" y="104"/>
                      <a:pt x="0" y="81"/>
                      <a:pt x="0" y="52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1" y="0"/>
                      <a:pt x="105" y="23"/>
                      <a:pt x="105" y="52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56" name="Freeform 178">
                <a:extLst>
                  <a:ext uri="{FF2B5EF4-FFF2-40B4-BE49-F238E27FC236}">
                    <a16:creationId xmlns:a16="http://schemas.microsoft.com/office/drawing/2014/main" id="{02E67920-6F94-5943-890C-FD85D2D546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91356" y="880829"/>
                <a:ext cx="46086" cy="46086"/>
              </a:xfrm>
              <a:custGeom>
                <a:avLst/>
                <a:gdLst>
                  <a:gd name="T0" fmla="*/ 45647 w 105"/>
                  <a:gd name="T1" fmla="*/ 23043 h 106"/>
                  <a:gd name="T2" fmla="*/ 45647 w 105"/>
                  <a:gd name="T3" fmla="*/ 23043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3043 h 106"/>
                  <a:gd name="T10" fmla="*/ 0 w 105"/>
                  <a:gd name="T11" fmla="*/ 23043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3"/>
                    </a:moveTo>
                    <a:lnTo>
                      <a:pt x="104" y="53"/>
                    </a:lnTo>
                    <a:cubicBezTo>
                      <a:pt x="104" y="82"/>
                      <a:pt x="81" y="105"/>
                      <a:pt x="52" y="105"/>
                    </a:cubicBezTo>
                    <a:cubicBezTo>
                      <a:pt x="23" y="105"/>
                      <a:pt x="0" y="82"/>
                      <a:pt x="0" y="53"/>
                    </a:cubicBezTo>
                    <a:cubicBezTo>
                      <a:pt x="0" y="24"/>
                      <a:pt x="23" y="0"/>
                      <a:pt x="52" y="0"/>
                    </a:cubicBezTo>
                    <a:cubicBezTo>
                      <a:pt x="81" y="0"/>
                      <a:pt x="104" y="24"/>
                      <a:pt x="104" y="53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57" name="Freeform 179">
                <a:extLst>
                  <a:ext uri="{FF2B5EF4-FFF2-40B4-BE49-F238E27FC236}">
                    <a16:creationId xmlns:a16="http://schemas.microsoft.com/office/drawing/2014/main" id="{F86BA069-6694-C946-8E41-046620D371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67421" y="1276400"/>
                <a:ext cx="46086" cy="46086"/>
              </a:xfrm>
              <a:custGeom>
                <a:avLst/>
                <a:gdLst>
                  <a:gd name="T0" fmla="*/ 45647 w 105"/>
                  <a:gd name="T1" fmla="*/ 22824 h 105"/>
                  <a:gd name="T2" fmla="*/ 45647 w 105"/>
                  <a:gd name="T3" fmla="*/ 22824 h 105"/>
                  <a:gd name="T4" fmla="*/ 22824 w 105"/>
                  <a:gd name="T5" fmla="*/ 45647 h 105"/>
                  <a:gd name="T6" fmla="*/ 22824 w 105"/>
                  <a:gd name="T7" fmla="*/ 45647 h 105"/>
                  <a:gd name="T8" fmla="*/ 0 w 105"/>
                  <a:gd name="T9" fmla="*/ 22824 h 105"/>
                  <a:gd name="T10" fmla="*/ 0 w 105"/>
                  <a:gd name="T11" fmla="*/ 22824 h 105"/>
                  <a:gd name="T12" fmla="*/ 22824 w 105"/>
                  <a:gd name="T13" fmla="*/ 0 h 105"/>
                  <a:gd name="T14" fmla="*/ 22824 w 105"/>
                  <a:gd name="T15" fmla="*/ 0 h 105"/>
                  <a:gd name="T16" fmla="*/ 45647 w 105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5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1"/>
                      <a:pt x="82" y="104"/>
                      <a:pt x="52" y="104"/>
                    </a:cubicBezTo>
                    <a:cubicBezTo>
                      <a:pt x="24" y="104"/>
                      <a:pt x="0" y="81"/>
                      <a:pt x="0" y="52"/>
                    </a:cubicBezTo>
                    <a:cubicBezTo>
                      <a:pt x="0" y="23"/>
                      <a:pt x="24" y="0"/>
                      <a:pt x="52" y="0"/>
                    </a:cubicBezTo>
                    <a:cubicBezTo>
                      <a:pt x="82" y="0"/>
                      <a:pt x="104" y="23"/>
                      <a:pt x="104" y="52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58" name="Freeform 180">
                <a:extLst>
                  <a:ext uri="{FF2B5EF4-FFF2-40B4-BE49-F238E27FC236}">
                    <a16:creationId xmlns:a16="http://schemas.microsoft.com/office/drawing/2014/main" id="{4CCF2F01-E9A8-B346-B483-3C9D24C442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60622" y="1806389"/>
                <a:ext cx="46086" cy="46086"/>
              </a:xfrm>
              <a:custGeom>
                <a:avLst/>
                <a:gdLst>
                  <a:gd name="T0" fmla="*/ 45647 w 105"/>
                  <a:gd name="T1" fmla="*/ 22824 h 105"/>
                  <a:gd name="T2" fmla="*/ 45647 w 105"/>
                  <a:gd name="T3" fmla="*/ 22824 h 105"/>
                  <a:gd name="T4" fmla="*/ 22824 w 105"/>
                  <a:gd name="T5" fmla="*/ 45647 h 105"/>
                  <a:gd name="T6" fmla="*/ 22824 w 105"/>
                  <a:gd name="T7" fmla="*/ 45647 h 105"/>
                  <a:gd name="T8" fmla="*/ 0 w 105"/>
                  <a:gd name="T9" fmla="*/ 22824 h 105"/>
                  <a:gd name="T10" fmla="*/ 0 w 105"/>
                  <a:gd name="T11" fmla="*/ 22824 h 105"/>
                  <a:gd name="T12" fmla="*/ 22824 w 105"/>
                  <a:gd name="T13" fmla="*/ 0 h 105"/>
                  <a:gd name="T14" fmla="*/ 22824 w 105"/>
                  <a:gd name="T15" fmla="*/ 0 h 105"/>
                  <a:gd name="T16" fmla="*/ 45647 w 105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5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0"/>
                      <a:pt x="81" y="104"/>
                      <a:pt x="52" y="104"/>
                    </a:cubicBezTo>
                    <a:cubicBezTo>
                      <a:pt x="24" y="104"/>
                      <a:pt x="0" y="80"/>
                      <a:pt x="0" y="52"/>
                    </a:cubicBezTo>
                    <a:cubicBezTo>
                      <a:pt x="0" y="22"/>
                      <a:pt x="24" y="0"/>
                      <a:pt x="52" y="0"/>
                    </a:cubicBezTo>
                    <a:cubicBezTo>
                      <a:pt x="81" y="0"/>
                      <a:pt x="104" y="22"/>
                      <a:pt x="104" y="52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59" name="Freeform 181">
                <a:extLst>
                  <a:ext uri="{FF2B5EF4-FFF2-40B4-BE49-F238E27FC236}">
                    <a16:creationId xmlns:a16="http://schemas.microsoft.com/office/drawing/2014/main" id="{16A27FDC-9E68-6043-AF4F-F36C0E27D5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28126" y="1806389"/>
                <a:ext cx="46086" cy="46086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2608 w 106"/>
                  <a:gd name="T5" fmla="*/ 45647 h 105"/>
                  <a:gd name="T6" fmla="*/ 22608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2608 w 106"/>
                  <a:gd name="T13" fmla="*/ 0 h 105"/>
                  <a:gd name="T14" fmla="*/ 22608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0"/>
                      <a:pt x="81" y="104"/>
                      <a:pt x="52" y="104"/>
                    </a:cubicBezTo>
                    <a:cubicBezTo>
                      <a:pt x="23" y="104"/>
                      <a:pt x="0" y="80"/>
                      <a:pt x="0" y="52"/>
                    </a:cubicBezTo>
                    <a:cubicBezTo>
                      <a:pt x="0" y="22"/>
                      <a:pt x="23" y="0"/>
                      <a:pt x="52" y="0"/>
                    </a:cubicBezTo>
                    <a:cubicBezTo>
                      <a:pt x="81" y="0"/>
                      <a:pt x="105" y="22"/>
                      <a:pt x="105" y="52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60" name="Freeform 182">
                <a:extLst>
                  <a:ext uri="{FF2B5EF4-FFF2-40B4-BE49-F238E27FC236}">
                    <a16:creationId xmlns:a16="http://schemas.microsoft.com/office/drawing/2014/main" id="{4C7DC281-F9D3-1F4D-AFA3-40E34C37F0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81158" y="-457585"/>
                <a:ext cx="618321" cy="261154"/>
              </a:xfrm>
              <a:custGeom>
                <a:avLst/>
                <a:gdLst>
                  <a:gd name="T0" fmla="*/ 487598 w 1419"/>
                  <a:gd name="T1" fmla="*/ 260719 h 601"/>
                  <a:gd name="T2" fmla="*/ 130288 w 1419"/>
                  <a:gd name="T3" fmla="*/ 260719 h 601"/>
                  <a:gd name="T4" fmla="*/ 130288 w 1419"/>
                  <a:gd name="T5" fmla="*/ 260719 h 601"/>
                  <a:gd name="T6" fmla="*/ 0 w 1419"/>
                  <a:gd name="T7" fmla="*/ 130794 h 601"/>
                  <a:gd name="T8" fmla="*/ 0 w 1419"/>
                  <a:gd name="T9" fmla="*/ 130794 h 601"/>
                  <a:gd name="T10" fmla="*/ 130288 w 1419"/>
                  <a:gd name="T11" fmla="*/ 0 h 601"/>
                  <a:gd name="T12" fmla="*/ 487598 w 1419"/>
                  <a:gd name="T13" fmla="*/ 0 h 601"/>
                  <a:gd name="T14" fmla="*/ 487598 w 1419"/>
                  <a:gd name="T15" fmla="*/ 0 h 601"/>
                  <a:gd name="T16" fmla="*/ 617885 w 1419"/>
                  <a:gd name="T17" fmla="*/ 130794 h 601"/>
                  <a:gd name="T18" fmla="*/ 617885 w 1419"/>
                  <a:gd name="T19" fmla="*/ 130794 h 601"/>
                  <a:gd name="T20" fmla="*/ 487598 w 1419"/>
                  <a:gd name="T21" fmla="*/ 260719 h 60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419" h="601">
                    <a:moveTo>
                      <a:pt x="1119" y="600"/>
                    </a:moveTo>
                    <a:lnTo>
                      <a:pt x="299" y="600"/>
                    </a:lnTo>
                    <a:cubicBezTo>
                      <a:pt x="133" y="600"/>
                      <a:pt x="0" y="466"/>
                      <a:pt x="0" y="301"/>
                    </a:cubicBezTo>
                    <a:cubicBezTo>
                      <a:pt x="0" y="135"/>
                      <a:pt x="133" y="0"/>
                      <a:pt x="299" y="0"/>
                    </a:cubicBezTo>
                    <a:lnTo>
                      <a:pt x="1119" y="0"/>
                    </a:lnTo>
                    <a:cubicBezTo>
                      <a:pt x="1284" y="0"/>
                      <a:pt x="1418" y="135"/>
                      <a:pt x="1418" y="301"/>
                    </a:cubicBezTo>
                    <a:cubicBezTo>
                      <a:pt x="1418" y="466"/>
                      <a:pt x="1284" y="600"/>
                      <a:pt x="1119" y="600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61" name="Freeform 183">
                <a:extLst>
                  <a:ext uri="{FF2B5EF4-FFF2-40B4-BE49-F238E27FC236}">
                    <a16:creationId xmlns:a16="http://schemas.microsoft.com/office/drawing/2014/main" id="{AD68B9BD-0A98-344B-A9CC-90DF21AD9E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90456" y="523662"/>
                <a:ext cx="618321" cy="261154"/>
              </a:xfrm>
              <a:custGeom>
                <a:avLst/>
                <a:gdLst>
                  <a:gd name="T0" fmla="*/ 487690 w 1420"/>
                  <a:gd name="T1" fmla="*/ 260719 h 600"/>
                  <a:gd name="T2" fmla="*/ 130631 w 1420"/>
                  <a:gd name="T3" fmla="*/ 260719 h 600"/>
                  <a:gd name="T4" fmla="*/ 130631 w 1420"/>
                  <a:gd name="T5" fmla="*/ 260719 h 600"/>
                  <a:gd name="T6" fmla="*/ 0 w 1420"/>
                  <a:gd name="T7" fmla="*/ 130142 h 600"/>
                  <a:gd name="T8" fmla="*/ 0 w 1420"/>
                  <a:gd name="T9" fmla="*/ 130142 h 600"/>
                  <a:gd name="T10" fmla="*/ 130631 w 1420"/>
                  <a:gd name="T11" fmla="*/ 0 h 600"/>
                  <a:gd name="T12" fmla="*/ 487690 w 1420"/>
                  <a:gd name="T13" fmla="*/ 0 h 600"/>
                  <a:gd name="T14" fmla="*/ 487690 w 1420"/>
                  <a:gd name="T15" fmla="*/ 0 h 600"/>
                  <a:gd name="T16" fmla="*/ 617886 w 1420"/>
                  <a:gd name="T17" fmla="*/ 130142 h 600"/>
                  <a:gd name="T18" fmla="*/ 617886 w 1420"/>
                  <a:gd name="T19" fmla="*/ 130142 h 600"/>
                  <a:gd name="T20" fmla="*/ 487690 w 1420"/>
                  <a:gd name="T21" fmla="*/ 260719 h 6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420" h="600">
                    <a:moveTo>
                      <a:pt x="1120" y="599"/>
                    </a:moveTo>
                    <a:lnTo>
                      <a:pt x="300" y="599"/>
                    </a:lnTo>
                    <a:cubicBezTo>
                      <a:pt x="134" y="599"/>
                      <a:pt x="0" y="465"/>
                      <a:pt x="0" y="299"/>
                    </a:cubicBezTo>
                    <a:cubicBezTo>
                      <a:pt x="0" y="133"/>
                      <a:pt x="134" y="0"/>
                      <a:pt x="300" y="0"/>
                    </a:cubicBezTo>
                    <a:lnTo>
                      <a:pt x="1120" y="0"/>
                    </a:lnTo>
                    <a:cubicBezTo>
                      <a:pt x="1285" y="0"/>
                      <a:pt x="1419" y="133"/>
                      <a:pt x="1419" y="299"/>
                    </a:cubicBezTo>
                    <a:cubicBezTo>
                      <a:pt x="1419" y="465"/>
                      <a:pt x="1285" y="599"/>
                      <a:pt x="1120" y="599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dirty="0"/>
              </a:p>
            </p:txBody>
          </p:sp>
          <p:sp>
            <p:nvSpPr>
              <p:cNvPr id="162" name="Freeform 184">
                <a:extLst>
                  <a:ext uri="{FF2B5EF4-FFF2-40B4-BE49-F238E27FC236}">
                    <a16:creationId xmlns:a16="http://schemas.microsoft.com/office/drawing/2014/main" id="{A697FAF5-BCF3-D044-857D-2817882260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91356" y="1191910"/>
                <a:ext cx="760419" cy="520388"/>
              </a:xfrm>
              <a:custGeom>
                <a:avLst/>
                <a:gdLst>
                  <a:gd name="T0" fmla="*/ 628967 w 1747"/>
                  <a:gd name="T1" fmla="*/ 259759 h 1196"/>
                  <a:gd name="T2" fmla="*/ 507962 w 1747"/>
                  <a:gd name="T3" fmla="*/ 259759 h 1196"/>
                  <a:gd name="T4" fmla="*/ 507962 w 1747"/>
                  <a:gd name="T5" fmla="*/ 259759 h 1196"/>
                  <a:gd name="T6" fmla="*/ 617650 w 1747"/>
                  <a:gd name="T7" fmla="*/ 130532 h 1196"/>
                  <a:gd name="T8" fmla="*/ 617650 w 1747"/>
                  <a:gd name="T9" fmla="*/ 130532 h 1196"/>
                  <a:gd name="T10" fmla="*/ 487504 w 1747"/>
                  <a:gd name="T11" fmla="*/ 0 h 1196"/>
                  <a:gd name="T12" fmla="*/ 130581 w 1747"/>
                  <a:gd name="T13" fmla="*/ 0 h 1196"/>
                  <a:gd name="T14" fmla="*/ 130581 w 1747"/>
                  <a:gd name="T15" fmla="*/ 0 h 1196"/>
                  <a:gd name="T16" fmla="*/ 0 w 1747"/>
                  <a:gd name="T17" fmla="*/ 130532 h 1196"/>
                  <a:gd name="T18" fmla="*/ 0 w 1747"/>
                  <a:gd name="T19" fmla="*/ 130532 h 1196"/>
                  <a:gd name="T20" fmla="*/ 130581 w 1747"/>
                  <a:gd name="T21" fmla="*/ 261064 h 1196"/>
                  <a:gd name="T22" fmla="*/ 252457 w 1747"/>
                  <a:gd name="T23" fmla="*/ 261064 h 1196"/>
                  <a:gd name="T24" fmla="*/ 252457 w 1747"/>
                  <a:gd name="T25" fmla="*/ 261064 h 1196"/>
                  <a:gd name="T26" fmla="*/ 142334 w 1747"/>
                  <a:gd name="T27" fmla="*/ 389856 h 1196"/>
                  <a:gd name="T28" fmla="*/ 142334 w 1747"/>
                  <a:gd name="T29" fmla="*/ 389856 h 1196"/>
                  <a:gd name="T30" fmla="*/ 272480 w 1747"/>
                  <a:gd name="T31" fmla="*/ 519953 h 1196"/>
                  <a:gd name="T32" fmla="*/ 628967 w 1747"/>
                  <a:gd name="T33" fmla="*/ 519953 h 1196"/>
                  <a:gd name="T34" fmla="*/ 628967 w 1747"/>
                  <a:gd name="T35" fmla="*/ 519953 h 1196"/>
                  <a:gd name="T36" fmla="*/ 759984 w 1747"/>
                  <a:gd name="T37" fmla="*/ 389856 h 1196"/>
                  <a:gd name="T38" fmla="*/ 759984 w 1747"/>
                  <a:gd name="T39" fmla="*/ 389856 h 1196"/>
                  <a:gd name="T40" fmla="*/ 628967 w 1747"/>
                  <a:gd name="T41" fmla="*/ 259759 h 119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747" h="1196">
                    <a:moveTo>
                      <a:pt x="1445" y="597"/>
                    </a:moveTo>
                    <a:lnTo>
                      <a:pt x="1167" y="597"/>
                    </a:lnTo>
                    <a:cubicBezTo>
                      <a:pt x="1310" y="573"/>
                      <a:pt x="1419" y="450"/>
                      <a:pt x="1419" y="300"/>
                    </a:cubicBezTo>
                    <a:cubicBezTo>
                      <a:pt x="1419" y="134"/>
                      <a:pt x="1285" y="0"/>
                      <a:pt x="1120" y="0"/>
                    </a:cubicBezTo>
                    <a:lnTo>
                      <a:pt x="300" y="0"/>
                    </a:lnTo>
                    <a:cubicBezTo>
                      <a:pt x="134" y="0"/>
                      <a:pt x="0" y="134"/>
                      <a:pt x="0" y="300"/>
                    </a:cubicBezTo>
                    <a:cubicBezTo>
                      <a:pt x="0" y="466"/>
                      <a:pt x="134" y="600"/>
                      <a:pt x="300" y="600"/>
                    </a:cubicBezTo>
                    <a:lnTo>
                      <a:pt x="580" y="600"/>
                    </a:lnTo>
                    <a:cubicBezTo>
                      <a:pt x="436" y="623"/>
                      <a:pt x="327" y="746"/>
                      <a:pt x="327" y="896"/>
                    </a:cubicBezTo>
                    <a:cubicBezTo>
                      <a:pt x="327" y="1062"/>
                      <a:pt x="460" y="1195"/>
                      <a:pt x="626" y="1195"/>
                    </a:cubicBezTo>
                    <a:lnTo>
                      <a:pt x="1445" y="1195"/>
                    </a:lnTo>
                    <a:cubicBezTo>
                      <a:pt x="1611" y="1195"/>
                      <a:pt x="1746" y="1062"/>
                      <a:pt x="1746" y="896"/>
                    </a:cubicBezTo>
                    <a:cubicBezTo>
                      <a:pt x="1746" y="731"/>
                      <a:pt x="1611" y="597"/>
                      <a:pt x="1445" y="597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</p:grp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B761464F-3D5A-614D-93E8-02ACD7A158E7}"/>
              </a:ext>
            </a:extLst>
          </p:cNvPr>
          <p:cNvSpPr>
            <a:spLocks/>
          </p:cNvSpPr>
          <p:nvPr/>
        </p:nvSpPr>
        <p:spPr bwMode="auto">
          <a:xfrm>
            <a:off x="845696" y="661569"/>
            <a:ext cx="585416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Noto Sans SemiBold" panose="020B0502040504020204" pitchFamily="34" charset="0"/>
                <a:ea typeface="Noto Sans SemiBold" panose="020B0502040504020204" pitchFamily="34" charset="0"/>
                <a:cs typeface="Noto Sans SemiBold" panose="020B0502040504020204" pitchFamily="34" charset="0"/>
                <a:sym typeface="Bebas Neue" charset="0"/>
              </a:rPr>
              <a:t>Shapes to explain ideas</a:t>
            </a:r>
            <a:endParaRPr lang="en-US" sz="4000" b="1" dirty="0">
              <a:solidFill>
                <a:schemeClr val="accent2"/>
              </a:solidFill>
              <a:latin typeface="Noto Sans SemiBold" panose="020B0502040504020204" pitchFamily="34" charset="0"/>
              <a:ea typeface="Noto Sans SemiBold" panose="020B0502040504020204" pitchFamily="34" charset="0"/>
              <a:cs typeface="Noto Sans SemiBold" panose="020B0502040504020204" pitchFamily="34" charset="0"/>
              <a:sym typeface="Bebas Neue" charset="0"/>
            </a:endParaRPr>
          </a:p>
        </p:txBody>
      </p:sp>
      <p:sp>
        <p:nvSpPr>
          <p:cNvPr id="5" name="Freeform: Shape 7696"/>
          <p:cNvSpPr/>
          <p:nvPr/>
        </p:nvSpPr>
        <p:spPr>
          <a:xfrm rot="4800">
            <a:off x="717805" y="2185141"/>
            <a:ext cx="2180965" cy="21839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2" h="743">
                <a:moveTo>
                  <a:pt x="742" y="372"/>
                </a:moveTo>
                <a:cubicBezTo>
                  <a:pt x="742" y="577"/>
                  <a:pt x="576" y="743"/>
                  <a:pt x="371" y="743"/>
                </a:cubicBezTo>
                <a:cubicBezTo>
                  <a:pt x="166" y="743"/>
                  <a:pt x="0" y="577"/>
                  <a:pt x="0" y="372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2" y="166"/>
                  <a:pt x="742" y="372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7697"/>
          <p:cNvSpPr/>
          <p:nvPr/>
        </p:nvSpPr>
        <p:spPr>
          <a:xfrm rot="4800">
            <a:off x="2325437" y="3756089"/>
            <a:ext cx="2183908" cy="21839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2"/>
                </a:moveTo>
                <a:cubicBezTo>
                  <a:pt x="743" y="577"/>
                  <a:pt x="576" y="743"/>
                  <a:pt x="371" y="743"/>
                </a:cubicBezTo>
                <a:cubicBezTo>
                  <a:pt x="166" y="743"/>
                  <a:pt x="0" y="577"/>
                  <a:pt x="0" y="372"/>
                </a:cubicBezTo>
                <a:cubicBezTo>
                  <a:pt x="0" y="167"/>
                  <a:pt x="166" y="0"/>
                  <a:pt x="371" y="0"/>
                </a:cubicBezTo>
                <a:cubicBezTo>
                  <a:pt x="576" y="0"/>
                  <a:pt x="743" y="167"/>
                  <a:pt x="743" y="372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7" name="Freeform: Shape 7698"/>
          <p:cNvSpPr/>
          <p:nvPr/>
        </p:nvSpPr>
        <p:spPr>
          <a:xfrm rot="4800">
            <a:off x="3908035" y="2180767"/>
            <a:ext cx="2183908" cy="21839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6"/>
                  <a:pt x="576" y="743"/>
                  <a:pt x="371" y="743"/>
                </a:cubicBezTo>
                <a:cubicBezTo>
                  <a:pt x="166" y="743"/>
                  <a:pt x="0" y="576"/>
                  <a:pt x="0" y="371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3" y="166"/>
                  <a:pt x="743" y="371"/>
                </a:cubicBezTo>
                <a:close/>
              </a:path>
            </a:pathLst>
          </a:custGeom>
          <a:solidFill>
            <a:schemeClr val="accent3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8" name="Freeform: Shape 7699"/>
          <p:cNvSpPr/>
          <p:nvPr/>
        </p:nvSpPr>
        <p:spPr>
          <a:xfrm rot="4800">
            <a:off x="5483299" y="3751675"/>
            <a:ext cx="2183908" cy="21839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6"/>
                  <a:pt x="577" y="743"/>
                  <a:pt x="372" y="743"/>
                </a:cubicBezTo>
                <a:cubicBezTo>
                  <a:pt x="166" y="743"/>
                  <a:pt x="0" y="576"/>
                  <a:pt x="0" y="371"/>
                </a:cubicBezTo>
                <a:cubicBezTo>
                  <a:pt x="0" y="166"/>
                  <a:pt x="166" y="0"/>
                  <a:pt x="372" y="0"/>
                </a:cubicBezTo>
                <a:cubicBezTo>
                  <a:pt x="577" y="0"/>
                  <a:pt x="743" y="166"/>
                  <a:pt x="743" y="371"/>
                </a:cubicBezTo>
                <a:close/>
              </a:path>
            </a:pathLst>
          </a:custGeom>
          <a:solidFill>
            <a:schemeClr val="accent4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9" name="Freeform: Shape 7700"/>
          <p:cNvSpPr/>
          <p:nvPr/>
        </p:nvSpPr>
        <p:spPr>
          <a:xfrm rot="4800">
            <a:off x="7065897" y="2173401"/>
            <a:ext cx="2183908" cy="21839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7"/>
                  <a:pt x="576" y="743"/>
                  <a:pt x="371" y="743"/>
                </a:cubicBezTo>
                <a:cubicBezTo>
                  <a:pt x="166" y="743"/>
                  <a:pt x="0" y="577"/>
                  <a:pt x="0" y="371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3" y="166"/>
                  <a:pt x="743" y="371"/>
                </a:cubicBezTo>
                <a:close/>
              </a:path>
            </a:pathLst>
          </a:cu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30" name="TextBox 229"/>
          <p:cNvSpPr txBox="1"/>
          <p:nvPr/>
        </p:nvSpPr>
        <p:spPr>
          <a:xfrm>
            <a:off x="1058152" y="3280246"/>
            <a:ext cx="1498144" cy="84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Write your description here</a:t>
            </a:r>
          </a:p>
        </p:txBody>
      </p:sp>
      <p:sp>
        <p:nvSpPr>
          <p:cNvPr id="231" name="TextBox 230"/>
          <p:cNvSpPr txBox="1"/>
          <p:nvPr/>
        </p:nvSpPr>
        <p:spPr>
          <a:xfrm>
            <a:off x="1132867" y="2584534"/>
            <a:ext cx="134871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>
                <a:solidFill>
                  <a:schemeClr val="bg1"/>
                </a:solidFill>
                <a:latin typeface="Noto Sans Medium" panose="020B0502040504020204" pitchFamily="34" charset="0"/>
                <a:ea typeface="Noto Sans Medium" panose="020B0502040504020204" pitchFamily="34" charset="0"/>
                <a:cs typeface="Noto Sans Medium" panose="020B0502040504020204" pitchFamily="34" charset="0"/>
              </a:rPr>
              <a:t>YOUR TITLE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988DFA4-0D2E-2540-ADC0-4454FD9467A0}"/>
              </a:ext>
            </a:extLst>
          </p:cNvPr>
          <p:cNvSpPr txBox="1"/>
          <p:nvPr/>
        </p:nvSpPr>
        <p:spPr>
          <a:xfrm>
            <a:off x="2663318" y="4941999"/>
            <a:ext cx="1498144" cy="84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Write your description here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087615B-C6ED-3A44-9158-89E289E8ADF4}"/>
              </a:ext>
            </a:extLst>
          </p:cNvPr>
          <p:cNvSpPr txBox="1"/>
          <p:nvPr/>
        </p:nvSpPr>
        <p:spPr>
          <a:xfrm>
            <a:off x="2738032" y="4231396"/>
            <a:ext cx="134871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>
                <a:solidFill>
                  <a:schemeClr val="bg1"/>
                </a:solidFill>
                <a:latin typeface="Noto Sans Medium" panose="020B0502040504020204" pitchFamily="34" charset="0"/>
                <a:ea typeface="Noto Sans Medium" panose="020B0502040504020204" pitchFamily="34" charset="0"/>
                <a:cs typeface="Noto Sans Medium" panose="020B0502040504020204" pitchFamily="34" charset="0"/>
              </a:rPr>
              <a:t>YOUR TITLE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1AA8462-9321-1F4C-AB30-7E6E93947384}"/>
              </a:ext>
            </a:extLst>
          </p:cNvPr>
          <p:cNvSpPr txBox="1"/>
          <p:nvPr/>
        </p:nvSpPr>
        <p:spPr>
          <a:xfrm>
            <a:off x="4250616" y="3262379"/>
            <a:ext cx="1498144" cy="84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Write your description here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58D1C06-0F3A-2D46-A2FC-699D28160C96}"/>
              </a:ext>
            </a:extLst>
          </p:cNvPr>
          <p:cNvSpPr txBox="1"/>
          <p:nvPr/>
        </p:nvSpPr>
        <p:spPr>
          <a:xfrm>
            <a:off x="4325330" y="2581557"/>
            <a:ext cx="134871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>
                <a:solidFill>
                  <a:schemeClr val="bg1"/>
                </a:solidFill>
                <a:latin typeface="Noto Sans Medium" panose="020B0502040504020204" pitchFamily="34" charset="0"/>
                <a:ea typeface="Noto Sans Medium" panose="020B0502040504020204" pitchFamily="34" charset="0"/>
                <a:cs typeface="Noto Sans Medium" panose="020B0502040504020204" pitchFamily="34" charset="0"/>
              </a:rPr>
              <a:t>YOUR TITLE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415FFD1-B825-2B42-A325-1C4777FD4E72}"/>
              </a:ext>
            </a:extLst>
          </p:cNvPr>
          <p:cNvSpPr txBox="1"/>
          <p:nvPr/>
        </p:nvSpPr>
        <p:spPr>
          <a:xfrm>
            <a:off x="5838906" y="4894350"/>
            <a:ext cx="1498144" cy="84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Write your description here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314EF98-39E8-6C4A-9072-881E2DE3A773}"/>
              </a:ext>
            </a:extLst>
          </p:cNvPr>
          <p:cNvSpPr txBox="1"/>
          <p:nvPr/>
        </p:nvSpPr>
        <p:spPr>
          <a:xfrm>
            <a:off x="5913620" y="4243310"/>
            <a:ext cx="134871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>
                <a:solidFill>
                  <a:schemeClr val="bg1"/>
                </a:solidFill>
                <a:latin typeface="Noto Sans Medium" panose="020B0502040504020204" pitchFamily="34" charset="0"/>
                <a:ea typeface="Noto Sans Medium" panose="020B0502040504020204" pitchFamily="34" charset="0"/>
                <a:cs typeface="Noto Sans Medium" panose="020B0502040504020204" pitchFamily="34" charset="0"/>
              </a:rPr>
              <a:t>YOUR TITLE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ADEF324-6AF5-4449-9AE2-F237C74AE258}"/>
              </a:ext>
            </a:extLst>
          </p:cNvPr>
          <p:cNvSpPr txBox="1"/>
          <p:nvPr/>
        </p:nvSpPr>
        <p:spPr>
          <a:xfrm>
            <a:off x="7401207" y="3275285"/>
            <a:ext cx="1498144" cy="84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Write your description here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D3163F3-67ED-D149-AFFD-6EA92D12A8A9}"/>
              </a:ext>
            </a:extLst>
          </p:cNvPr>
          <p:cNvSpPr txBox="1"/>
          <p:nvPr/>
        </p:nvSpPr>
        <p:spPr>
          <a:xfrm>
            <a:off x="7474716" y="2579573"/>
            <a:ext cx="134871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>
                <a:solidFill>
                  <a:schemeClr val="bg1"/>
                </a:solidFill>
                <a:latin typeface="Noto Sans Medium" panose="020B0502040504020204" pitchFamily="34" charset="0"/>
                <a:ea typeface="Noto Sans Medium" panose="020B0502040504020204" pitchFamily="34" charset="0"/>
                <a:cs typeface="Noto Sans Medium" panose="020B0502040504020204" pitchFamily="34" charset="0"/>
              </a:rPr>
              <a:t>YOUR TITLE</a:t>
            </a:r>
          </a:p>
        </p:txBody>
      </p:sp>
    </p:spTree>
    <p:extLst>
      <p:ext uri="{BB962C8B-B14F-4D97-AF65-F5344CB8AC3E}">
        <p14:creationId xmlns:p14="http://schemas.microsoft.com/office/powerpoint/2010/main" val="388527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0D34355-A453-AE47-AAF6-515668238C95}"/>
              </a:ext>
            </a:extLst>
          </p:cNvPr>
          <p:cNvGrpSpPr/>
          <p:nvPr/>
        </p:nvGrpSpPr>
        <p:grpSpPr>
          <a:xfrm>
            <a:off x="-758701" y="-427768"/>
            <a:ext cx="13638534" cy="7745642"/>
            <a:chOff x="-758701" y="-427768"/>
            <a:chExt cx="13638534" cy="774564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58F8934-E015-FA42-BBF6-43A7470522E0}"/>
                </a:ext>
              </a:extLst>
            </p:cNvPr>
            <p:cNvGrpSpPr/>
            <p:nvPr/>
          </p:nvGrpSpPr>
          <p:grpSpPr>
            <a:xfrm>
              <a:off x="9760592" y="-427768"/>
              <a:ext cx="3119241" cy="7745642"/>
              <a:chOff x="9760592" y="-427768"/>
              <a:chExt cx="3119241" cy="7745642"/>
            </a:xfrm>
          </p:grpSpPr>
          <p:grpSp>
            <p:nvGrpSpPr>
              <p:cNvPr id="75" name="Group 8">
                <a:extLst>
                  <a:ext uri="{FF2B5EF4-FFF2-40B4-BE49-F238E27FC236}">
                    <a16:creationId xmlns:a16="http://schemas.microsoft.com/office/drawing/2014/main" id="{AF8BA06D-1CE1-564C-A8B6-75DC8DD246F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955341" y="2098058"/>
                <a:ext cx="2924492" cy="2528094"/>
                <a:chOff x="1751269" y="-543996"/>
                <a:chExt cx="2728676" cy="2359988"/>
              </a:xfrm>
            </p:grpSpPr>
            <p:sp>
              <p:nvSpPr>
                <p:cNvPr id="123" name="Freeform 1">
                  <a:extLst>
                    <a:ext uri="{FF2B5EF4-FFF2-40B4-BE49-F238E27FC236}">
                      <a16:creationId xmlns:a16="http://schemas.microsoft.com/office/drawing/2014/main" id="{4818F1E8-B380-2449-965F-A81DC3A49F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1269" y="-543996"/>
                  <a:ext cx="2206368" cy="2008582"/>
                </a:xfrm>
                <a:custGeom>
                  <a:avLst/>
                  <a:gdLst>
                    <a:gd name="T0" fmla="*/ 2005235 w 5068"/>
                    <a:gd name="T1" fmla="*/ 802910 h 4613"/>
                    <a:gd name="T2" fmla="*/ 1689169 w 5068"/>
                    <a:gd name="T3" fmla="*/ 802910 h 4613"/>
                    <a:gd name="T4" fmla="*/ 1689169 w 5068"/>
                    <a:gd name="T5" fmla="*/ 802910 h 4613"/>
                    <a:gd name="T6" fmla="*/ 1889867 w 5068"/>
                    <a:gd name="T7" fmla="*/ 602183 h 4613"/>
                    <a:gd name="T8" fmla="*/ 1889867 w 5068"/>
                    <a:gd name="T9" fmla="*/ 602183 h 4613"/>
                    <a:gd name="T10" fmla="*/ 1689169 w 5068"/>
                    <a:gd name="T11" fmla="*/ 401455 h 4613"/>
                    <a:gd name="T12" fmla="*/ 1276890 w 5068"/>
                    <a:gd name="T13" fmla="*/ 401455 h 4613"/>
                    <a:gd name="T14" fmla="*/ 1276890 w 5068"/>
                    <a:gd name="T15" fmla="*/ 401455 h 4613"/>
                    <a:gd name="T16" fmla="*/ 1477587 w 5068"/>
                    <a:gd name="T17" fmla="*/ 200728 h 4613"/>
                    <a:gd name="T18" fmla="*/ 1477587 w 5068"/>
                    <a:gd name="T19" fmla="*/ 200728 h 4613"/>
                    <a:gd name="T20" fmla="*/ 1276890 w 5068"/>
                    <a:gd name="T21" fmla="*/ 0 h 4613"/>
                    <a:gd name="T22" fmla="*/ 613412 w 5068"/>
                    <a:gd name="T23" fmla="*/ 0 h 4613"/>
                    <a:gd name="T24" fmla="*/ 613412 w 5068"/>
                    <a:gd name="T25" fmla="*/ 0 h 4613"/>
                    <a:gd name="T26" fmla="*/ 411844 w 5068"/>
                    <a:gd name="T27" fmla="*/ 200728 h 4613"/>
                    <a:gd name="T28" fmla="*/ 411844 w 5068"/>
                    <a:gd name="T29" fmla="*/ 200728 h 4613"/>
                    <a:gd name="T30" fmla="*/ 613412 w 5068"/>
                    <a:gd name="T31" fmla="*/ 401455 h 4613"/>
                    <a:gd name="T32" fmla="*/ 200698 w 5068"/>
                    <a:gd name="T33" fmla="*/ 401455 h 4613"/>
                    <a:gd name="T34" fmla="*/ 200698 w 5068"/>
                    <a:gd name="T35" fmla="*/ 401455 h 4613"/>
                    <a:gd name="T36" fmla="*/ 0 w 5068"/>
                    <a:gd name="T37" fmla="*/ 602183 h 4613"/>
                    <a:gd name="T38" fmla="*/ 0 w 5068"/>
                    <a:gd name="T39" fmla="*/ 602183 h 4613"/>
                    <a:gd name="T40" fmla="*/ 200698 w 5068"/>
                    <a:gd name="T41" fmla="*/ 802910 h 4613"/>
                    <a:gd name="T42" fmla="*/ 521988 w 5068"/>
                    <a:gd name="T43" fmla="*/ 802910 h 4613"/>
                    <a:gd name="T44" fmla="*/ 521988 w 5068"/>
                    <a:gd name="T45" fmla="*/ 802910 h 4613"/>
                    <a:gd name="T46" fmla="*/ 722686 w 5068"/>
                    <a:gd name="T47" fmla="*/ 1004509 h 4613"/>
                    <a:gd name="T48" fmla="*/ 722686 w 5068"/>
                    <a:gd name="T49" fmla="*/ 1004509 h 4613"/>
                    <a:gd name="T50" fmla="*/ 521988 w 5068"/>
                    <a:gd name="T51" fmla="*/ 1204801 h 4613"/>
                    <a:gd name="T52" fmla="*/ 200698 w 5068"/>
                    <a:gd name="T53" fmla="*/ 1204801 h 4613"/>
                    <a:gd name="T54" fmla="*/ 200698 w 5068"/>
                    <a:gd name="T55" fmla="*/ 1204801 h 4613"/>
                    <a:gd name="T56" fmla="*/ 0 w 5068"/>
                    <a:gd name="T57" fmla="*/ 1405528 h 4613"/>
                    <a:gd name="T58" fmla="*/ 0 w 5068"/>
                    <a:gd name="T59" fmla="*/ 1405528 h 4613"/>
                    <a:gd name="T60" fmla="*/ 200698 w 5068"/>
                    <a:gd name="T61" fmla="*/ 1606691 h 4613"/>
                    <a:gd name="T62" fmla="*/ 827170 w 5068"/>
                    <a:gd name="T63" fmla="*/ 1606691 h 4613"/>
                    <a:gd name="T64" fmla="*/ 827170 w 5068"/>
                    <a:gd name="T65" fmla="*/ 1606691 h 4613"/>
                    <a:gd name="T66" fmla="*/ 626473 w 5068"/>
                    <a:gd name="T67" fmla="*/ 1807419 h 4613"/>
                    <a:gd name="T68" fmla="*/ 626473 w 5068"/>
                    <a:gd name="T69" fmla="*/ 1807419 h 4613"/>
                    <a:gd name="T70" fmla="*/ 827170 w 5068"/>
                    <a:gd name="T71" fmla="*/ 2008147 h 4613"/>
                    <a:gd name="T72" fmla="*/ 1949074 w 5068"/>
                    <a:gd name="T73" fmla="*/ 2008147 h 4613"/>
                    <a:gd name="T74" fmla="*/ 1949074 w 5068"/>
                    <a:gd name="T75" fmla="*/ 2008147 h 4613"/>
                    <a:gd name="T76" fmla="*/ 2149772 w 5068"/>
                    <a:gd name="T77" fmla="*/ 1807419 h 4613"/>
                    <a:gd name="T78" fmla="*/ 2149772 w 5068"/>
                    <a:gd name="T79" fmla="*/ 1807419 h 4613"/>
                    <a:gd name="T80" fmla="*/ 1949074 w 5068"/>
                    <a:gd name="T81" fmla="*/ 1606691 h 4613"/>
                    <a:gd name="T82" fmla="*/ 1646069 w 5068"/>
                    <a:gd name="T83" fmla="*/ 1606691 h 4613"/>
                    <a:gd name="T84" fmla="*/ 1646069 w 5068"/>
                    <a:gd name="T85" fmla="*/ 1606691 h 4613"/>
                    <a:gd name="T86" fmla="*/ 1445371 w 5068"/>
                    <a:gd name="T87" fmla="*/ 1405528 h 4613"/>
                    <a:gd name="T88" fmla="*/ 1445371 w 5068"/>
                    <a:gd name="T89" fmla="*/ 1405528 h 4613"/>
                    <a:gd name="T90" fmla="*/ 1646069 w 5068"/>
                    <a:gd name="T91" fmla="*/ 1204801 h 4613"/>
                    <a:gd name="T92" fmla="*/ 2005235 w 5068"/>
                    <a:gd name="T93" fmla="*/ 1204801 h 4613"/>
                    <a:gd name="T94" fmla="*/ 2005235 w 5068"/>
                    <a:gd name="T95" fmla="*/ 1204801 h 4613"/>
                    <a:gd name="T96" fmla="*/ 2205933 w 5068"/>
                    <a:gd name="T97" fmla="*/ 1004509 h 4613"/>
                    <a:gd name="T98" fmla="*/ 2205933 w 5068"/>
                    <a:gd name="T99" fmla="*/ 1004509 h 4613"/>
                    <a:gd name="T100" fmla="*/ 2005235 w 5068"/>
                    <a:gd name="T101" fmla="*/ 802910 h 4613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5068" h="4613">
                      <a:moveTo>
                        <a:pt x="4606" y="1844"/>
                      </a:moveTo>
                      <a:lnTo>
                        <a:pt x="3880" y="1844"/>
                      </a:lnTo>
                      <a:cubicBezTo>
                        <a:pt x="4135" y="1844"/>
                        <a:pt x="4341" y="1638"/>
                        <a:pt x="4341" y="1383"/>
                      </a:cubicBezTo>
                      <a:cubicBezTo>
                        <a:pt x="4341" y="1128"/>
                        <a:pt x="4135" y="922"/>
                        <a:pt x="3880" y="922"/>
                      </a:cubicBezTo>
                      <a:lnTo>
                        <a:pt x="2933" y="922"/>
                      </a:lnTo>
                      <a:cubicBezTo>
                        <a:pt x="3188" y="922"/>
                        <a:pt x="3394" y="716"/>
                        <a:pt x="3394" y="461"/>
                      </a:cubicBezTo>
                      <a:cubicBezTo>
                        <a:pt x="3394" y="206"/>
                        <a:pt x="3188" y="0"/>
                        <a:pt x="2933" y="0"/>
                      </a:cubicBezTo>
                      <a:lnTo>
                        <a:pt x="1409" y="0"/>
                      </a:lnTo>
                      <a:cubicBezTo>
                        <a:pt x="1154" y="0"/>
                        <a:pt x="946" y="206"/>
                        <a:pt x="946" y="461"/>
                      </a:cubicBezTo>
                      <a:cubicBezTo>
                        <a:pt x="946" y="716"/>
                        <a:pt x="1154" y="922"/>
                        <a:pt x="1409" y="922"/>
                      </a:cubicBezTo>
                      <a:lnTo>
                        <a:pt x="461" y="922"/>
                      </a:lnTo>
                      <a:cubicBezTo>
                        <a:pt x="206" y="922"/>
                        <a:pt x="0" y="1128"/>
                        <a:pt x="0" y="1383"/>
                      </a:cubicBezTo>
                      <a:cubicBezTo>
                        <a:pt x="0" y="1638"/>
                        <a:pt x="206" y="1844"/>
                        <a:pt x="461" y="1844"/>
                      </a:cubicBezTo>
                      <a:lnTo>
                        <a:pt x="1199" y="1844"/>
                      </a:lnTo>
                      <a:cubicBezTo>
                        <a:pt x="1454" y="1844"/>
                        <a:pt x="1660" y="2052"/>
                        <a:pt x="1660" y="2307"/>
                      </a:cubicBezTo>
                      <a:cubicBezTo>
                        <a:pt x="1660" y="2560"/>
                        <a:pt x="1454" y="2767"/>
                        <a:pt x="1199" y="2767"/>
                      </a:cubicBezTo>
                      <a:lnTo>
                        <a:pt x="461" y="2767"/>
                      </a:lnTo>
                      <a:cubicBezTo>
                        <a:pt x="206" y="2767"/>
                        <a:pt x="0" y="2974"/>
                        <a:pt x="0" y="3228"/>
                      </a:cubicBezTo>
                      <a:cubicBezTo>
                        <a:pt x="0" y="3483"/>
                        <a:pt x="206" y="3690"/>
                        <a:pt x="461" y="3690"/>
                      </a:cubicBezTo>
                      <a:lnTo>
                        <a:pt x="1900" y="3690"/>
                      </a:lnTo>
                      <a:cubicBezTo>
                        <a:pt x="1645" y="3690"/>
                        <a:pt x="1439" y="3896"/>
                        <a:pt x="1439" y="4151"/>
                      </a:cubicBezTo>
                      <a:cubicBezTo>
                        <a:pt x="1439" y="4406"/>
                        <a:pt x="1645" y="4612"/>
                        <a:pt x="1900" y="4612"/>
                      </a:cubicBezTo>
                      <a:lnTo>
                        <a:pt x="4477" y="4612"/>
                      </a:lnTo>
                      <a:cubicBezTo>
                        <a:pt x="4732" y="4612"/>
                        <a:pt x="4938" y="4406"/>
                        <a:pt x="4938" y="4151"/>
                      </a:cubicBezTo>
                      <a:cubicBezTo>
                        <a:pt x="4938" y="3896"/>
                        <a:pt x="4732" y="3690"/>
                        <a:pt x="4477" y="3690"/>
                      </a:cubicBezTo>
                      <a:lnTo>
                        <a:pt x="3781" y="3690"/>
                      </a:lnTo>
                      <a:cubicBezTo>
                        <a:pt x="3528" y="3690"/>
                        <a:pt x="3320" y="3483"/>
                        <a:pt x="3320" y="3228"/>
                      </a:cubicBezTo>
                      <a:cubicBezTo>
                        <a:pt x="3320" y="2974"/>
                        <a:pt x="3528" y="2767"/>
                        <a:pt x="3781" y="2767"/>
                      </a:cubicBezTo>
                      <a:lnTo>
                        <a:pt x="4606" y="2767"/>
                      </a:lnTo>
                      <a:cubicBezTo>
                        <a:pt x="4861" y="2767"/>
                        <a:pt x="5067" y="2560"/>
                        <a:pt x="5067" y="2307"/>
                      </a:cubicBezTo>
                      <a:cubicBezTo>
                        <a:pt x="5067" y="2052"/>
                        <a:pt x="4861" y="1844"/>
                        <a:pt x="4606" y="1844"/>
                      </a:cubicBezTo>
                    </a:path>
                  </a:pathLst>
                </a:custGeom>
                <a:solidFill>
                  <a:srgbClr val="E22D27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4" name="Freeform 2">
                  <a:extLst>
                    <a:ext uri="{FF2B5EF4-FFF2-40B4-BE49-F238E27FC236}">
                      <a16:creationId xmlns:a16="http://schemas.microsoft.com/office/drawing/2014/main" id="{7FF1A60B-6A5F-904C-B4C7-8FF72E56E0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490" y="1063254"/>
                  <a:ext cx="422455" cy="401332"/>
                </a:xfrm>
                <a:custGeom>
                  <a:avLst/>
                  <a:gdLst>
                    <a:gd name="T0" fmla="*/ 221658 w 972"/>
                    <a:gd name="T1" fmla="*/ 0 h 923"/>
                    <a:gd name="T2" fmla="*/ 200362 w 972"/>
                    <a:gd name="T3" fmla="*/ 0 h 923"/>
                    <a:gd name="T4" fmla="*/ 200362 w 972"/>
                    <a:gd name="T5" fmla="*/ 0 h 923"/>
                    <a:gd name="T6" fmla="*/ 0 w 972"/>
                    <a:gd name="T7" fmla="*/ 200449 h 923"/>
                    <a:gd name="T8" fmla="*/ 0 w 972"/>
                    <a:gd name="T9" fmla="*/ 200449 h 923"/>
                    <a:gd name="T10" fmla="*/ 200362 w 972"/>
                    <a:gd name="T11" fmla="*/ 400897 h 923"/>
                    <a:gd name="T12" fmla="*/ 221658 w 972"/>
                    <a:gd name="T13" fmla="*/ 400897 h 923"/>
                    <a:gd name="T14" fmla="*/ 221658 w 972"/>
                    <a:gd name="T15" fmla="*/ 400897 h 923"/>
                    <a:gd name="T16" fmla="*/ 422020 w 972"/>
                    <a:gd name="T17" fmla="*/ 200449 h 923"/>
                    <a:gd name="T18" fmla="*/ 422020 w 972"/>
                    <a:gd name="T19" fmla="*/ 200449 h 923"/>
                    <a:gd name="T20" fmla="*/ 221658 w 972"/>
                    <a:gd name="T21" fmla="*/ 0 h 92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972" h="923">
                      <a:moveTo>
                        <a:pt x="510" y="0"/>
                      </a:moveTo>
                      <a:lnTo>
                        <a:pt x="461" y="0"/>
                      </a:lnTo>
                      <a:cubicBezTo>
                        <a:pt x="206" y="0"/>
                        <a:pt x="0" y="206"/>
                        <a:pt x="0" y="461"/>
                      </a:cubicBezTo>
                      <a:cubicBezTo>
                        <a:pt x="0" y="716"/>
                        <a:pt x="206" y="922"/>
                        <a:pt x="461" y="922"/>
                      </a:cubicBezTo>
                      <a:lnTo>
                        <a:pt x="510" y="922"/>
                      </a:lnTo>
                      <a:cubicBezTo>
                        <a:pt x="765" y="922"/>
                        <a:pt x="971" y="716"/>
                        <a:pt x="971" y="461"/>
                      </a:cubicBezTo>
                      <a:cubicBezTo>
                        <a:pt x="971" y="206"/>
                        <a:pt x="765" y="0"/>
                        <a:pt x="510" y="0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5" name="Freeform 3">
                  <a:extLst>
                    <a:ext uri="{FF2B5EF4-FFF2-40B4-BE49-F238E27FC236}">
                      <a16:creationId xmlns:a16="http://schemas.microsoft.com/office/drawing/2014/main" id="{250EA3FA-D0E8-E347-ABDA-E13F4C051B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9055" y="-298204"/>
                  <a:ext cx="74889" cy="74890"/>
                </a:xfrm>
                <a:custGeom>
                  <a:avLst/>
                  <a:gdLst>
                    <a:gd name="T0" fmla="*/ 74459 w 174"/>
                    <a:gd name="T1" fmla="*/ 37015 h 174"/>
                    <a:gd name="T2" fmla="*/ 74459 w 174"/>
                    <a:gd name="T3" fmla="*/ 37015 h 174"/>
                    <a:gd name="T4" fmla="*/ 37445 w 174"/>
                    <a:gd name="T5" fmla="*/ 74460 h 174"/>
                    <a:gd name="T6" fmla="*/ 37445 w 174"/>
                    <a:gd name="T7" fmla="*/ 74460 h 174"/>
                    <a:gd name="T8" fmla="*/ 0 w 174"/>
                    <a:gd name="T9" fmla="*/ 37015 h 174"/>
                    <a:gd name="T10" fmla="*/ 0 w 174"/>
                    <a:gd name="T11" fmla="*/ 37015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5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5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6" name="Freeform 4">
                  <a:extLst>
                    <a:ext uri="{FF2B5EF4-FFF2-40B4-BE49-F238E27FC236}">
                      <a16:creationId xmlns:a16="http://schemas.microsoft.com/office/drawing/2014/main" id="{70DC7C97-7506-6F48-A07E-FA98E10854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71069" y="656160"/>
                  <a:ext cx="74889" cy="74889"/>
                </a:xfrm>
                <a:custGeom>
                  <a:avLst/>
                  <a:gdLst>
                    <a:gd name="T0" fmla="*/ 74456 w 173"/>
                    <a:gd name="T1" fmla="*/ 37014 h 174"/>
                    <a:gd name="T2" fmla="*/ 74456 w 173"/>
                    <a:gd name="T3" fmla="*/ 37014 h 174"/>
                    <a:gd name="T4" fmla="*/ 37228 w 173"/>
                    <a:gd name="T5" fmla="*/ 74459 h 174"/>
                    <a:gd name="T6" fmla="*/ 37228 w 173"/>
                    <a:gd name="T7" fmla="*/ 74459 h 174"/>
                    <a:gd name="T8" fmla="*/ 0 w 173"/>
                    <a:gd name="T9" fmla="*/ 37014 h 174"/>
                    <a:gd name="T10" fmla="*/ 0 w 173"/>
                    <a:gd name="T11" fmla="*/ 37014 h 174"/>
                    <a:gd name="T12" fmla="*/ 37228 w 173"/>
                    <a:gd name="T13" fmla="*/ 0 h 174"/>
                    <a:gd name="T14" fmla="*/ 37228 w 173"/>
                    <a:gd name="T15" fmla="*/ 0 h 174"/>
                    <a:gd name="T16" fmla="*/ 74456 w 173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4"/>
                        <a:pt x="133" y="173"/>
                        <a:pt x="86" y="173"/>
                      </a:cubicBezTo>
                      <a:cubicBezTo>
                        <a:pt x="38" y="173"/>
                        <a:pt x="0" y="134"/>
                        <a:pt x="0" y="86"/>
                      </a:cubicBezTo>
                      <a:cubicBezTo>
                        <a:pt x="0" y="38"/>
                        <a:pt x="38" y="0"/>
                        <a:pt x="86" y="0"/>
                      </a:cubicBezTo>
                      <a:cubicBezTo>
                        <a:pt x="133" y="0"/>
                        <a:pt x="172" y="38"/>
                        <a:pt x="172" y="86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7" name="Freeform 5">
                  <a:extLst>
                    <a:ext uri="{FF2B5EF4-FFF2-40B4-BE49-F238E27FC236}">
                      <a16:creationId xmlns:a16="http://schemas.microsoft.com/office/drawing/2014/main" id="{AD5336B5-16FA-9F4C-AB2C-35E487EFE9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490" y="517902"/>
                  <a:ext cx="74889" cy="74889"/>
                </a:xfrm>
                <a:custGeom>
                  <a:avLst/>
                  <a:gdLst>
                    <a:gd name="T0" fmla="*/ 74456 w 173"/>
                    <a:gd name="T1" fmla="*/ 37661 h 173"/>
                    <a:gd name="T2" fmla="*/ 74456 w 173"/>
                    <a:gd name="T3" fmla="*/ 37661 h 173"/>
                    <a:gd name="T4" fmla="*/ 37661 w 173"/>
                    <a:gd name="T5" fmla="*/ 74456 h 173"/>
                    <a:gd name="T6" fmla="*/ 37661 w 173"/>
                    <a:gd name="T7" fmla="*/ 74456 h 173"/>
                    <a:gd name="T8" fmla="*/ 0 w 173"/>
                    <a:gd name="T9" fmla="*/ 37661 h 173"/>
                    <a:gd name="T10" fmla="*/ 0 w 173"/>
                    <a:gd name="T11" fmla="*/ 37661 h 173"/>
                    <a:gd name="T12" fmla="*/ 37661 w 173"/>
                    <a:gd name="T13" fmla="*/ 0 h 173"/>
                    <a:gd name="T14" fmla="*/ 37661 w 173"/>
                    <a:gd name="T15" fmla="*/ 0 h 173"/>
                    <a:gd name="T16" fmla="*/ 74456 w 173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4"/>
                        <a:pt x="134" y="172"/>
                        <a:pt x="87" y="172"/>
                      </a:cubicBezTo>
                      <a:cubicBezTo>
                        <a:pt x="38" y="172"/>
                        <a:pt x="0" y="134"/>
                        <a:pt x="0" y="87"/>
                      </a:cubicBezTo>
                      <a:cubicBezTo>
                        <a:pt x="0" y="39"/>
                        <a:pt x="38" y="0"/>
                        <a:pt x="87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8" name="Freeform 6">
                  <a:extLst>
                    <a:ext uri="{FF2B5EF4-FFF2-40B4-BE49-F238E27FC236}">
                      <a16:creationId xmlns:a16="http://schemas.microsoft.com/office/drawing/2014/main" id="{DAB22F27-5CED-2246-9F66-462EFA9771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01802" y="592791"/>
                  <a:ext cx="46086" cy="46086"/>
                </a:xfrm>
                <a:custGeom>
                  <a:avLst/>
                  <a:gdLst>
                    <a:gd name="T0" fmla="*/ 45651 w 106"/>
                    <a:gd name="T1" fmla="*/ 23258 h 107"/>
                    <a:gd name="T2" fmla="*/ 45651 w 106"/>
                    <a:gd name="T3" fmla="*/ 23258 h 107"/>
                    <a:gd name="T4" fmla="*/ 23043 w 106"/>
                    <a:gd name="T5" fmla="*/ 45655 h 107"/>
                    <a:gd name="T6" fmla="*/ 23043 w 106"/>
                    <a:gd name="T7" fmla="*/ 45655 h 107"/>
                    <a:gd name="T8" fmla="*/ 0 w 106"/>
                    <a:gd name="T9" fmla="*/ 23258 h 107"/>
                    <a:gd name="T10" fmla="*/ 0 w 106"/>
                    <a:gd name="T11" fmla="*/ 23258 h 107"/>
                    <a:gd name="T12" fmla="*/ 23043 w 106"/>
                    <a:gd name="T13" fmla="*/ 0 h 107"/>
                    <a:gd name="T14" fmla="*/ 23043 w 106"/>
                    <a:gd name="T15" fmla="*/ 0 h 107"/>
                    <a:gd name="T16" fmla="*/ 45651 w 106"/>
                    <a:gd name="T17" fmla="*/ 23258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7">
                      <a:moveTo>
                        <a:pt x="105" y="54"/>
                      </a:moveTo>
                      <a:lnTo>
                        <a:pt x="105" y="54"/>
                      </a:lnTo>
                      <a:cubicBezTo>
                        <a:pt x="105" y="83"/>
                        <a:pt x="81" y="106"/>
                        <a:pt x="53" y="106"/>
                      </a:cubicBezTo>
                      <a:cubicBezTo>
                        <a:pt x="24" y="106"/>
                        <a:pt x="0" y="83"/>
                        <a:pt x="0" y="54"/>
                      </a:cubicBez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1" y="0"/>
                        <a:pt x="105" y="24"/>
                        <a:pt x="105" y="54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9" name="Freeform 7">
                  <a:extLst>
                    <a:ext uri="{FF2B5EF4-FFF2-40B4-BE49-F238E27FC236}">
                      <a16:creationId xmlns:a16="http://schemas.microsoft.com/office/drawing/2014/main" id="{B07AB9BD-93E1-9A4D-8E48-47D1538A96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370" y="-48638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0" y="105"/>
                        <a:pt x="52" y="105"/>
                      </a:cubicBezTo>
                      <a:cubicBezTo>
                        <a:pt x="23" y="105"/>
                        <a:pt x="0" y="82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0" name="Freeform 8">
                  <a:extLst>
                    <a:ext uri="{FF2B5EF4-FFF2-40B4-BE49-F238E27FC236}">
                      <a16:creationId xmlns:a16="http://schemas.microsoft.com/office/drawing/2014/main" id="{C1281BC0-AD6B-B64B-B1BB-6FFDE410AC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370" y="786737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0" y="105"/>
                        <a:pt x="52" y="105"/>
                      </a:cubicBezTo>
                      <a:cubicBezTo>
                        <a:pt x="23" y="105"/>
                        <a:pt x="0" y="81"/>
                        <a:pt x="0" y="52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1" name="Freeform 9">
                  <a:extLst>
                    <a:ext uri="{FF2B5EF4-FFF2-40B4-BE49-F238E27FC236}">
                      <a16:creationId xmlns:a16="http://schemas.microsoft.com/office/drawing/2014/main" id="{7933CA74-C77D-D64A-AF32-259C34080C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7836" y="-12087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3043 w 106"/>
                    <a:gd name="T5" fmla="*/ 45651 h 106"/>
                    <a:gd name="T6" fmla="*/ 23043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3043 w 106"/>
                    <a:gd name="T13" fmla="*/ 0 h 106"/>
                    <a:gd name="T14" fmla="*/ 23043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1" y="105"/>
                        <a:pt x="53" y="105"/>
                      </a:cubicBezTo>
                      <a:cubicBezTo>
                        <a:pt x="24" y="105"/>
                        <a:pt x="0" y="81"/>
                        <a:pt x="0" y="53"/>
                      </a:cubicBez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1" y="0"/>
                        <a:pt x="105" y="23"/>
                        <a:pt x="105" y="53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2" name="Freeform 10">
                  <a:extLst>
                    <a:ext uri="{FF2B5EF4-FFF2-40B4-BE49-F238E27FC236}">
                      <a16:creationId xmlns:a16="http://schemas.microsoft.com/office/drawing/2014/main" id="{B7F411BC-D57D-A742-9188-84411CC501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0764" y="400766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4" y="22"/>
                        <a:pt x="104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3" name="Freeform 11">
                  <a:extLst>
                    <a:ext uri="{FF2B5EF4-FFF2-40B4-BE49-F238E27FC236}">
                      <a16:creationId xmlns:a16="http://schemas.microsoft.com/office/drawing/2014/main" id="{3EDFBE61-8FA4-D640-B2FA-B2644F539C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8813" y="571669"/>
                  <a:ext cx="46086" cy="46086"/>
                </a:xfrm>
                <a:custGeom>
                  <a:avLst/>
                  <a:gdLst>
                    <a:gd name="T0" fmla="*/ 45655 w 107"/>
                    <a:gd name="T1" fmla="*/ 22397 h 107"/>
                    <a:gd name="T2" fmla="*/ 45655 w 107"/>
                    <a:gd name="T3" fmla="*/ 22397 h 107"/>
                    <a:gd name="T4" fmla="*/ 22397 w 107"/>
                    <a:gd name="T5" fmla="*/ 45655 h 107"/>
                    <a:gd name="T6" fmla="*/ 22397 w 107"/>
                    <a:gd name="T7" fmla="*/ 45655 h 107"/>
                    <a:gd name="T8" fmla="*/ 0 w 107"/>
                    <a:gd name="T9" fmla="*/ 22397 h 107"/>
                    <a:gd name="T10" fmla="*/ 0 w 107"/>
                    <a:gd name="T11" fmla="*/ 22397 h 107"/>
                    <a:gd name="T12" fmla="*/ 22397 w 107"/>
                    <a:gd name="T13" fmla="*/ 0 h 107"/>
                    <a:gd name="T14" fmla="*/ 22397 w 107"/>
                    <a:gd name="T15" fmla="*/ 0 h 107"/>
                    <a:gd name="T16" fmla="*/ 45655 w 107"/>
                    <a:gd name="T17" fmla="*/ 22397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7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2"/>
                        <a:pt x="82" y="106"/>
                        <a:pt x="52" y="106"/>
                      </a:cubicBezTo>
                      <a:cubicBezTo>
                        <a:pt x="24" y="106"/>
                        <a:pt x="0" y="82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6" y="24"/>
                        <a:pt x="106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4" name="Freeform 12">
                  <a:extLst>
                    <a:ext uri="{FF2B5EF4-FFF2-40B4-BE49-F238E27FC236}">
                      <a16:creationId xmlns:a16="http://schemas.microsoft.com/office/drawing/2014/main" id="{4DEBF951-EFC5-C74A-B29F-47FBCEFD24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2202" y="51281"/>
                  <a:ext cx="46086" cy="46086"/>
                </a:xfrm>
                <a:custGeom>
                  <a:avLst/>
                  <a:gdLst>
                    <a:gd name="T0" fmla="*/ 45655 w 107"/>
                    <a:gd name="T1" fmla="*/ 23043 h 106"/>
                    <a:gd name="T2" fmla="*/ 45655 w 107"/>
                    <a:gd name="T3" fmla="*/ 23043 h 106"/>
                    <a:gd name="T4" fmla="*/ 22828 w 107"/>
                    <a:gd name="T5" fmla="*/ 45651 h 106"/>
                    <a:gd name="T6" fmla="*/ 22828 w 107"/>
                    <a:gd name="T7" fmla="*/ 45651 h 106"/>
                    <a:gd name="T8" fmla="*/ 0 w 107"/>
                    <a:gd name="T9" fmla="*/ 23043 h 106"/>
                    <a:gd name="T10" fmla="*/ 0 w 107"/>
                    <a:gd name="T11" fmla="*/ 23043 h 106"/>
                    <a:gd name="T12" fmla="*/ 22828 w 107"/>
                    <a:gd name="T13" fmla="*/ 0 h 106"/>
                    <a:gd name="T14" fmla="*/ 22828 w 107"/>
                    <a:gd name="T15" fmla="*/ 0 h 106"/>
                    <a:gd name="T16" fmla="*/ 45655 w 107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6">
                      <a:moveTo>
                        <a:pt x="106" y="53"/>
                      </a:moveTo>
                      <a:lnTo>
                        <a:pt x="106" y="53"/>
                      </a:lnTo>
                      <a:cubicBezTo>
                        <a:pt x="106" y="81"/>
                        <a:pt x="82" y="105"/>
                        <a:pt x="53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2" y="0"/>
                        <a:pt x="106" y="24"/>
                        <a:pt x="106" y="53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5" name="Freeform 13">
                  <a:extLst>
                    <a:ext uri="{FF2B5EF4-FFF2-40B4-BE49-F238E27FC236}">
                      <a16:creationId xmlns:a16="http://schemas.microsoft.com/office/drawing/2014/main" id="{BF9EE94D-6855-9A48-919E-7373AC4ABF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7932" y="1124701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4" y="105"/>
                        <a:pt x="0" y="81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6" name="Freeform 14">
                  <a:extLst>
                    <a:ext uri="{FF2B5EF4-FFF2-40B4-BE49-F238E27FC236}">
                      <a16:creationId xmlns:a16="http://schemas.microsoft.com/office/drawing/2014/main" id="{E26A94E3-838A-414A-8989-4D11A2D706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2202" y="556307"/>
                  <a:ext cx="46086" cy="46086"/>
                </a:xfrm>
                <a:custGeom>
                  <a:avLst/>
                  <a:gdLst>
                    <a:gd name="T0" fmla="*/ 45655 w 107"/>
                    <a:gd name="T1" fmla="*/ 22824 h 105"/>
                    <a:gd name="T2" fmla="*/ 45655 w 107"/>
                    <a:gd name="T3" fmla="*/ 22824 h 105"/>
                    <a:gd name="T4" fmla="*/ 22828 w 107"/>
                    <a:gd name="T5" fmla="*/ 45647 h 105"/>
                    <a:gd name="T6" fmla="*/ 22828 w 107"/>
                    <a:gd name="T7" fmla="*/ 45647 h 105"/>
                    <a:gd name="T8" fmla="*/ 0 w 107"/>
                    <a:gd name="T9" fmla="*/ 22824 h 105"/>
                    <a:gd name="T10" fmla="*/ 0 w 107"/>
                    <a:gd name="T11" fmla="*/ 22824 h 105"/>
                    <a:gd name="T12" fmla="*/ 22828 w 107"/>
                    <a:gd name="T13" fmla="*/ 0 h 105"/>
                    <a:gd name="T14" fmla="*/ 22828 w 107"/>
                    <a:gd name="T15" fmla="*/ 0 h 105"/>
                    <a:gd name="T16" fmla="*/ 45655 w 107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5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1"/>
                        <a:pt x="82" y="104"/>
                        <a:pt x="53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2" y="0"/>
                        <a:pt x="106" y="24"/>
                        <a:pt x="106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7" name="Freeform 15">
                  <a:extLst>
                    <a:ext uri="{FF2B5EF4-FFF2-40B4-BE49-F238E27FC236}">
                      <a16:creationId xmlns:a16="http://schemas.microsoft.com/office/drawing/2014/main" id="{7E120E5D-9187-114E-8432-9BAE47E554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2569" y="1658531"/>
                  <a:ext cx="46086" cy="46086"/>
                </a:xfrm>
                <a:custGeom>
                  <a:avLst/>
                  <a:gdLst>
                    <a:gd name="T0" fmla="*/ 45655 w 107"/>
                    <a:gd name="T1" fmla="*/ 22824 h 105"/>
                    <a:gd name="T2" fmla="*/ 45655 w 107"/>
                    <a:gd name="T3" fmla="*/ 22824 h 105"/>
                    <a:gd name="T4" fmla="*/ 22397 w 107"/>
                    <a:gd name="T5" fmla="*/ 45647 h 105"/>
                    <a:gd name="T6" fmla="*/ 22397 w 107"/>
                    <a:gd name="T7" fmla="*/ 45647 h 105"/>
                    <a:gd name="T8" fmla="*/ 0 w 107"/>
                    <a:gd name="T9" fmla="*/ 22824 h 105"/>
                    <a:gd name="T10" fmla="*/ 0 w 107"/>
                    <a:gd name="T11" fmla="*/ 22824 h 105"/>
                    <a:gd name="T12" fmla="*/ 22397 w 107"/>
                    <a:gd name="T13" fmla="*/ 0 h 105"/>
                    <a:gd name="T14" fmla="*/ 22397 w 107"/>
                    <a:gd name="T15" fmla="*/ 0 h 105"/>
                    <a:gd name="T16" fmla="*/ 45655 w 107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5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1"/>
                        <a:pt x="82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2"/>
                        <a:pt x="24" y="0"/>
                        <a:pt x="52" y="0"/>
                      </a:cubicBezTo>
                      <a:cubicBezTo>
                        <a:pt x="82" y="0"/>
                        <a:pt x="106" y="22"/>
                        <a:pt x="106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8" name="Freeform 16">
                  <a:extLst>
                    <a:ext uri="{FF2B5EF4-FFF2-40B4-BE49-F238E27FC236}">
                      <a16:creationId xmlns:a16="http://schemas.microsoft.com/office/drawing/2014/main" id="{82E7C8E1-A928-F24E-BCF5-B6F41B5155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3136" y="1286002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3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9" name="Freeform 17">
                  <a:extLst>
                    <a:ext uri="{FF2B5EF4-FFF2-40B4-BE49-F238E27FC236}">
                      <a16:creationId xmlns:a16="http://schemas.microsoft.com/office/drawing/2014/main" id="{F7D8BA5F-00CE-9341-8C5C-A85D5CE890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52317" y="1537554"/>
                  <a:ext cx="74890" cy="76810"/>
                </a:xfrm>
                <a:custGeom>
                  <a:avLst/>
                  <a:gdLst>
                    <a:gd name="T0" fmla="*/ 74460 w 174"/>
                    <a:gd name="T1" fmla="*/ 38186 h 175"/>
                    <a:gd name="T2" fmla="*/ 74460 w 174"/>
                    <a:gd name="T3" fmla="*/ 38186 h 175"/>
                    <a:gd name="T4" fmla="*/ 37015 w 174"/>
                    <a:gd name="T5" fmla="*/ 76371 h 175"/>
                    <a:gd name="T6" fmla="*/ 3701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015 w 174"/>
                    <a:gd name="T13" fmla="*/ 0 h 175"/>
                    <a:gd name="T14" fmla="*/ 37015 w 174"/>
                    <a:gd name="T15" fmla="*/ 0 h 175"/>
                    <a:gd name="T16" fmla="*/ 74460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5" y="174"/>
                        <a:pt x="86" y="174"/>
                      </a:cubicBezTo>
                      <a:cubicBezTo>
                        <a:pt x="38" y="174"/>
                        <a:pt x="0" y="135"/>
                        <a:pt x="0" y="87"/>
                      </a:cubicBezTo>
                      <a:cubicBezTo>
                        <a:pt x="0" y="39"/>
                        <a:pt x="38" y="0"/>
                        <a:pt x="86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0" name="Freeform 18">
                  <a:extLst>
                    <a:ext uri="{FF2B5EF4-FFF2-40B4-BE49-F238E27FC236}">
                      <a16:creationId xmlns:a16="http://schemas.microsoft.com/office/drawing/2014/main" id="{E3A7DD5C-002E-A248-936C-8794DEEEB0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09474" y="1293683"/>
                  <a:ext cx="74889" cy="74889"/>
                </a:xfrm>
                <a:custGeom>
                  <a:avLst/>
                  <a:gdLst>
                    <a:gd name="T0" fmla="*/ 74459 w 174"/>
                    <a:gd name="T1" fmla="*/ 37445 h 174"/>
                    <a:gd name="T2" fmla="*/ 74459 w 174"/>
                    <a:gd name="T3" fmla="*/ 37445 h 174"/>
                    <a:gd name="T4" fmla="*/ 37014 w 174"/>
                    <a:gd name="T5" fmla="*/ 74459 h 174"/>
                    <a:gd name="T6" fmla="*/ 37014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4 w 174"/>
                    <a:gd name="T13" fmla="*/ 0 h 174"/>
                    <a:gd name="T14" fmla="*/ 37014 w 174"/>
                    <a:gd name="T15" fmla="*/ 0 h 174"/>
                    <a:gd name="T16" fmla="*/ 74459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1" name="Freeform 19">
                  <a:extLst>
                    <a:ext uri="{FF2B5EF4-FFF2-40B4-BE49-F238E27FC236}">
                      <a16:creationId xmlns:a16="http://schemas.microsoft.com/office/drawing/2014/main" id="{10480DFC-C82C-1B49-AC43-22B530DA53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0408" y="47441"/>
                  <a:ext cx="74889" cy="74890"/>
                </a:xfrm>
                <a:custGeom>
                  <a:avLst/>
                  <a:gdLst>
                    <a:gd name="T0" fmla="*/ 74459 w 174"/>
                    <a:gd name="T1" fmla="*/ 37661 h 173"/>
                    <a:gd name="T2" fmla="*/ 74459 w 174"/>
                    <a:gd name="T3" fmla="*/ 37661 h 173"/>
                    <a:gd name="T4" fmla="*/ 37014 w 174"/>
                    <a:gd name="T5" fmla="*/ 74457 h 173"/>
                    <a:gd name="T6" fmla="*/ 37014 w 174"/>
                    <a:gd name="T7" fmla="*/ 74457 h 173"/>
                    <a:gd name="T8" fmla="*/ 0 w 174"/>
                    <a:gd name="T9" fmla="*/ 37661 h 173"/>
                    <a:gd name="T10" fmla="*/ 0 w 174"/>
                    <a:gd name="T11" fmla="*/ 37661 h 173"/>
                    <a:gd name="T12" fmla="*/ 37014 w 174"/>
                    <a:gd name="T13" fmla="*/ 0 h 173"/>
                    <a:gd name="T14" fmla="*/ 37014 w 174"/>
                    <a:gd name="T15" fmla="*/ 0 h 173"/>
                    <a:gd name="T16" fmla="*/ 74459 w 174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3"/>
                        <a:pt x="134" y="172"/>
                        <a:pt x="86" y="172"/>
                      </a:cubicBezTo>
                      <a:cubicBezTo>
                        <a:pt x="39" y="172"/>
                        <a:pt x="0" y="133"/>
                        <a:pt x="0" y="87"/>
                      </a:cubicBezTo>
                      <a:cubicBezTo>
                        <a:pt x="0" y="38"/>
                        <a:pt x="39" y="0"/>
                        <a:pt x="86" y="0"/>
                      </a:cubicBezTo>
                      <a:cubicBezTo>
                        <a:pt x="134" y="0"/>
                        <a:pt x="173" y="38"/>
                        <a:pt x="173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2" name="Freeform 20">
                  <a:extLst>
                    <a:ext uri="{FF2B5EF4-FFF2-40B4-BE49-F238E27FC236}">
                      <a16:creationId xmlns:a16="http://schemas.microsoft.com/office/drawing/2014/main" id="{36669C6F-89FF-8E4E-B70D-38BCF1F690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9675" y="1199591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8" y="173"/>
                        <a:pt x="0" y="135"/>
                        <a:pt x="0" y="87"/>
                      </a:cubicBezTo>
                      <a:cubicBezTo>
                        <a:pt x="0" y="38"/>
                        <a:pt x="38" y="0"/>
                        <a:pt x="86" y="0"/>
                      </a:cubicBezTo>
                      <a:cubicBezTo>
                        <a:pt x="134" y="0"/>
                        <a:pt x="173" y="38"/>
                        <a:pt x="173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3" name="Freeform 21">
                  <a:extLst>
                    <a:ext uri="{FF2B5EF4-FFF2-40B4-BE49-F238E27FC236}">
                      <a16:creationId xmlns:a16="http://schemas.microsoft.com/office/drawing/2014/main" id="{76E67E05-997C-B149-82BC-7F85EAE962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39463" y="-63934"/>
                  <a:ext cx="74889" cy="76810"/>
                </a:xfrm>
                <a:custGeom>
                  <a:avLst/>
                  <a:gdLst>
                    <a:gd name="T0" fmla="*/ 74459 w 174"/>
                    <a:gd name="T1" fmla="*/ 38186 h 175"/>
                    <a:gd name="T2" fmla="*/ 74459 w 174"/>
                    <a:gd name="T3" fmla="*/ 38186 h 175"/>
                    <a:gd name="T4" fmla="*/ 37445 w 174"/>
                    <a:gd name="T5" fmla="*/ 76371 h 175"/>
                    <a:gd name="T6" fmla="*/ 3744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445 w 174"/>
                    <a:gd name="T13" fmla="*/ 0 h 175"/>
                    <a:gd name="T14" fmla="*/ 37445 w 174"/>
                    <a:gd name="T15" fmla="*/ 0 h 175"/>
                    <a:gd name="T16" fmla="*/ 74459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3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3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4" name="Freeform 22">
                  <a:extLst>
                    <a:ext uri="{FF2B5EF4-FFF2-40B4-BE49-F238E27FC236}">
                      <a16:creationId xmlns:a16="http://schemas.microsoft.com/office/drawing/2014/main" id="{46B22D13-809A-C842-93C1-B560D989B5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33252" y="114650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7661 w 173"/>
                    <a:gd name="T5" fmla="*/ 76371 h 175"/>
                    <a:gd name="T6" fmla="*/ 37661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661 w 173"/>
                    <a:gd name="T13" fmla="*/ 0 h 175"/>
                    <a:gd name="T14" fmla="*/ 37661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5" name="Freeform 23">
                  <a:extLst>
                    <a:ext uri="{FF2B5EF4-FFF2-40B4-BE49-F238E27FC236}">
                      <a16:creationId xmlns:a16="http://schemas.microsoft.com/office/drawing/2014/main" id="{F2D3FF1D-F39C-A14F-9295-AA562AA268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2621" y="-526714"/>
                  <a:ext cx="1359537" cy="551111"/>
                </a:xfrm>
                <a:custGeom>
                  <a:avLst/>
                  <a:gdLst>
                    <a:gd name="T0" fmla="*/ 1221581 w 3124"/>
                    <a:gd name="T1" fmla="*/ 0 h 1265"/>
                    <a:gd name="T2" fmla="*/ 493507 w 3124"/>
                    <a:gd name="T3" fmla="*/ 0 h 1265"/>
                    <a:gd name="T4" fmla="*/ 493507 w 3124"/>
                    <a:gd name="T5" fmla="*/ 0 h 1265"/>
                    <a:gd name="T6" fmla="*/ 355551 w 3124"/>
                    <a:gd name="T7" fmla="*/ 137669 h 1265"/>
                    <a:gd name="T8" fmla="*/ 355551 w 3124"/>
                    <a:gd name="T9" fmla="*/ 137669 h 1265"/>
                    <a:gd name="T10" fmla="*/ 493507 w 3124"/>
                    <a:gd name="T11" fmla="*/ 274902 h 1265"/>
                    <a:gd name="T12" fmla="*/ 137520 w 3124"/>
                    <a:gd name="T13" fmla="*/ 274902 h 1265"/>
                    <a:gd name="T14" fmla="*/ 137520 w 3124"/>
                    <a:gd name="T15" fmla="*/ 274902 h 1265"/>
                    <a:gd name="T16" fmla="*/ 0 w 3124"/>
                    <a:gd name="T17" fmla="*/ 412571 h 1265"/>
                    <a:gd name="T18" fmla="*/ 0 w 3124"/>
                    <a:gd name="T19" fmla="*/ 412571 h 1265"/>
                    <a:gd name="T20" fmla="*/ 137520 w 3124"/>
                    <a:gd name="T21" fmla="*/ 550675 h 1265"/>
                    <a:gd name="T22" fmla="*/ 866030 w 3124"/>
                    <a:gd name="T23" fmla="*/ 550675 h 1265"/>
                    <a:gd name="T24" fmla="*/ 866030 w 3124"/>
                    <a:gd name="T25" fmla="*/ 550675 h 1265"/>
                    <a:gd name="T26" fmla="*/ 1003551 w 3124"/>
                    <a:gd name="T27" fmla="*/ 412571 h 1265"/>
                    <a:gd name="T28" fmla="*/ 1003551 w 3124"/>
                    <a:gd name="T29" fmla="*/ 412571 h 1265"/>
                    <a:gd name="T30" fmla="*/ 866030 w 3124"/>
                    <a:gd name="T31" fmla="*/ 274902 h 1265"/>
                    <a:gd name="T32" fmla="*/ 1221581 w 3124"/>
                    <a:gd name="T33" fmla="*/ 274902 h 1265"/>
                    <a:gd name="T34" fmla="*/ 1221581 w 3124"/>
                    <a:gd name="T35" fmla="*/ 274902 h 1265"/>
                    <a:gd name="T36" fmla="*/ 1359102 w 3124"/>
                    <a:gd name="T37" fmla="*/ 137669 h 1265"/>
                    <a:gd name="T38" fmla="*/ 1359102 w 3124"/>
                    <a:gd name="T39" fmla="*/ 137669 h 1265"/>
                    <a:gd name="T40" fmla="*/ 1221581 w 3124"/>
                    <a:gd name="T41" fmla="*/ 0 h 1265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3124" h="1265">
                      <a:moveTo>
                        <a:pt x="2807" y="0"/>
                      </a:moveTo>
                      <a:lnTo>
                        <a:pt x="1134" y="0"/>
                      </a:lnTo>
                      <a:cubicBezTo>
                        <a:pt x="959" y="0"/>
                        <a:pt x="817" y="141"/>
                        <a:pt x="817" y="316"/>
                      </a:cubicBezTo>
                      <a:cubicBezTo>
                        <a:pt x="817" y="490"/>
                        <a:pt x="959" y="631"/>
                        <a:pt x="1134" y="631"/>
                      </a:cubicBezTo>
                      <a:lnTo>
                        <a:pt x="316" y="631"/>
                      </a:lnTo>
                      <a:cubicBezTo>
                        <a:pt x="142" y="631"/>
                        <a:pt x="0" y="772"/>
                        <a:pt x="0" y="947"/>
                      </a:cubicBezTo>
                      <a:cubicBezTo>
                        <a:pt x="0" y="1122"/>
                        <a:pt x="142" y="1264"/>
                        <a:pt x="316" y="1264"/>
                      </a:cubicBezTo>
                      <a:lnTo>
                        <a:pt x="1990" y="1264"/>
                      </a:lnTo>
                      <a:cubicBezTo>
                        <a:pt x="2164" y="1264"/>
                        <a:pt x="2306" y="1122"/>
                        <a:pt x="2306" y="947"/>
                      </a:cubicBezTo>
                      <a:cubicBezTo>
                        <a:pt x="2306" y="772"/>
                        <a:pt x="2164" y="631"/>
                        <a:pt x="1990" y="631"/>
                      </a:cubicBezTo>
                      <a:lnTo>
                        <a:pt x="2807" y="631"/>
                      </a:lnTo>
                      <a:cubicBezTo>
                        <a:pt x="2981" y="631"/>
                        <a:pt x="3123" y="490"/>
                        <a:pt x="3123" y="316"/>
                      </a:cubicBezTo>
                      <a:cubicBezTo>
                        <a:pt x="3123" y="141"/>
                        <a:pt x="2981" y="0"/>
                        <a:pt x="2807" y="0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 dirty="0"/>
                </a:p>
              </p:txBody>
            </p:sp>
            <p:sp>
              <p:nvSpPr>
                <p:cNvPr id="146" name="Freeform 24">
                  <a:extLst>
                    <a:ext uri="{FF2B5EF4-FFF2-40B4-BE49-F238E27FC236}">
                      <a16:creationId xmlns:a16="http://schemas.microsoft.com/office/drawing/2014/main" id="{FD93C600-67A2-3640-BB1B-B60D9FD047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2749" y="1264880"/>
                  <a:ext cx="1282727" cy="551112"/>
                </a:xfrm>
                <a:custGeom>
                  <a:avLst/>
                  <a:gdLst>
                    <a:gd name="T0" fmla="*/ 1144219 w 2945"/>
                    <a:gd name="T1" fmla="*/ 275556 h 1266"/>
                    <a:gd name="T2" fmla="*/ 867202 w 2945"/>
                    <a:gd name="T3" fmla="*/ 275556 h 1266"/>
                    <a:gd name="T4" fmla="*/ 867202 w 2945"/>
                    <a:gd name="T5" fmla="*/ 275556 h 1266"/>
                    <a:gd name="T6" fmla="*/ 1004839 w 2945"/>
                    <a:gd name="T7" fmla="*/ 137560 h 1266"/>
                    <a:gd name="T8" fmla="*/ 1004839 w 2945"/>
                    <a:gd name="T9" fmla="*/ 137560 h 1266"/>
                    <a:gd name="T10" fmla="*/ 1004839 w 2945"/>
                    <a:gd name="T11" fmla="*/ 137560 h 1266"/>
                    <a:gd name="T12" fmla="*/ 867202 w 2945"/>
                    <a:gd name="T13" fmla="*/ 0 h 1266"/>
                    <a:gd name="T14" fmla="*/ 137637 w 2945"/>
                    <a:gd name="T15" fmla="*/ 0 h 1266"/>
                    <a:gd name="T16" fmla="*/ 137637 w 2945"/>
                    <a:gd name="T17" fmla="*/ 0 h 1266"/>
                    <a:gd name="T18" fmla="*/ 0 w 2945"/>
                    <a:gd name="T19" fmla="*/ 137560 h 1266"/>
                    <a:gd name="T20" fmla="*/ 0 w 2945"/>
                    <a:gd name="T21" fmla="*/ 137560 h 1266"/>
                    <a:gd name="T22" fmla="*/ 0 w 2945"/>
                    <a:gd name="T23" fmla="*/ 137560 h 1266"/>
                    <a:gd name="T24" fmla="*/ 137637 w 2945"/>
                    <a:gd name="T25" fmla="*/ 275556 h 1266"/>
                    <a:gd name="T26" fmla="*/ 415090 w 2945"/>
                    <a:gd name="T27" fmla="*/ 275556 h 1266"/>
                    <a:gd name="T28" fmla="*/ 415090 w 2945"/>
                    <a:gd name="T29" fmla="*/ 275556 h 1266"/>
                    <a:gd name="T30" fmla="*/ 277452 w 2945"/>
                    <a:gd name="T31" fmla="*/ 412681 h 1266"/>
                    <a:gd name="T32" fmla="*/ 277452 w 2945"/>
                    <a:gd name="T33" fmla="*/ 412681 h 1266"/>
                    <a:gd name="T34" fmla="*/ 415090 w 2945"/>
                    <a:gd name="T35" fmla="*/ 550677 h 1266"/>
                    <a:gd name="T36" fmla="*/ 1144219 w 2945"/>
                    <a:gd name="T37" fmla="*/ 550677 h 1266"/>
                    <a:gd name="T38" fmla="*/ 1144219 w 2945"/>
                    <a:gd name="T39" fmla="*/ 550677 h 1266"/>
                    <a:gd name="T40" fmla="*/ 1282291 w 2945"/>
                    <a:gd name="T41" fmla="*/ 412681 h 1266"/>
                    <a:gd name="T42" fmla="*/ 1282291 w 2945"/>
                    <a:gd name="T43" fmla="*/ 412681 h 1266"/>
                    <a:gd name="T44" fmla="*/ 1144219 w 2945"/>
                    <a:gd name="T45" fmla="*/ 275556 h 126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2945" h="1266">
                      <a:moveTo>
                        <a:pt x="2627" y="633"/>
                      </a:moveTo>
                      <a:lnTo>
                        <a:pt x="1991" y="633"/>
                      </a:lnTo>
                      <a:cubicBezTo>
                        <a:pt x="2166" y="633"/>
                        <a:pt x="2307" y="490"/>
                        <a:pt x="2307" y="316"/>
                      </a:cubicBezTo>
                      <a:cubicBezTo>
                        <a:pt x="2307" y="141"/>
                        <a:pt x="2166" y="0"/>
                        <a:pt x="1991" y="0"/>
                      </a:cubicBezTo>
                      <a:lnTo>
                        <a:pt x="316" y="0"/>
                      </a:lnTo>
                      <a:cubicBezTo>
                        <a:pt x="141" y="0"/>
                        <a:pt x="0" y="141"/>
                        <a:pt x="0" y="316"/>
                      </a:cubicBezTo>
                      <a:cubicBezTo>
                        <a:pt x="0" y="490"/>
                        <a:pt x="141" y="633"/>
                        <a:pt x="316" y="633"/>
                      </a:cubicBezTo>
                      <a:lnTo>
                        <a:pt x="953" y="633"/>
                      </a:lnTo>
                      <a:cubicBezTo>
                        <a:pt x="778" y="633"/>
                        <a:pt x="637" y="774"/>
                        <a:pt x="637" y="948"/>
                      </a:cubicBezTo>
                      <a:cubicBezTo>
                        <a:pt x="637" y="1123"/>
                        <a:pt x="778" y="1265"/>
                        <a:pt x="953" y="1265"/>
                      </a:cubicBezTo>
                      <a:lnTo>
                        <a:pt x="2627" y="1265"/>
                      </a:lnTo>
                      <a:cubicBezTo>
                        <a:pt x="2802" y="1265"/>
                        <a:pt x="2944" y="1123"/>
                        <a:pt x="2944" y="948"/>
                      </a:cubicBezTo>
                      <a:cubicBezTo>
                        <a:pt x="2944" y="774"/>
                        <a:pt x="2802" y="633"/>
                        <a:pt x="2627" y="633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76" name="Group 3">
                <a:extLst>
                  <a:ext uri="{FF2B5EF4-FFF2-40B4-BE49-F238E27FC236}">
                    <a16:creationId xmlns:a16="http://schemas.microsoft.com/office/drawing/2014/main" id="{3995CF52-11DA-E142-8D3B-2908A92D28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969782" y="4549899"/>
                <a:ext cx="2836024" cy="2767975"/>
                <a:chOff x="4958087" y="4848065"/>
                <a:chExt cx="2646105" cy="2582737"/>
              </a:xfrm>
            </p:grpSpPr>
            <p:sp>
              <p:nvSpPr>
                <p:cNvPr id="97" name="Freeform 40">
                  <a:extLst>
                    <a:ext uri="{FF2B5EF4-FFF2-40B4-BE49-F238E27FC236}">
                      <a16:creationId xmlns:a16="http://schemas.microsoft.com/office/drawing/2014/main" id="{27ECEBAD-4471-7C46-B861-1E3CE4109C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58087" y="6355463"/>
                  <a:ext cx="395572" cy="380210"/>
                </a:xfrm>
                <a:custGeom>
                  <a:avLst/>
                  <a:gdLst>
                    <a:gd name="T0" fmla="*/ 205176 w 910"/>
                    <a:gd name="T1" fmla="*/ 0 h 875"/>
                    <a:gd name="T2" fmla="*/ 189527 w 910"/>
                    <a:gd name="T3" fmla="*/ 0 h 875"/>
                    <a:gd name="T4" fmla="*/ 189527 w 910"/>
                    <a:gd name="T5" fmla="*/ 0 h 875"/>
                    <a:gd name="T6" fmla="*/ 0 w 910"/>
                    <a:gd name="T7" fmla="*/ 190322 h 875"/>
                    <a:gd name="T8" fmla="*/ 0 w 910"/>
                    <a:gd name="T9" fmla="*/ 190322 h 875"/>
                    <a:gd name="T10" fmla="*/ 0 w 910"/>
                    <a:gd name="T11" fmla="*/ 190322 h 875"/>
                    <a:gd name="T12" fmla="*/ 189527 w 910"/>
                    <a:gd name="T13" fmla="*/ 379775 h 875"/>
                    <a:gd name="T14" fmla="*/ 205176 w 910"/>
                    <a:gd name="T15" fmla="*/ 379775 h 875"/>
                    <a:gd name="T16" fmla="*/ 205176 w 910"/>
                    <a:gd name="T17" fmla="*/ 379775 h 875"/>
                    <a:gd name="T18" fmla="*/ 395137 w 910"/>
                    <a:gd name="T19" fmla="*/ 190322 h 875"/>
                    <a:gd name="T20" fmla="*/ 395137 w 910"/>
                    <a:gd name="T21" fmla="*/ 190322 h 875"/>
                    <a:gd name="T22" fmla="*/ 395137 w 910"/>
                    <a:gd name="T23" fmla="*/ 190322 h 875"/>
                    <a:gd name="T24" fmla="*/ 205176 w 910"/>
                    <a:gd name="T25" fmla="*/ 0 h 87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10" h="875">
                      <a:moveTo>
                        <a:pt x="472" y="0"/>
                      </a:moveTo>
                      <a:lnTo>
                        <a:pt x="436" y="0"/>
                      </a:lnTo>
                      <a:cubicBezTo>
                        <a:pt x="196" y="0"/>
                        <a:pt x="0" y="196"/>
                        <a:pt x="0" y="438"/>
                      </a:cubicBezTo>
                      <a:cubicBezTo>
                        <a:pt x="0" y="679"/>
                        <a:pt x="196" y="874"/>
                        <a:pt x="436" y="874"/>
                      </a:cubicBezTo>
                      <a:lnTo>
                        <a:pt x="472" y="874"/>
                      </a:lnTo>
                      <a:cubicBezTo>
                        <a:pt x="714" y="874"/>
                        <a:pt x="909" y="679"/>
                        <a:pt x="909" y="438"/>
                      </a:cubicBezTo>
                      <a:cubicBezTo>
                        <a:pt x="909" y="196"/>
                        <a:pt x="714" y="0"/>
                        <a:pt x="472" y="0"/>
                      </a:cubicBezTo>
                    </a:path>
                  </a:pathLst>
                </a:custGeom>
                <a:solidFill>
                  <a:srgbClr val="049E4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8" name="Freeform 41">
                  <a:extLst>
                    <a:ext uri="{FF2B5EF4-FFF2-40B4-BE49-F238E27FC236}">
                      <a16:creationId xmlns:a16="http://schemas.microsoft.com/office/drawing/2014/main" id="{8D2CBA47-55F2-C74A-923A-3BC590EC9B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58087" y="4848065"/>
                  <a:ext cx="2646105" cy="2267816"/>
                </a:xfrm>
                <a:custGeom>
                  <a:avLst/>
                  <a:gdLst>
                    <a:gd name="T0" fmla="*/ 2170694 w 6078"/>
                    <a:gd name="T1" fmla="*/ 380582 h 5208"/>
                    <a:gd name="T2" fmla="*/ 2360946 w 6078"/>
                    <a:gd name="T3" fmla="*/ 190726 h 5208"/>
                    <a:gd name="T4" fmla="*/ 2360946 w 6078"/>
                    <a:gd name="T5" fmla="*/ 190726 h 5208"/>
                    <a:gd name="T6" fmla="*/ 1378343 w 6078"/>
                    <a:gd name="T7" fmla="*/ 0 h 5208"/>
                    <a:gd name="T8" fmla="*/ 1188527 w 6078"/>
                    <a:gd name="T9" fmla="*/ 190726 h 5208"/>
                    <a:gd name="T10" fmla="*/ 1188527 w 6078"/>
                    <a:gd name="T11" fmla="*/ 190726 h 5208"/>
                    <a:gd name="T12" fmla="*/ 848077 w 6078"/>
                    <a:gd name="T13" fmla="*/ 380582 h 5208"/>
                    <a:gd name="T14" fmla="*/ 657390 w 6078"/>
                    <a:gd name="T15" fmla="*/ 570873 h 5208"/>
                    <a:gd name="T16" fmla="*/ 657390 w 6078"/>
                    <a:gd name="T17" fmla="*/ 570873 h 5208"/>
                    <a:gd name="T18" fmla="*/ 189816 w 6078"/>
                    <a:gd name="T19" fmla="*/ 746359 h 5208"/>
                    <a:gd name="T20" fmla="*/ 0 w 6078"/>
                    <a:gd name="T21" fmla="*/ 936650 h 5208"/>
                    <a:gd name="T22" fmla="*/ 0 w 6078"/>
                    <a:gd name="T23" fmla="*/ 936650 h 5208"/>
                    <a:gd name="T24" fmla="*/ 1077511 w 6078"/>
                    <a:gd name="T25" fmla="*/ 1126505 h 5208"/>
                    <a:gd name="T26" fmla="*/ 1267327 w 6078"/>
                    <a:gd name="T27" fmla="*/ 1316796 h 5208"/>
                    <a:gd name="T28" fmla="*/ 1267327 w 6078"/>
                    <a:gd name="T29" fmla="*/ 1316796 h 5208"/>
                    <a:gd name="T30" fmla="*/ 720953 w 6078"/>
                    <a:gd name="T31" fmla="*/ 1506652 h 5208"/>
                    <a:gd name="T32" fmla="*/ 530701 w 6078"/>
                    <a:gd name="T33" fmla="*/ 1697378 h 5208"/>
                    <a:gd name="T34" fmla="*/ 530701 w 6078"/>
                    <a:gd name="T35" fmla="*/ 1697378 h 5208"/>
                    <a:gd name="T36" fmla="*/ 1227709 w 6078"/>
                    <a:gd name="T37" fmla="*/ 1887234 h 5208"/>
                    <a:gd name="T38" fmla="*/ 1037893 w 6078"/>
                    <a:gd name="T39" fmla="*/ 2077090 h 5208"/>
                    <a:gd name="T40" fmla="*/ 1037893 w 6078"/>
                    <a:gd name="T41" fmla="*/ 2077090 h 5208"/>
                    <a:gd name="T42" fmla="*/ 1639558 w 6078"/>
                    <a:gd name="T43" fmla="*/ 2267381 h 5208"/>
                    <a:gd name="T44" fmla="*/ 1829809 w 6078"/>
                    <a:gd name="T45" fmla="*/ 2077090 h 5208"/>
                    <a:gd name="T46" fmla="*/ 1829809 w 6078"/>
                    <a:gd name="T47" fmla="*/ 2077090 h 5208"/>
                    <a:gd name="T48" fmla="*/ 2273439 w 6078"/>
                    <a:gd name="T49" fmla="*/ 1887234 h 5208"/>
                    <a:gd name="T50" fmla="*/ 2463690 w 6078"/>
                    <a:gd name="T51" fmla="*/ 1697378 h 5208"/>
                    <a:gd name="T52" fmla="*/ 2463690 w 6078"/>
                    <a:gd name="T53" fmla="*/ 1697378 h 5208"/>
                    <a:gd name="T54" fmla="*/ 1861590 w 6078"/>
                    <a:gd name="T55" fmla="*/ 1506652 h 5208"/>
                    <a:gd name="T56" fmla="*/ 2051842 w 6078"/>
                    <a:gd name="T57" fmla="*/ 1316796 h 5208"/>
                    <a:gd name="T58" fmla="*/ 2051842 w 6078"/>
                    <a:gd name="T59" fmla="*/ 1316796 h 5208"/>
                    <a:gd name="T60" fmla="*/ 1687447 w 6078"/>
                    <a:gd name="T61" fmla="*/ 1126505 h 5208"/>
                    <a:gd name="T62" fmla="*/ 1701378 w 6078"/>
                    <a:gd name="T63" fmla="*/ 1126070 h 5208"/>
                    <a:gd name="T64" fmla="*/ 1524623 w 6078"/>
                    <a:gd name="T65" fmla="*/ 936650 h 5208"/>
                    <a:gd name="T66" fmla="*/ 1524623 w 6078"/>
                    <a:gd name="T67" fmla="*/ 936650 h 5208"/>
                    <a:gd name="T68" fmla="*/ 2455854 w 6078"/>
                    <a:gd name="T69" fmla="*/ 760729 h 5208"/>
                    <a:gd name="T70" fmla="*/ 2645670 w 6078"/>
                    <a:gd name="T71" fmla="*/ 570873 h 5208"/>
                    <a:gd name="T72" fmla="*/ 2645670 w 6078"/>
                    <a:gd name="T73" fmla="*/ 570873 h 520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6078" h="5208">
                      <a:moveTo>
                        <a:pt x="5641" y="874"/>
                      </a:moveTo>
                      <a:lnTo>
                        <a:pt x="4986" y="874"/>
                      </a:lnTo>
                      <a:cubicBezTo>
                        <a:pt x="5227" y="874"/>
                        <a:pt x="5423" y="679"/>
                        <a:pt x="5423" y="438"/>
                      </a:cubicBezTo>
                      <a:cubicBezTo>
                        <a:pt x="5423" y="197"/>
                        <a:pt x="5227" y="0"/>
                        <a:pt x="4986" y="0"/>
                      </a:cubicBezTo>
                      <a:lnTo>
                        <a:pt x="3166" y="0"/>
                      </a:lnTo>
                      <a:cubicBezTo>
                        <a:pt x="2924" y="0"/>
                        <a:pt x="2730" y="197"/>
                        <a:pt x="2730" y="438"/>
                      </a:cubicBezTo>
                      <a:cubicBezTo>
                        <a:pt x="2730" y="679"/>
                        <a:pt x="2924" y="874"/>
                        <a:pt x="3166" y="874"/>
                      </a:cubicBezTo>
                      <a:lnTo>
                        <a:pt x="1948" y="874"/>
                      </a:lnTo>
                      <a:cubicBezTo>
                        <a:pt x="1706" y="874"/>
                        <a:pt x="1510" y="1069"/>
                        <a:pt x="1510" y="1311"/>
                      </a:cubicBezTo>
                      <a:cubicBezTo>
                        <a:pt x="1510" y="1492"/>
                        <a:pt x="1620" y="1647"/>
                        <a:pt x="1777" y="1714"/>
                      </a:cubicBezTo>
                      <a:lnTo>
                        <a:pt x="436" y="1714"/>
                      </a:lnTo>
                      <a:cubicBezTo>
                        <a:pt x="196" y="1714"/>
                        <a:pt x="0" y="1909"/>
                        <a:pt x="0" y="2151"/>
                      </a:cubicBezTo>
                      <a:cubicBezTo>
                        <a:pt x="0" y="2392"/>
                        <a:pt x="196" y="2587"/>
                        <a:pt x="436" y="2587"/>
                      </a:cubicBezTo>
                      <a:lnTo>
                        <a:pt x="2475" y="2587"/>
                      </a:lnTo>
                      <a:cubicBezTo>
                        <a:pt x="2716" y="2587"/>
                        <a:pt x="2911" y="2782"/>
                        <a:pt x="2911" y="3024"/>
                      </a:cubicBezTo>
                      <a:cubicBezTo>
                        <a:pt x="2911" y="3265"/>
                        <a:pt x="2716" y="3460"/>
                        <a:pt x="2475" y="3460"/>
                      </a:cubicBezTo>
                      <a:lnTo>
                        <a:pt x="1656" y="3460"/>
                      </a:lnTo>
                      <a:cubicBezTo>
                        <a:pt x="1414" y="3460"/>
                        <a:pt x="1219" y="3656"/>
                        <a:pt x="1219" y="3898"/>
                      </a:cubicBezTo>
                      <a:cubicBezTo>
                        <a:pt x="1219" y="4139"/>
                        <a:pt x="1414" y="4334"/>
                        <a:pt x="1656" y="4334"/>
                      </a:cubicBezTo>
                      <a:lnTo>
                        <a:pt x="2820" y="4334"/>
                      </a:lnTo>
                      <a:cubicBezTo>
                        <a:pt x="2579" y="4334"/>
                        <a:pt x="2384" y="4529"/>
                        <a:pt x="2384" y="4770"/>
                      </a:cubicBezTo>
                      <a:cubicBezTo>
                        <a:pt x="2384" y="5012"/>
                        <a:pt x="2579" y="5207"/>
                        <a:pt x="2820" y="5207"/>
                      </a:cubicBezTo>
                      <a:lnTo>
                        <a:pt x="3766" y="5207"/>
                      </a:lnTo>
                      <a:cubicBezTo>
                        <a:pt x="4008" y="5207"/>
                        <a:pt x="4203" y="5012"/>
                        <a:pt x="4203" y="4770"/>
                      </a:cubicBezTo>
                      <a:cubicBezTo>
                        <a:pt x="4203" y="4529"/>
                        <a:pt x="4008" y="4334"/>
                        <a:pt x="3766" y="4334"/>
                      </a:cubicBezTo>
                      <a:lnTo>
                        <a:pt x="5222" y="4334"/>
                      </a:lnTo>
                      <a:cubicBezTo>
                        <a:pt x="5464" y="4334"/>
                        <a:pt x="5659" y="4139"/>
                        <a:pt x="5659" y="3898"/>
                      </a:cubicBezTo>
                      <a:cubicBezTo>
                        <a:pt x="5659" y="3656"/>
                        <a:pt x="5464" y="3460"/>
                        <a:pt x="5222" y="3460"/>
                      </a:cubicBezTo>
                      <a:lnTo>
                        <a:pt x="4276" y="3460"/>
                      </a:lnTo>
                      <a:cubicBezTo>
                        <a:pt x="4518" y="3460"/>
                        <a:pt x="4713" y="3265"/>
                        <a:pt x="4713" y="3024"/>
                      </a:cubicBezTo>
                      <a:cubicBezTo>
                        <a:pt x="4713" y="2782"/>
                        <a:pt x="4518" y="2587"/>
                        <a:pt x="4276" y="2587"/>
                      </a:cubicBezTo>
                      <a:lnTo>
                        <a:pt x="3876" y="2587"/>
                      </a:lnTo>
                      <a:cubicBezTo>
                        <a:pt x="3887" y="2587"/>
                        <a:pt x="3897" y="2586"/>
                        <a:pt x="3908" y="2586"/>
                      </a:cubicBezTo>
                      <a:cubicBezTo>
                        <a:pt x="3682" y="2569"/>
                        <a:pt x="3502" y="2381"/>
                        <a:pt x="3502" y="2151"/>
                      </a:cubicBezTo>
                      <a:cubicBezTo>
                        <a:pt x="3502" y="1969"/>
                        <a:pt x="3614" y="1813"/>
                        <a:pt x="3773" y="1747"/>
                      </a:cubicBezTo>
                      <a:lnTo>
                        <a:pt x="5641" y="1747"/>
                      </a:lnTo>
                      <a:cubicBezTo>
                        <a:pt x="5882" y="1747"/>
                        <a:pt x="6077" y="1552"/>
                        <a:pt x="6077" y="1311"/>
                      </a:cubicBezTo>
                      <a:cubicBezTo>
                        <a:pt x="6077" y="1069"/>
                        <a:pt x="5882" y="874"/>
                        <a:pt x="5641" y="874"/>
                      </a:cubicBezTo>
                    </a:path>
                  </a:pathLst>
                </a:custGeom>
                <a:solidFill>
                  <a:srgbClr val="049E4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9" name="Freeform 42">
                  <a:extLst>
                    <a:ext uri="{FF2B5EF4-FFF2-40B4-BE49-F238E27FC236}">
                      <a16:creationId xmlns:a16="http://schemas.microsoft.com/office/drawing/2014/main" id="{70FD09DF-787A-C144-B4E2-B4A4A3186F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60458" y="4867269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4"/>
                        <a:pt x="134" y="173"/>
                        <a:pt x="86" y="173"/>
                      </a:cubicBezTo>
                      <a:cubicBezTo>
                        <a:pt x="38" y="173"/>
                        <a:pt x="0" y="134"/>
                        <a:pt x="0" y="87"/>
                      </a:cubicBezTo>
                      <a:cubicBezTo>
                        <a:pt x="0" y="39"/>
                        <a:pt x="38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0" name="Freeform 43">
                  <a:extLst>
                    <a:ext uri="{FF2B5EF4-FFF2-40B4-BE49-F238E27FC236}">
                      <a16:creationId xmlns:a16="http://schemas.microsoft.com/office/drawing/2014/main" id="{EF42C487-7335-D441-929A-ED0252427A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39049" y="5714099"/>
                  <a:ext cx="76810" cy="74889"/>
                </a:xfrm>
                <a:custGeom>
                  <a:avLst/>
                  <a:gdLst>
                    <a:gd name="T0" fmla="*/ 76371 w 175"/>
                    <a:gd name="T1" fmla="*/ 37014 h 174"/>
                    <a:gd name="T2" fmla="*/ 76371 w 175"/>
                    <a:gd name="T3" fmla="*/ 37014 h 174"/>
                    <a:gd name="T4" fmla="*/ 38186 w 175"/>
                    <a:gd name="T5" fmla="*/ 74459 h 174"/>
                    <a:gd name="T6" fmla="*/ 38186 w 175"/>
                    <a:gd name="T7" fmla="*/ 74459 h 174"/>
                    <a:gd name="T8" fmla="*/ 0 w 175"/>
                    <a:gd name="T9" fmla="*/ 37014 h 174"/>
                    <a:gd name="T10" fmla="*/ 0 w 175"/>
                    <a:gd name="T11" fmla="*/ 37014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6"/>
                      </a:moveTo>
                      <a:lnTo>
                        <a:pt x="174" y="86"/>
                      </a:lnTo>
                      <a:cubicBezTo>
                        <a:pt x="174" y="135"/>
                        <a:pt x="135" y="173"/>
                        <a:pt x="87" y="173"/>
                      </a:cubicBezTo>
                      <a:cubicBezTo>
                        <a:pt x="39" y="173"/>
                        <a:pt x="0" y="135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6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1" name="Freeform 44">
                  <a:extLst>
                    <a:ext uri="{FF2B5EF4-FFF2-40B4-BE49-F238E27FC236}">
                      <a16:creationId xmlns:a16="http://schemas.microsoft.com/office/drawing/2014/main" id="{58EDBC9E-D238-3E40-A66F-622986E59A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72420" y="6954580"/>
                  <a:ext cx="74890" cy="74889"/>
                </a:xfrm>
                <a:custGeom>
                  <a:avLst/>
                  <a:gdLst>
                    <a:gd name="T0" fmla="*/ 74457 w 173"/>
                    <a:gd name="T1" fmla="*/ 37445 h 174"/>
                    <a:gd name="T2" fmla="*/ 74457 w 173"/>
                    <a:gd name="T3" fmla="*/ 37445 h 174"/>
                    <a:gd name="T4" fmla="*/ 37229 w 173"/>
                    <a:gd name="T5" fmla="*/ 74459 h 174"/>
                    <a:gd name="T6" fmla="*/ 37229 w 173"/>
                    <a:gd name="T7" fmla="*/ 74459 h 174"/>
                    <a:gd name="T8" fmla="*/ 0 w 173"/>
                    <a:gd name="T9" fmla="*/ 37445 h 174"/>
                    <a:gd name="T10" fmla="*/ 0 w 173"/>
                    <a:gd name="T11" fmla="*/ 37445 h 174"/>
                    <a:gd name="T12" fmla="*/ 37229 w 173"/>
                    <a:gd name="T13" fmla="*/ 0 h 174"/>
                    <a:gd name="T14" fmla="*/ 37229 w 173"/>
                    <a:gd name="T15" fmla="*/ 0 h 174"/>
                    <a:gd name="T16" fmla="*/ 74457 w 173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3"/>
                        <a:pt x="86" y="173"/>
                      </a:cubicBezTo>
                      <a:cubicBezTo>
                        <a:pt x="37" y="173"/>
                        <a:pt x="0" y="135"/>
                        <a:pt x="0" y="87"/>
                      </a:cubicBezTo>
                      <a:cubicBezTo>
                        <a:pt x="0" y="40"/>
                        <a:pt x="37" y="0"/>
                        <a:pt x="86" y="0"/>
                      </a:cubicBezTo>
                      <a:cubicBezTo>
                        <a:pt x="134" y="0"/>
                        <a:pt x="172" y="40"/>
                        <a:pt x="172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2" name="Freeform 45">
                  <a:extLst>
                    <a:ext uri="{FF2B5EF4-FFF2-40B4-BE49-F238E27FC236}">
                      <a16:creationId xmlns:a16="http://schemas.microsoft.com/office/drawing/2014/main" id="{CB879156-0ACE-974D-BB00-762391FCEF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13049" y="5491350"/>
                  <a:ext cx="74890" cy="74889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59 h 174"/>
                    <a:gd name="T6" fmla="*/ 37015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3" name="Freeform 46">
                  <a:extLst>
                    <a:ext uri="{FF2B5EF4-FFF2-40B4-BE49-F238E27FC236}">
                      <a16:creationId xmlns:a16="http://schemas.microsoft.com/office/drawing/2014/main" id="{AF22B2AF-B04F-FC4F-A23A-5EE703845D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49533" y="5074655"/>
                  <a:ext cx="74889" cy="76810"/>
                </a:xfrm>
                <a:custGeom>
                  <a:avLst/>
                  <a:gdLst>
                    <a:gd name="T0" fmla="*/ 74459 w 174"/>
                    <a:gd name="T1" fmla="*/ 38186 h 175"/>
                    <a:gd name="T2" fmla="*/ 74459 w 174"/>
                    <a:gd name="T3" fmla="*/ 38186 h 175"/>
                    <a:gd name="T4" fmla="*/ 37445 w 174"/>
                    <a:gd name="T5" fmla="*/ 76371 h 175"/>
                    <a:gd name="T6" fmla="*/ 3744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445 w 174"/>
                    <a:gd name="T13" fmla="*/ 0 h 175"/>
                    <a:gd name="T14" fmla="*/ 37445 w 174"/>
                    <a:gd name="T15" fmla="*/ 0 h 175"/>
                    <a:gd name="T16" fmla="*/ 74459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6"/>
                        <a:pt x="135" y="174"/>
                        <a:pt x="87" y="174"/>
                      </a:cubicBezTo>
                      <a:cubicBezTo>
                        <a:pt x="39" y="174"/>
                        <a:pt x="0" y="136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4" name="Freeform 47">
                  <a:extLst>
                    <a:ext uri="{FF2B5EF4-FFF2-40B4-BE49-F238E27FC236}">
                      <a16:creationId xmlns:a16="http://schemas.microsoft.com/office/drawing/2014/main" id="{8D8652C0-DB5E-334F-A8AA-272B49E336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59566" y="5639209"/>
                  <a:ext cx="74889" cy="74890"/>
                </a:xfrm>
                <a:custGeom>
                  <a:avLst/>
                  <a:gdLst>
                    <a:gd name="T0" fmla="*/ 74459 w 174"/>
                    <a:gd name="T1" fmla="*/ 37229 h 173"/>
                    <a:gd name="T2" fmla="*/ 74459 w 174"/>
                    <a:gd name="T3" fmla="*/ 37229 h 173"/>
                    <a:gd name="T4" fmla="*/ 37014 w 174"/>
                    <a:gd name="T5" fmla="*/ 74457 h 173"/>
                    <a:gd name="T6" fmla="*/ 37014 w 174"/>
                    <a:gd name="T7" fmla="*/ 74457 h 173"/>
                    <a:gd name="T8" fmla="*/ 0 w 174"/>
                    <a:gd name="T9" fmla="*/ 37229 h 173"/>
                    <a:gd name="T10" fmla="*/ 0 w 174"/>
                    <a:gd name="T11" fmla="*/ 37229 h 173"/>
                    <a:gd name="T12" fmla="*/ 37014 w 174"/>
                    <a:gd name="T13" fmla="*/ 0 h 173"/>
                    <a:gd name="T14" fmla="*/ 37014 w 174"/>
                    <a:gd name="T15" fmla="*/ 0 h 173"/>
                    <a:gd name="T16" fmla="*/ 74459 w 174"/>
                    <a:gd name="T17" fmla="*/ 37229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3"/>
                        <a:pt x="134" y="172"/>
                        <a:pt x="86" y="172"/>
                      </a:cubicBezTo>
                      <a:cubicBezTo>
                        <a:pt x="38" y="172"/>
                        <a:pt x="0" y="133"/>
                        <a:pt x="0" y="86"/>
                      </a:cubicBezTo>
                      <a:cubicBezTo>
                        <a:pt x="0" y="38"/>
                        <a:pt x="38" y="0"/>
                        <a:pt x="86" y="0"/>
                      </a:cubicBezTo>
                      <a:cubicBezTo>
                        <a:pt x="134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5" name="Freeform 48">
                  <a:extLst>
                    <a:ext uri="{FF2B5EF4-FFF2-40B4-BE49-F238E27FC236}">
                      <a16:creationId xmlns:a16="http://schemas.microsoft.com/office/drawing/2014/main" id="{B860B0B2-3CEE-0B4A-8034-33487D1975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96942" y="6188401"/>
                  <a:ext cx="74889" cy="74890"/>
                </a:xfrm>
                <a:custGeom>
                  <a:avLst/>
                  <a:gdLst>
                    <a:gd name="T0" fmla="*/ 74456 w 173"/>
                    <a:gd name="T1" fmla="*/ 37015 h 174"/>
                    <a:gd name="T2" fmla="*/ 74456 w 173"/>
                    <a:gd name="T3" fmla="*/ 37015 h 174"/>
                    <a:gd name="T4" fmla="*/ 37661 w 173"/>
                    <a:gd name="T5" fmla="*/ 74460 h 174"/>
                    <a:gd name="T6" fmla="*/ 37661 w 173"/>
                    <a:gd name="T7" fmla="*/ 74460 h 174"/>
                    <a:gd name="T8" fmla="*/ 0 w 173"/>
                    <a:gd name="T9" fmla="*/ 37015 h 174"/>
                    <a:gd name="T10" fmla="*/ 0 w 173"/>
                    <a:gd name="T11" fmla="*/ 37015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01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6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6" name="Freeform 49">
                  <a:extLst>
                    <a:ext uri="{FF2B5EF4-FFF2-40B4-BE49-F238E27FC236}">
                      <a16:creationId xmlns:a16="http://schemas.microsoft.com/office/drawing/2014/main" id="{109BFAB5-641D-DB4C-AF11-A4DB5E4665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30772" y="6247928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7228 w 173"/>
                    <a:gd name="T5" fmla="*/ 76371 h 175"/>
                    <a:gd name="T6" fmla="*/ 37228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228 w 173"/>
                    <a:gd name="T13" fmla="*/ 0 h 175"/>
                    <a:gd name="T14" fmla="*/ 37228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3" y="174"/>
                        <a:pt x="86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3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7" name="Freeform 50">
                  <a:extLst>
                    <a:ext uri="{FF2B5EF4-FFF2-40B4-BE49-F238E27FC236}">
                      <a16:creationId xmlns:a16="http://schemas.microsoft.com/office/drawing/2014/main" id="{49E64843-9923-7F40-9440-9FA7D42C02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49533" y="6507162"/>
                  <a:ext cx="74889" cy="74890"/>
                </a:xfrm>
                <a:custGeom>
                  <a:avLst/>
                  <a:gdLst>
                    <a:gd name="T0" fmla="*/ 74459 w 174"/>
                    <a:gd name="T1" fmla="*/ 37661 h 173"/>
                    <a:gd name="T2" fmla="*/ 74459 w 174"/>
                    <a:gd name="T3" fmla="*/ 37661 h 173"/>
                    <a:gd name="T4" fmla="*/ 37445 w 174"/>
                    <a:gd name="T5" fmla="*/ 74457 h 173"/>
                    <a:gd name="T6" fmla="*/ 37445 w 174"/>
                    <a:gd name="T7" fmla="*/ 74457 h 173"/>
                    <a:gd name="T8" fmla="*/ 0 w 174"/>
                    <a:gd name="T9" fmla="*/ 37661 h 173"/>
                    <a:gd name="T10" fmla="*/ 0 w 174"/>
                    <a:gd name="T11" fmla="*/ 37661 h 173"/>
                    <a:gd name="T12" fmla="*/ 37445 w 174"/>
                    <a:gd name="T13" fmla="*/ 0 h 173"/>
                    <a:gd name="T14" fmla="*/ 37445 w 174"/>
                    <a:gd name="T15" fmla="*/ 0 h 173"/>
                    <a:gd name="T16" fmla="*/ 74459 w 174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4"/>
                        <a:pt x="135" y="172"/>
                        <a:pt x="87" y="172"/>
                      </a:cubicBezTo>
                      <a:cubicBezTo>
                        <a:pt x="39" y="172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8" name="Freeform 51">
                  <a:extLst>
                    <a:ext uri="{FF2B5EF4-FFF2-40B4-BE49-F238E27FC236}">
                      <a16:creationId xmlns:a16="http://schemas.microsoft.com/office/drawing/2014/main" id="{C0F25BD7-FA6D-FA48-A7D2-35FEAA84A8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67257" y="6941139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4"/>
                        <a:pt x="134" y="173"/>
                        <a:pt x="86" y="173"/>
                      </a:cubicBezTo>
                      <a:cubicBezTo>
                        <a:pt x="39" y="173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rgbClr val="1B764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9" name="Freeform 52">
                  <a:extLst>
                    <a:ext uri="{FF2B5EF4-FFF2-40B4-BE49-F238E27FC236}">
                      <a16:creationId xmlns:a16="http://schemas.microsoft.com/office/drawing/2014/main" id="{B35BC6C3-6916-874D-BE47-BD1F6CEAE6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8390" y="5066974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0" name="Freeform 53">
                  <a:extLst>
                    <a:ext uri="{FF2B5EF4-FFF2-40B4-BE49-F238E27FC236}">
                      <a16:creationId xmlns:a16="http://schemas.microsoft.com/office/drawing/2014/main" id="{5D26C24A-8F74-7F44-A24F-E5DD3F9A1A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69920" y="6789439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3043 w 106"/>
                    <a:gd name="T5" fmla="*/ 45651 h 106"/>
                    <a:gd name="T6" fmla="*/ 23043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3043 w 106"/>
                    <a:gd name="T13" fmla="*/ 0 h 106"/>
                    <a:gd name="T14" fmla="*/ 23043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1" y="105"/>
                        <a:pt x="53" y="105"/>
                      </a:cubicBezTo>
                      <a:cubicBezTo>
                        <a:pt x="24" y="105"/>
                        <a:pt x="0" y="81"/>
                        <a:pt x="0" y="53"/>
                      </a:cubicBezTo>
                      <a:cubicBezTo>
                        <a:pt x="0" y="22"/>
                        <a:pt x="24" y="0"/>
                        <a:pt x="53" y="0"/>
                      </a:cubicBezTo>
                      <a:cubicBezTo>
                        <a:pt x="81" y="0"/>
                        <a:pt x="105" y="22"/>
                        <a:pt x="105" y="53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1" name="Freeform 54">
                  <a:extLst>
                    <a:ext uri="{FF2B5EF4-FFF2-40B4-BE49-F238E27FC236}">
                      <a16:creationId xmlns:a16="http://schemas.microsoft.com/office/drawing/2014/main" id="{E1D0CAA8-B518-6C4D-9BF1-040E677020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99597" y="5483669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2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2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2" name="Freeform 55">
                  <a:extLst>
                    <a:ext uri="{FF2B5EF4-FFF2-40B4-BE49-F238E27FC236}">
                      <a16:creationId xmlns:a16="http://schemas.microsoft.com/office/drawing/2014/main" id="{5A4AEB7B-F822-E748-B778-32C39BA423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84676" y="6242167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0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0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3" name="Freeform 56">
                  <a:extLst>
                    <a:ext uri="{FF2B5EF4-FFF2-40B4-BE49-F238E27FC236}">
                      <a16:creationId xmlns:a16="http://schemas.microsoft.com/office/drawing/2014/main" id="{48AE5468-BABE-C440-BEF8-132E5948AE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83647" y="6090468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3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4" name="Freeform 57">
                  <a:extLst>
                    <a:ext uri="{FF2B5EF4-FFF2-40B4-BE49-F238E27FC236}">
                      <a16:creationId xmlns:a16="http://schemas.microsoft.com/office/drawing/2014/main" id="{5EE471B1-0F6C-AF49-8CFB-F47B4E818B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87781" y="6484118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2" y="104"/>
                        <a:pt x="53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2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5" name="Freeform 58">
                  <a:extLst>
                    <a:ext uri="{FF2B5EF4-FFF2-40B4-BE49-F238E27FC236}">
                      <a16:creationId xmlns:a16="http://schemas.microsoft.com/office/drawing/2014/main" id="{4D1E5037-FB78-AE4E-93AB-1D618421B3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79963" y="5328128"/>
                  <a:ext cx="46086" cy="46086"/>
                </a:xfrm>
                <a:custGeom>
                  <a:avLst/>
                  <a:gdLst>
                    <a:gd name="T0" fmla="*/ 45651 w 106"/>
                    <a:gd name="T1" fmla="*/ 22608 h 106"/>
                    <a:gd name="T2" fmla="*/ 45651 w 106"/>
                    <a:gd name="T3" fmla="*/ 22608 h 106"/>
                    <a:gd name="T4" fmla="*/ 23043 w 106"/>
                    <a:gd name="T5" fmla="*/ 45651 h 106"/>
                    <a:gd name="T6" fmla="*/ 23043 w 106"/>
                    <a:gd name="T7" fmla="*/ 45651 h 106"/>
                    <a:gd name="T8" fmla="*/ 0 w 106"/>
                    <a:gd name="T9" fmla="*/ 22608 h 106"/>
                    <a:gd name="T10" fmla="*/ 0 w 106"/>
                    <a:gd name="T11" fmla="*/ 22608 h 106"/>
                    <a:gd name="T12" fmla="*/ 23043 w 106"/>
                    <a:gd name="T13" fmla="*/ 0 h 106"/>
                    <a:gd name="T14" fmla="*/ 23043 w 106"/>
                    <a:gd name="T15" fmla="*/ 0 h 106"/>
                    <a:gd name="T16" fmla="*/ 45651 w 106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2"/>
                        <a:pt x="81" y="105"/>
                        <a:pt x="53" y="105"/>
                      </a:cubicBezTo>
                      <a:cubicBezTo>
                        <a:pt x="23" y="105"/>
                        <a:pt x="0" y="82"/>
                        <a:pt x="0" y="52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6" name="Freeform 59">
                  <a:extLst>
                    <a:ext uri="{FF2B5EF4-FFF2-40B4-BE49-F238E27FC236}">
                      <a16:creationId xmlns:a16="http://schemas.microsoft.com/office/drawing/2014/main" id="{5E5F4C38-80AC-754C-87A0-437C6D6882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79512" y="5506712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3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7" name="Freeform 60">
                  <a:extLst>
                    <a:ext uri="{FF2B5EF4-FFF2-40B4-BE49-F238E27FC236}">
                      <a16:creationId xmlns:a16="http://schemas.microsoft.com/office/drawing/2014/main" id="{38D80590-A48B-114C-B747-FE535C0C41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65189" y="6090468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0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8" name="Freeform 61">
                  <a:extLst>
                    <a:ext uri="{FF2B5EF4-FFF2-40B4-BE49-F238E27FC236}">
                      <a16:creationId xmlns:a16="http://schemas.microsoft.com/office/drawing/2014/main" id="{00A9D6A5-BC16-4E43-B8EA-57C3DBC7D0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03300" y="6992985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2"/>
                        <a:pt x="81" y="104"/>
                        <a:pt x="52" y="104"/>
                      </a:cubicBezTo>
                      <a:cubicBezTo>
                        <a:pt x="23" y="104"/>
                        <a:pt x="0" y="82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9" name="Freeform 62">
                  <a:extLst>
                    <a:ext uri="{FF2B5EF4-FFF2-40B4-BE49-F238E27FC236}">
                      <a16:creationId xmlns:a16="http://schemas.microsoft.com/office/drawing/2014/main" id="{A5684442-7497-1D46-A469-9938E077F9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03290" y="6812482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2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2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0" name="Freeform 63">
                  <a:extLst>
                    <a:ext uri="{FF2B5EF4-FFF2-40B4-BE49-F238E27FC236}">
                      <a16:creationId xmlns:a16="http://schemas.microsoft.com/office/drawing/2014/main" id="{F14560D8-D18E-9741-96C1-4E7B12B18C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80541" y="5105379"/>
                  <a:ext cx="539591" cy="261154"/>
                </a:xfrm>
                <a:custGeom>
                  <a:avLst/>
                  <a:gdLst>
                    <a:gd name="T0" fmla="*/ 408292 w 1237"/>
                    <a:gd name="T1" fmla="*/ 260719 h 600"/>
                    <a:gd name="T2" fmla="*/ 131299 w 1237"/>
                    <a:gd name="T3" fmla="*/ 260719 h 600"/>
                    <a:gd name="T4" fmla="*/ 131299 w 1237"/>
                    <a:gd name="T5" fmla="*/ 260719 h 600"/>
                    <a:gd name="T6" fmla="*/ 0 w 1237"/>
                    <a:gd name="T7" fmla="*/ 129706 h 600"/>
                    <a:gd name="T8" fmla="*/ 0 w 1237"/>
                    <a:gd name="T9" fmla="*/ 129706 h 600"/>
                    <a:gd name="T10" fmla="*/ 0 w 1237"/>
                    <a:gd name="T11" fmla="*/ 129706 h 600"/>
                    <a:gd name="T12" fmla="*/ 131299 w 1237"/>
                    <a:gd name="T13" fmla="*/ 0 h 600"/>
                    <a:gd name="T14" fmla="*/ 408292 w 1237"/>
                    <a:gd name="T15" fmla="*/ 0 h 600"/>
                    <a:gd name="T16" fmla="*/ 408292 w 1237"/>
                    <a:gd name="T17" fmla="*/ 0 h 600"/>
                    <a:gd name="T18" fmla="*/ 539155 w 1237"/>
                    <a:gd name="T19" fmla="*/ 129706 h 600"/>
                    <a:gd name="T20" fmla="*/ 539155 w 1237"/>
                    <a:gd name="T21" fmla="*/ 129706 h 600"/>
                    <a:gd name="T22" fmla="*/ 539155 w 1237"/>
                    <a:gd name="T23" fmla="*/ 129706 h 600"/>
                    <a:gd name="T24" fmla="*/ 408292 w 1237"/>
                    <a:gd name="T25" fmla="*/ 260719 h 6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237" h="600">
                      <a:moveTo>
                        <a:pt x="936" y="599"/>
                      </a:moveTo>
                      <a:lnTo>
                        <a:pt x="301" y="599"/>
                      </a:lnTo>
                      <a:cubicBezTo>
                        <a:pt x="135" y="599"/>
                        <a:pt x="0" y="464"/>
                        <a:pt x="0" y="298"/>
                      </a:cubicBezTo>
                      <a:cubicBezTo>
                        <a:pt x="0" y="133"/>
                        <a:pt x="135" y="0"/>
                        <a:pt x="301" y="0"/>
                      </a:cubicBezTo>
                      <a:lnTo>
                        <a:pt x="936" y="0"/>
                      </a:lnTo>
                      <a:cubicBezTo>
                        <a:pt x="1101" y="0"/>
                        <a:pt x="1236" y="133"/>
                        <a:pt x="1236" y="298"/>
                      </a:cubicBezTo>
                      <a:cubicBezTo>
                        <a:pt x="1236" y="464"/>
                        <a:pt x="1101" y="599"/>
                        <a:pt x="936" y="599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1" name="Freeform 64">
                  <a:extLst>
                    <a:ext uri="{FF2B5EF4-FFF2-40B4-BE49-F238E27FC236}">
                      <a16:creationId xmlns:a16="http://schemas.microsoft.com/office/drawing/2014/main" id="{FD4DFFE6-F991-5845-ABFA-73B957D2C9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23385" y="6908494"/>
                  <a:ext cx="914039" cy="522308"/>
                </a:xfrm>
                <a:custGeom>
                  <a:avLst/>
                  <a:gdLst>
                    <a:gd name="T0" fmla="*/ 783524 w 2101"/>
                    <a:gd name="T1" fmla="*/ 260719 h 1200"/>
                    <a:gd name="T2" fmla="*/ 406771 w 2101"/>
                    <a:gd name="T3" fmla="*/ 260719 h 1200"/>
                    <a:gd name="T4" fmla="*/ 406771 w 2101"/>
                    <a:gd name="T5" fmla="*/ 260719 h 1200"/>
                    <a:gd name="T6" fmla="*/ 537286 w 2101"/>
                    <a:gd name="T7" fmla="*/ 130142 h 1200"/>
                    <a:gd name="T8" fmla="*/ 537286 w 2101"/>
                    <a:gd name="T9" fmla="*/ 130142 h 1200"/>
                    <a:gd name="T10" fmla="*/ 406771 w 2101"/>
                    <a:gd name="T11" fmla="*/ 0 h 1200"/>
                    <a:gd name="T12" fmla="*/ 130515 w 2101"/>
                    <a:gd name="T13" fmla="*/ 0 h 1200"/>
                    <a:gd name="T14" fmla="*/ 130515 w 2101"/>
                    <a:gd name="T15" fmla="*/ 0 h 1200"/>
                    <a:gd name="T16" fmla="*/ 0 w 2101"/>
                    <a:gd name="T17" fmla="*/ 130142 h 1200"/>
                    <a:gd name="T18" fmla="*/ 0 w 2101"/>
                    <a:gd name="T19" fmla="*/ 130142 h 1200"/>
                    <a:gd name="T20" fmla="*/ 130515 w 2101"/>
                    <a:gd name="T21" fmla="*/ 260719 h 1200"/>
                    <a:gd name="T22" fmla="*/ 226226 w 2101"/>
                    <a:gd name="T23" fmla="*/ 260719 h 1200"/>
                    <a:gd name="T24" fmla="*/ 226226 w 2101"/>
                    <a:gd name="T25" fmla="*/ 260719 h 1200"/>
                    <a:gd name="T26" fmla="*/ 95711 w 2101"/>
                    <a:gd name="T27" fmla="*/ 391296 h 1200"/>
                    <a:gd name="T28" fmla="*/ 95711 w 2101"/>
                    <a:gd name="T29" fmla="*/ 391296 h 1200"/>
                    <a:gd name="T30" fmla="*/ 226226 w 2101"/>
                    <a:gd name="T31" fmla="*/ 521873 h 1200"/>
                    <a:gd name="T32" fmla="*/ 783524 w 2101"/>
                    <a:gd name="T33" fmla="*/ 521873 h 1200"/>
                    <a:gd name="T34" fmla="*/ 783524 w 2101"/>
                    <a:gd name="T35" fmla="*/ 521873 h 1200"/>
                    <a:gd name="T36" fmla="*/ 913604 w 2101"/>
                    <a:gd name="T37" fmla="*/ 391296 h 1200"/>
                    <a:gd name="T38" fmla="*/ 913604 w 2101"/>
                    <a:gd name="T39" fmla="*/ 391296 h 1200"/>
                    <a:gd name="T40" fmla="*/ 783524 w 2101"/>
                    <a:gd name="T41" fmla="*/ 260719 h 120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101" h="1200">
                      <a:moveTo>
                        <a:pt x="1801" y="599"/>
                      </a:moveTo>
                      <a:lnTo>
                        <a:pt x="935" y="599"/>
                      </a:lnTo>
                      <a:cubicBezTo>
                        <a:pt x="1101" y="599"/>
                        <a:pt x="1235" y="465"/>
                        <a:pt x="1235" y="299"/>
                      </a:cubicBezTo>
                      <a:cubicBezTo>
                        <a:pt x="1235" y="134"/>
                        <a:pt x="1101" y="0"/>
                        <a:pt x="935" y="0"/>
                      </a:cubicBezTo>
                      <a:lnTo>
                        <a:pt x="300" y="0"/>
                      </a:lnTo>
                      <a:cubicBezTo>
                        <a:pt x="134" y="0"/>
                        <a:pt x="0" y="134"/>
                        <a:pt x="0" y="299"/>
                      </a:cubicBezTo>
                      <a:cubicBezTo>
                        <a:pt x="0" y="465"/>
                        <a:pt x="134" y="599"/>
                        <a:pt x="300" y="599"/>
                      </a:cubicBezTo>
                      <a:lnTo>
                        <a:pt x="520" y="599"/>
                      </a:lnTo>
                      <a:cubicBezTo>
                        <a:pt x="354" y="599"/>
                        <a:pt x="220" y="733"/>
                        <a:pt x="220" y="899"/>
                      </a:cubicBezTo>
                      <a:cubicBezTo>
                        <a:pt x="220" y="1065"/>
                        <a:pt x="354" y="1199"/>
                        <a:pt x="520" y="1199"/>
                      </a:cubicBezTo>
                      <a:lnTo>
                        <a:pt x="1801" y="1199"/>
                      </a:lnTo>
                      <a:cubicBezTo>
                        <a:pt x="1967" y="1199"/>
                        <a:pt x="2100" y="1065"/>
                        <a:pt x="2100" y="899"/>
                      </a:cubicBezTo>
                      <a:cubicBezTo>
                        <a:pt x="2100" y="733"/>
                        <a:pt x="1967" y="599"/>
                        <a:pt x="1801" y="599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2" name="Freeform 65">
                  <a:extLst>
                    <a:ext uri="{FF2B5EF4-FFF2-40B4-BE49-F238E27FC236}">
                      <a16:creationId xmlns:a16="http://schemas.microsoft.com/office/drawing/2014/main" id="{011015B0-4C03-164F-95E6-9841594B24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03888" y="5790909"/>
                  <a:ext cx="537670" cy="261154"/>
                </a:xfrm>
                <a:custGeom>
                  <a:avLst/>
                  <a:gdLst>
                    <a:gd name="T0" fmla="*/ 406733 w 1236"/>
                    <a:gd name="T1" fmla="*/ 260719 h 601"/>
                    <a:gd name="T2" fmla="*/ 130067 w 1236"/>
                    <a:gd name="T3" fmla="*/ 260719 h 601"/>
                    <a:gd name="T4" fmla="*/ 130067 w 1236"/>
                    <a:gd name="T5" fmla="*/ 260719 h 601"/>
                    <a:gd name="T6" fmla="*/ 0 w 1236"/>
                    <a:gd name="T7" fmla="*/ 130794 h 601"/>
                    <a:gd name="T8" fmla="*/ 0 w 1236"/>
                    <a:gd name="T9" fmla="*/ 130794 h 601"/>
                    <a:gd name="T10" fmla="*/ 130067 w 1236"/>
                    <a:gd name="T11" fmla="*/ 0 h 601"/>
                    <a:gd name="T12" fmla="*/ 406733 w 1236"/>
                    <a:gd name="T13" fmla="*/ 0 h 601"/>
                    <a:gd name="T14" fmla="*/ 406733 w 1236"/>
                    <a:gd name="T15" fmla="*/ 0 h 601"/>
                    <a:gd name="T16" fmla="*/ 537235 w 1236"/>
                    <a:gd name="T17" fmla="*/ 130794 h 601"/>
                    <a:gd name="T18" fmla="*/ 537235 w 1236"/>
                    <a:gd name="T19" fmla="*/ 130794 h 601"/>
                    <a:gd name="T20" fmla="*/ 406733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5" y="600"/>
                      </a:moveTo>
                      <a:lnTo>
                        <a:pt x="299" y="600"/>
                      </a:lnTo>
                      <a:cubicBezTo>
                        <a:pt x="135" y="600"/>
                        <a:pt x="0" y="465"/>
                        <a:pt x="0" y="301"/>
                      </a:cubicBezTo>
                      <a:cubicBezTo>
                        <a:pt x="0" y="135"/>
                        <a:pt x="135" y="0"/>
                        <a:pt x="299" y="0"/>
                      </a:cubicBezTo>
                      <a:lnTo>
                        <a:pt x="935" y="0"/>
                      </a:lnTo>
                      <a:cubicBezTo>
                        <a:pt x="1101" y="0"/>
                        <a:pt x="1235" y="135"/>
                        <a:pt x="1235" y="301"/>
                      </a:cubicBezTo>
                      <a:cubicBezTo>
                        <a:pt x="1235" y="465"/>
                        <a:pt x="1101" y="600"/>
                        <a:pt x="935" y="600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77" name="Group 6">
                <a:extLst>
                  <a:ext uri="{FF2B5EF4-FFF2-40B4-BE49-F238E27FC236}">
                    <a16:creationId xmlns:a16="http://schemas.microsoft.com/office/drawing/2014/main" id="{F759BEA0-DCB2-4E46-9D61-D00E16BCB0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9760592" y="-427768"/>
                <a:ext cx="2960218" cy="2568925"/>
                <a:chOff x="7790456" y="-543997"/>
                <a:chExt cx="2761319" cy="2396472"/>
              </a:xfrm>
            </p:grpSpPr>
            <p:sp>
              <p:nvSpPr>
                <p:cNvPr id="78" name="Freeform 166">
                  <a:extLst>
                    <a:ext uri="{FF2B5EF4-FFF2-40B4-BE49-F238E27FC236}">
                      <a16:creationId xmlns:a16="http://schemas.microsoft.com/office/drawing/2014/main" id="{BA2068AC-DCDA-E743-8175-CA2C598680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88388" y="-543997"/>
                  <a:ext cx="2603859" cy="2396472"/>
                </a:xfrm>
                <a:custGeom>
                  <a:avLst/>
                  <a:gdLst>
                    <a:gd name="T0" fmla="*/ 2100336 w 5978"/>
                    <a:gd name="T1" fmla="*/ 1767082 h 5502"/>
                    <a:gd name="T2" fmla="*/ 1950499 w 5978"/>
                    <a:gd name="T3" fmla="*/ 1641640 h 5502"/>
                    <a:gd name="T4" fmla="*/ 2100336 w 5978"/>
                    <a:gd name="T5" fmla="*/ 1517069 h 5502"/>
                    <a:gd name="T6" fmla="*/ 2302006 w 5978"/>
                    <a:gd name="T7" fmla="*/ 1517069 h 5502"/>
                    <a:gd name="T8" fmla="*/ 2452279 w 5978"/>
                    <a:gd name="T9" fmla="*/ 1359395 h 5502"/>
                    <a:gd name="T10" fmla="*/ 2453151 w 5978"/>
                    <a:gd name="T11" fmla="*/ 1202156 h 5502"/>
                    <a:gd name="T12" fmla="*/ 2603423 w 5978"/>
                    <a:gd name="T13" fmla="*/ 1044918 h 5502"/>
                    <a:gd name="T14" fmla="*/ 2453151 w 5978"/>
                    <a:gd name="T15" fmla="*/ 887243 h 5502"/>
                    <a:gd name="T16" fmla="*/ 2034564 w 5978"/>
                    <a:gd name="T17" fmla="*/ 887243 h 5502"/>
                    <a:gd name="T18" fmla="*/ 1884291 w 5978"/>
                    <a:gd name="T19" fmla="*/ 1044918 h 5502"/>
                    <a:gd name="T20" fmla="*/ 1348536 w 5978"/>
                    <a:gd name="T21" fmla="*/ 1202156 h 5502"/>
                    <a:gd name="T22" fmla="*/ 1498809 w 5978"/>
                    <a:gd name="T23" fmla="*/ 1044918 h 5502"/>
                    <a:gd name="T24" fmla="*/ 1348536 w 5978"/>
                    <a:gd name="T25" fmla="*/ 887243 h 5502"/>
                    <a:gd name="T26" fmla="*/ 953471 w 5978"/>
                    <a:gd name="T27" fmla="*/ 887243 h 5502"/>
                    <a:gd name="T28" fmla="*/ 963053 w 5978"/>
                    <a:gd name="T29" fmla="*/ 886808 h 5502"/>
                    <a:gd name="T30" fmla="*/ 849804 w 5978"/>
                    <a:gd name="T31" fmla="*/ 758317 h 5502"/>
                    <a:gd name="T32" fmla="*/ 963053 w 5978"/>
                    <a:gd name="T33" fmla="*/ 629825 h 5502"/>
                    <a:gd name="T34" fmla="*/ 1223091 w 5978"/>
                    <a:gd name="T35" fmla="*/ 628954 h 5502"/>
                    <a:gd name="T36" fmla="*/ 1373364 w 5978"/>
                    <a:gd name="T37" fmla="*/ 471716 h 5502"/>
                    <a:gd name="T38" fmla="*/ 1223091 w 5978"/>
                    <a:gd name="T39" fmla="*/ 314041 h 5502"/>
                    <a:gd name="T40" fmla="*/ 1093290 w 5978"/>
                    <a:gd name="T41" fmla="*/ 314041 h 5502"/>
                    <a:gd name="T42" fmla="*/ 1243127 w 5978"/>
                    <a:gd name="T43" fmla="*/ 157239 h 5502"/>
                    <a:gd name="T44" fmla="*/ 727843 w 5978"/>
                    <a:gd name="T45" fmla="*/ 0 h 5502"/>
                    <a:gd name="T46" fmla="*/ 577571 w 5978"/>
                    <a:gd name="T47" fmla="*/ 157239 h 5502"/>
                    <a:gd name="T48" fmla="*/ 727843 w 5978"/>
                    <a:gd name="T49" fmla="*/ 314041 h 5502"/>
                    <a:gd name="T50" fmla="*/ 371980 w 5978"/>
                    <a:gd name="T51" fmla="*/ 314041 h 5502"/>
                    <a:gd name="T52" fmla="*/ 221707 w 5978"/>
                    <a:gd name="T53" fmla="*/ 471716 h 5502"/>
                    <a:gd name="T54" fmla="*/ 534013 w 5978"/>
                    <a:gd name="T55" fmla="*/ 628954 h 5502"/>
                    <a:gd name="T56" fmla="*/ 531400 w 5978"/>
                    <a:gd name="T57" fmla="*/ 629390 h 5502"/>
                    <a:gd name="T58" fmla="*/ 651183 w 5978"/>
                    <a:gd name="T59" fmla="*/ 758317 h 5502"/>
                    <a:gd name="T60" fmla="*/ 531400 w 5978"/>
                    <a:gd name="T61" fmla="*/ 887243 h 5502"/>
                    <a:gd name="T62" fmla="*/ 534013 w 5978"/>
                    <a:gd name="T63" fmla="*/ 887243 h 5502"/>
                    <a:gd name="T64" fmla="*/ 149837 w 5978"/>
                    <a:gd name="T65" fmla="*/ 887243 h 5502"/>
                    <a:gd name="T66" fmla="*/ 0 w 5978"/>
                    <a:gd name="T67" fmla="*/ 1044918 h 5502"/>
                    <a:gd name="T68" fmla="*/ 727843 w 5978"/>
                    <a:gd name="T69" fmla="*/ 1202156 h 5502"/>
                    <a:gd name="T70" fmla="*/ 577571 w 5978"/>
                    <a:gd name="T71" fmla="*/ 1359395 h 5502"/>
                    <a:gd name="T72" fmla="*/ 727843 w 5978"/>
                    <a:gd name="T73" fmla="*/ 1517069 h 5502"/>
                    <a:gd name="T74" fmla="*/ 1061928 w 5978"/>
                    <a:gd name="T75" fmla="*/ 1517069 h 5502"/>
                    <a:gd name="T76" fmla="*/ 1212201 w 5978"/>
                    <a:gd name="T77" fmla="*/ 1641640 h 5502"/>
                    <a:gd name="T78" fmla="*/ 848933 w 5978"/>
                    <a:gd name="T79" fmla="*/ 1767082 h 5502"/>
                    <a:gd name="T80" fmla="*/ 698660 w 5978"/>
                    <a:gd name="T81" fmla="*/ 1924321 h 5502"/>
                    <a:gd name="T82" fmla="*/ 848933 w 5978"/>
                    <a:gd name="T83" fmla="*/ 2081124 h 5502"/>
                    <a:gd name="T84" fmla="*/ 1801097 w 5978"/>
                    <a:gd name="T85" fmla="*/ 2081124 h 5502"/>
                    <a:gd name="T86" fmla="*/ 1651260 w 5978"/>
                    <a:gd name="T87" fmla="*/ 2238362 h 5502"/>
                    <a:gd name="T88" fmla="*/ 2220119 w 5978"/>
                    <a:gd name="T89" fmla="*/ 2396036 h 5502"/>
                    <a:gd name="T90" fmla="*/ 2369956 w 5978"/>
                    <a:gd name="T91" fmla="*/ 2238362 h 5502"/>
                    <a:gd name="T92" fmla="*/ 2220119 w 5978"/>
                    <a:gd name="T93" fmla="*/ 2081124 h 5502"/>
                    <a:gd name="T94" fmla="*/ 2453151 w 5978"/>
                    <a:gd name="T95" fmla="*/ 2081124 h 5502"/>
                    <a:gd name="T96" fmla="*/ 2603423 w 5978"/>
                    <a:gd name="T97" fmla="*/ 1924321 h 5502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5978" h="5502">
                      <a:moveTo>
                        <a:pt x="5632" y="4057"/>
                      </a:moveTo>
                      <a:lnTo>
                        <a:pt x="4822" y="4057"/>
                      </a:lnTo>
                      <a:cubicBezTo>
                        <a:pt x="4632" y="4057"/>
                        <a:pt x="4478" y="3928"/>
                        <a:pt x="4478" y="3769"/>
                      </a:cubicBezTo>
                      <a:cubicBezTo>
                        <a:pt x="4478" y="3611"/>
                        <a:pt x="4632" y="3483"/>
                        <a:pt x="4822" y="3483"/>
                      </a:cubicBezTo>
                      <a:lnTo>
                        <a:pt x="5285" y="3483"/>
                      </a:lnTo>
                      <a:cubicBezTo>
                        <a:pt x="5476" y="3483"/>
                        <a:pt x="5630" y="3321"/>
                        <a:pt x="5630" y="3121"/>
                      </a:cubicBezTo>
                      <a:cubicBezTo>
                        <a:pt x="5630" y="2922"/>
                        <a:pt x="5476" y="2760"/>
                        <a:pt x="5285" y="2760"/>
                      </a:cubicBezTo>
                      <a:lnTo>
                        <a:pt x="5632" y="2760"/>
                      </a:lnTo>
                      <a:cubicBezTo>
                        <a:pt x="5823" y="2760"/>
                        <a:pt x="5977" y="2598"/>
                        <a:pt x="5977" y="2399"/>
                      </a:cubicBezTo>
                      <a:cubicBezTo>
                        <a:pt x="5977" y="2199"/>
                        <a:pt x="5823" y="2037"/>
                        <a:pt x="5632" y="2037"/>
                      </a:cubicBezTo>
                      <a:lnTo>
                        <a:pt x="4671" y="2037"/>
                      </a:lnTo>
                      <a:cubicBezTo>
                        <a:pt x="4480" y="2037"/>
                        <a:pt x="4326" y="2199"/>
                        <a:pt x="4326" y="2399"/>
                      </a:cubicBezTo>
                      <a:cubicBezTo>
                        <a:pt x="4326" y="2598"/>
                        <a:pt x="4480" y="2760"/>
                        <a:pt x="4671" y="2760"/>
                      </a:cubicBezTo>
                      <a:lnTo>
                        <a:pt x="3096" y="2760"/>
                      </a:lnTo>
                      <a:cubicBezTo>
                        <a:pt x="3285" y="2760"/>
                        <a:pt x="3441" y="2598"/>
                        <a:pt x="3441" y="2399"/>
                      </a:cubicBezTo>
                      <a:cubicBezTo>
                        <a:pt x="3441" y="2199"/>
                        <a:pt x="3285" y="2037"/>
                        <a:pt x="3096" y="2037"/>
                      </a:cubicBezTo>
                      <a:lnTo>
                        <a:pt x="2189" y="2037"/>
                      </a:lnTo>
                      <a:cubicBezTo>
                        <a:pt x="2195" y="2037"/>
                        <a:pt x="2204" y="2037"/>
                        <a:pt x="2211" y="2036"/>
                      </a:cubicBezTo>
                      <a:cubicBezTo>
                        <a:pt x="2066" y="2023"/>
                        <a:pt x="1951" y="1896"/>
                        <a:pt x="1951" y="1741"/>
                      </a:cubicBezTo>
                      <a:cubicBezTo>
                        <a:pt x="1951" y="1585"/>
                        <a:pt x="2066" y="1458"/>
                        <a:pt x="2211" y="1446"/>
                      </a:cubicBezTo>
                      <a:cubicBezTo>
                        <a:pt x="2204" y="1445"/>
                        <a:pt x="2195" y="1444"/>
                        <a:pt x="2189" y="1444"/>
                      </a:cubicBezTo>
                      <a:lnTo>
                        <a:pt x="2808" y="1444"/>
                      </a:lnTo>
                      <a:cubicBezTo>
                        <a:pt x="2998" y="1444"/>
                        <a:pt x="3153" y="1282"/>
                        <a:pt x="3153" y="1083"/>
                      </a:cubicBezTo>
                      <a:cubicBezTo>
                        <a:pt x="3153" y="884"/>
                        <a:pt x="2998" y="721"/>
                        <a:pt x="2808" y="721"/>
                      </a:cubicBezTo>
                      <a:lnTo>
                        <a:pt x="2510" y="721"/>
                      </a:lnTo>
                      <a:cubicBezTo>
                        <a:pt x="2700" y="721"/>
                        <a:pt x="2854" y="561"/>
                        <a:pt x="2854" y="361"/>
                      </a:cubicBezTo>
                      <a:cubicBezTo>
                        <a:pt x="2854" y="162"/>
                        <a:pt x="2700" y="0"/>
                        <a:pt x="2510" y="0"/>
                      </a:cubicBezTo>
                      <a:lnTo>
                        <a:pt x="1671" y="0"/>
                      </a:lnTo>
                      <a:cubicBezTo>
                        <a:pt x="1481" y="0"/>
                        <a:pt x="1326" y="162"/>
                        <a:pt x="1326" y="361"/>
                      </a:cubicBezTo>
                      <a:cubicBezTo>
                        <a:pt x="1326" y="561"/>
                        <a:pt x="1481" y="721"/>
                        <a:pt x="1671" y="721"/>
                      </a:cubicBezTo>
                      <a:lnTo>
                        <a:pt x="854" y="721"/>
                      </a:lnTo>
                      <a:cubicBezTo>
                        <a:pt x="663" y="721"/>
                        <a:pt x="509" y="884"/>
                        <a:pt x="509" y="1083"/>
                      </a:cubicBezTo>
                      <a:cubicBezTo>
                        <a:pt x="509" y="1282"/>
                        <a:pt x="663" y="1444"/>
                        <a:pt x="854" y="1444"/>
                      </a:cubicBezTo>
                      <a:lnTo>
                        <a:pt x="1226" y="1444"/>
                      </a:lnTo>
                      <a:cubicBezTo>
                        <a:pt x="1224" y="1444"/>
                        <a:pt x="1222" y="1444"/>
                        <a:pt x="1220" y="1445"/>
                      </a:cubicBezTo>
                      <a:cubicBezTo>
                        <a:pt x="1373" y="1449"/>
                        <a:pt x="1495" y="1580"/>
                        <a:pt x="1495" y="1741"/>
                      </a:cubicBezTo>
                      <a:cubicBezTo>
                        <a:pt x="1495" y="1902"/>
                        <a:pt x="1373" y="2033"/>
                        <a:pt x="1220" y="2037"/>
                      </a:cubicBezTo>
                      <a:cubicBezTo>
                        <a:pt x="1222" y="2037"/>
                        <a:pt x="1224" y="2037"/>
                        <a:pt x="1226" y="2037"/>
                      </a:cubicBezTo>
                      <a:lnTo>
                        <a:pt x="344" y="2037"/>
                      </a:lnTo>
                      <a:cubicBezTo>
                        <a:pt x="154" y="2037"/>
                        <a:pt x="0" y="2199"/>
                        <a:pt x="0" y="2399"/>
                      </a:cubicBezTo>
                      <a:cubicBezTo>
                        <a:pt x="0" y="2598"/>
                        <a:pt x="154" y="2760"/>
                        <a:pt x="344" y="2760"/>
                      </a:cubicBezTo>
                      <a:lnTo>
                        <a:pt x="1671" y="2760"/>
                      </a:lnTo>
                      <a:cubicBezTo>
                        <a:pt x="1481" y="2760"/>
                        <a:pt x="1326" y="2922"/>
                        <a:pt x="1326" y="3121"/>
                      </a:cubicBezTo>
                      <a:cubicBezTo>
                        <a:pt x="1326" y="3321"/>
                        <a:pt x="1481" y="3483"/>
                        <a:pt x="1671" y="3483"/>
                      </a:cubicBezTo>
                      <a:lnTo>
                        <a:pt x="2438" y="3483"/>
                      </a:lnTo>
                      <a:cubicBezTo>
                        <a:pt x="2629" y="3483"/>
                        <a:pt x="2783" y="3611"/>
                        <a:pt x="2783" y="3769"/>
                      </a:cubicBezTo>
                      <a:cubicBezTo>
                        <a:pt x="2783" y="3928"/>
                        <a:pt x="2629" y="4057"/>
                        <a:pt x="2438" y="4057"/>
                      </a:cubicBezTo>
                      <a:lnTo>
                        <a:pt x="1949" y="4057"/>
                      </a:lnTo>
                      <a:cubicBezTo>
                        <a:pt x="1758" y="4057"/>
                        <a:pt x="1604" y="4218"/>
                        <a:pt x="1604" y="4418"/>
                      </a:cubicBezTo>
                      <a:cubicBezTo>
                        <a:pt x="1604" y="4616"/>
                        <a:pt x="1758" y="4778"/>
                        <a:pt x="1949" y="4778"/>
                      </a:cubicBezTo>
                      <a:lnTo>
                        <a:pt x="4135" y="4778"/>
                      </a:lnTo>
                      <a:cubicBezTo>
                        <a:pt x="3945" y="4778"/>
                        <a:pt x="3791" y="4940"/>
                        <a:pt x="3791" y="5139"/>
                      </a:cubicBezTo>
                      <a:cubicBezTo>
                        <a:pt x="3791" y="5339"/>
                        <a:pt x="3945" y="5501"/>
                        <a:pt x="4135" y="5501"/>
                      </a:cubicBezTo>
                      <a:lnTo>
                        <a:pt x="5097" y="5501"/>
                      </a:lnTo>
                      <a:cubicBezTo>
                        <a:pt x="5287" y="5501"/>
                        <a:pt x="5441" y="5339"/>
                        <a:pt x="5441" y="5139"/>
                      </a:cubicBezTo>
                      <a:cubicBezTo>
                        <a:pt x="5441" y="4940"/>
                        <a:pt x="5287" y="4778"/>
                        <a:pt x="5097" y="4778"/>
                      </a:cubicBezTo>
                      <a:lnTo>
                        <a:pt x="5632" y="4778"/>
                      </a:lnTo>
                      <a:cubicBezTo>
                        <a:pt x="5823" y="4778"/>
                        <a:pt x="5977" y="4616"/>
                        <a:pt x="5977" y="4418"/>
                      </a:cubicBezTo>
                      <a:cubicBezTo>
                        <a:pt x="5977" y="4218"/>
                        <a:pt x="5823" y="4057"/>
                        <a:pt x="5632" y="4057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9" name="Freeform 167">
                  <a:extLst>
                    <a:ext uri="{FF2B5EF4-FFF2-40B4-BE49-F238E27FC236}">
                      <a16:creationId xmlns:a16="http://schemas.microsoft.com/office/drawing/2014/main" id="{7A5F72DB-2675-C841-B5DE-64145F0B4F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88241" y="1224554"/>
                  <a:ext cx="495425" cy="314921"/>
                </a:xfrm>
                <a:custGeom>
                  <a:avLst/>
                  <a:gdLst>
                    <a:gd name="T0" fmla="*/ 338265 w 1138"/>
                    <a:gd name="T1" fmla="*/ 0 h 722"/>
                    <a:gd name="T2" fmla="*/ 157160 w 1138"/>
                    <a:gd name="T3" fmla="*/ 0 h 722"/>
                    <a:gd name="T4" fmla="*/ 157160 w 1138"/>
                    <a:gd name="T5" fmla="*/ 0 h 722"/>
                    <a:gd name="T6" fmla="*/ 0 w 1138"/>
                    <a:gd name="T7" fmla="*/ 157461 h 722"/>
                    <a:gd name="T8" fmla="*/ 0 w 1138"/>
                    <a:gd name="T9" fmla="*/ 157461 h 722"/>
                    <a:gd name="T10" fmla="*/ 157160 w 1138"/>
                    <a:gd name="T11" fmla="*/ 314485 h 722"/>
                    <a:gd name="T12" fmla="*/ 338265 w 1138"/>
                    <a:gd name="T13" fmla="*/ 314485 h 722"/>
                    <a:gd name="T14" fmla="*/ 338265 w 1138"/>
                    <a:gd name="T15" fmla="*/ 314485 h 722"/>
                    <a:gd name="T16" fmla="*/ 494990 w 1138"/>
                    <a:gd name="T17" fmla="*/ 157461 h 722"/>
                    <a:gd name="T18" fmla="*/ 494990 w 1138"/>
                    <a:gd name="T19" fmla="*/ 157461 h 722"/>
                    <a:gd name="T20" fmla="*/ 338265 w 1138"/>
                    <a:gd name="T21" fmla="*/ 0 h 72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138" h="722">
                      <a:moveTo>
                        <a:pt x="777" y="0"/>
                      </a:moveTo>
                      <a:lnTo>
                        <a:pt x="361" y="0"/>
                      </a:lnTo>
                      <a:cubicBezTo>
                        <a:pt x="162" y="0"/>
                        <a:pt x="0" y="161"/>
                        <a:pt x="0" y="361"/>
                      </a:cubicBezTo>
                      <a:cubicBezTo>
                        <a:pt x="0" y="559"/>
                        <a:pt x="162" y="721"/>
                        <a:pt x="361" y="721"/>
                      </a:cubicBezTo>
                      <a:lnTo>
                        <a:pt x="777" y="721"/>
                      </a:lnTo>
                      <a:cubicBezTo>
                        <a:pt x="976" y="721"/>
                        <a:pt x="1137" y="559"/>
                        <a:pt x="1137" y="361"/>
                      </a:cubicBezTo>
                      <a:cubicBezTo>
                        <a:pt x="1137" y="161"/>
                        <a:pt x="976" y="0"/>
                        <a:pt x="777" y="0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0" name="Freeform 168">
                  <a:extLst>
                    <a:ext uri="{FF2B5EF4-FFF2-40B4-BE49-F238E27FC236}">
                      <a16:creationId xmlns:a16="http://schemas.microsoft.com/office/drawing/2014/main" id="{C97BED76-E20D-CA4F-925D-B9C1818F02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65061" y="197220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7228 w 173"/>
                    <a:gd name="T5" fmla="*/ 76371 h 175"/>
                    <a:gd name="T6" fmla="*/ 37228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228 w 173"/>
                    <a:gd name="T13" fmla="*/ 0 h 175"/>
                    <a:gd name="T14" fmla="*/ 37228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4"/>
                        <a:pt x="86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1" name="Freeform 169">
                  <a:extLst>
                    <a:ext uri="{FF2B5EF4-FFF2-40B4-BE49-F238E27FC236}">
                      <a16:creationId xmlns:a16="http://schemas.microsoft.com/office/drawing/2014/main" id="{9EA740AA-4A38-B64C-B144-FF4F264164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90317" y="1358972"/>
                  <a:ext cx="76810" cy="74889"/>
                </a:xfrm>
                <a:custGeom>
                  <a:avLst/>
                  <a:gdLst>
                    <a:gd name="T0" fmla="*/ 76371 w 175"/>
                    <a:gd name="T1" fmla="*/ 37014 h 174"/>
                    <a:gd name="T2" fmla="*/ 76371 w 175"/>
                    <a:gd name="T3" fmla="*/ 37014 h 174"/>
                    <a:gd name="T4" fmla="*/ 38186 w 175"/>
                    <a:gd name="T5" fmla="*/ 74459 h 174"/>
                    <a:gd name="T6" fmla="*/ 38186 w 175"/>
                    <a:gd name="T7" fmla="*/ 74459 h 174"/>
                    <a:gd name="T8" fmla="*/ 0 w 175"/>
                    <a:gd name="T9" fmla="*/ 37014 h 174"/>
                    <a:gd name="T10" fmla="*/ 0 w 175"/>
                    <a:gd name="T11" fmla="*/ 37014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6"/>
                      </a:moveTo>
                      <a:lnTo>
                        <a:pt x="174" y="86"/>
                      </a:lnTo>
                      <a:cubicBezTo>
                        <a:pt x="174" y="133"/>
                        <a:pt x="135" y="173"/>
                        <a:pt x="87" y="173"/>
                      </a:cubicBezTo>
                      <a:cubicBezTo>
                        <a:pt x="39" y="173"/>
                        <a:pt x="0" y="133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6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2" name="Freeform 170">
                  <a:extLst>
                    <a:ext uri="{FF2B5EF4-FFF2-40B4-BE49-F238E27FC236}">
                      <a16:creationId xmlns:a16="http://schemas.microsoft.com/office/drawing/2014/main" id="{DC3CE6B5-B168-AE48-B9D6-E059F661EC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30946" y="122331"/>
                  <a:ext cx="76810" cy="74889"/>
                </a:xfrm>
                <a:custGeom>
                  <a:avLst/>
                  <a:gdLst>
                    <a:gd name="T0" fmla="*/ 76371 w 175"/>
                    <a:gd name="T1" fmla="*/ 37228 h 173"/>
                    <a:gd name="T2" fmla="*/ 76371 w 175"/>
                    <a:gd name="T3" fmla="*/ 37228 h 173"/>
                    <a:gd name="T4" fmla="*/ 38186 w 175"/>
                    <a:gd name="T5" fmla="*/ 74456 h 173"/>
                    <a:gd name="T6" fmla="*/ 38186 w 175"/>
                    <a:gd name="T7" fmla="*/ 74456 h 173"/>
                    <a:gd name="T8" fmla="*/ 0 w 175"/>
                    <a:gd name="T9" fmla="*/ 37228 h 173"/>
                    <a:gd name="T10" fmla="*/ 0 w 175"/>
                    <a:gd name="T11" fmla="*/ 37228 h 173"/>
                    <a:gd name="T12" fmla="*/ 38186 w 175"/>
                    <a:gd name="T13" fmla="*/ 0 h 173"/>
                    <a:gd name="T14" fmla="*/ 38186 w 175"/>
                    <a:gd name="T15" fmla="*/ 0 h 173"/>
                    <a:gd name="T16" fmla="*/ 76371 w 175"/>
                    <a:gd name="T17" fmla="*/ 37228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3">
                      <a:moveTo>
                        <a:pt x="174" y="86"/>
                      </a:moveTo>
                      <a:lnTo>
                        <a:pt x="174" y="86"/>
                      </a:lnTo>
                      <a:cubicBezTo>
                        <a:pt x="174" y="134"/>
                        <a:pt x="135" y="172"/>
                        <a:pt x="87" y="172"/>
                      </a:cubicBezTo>
                      <a:cubicBezTo>
                        <a:pt x="39" y="172"/>
                        <a:pt x="0" y="134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6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3" name="Freeform 171">
                  <a:extLst>
                    <a:ext uri="{FF2B5EF4-FFF2-40B4-BE49-F238E27FC236}">
                      <a16:creationId xmlns:a16="http://schemas.microsoft.com/office/drawing/2014/main" id="{B6E6A919-C406-834B-8DFD-0ED33A429B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86027" y="-365413"/>
                  <a:ext cx="74889" cy="74889"/>
                </a:xfrm>
                <a:custGeom>
                  <a:avLst/>
                  <a:gdLst>
                    <a:gd name="T0" fmla="*/ 74456 w 173"/>
                    <a:gd name="T1" fmla="*/ 37661 h 173"/>
                    <a:gd name="T2" fmla="*/ 74456 w 173"/>
                    <a:gd name="T3" fmla="*/ 37661 h 173"/>
                    <a:gd name="T4" fmla="*/ 36795 w 173"/>
                    <a:gd name="T5" fmla="*/ 74456 h 173"/>
                    <a:gd name="T6" fmla="*/ 36795 w 173"/>
                    <a:gd name="T7" fmla="*/ 74456 h 173"/>
                    <a:gd name="T8" fmla="*/ 0 w 173"/>
                    <a:gd name="T9" fmla="*/ 37661 h 173"/>
                    <a:gd name="T10" fmla="*/ 0 w 173"/>
                    <a:gd name="T11" fmla="*/ 37661 h 173"/>
                    <a:gd name="T12" fmla="*/ 36795 w 173"/>
                    <a:gd name="T13" fmla="*/ 0 h 173"/>
                    <a:gd name="T14" fmla="*/ 36795 w 173"/>
                    <a:gd name="T15" fmla="*/ 0 h 173"/>
                    <a:gd name="T16" fmla="*/ 74456 w 173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4"/>
                        <a:pt x="133" y="172"/>
                        <a:pt x="85" y="172"/>
                      </a:cubicBezTo>
                      <a:cubicBezTo>
                        <a:pt x="39" y="172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5" y="0"/>
                      </a:cubicBezTo>
                      <a:cubicBezTo>
                        <a:pt x="133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4" name="Freeform 172">
                  <a:extLst>
                    <a:ext uri="{FF2B5EF4-FFF2-40B4-BE49-F238E27FC236}">
                      <a16:creationId xmlns:a16="http://schemas.microsoft.com/office/drawing/2014/main" id="{554CC2C0-3F32-A441-AC77-FE401D65C3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24432" y="804020"/>
                  <a:ext cx="76810" cy="74890"/>
                </a:xfrm>
                <a:custGeom>
                  <a:avLst/>
                  <a:gdLst>
                    <a:gd name="T0" fmla="*/ 76371 w 175"/>
                    <a:gd name="T1" fmla="*/ 37445 h 174"/>
                    <a:gd name="T2" fmla="*/ 76371 w 175"/>
                    <a:gd name="T3" fmla="*/ 37445 h 174"/>
                    <a:gd name="T4" fmla="*/ 38186 w 175"/>
                    <a:gd name="T5" fmla="*/ 74460 h 174"/>
                    <a:gd name="T6" fmla="*/ 38186 w 175"/>
                    <a:gd name="T7" fmla="*/ 74460 h 174"/>
                    <a:gd name="T8" fmla="*/ 0 w 175"/>
                    <a:gd name="T9" fmla="*/ 37445 h 174"/>
                    <a:gd name="T10" fmla="*/ 0 w 175"/>
                    <a:gd name="T11" fmla="*/ 37445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5"/>
                        <a:pt x="135" y="173"/>
                        <a:pt x="87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5" name="Freeform 173">
                  <a:extLst>
                    <a:ext uri="{FF2B5EF4-FFF2-40B4-BE49-F238E27FC236}">
                      <a16:creationId xmlns:a16="http://schemas.microsoft.com/office/drawing/2014/main" id="{8972B2E1-A60F-7444-98C3-F95241AC1F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08776" y="1681574"/>
                  <a:ext cx="74889" cy="74889"/>
                </a:xfrm>
                <a:custGeom>
                  <a:avLst/>
                  <a:gdLst>
                    <a:gd name="T0" fmla="*/ 74459 w 174"/>
                    <a:gd name="T1" fmla="*/ 37445 h 174"/>
                    <a:gd name="T2" fmla="*/ 74459 w 174"/>
                    <a:gd name="T3" fmla="*/ 37445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5" y="173"/>
                        <a:pt x="87" y="173"/>
                      </a:cubicBezTo>
                      <a:cubicBezTo>
                        <a:pt x="40" y="173"/>
                        <a:pt x="0" y="135"/>
                        <a:pt x="0" y="87"/>
                      </a:cubicBezTo>
                      <a:cubicBezTo>
                        <a:pt x="0" y="38"/>
                        <a:pt x="40" y="0"/>
                        <a:pt x="87" y="0"/>
                      </a:cubicBezTo>
                      <a:cubicBezTo>
                        <a:pt x="135" y="0"/>
                        <a:pt x="173" y="38"/>
                        <a:pt x="173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6" name="Freeform 174">
                  <a:extLst>
                    <a:ext uri="{FF2B5EF4-FFF2-40B4-BE49-F238E27FC236}">
                      <a16:creationId xmlns:a16="http://schemas.microsoft.com/office/drawing/2014/main" id="{5347D7A8-1986-DB42-A7DF-E9C7F1E781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44084" y="469895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2"/>
                        <a:pt x="81" y="104"/>
                        <a:pt x="52" y="104"/>
                      </a:cubicBezTo>
                      <a:cubicBezTo>
                        <a:pt x="24" y="104"/>
                        <a:pt x="0" y="82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7" name="Freeform 175">
                  <a:extLst>
                    <a:ext uri="{FF2B5EF4-FFF2-40B4-BE49-F238E27FC236}">
                      <a16:creationId xmlns:a16="http://schemas.microsoft.com/office/drawing/2014/main" id="{DAF60139-97FA-234E-82A4-6BABEEBA18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34925" y="-152266"/>
                  <a:ext cx="46086" cy="46086"/>
                </a:xfrm>
                <a:custGeom>
                  <a:avLst/>
                  <a:gdLst>
                    <a:gd name="T0" fmla="*/ 45655 w 107"/>
                    <a:gd name="T1" fmla="*/ 22397 h 107"/>
                    <a:gd name="T2" fmla="*/ 45655 w 107"/>
                    <a:gd name="T3" fmla="*/ 22397 h 107"/>
                    <a:gd name="T4" fmla="*/ 22828 w 107"/>
                    <a:gd name="T5" fmla="*/ 45655 h 107"/>
                    <a:gd name="T6" fmla="*/ 22828 w 107"/>
                    <a:gd name="T7" fmla="*/ 45655 h 107"/>
                    <a:gd name="T8" fmla="*/ 0 w 107"/>
                    <a:gd name="T9" fmla="*/ 22397 h 107"/>
                    <a:gd name="T10" fmla="*/ 0 w 107"/>
                    <a:gd name="T11" fmla="*/ 22397 h 107"/>
                    <a:gd name="T12" fmla="*/ 22828 w 107"/>
                    <a:gd name="T13" fmla="*/ 0 h 107"/>
                    <a:gd name="T14" fmla="*/ 22828 w 107"/>
                    <a:gd name="T15" fmla="*/ 0 h 107"/>
                    <a:gd name="T16" fmla="*/ 45655 w 107"/>
                    <a:gd name="T17" fmla="*/ 22397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7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2"/>
                        <a:pt x="82" y="106"/>
                        <a:pt x="53" y="106"/>
                      </a:cubicBezTo>
                      <a:cubicBezTo>
                        <a:pt x="24" y="106"/>
                        <a:pt x="0" y="82"/>
                        <a:pt x="0" y="52"/>
                      </a:cubicBez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2" y="0"/>
                        <a:pt x="106" y="23"/>
                        <a:pt x="106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8" name="Freeform 176">
                  <a:extLst>
                    <a:ext uri="{FF2B5EF4-FFF2-40B4-BE49-F238E27FC236}">
                      <a16:creationId xmlns:a16="http://schemas.microsoft.com/office/drawing/2014/main" id="{42B60235-2A71-8645-A145-EA39CD2EF4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8126" y="-478708"/>
                  <a:ext cx="46086" cy="46086"/>
                </a:xfrm>
                <a:custGeom>
                  <a:avLst/>
                  <a:gdLst>
                    <a:gd name="T0" fmla="*/ 45651 w 106"/>
                    <a:gd name="T1" fmla="*/ 23258 h 107"/>
                    <a:gd name="T2" fmla="*/ 45651 w 106"/>
                    <a:gd name="T3" fmla="*/ 23258 h 107"/>
                    <a:gd name="T4" fmla="*/ 22608 w 106"/>
                    <a:gd name="T5" fmla="*/ 45655 h 107"/>
                    <a:gd name="T6" fmla="*/ 22608 w 106"/>
                    <a:gd name="T7" fmla="*/ 45655 h 107"/>
                    <a:gd name="T8" fmla="*/ 0 w 106"/>
                    <a:gd name="T9" fmla="*/ 23258 h 107"/>
                    <a:gd name="T10" fmla="*/ 0 w 106"/>
                    <a:gd name="T11" fmla="*/ 23258 h 107"/>
                    <a:gd name="T12" fmla="*/ 22608 w 106"/>
                    <a:gd name="T13" fmla="*/ 0 h 107"/>
                    <a:gd name="T14" fmla="*/ 22608 w 106"/>
                    <a:gd name="T15" fmla="*/ 0 h 107"/>
                    <a:gd name="T16" fmla="*/ 45651 w 106"/>
                    <a:gd name="T17" fmla="*/ 23258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7">
                      <a:moveTo>
                        <a:pt x="105" y="54"/>
                      </a:moveTo>
                      <a:lnTo>
                        <a:pt x="105" y="54"/>
                      </a:lnTo>
                      <a:cubicBezTo>
                        <a:pt x="105" y="82"/>
                        <a:pt x="81" y="106"/>
                        <a:pt x="52" y="106"/>
                      </a:cubicBezTo>
                      <a:cubicBezTo>
                        <a:pt x="23" y="106"/>
                        <a:pt x="0" y="82"/>
                        <a:pt x="0" y="54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4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9" name="Freeform 177">
                  <a:extLst>
                    <a:ext uri="{FF2B5EF4-FFF2-40B4-BE49-F238E27FC236}">
                      <a16:creationId xmlns:a16="http://schemas.microsoft.com/office/drawing/2014/main" id="{D15D00D5-A577-2A4B-9D22-306971712A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8126" y="903872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0" name="Freeform 178">
                  <a:extLst>
                    <a:ext uri="{FF2B5EF4-FFF2-40B4-BE49-F238E27FC236}">
                      <a16:creationId xmlns:a16="http://schemas.microsoft.com/office/drawing/2014/main" id="{A0F5353C-FD80-954A-8410-BBB27379E7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91356" y="88082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1" y="105"/>
                        <a:pt x="52" y="105"/>
                      </a:cubicBezTo>
                      <a:cubicBezTo>
                        <a:pt x="23" y="105"/>
                        <a:pt x="0" y="82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1" name="Freeform 179">
                  <a:extLst>
                    <a:ext uri="{FF2B5EF4-FFF2-40B4-BE49-F238E27FC236}">
                      <a16:creationId xmlns:a16="http://schemas.microsoft.com/office/drawing/2014/main" id="{BAD5750E-66E8-F74F-9AAC-D1110AA87C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67421" y="1276400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2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2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2" name="Freeform 180">
                  <a:extLst>
                    <a:ext uri="{FF2B5EF4-FFF2-40B4-BE49-F238E27FC236}">
                      <a16:creationId xmlns:a16="http://schemas.microsoft.com/office/drawing/2014/main" id="{9DB03C72-10CF-3B4C-9536-36DD60BC3A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60622" y="1806389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1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2"/>
                        <a:pt x="24" y="0"/>
                        <a:pt x="52" y="0"/>
                      </a:cubicBezTo>
                      <a:cubicBezTo>
                        <a:pt x="81" y="0"/>
                        <a:pt x="104" y="22"/>
                        <a:pt x="104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3" name="Freeform 181">
                  <a:extLst>
                    <a:ext uri="{FF2B5EF4-FFF2-40B4-BE49-F238E27FC236}">
                      <a16:creationId xmlns:a16="http://schemas.microsoft.com/office/drawing/2014/main" id="{24900358-9172-5441-8549-AF6397016E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8126" y="1806389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5" y="22"/>
                        <a:pt x="105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4" name="Freeform 182">
                  <a:extLst>
                    <a:ext uri="{FF2B5EF4-FFF2-40B4-BE49-F238E27FC236}">
                      <a16:creationId xmlns:a16="http://schemas.microsoft.com/office/drawing/2014/main" id="{233B3D83-89CA-C249-B907-FD6A90F73F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81158" y="-457585"/>
                  <a:ext cx="618321" cy="261154"/>
                </a:xfrm>
                <a:custGeom>
                  <a:avLst/>
                  <a:gdLst>
                    <a:gd name="T0" fmla="*/ 487598 w 1419"/>
                    <a:gd name="T1" fmla="*/ 260719 h 601"/>
                    <a:gd name="T2" fmla="*/ 130288 w 1419"/>
                    <a:gd name="T3" fmla="*/ 260719 h 601"/>
                    <a:gd name="T4" fmla="*/ 130288 w 1419"/>
                    <a:gd name="T5" fmla="*/ 260719 h 601"/>
                    <a:gd name="T6" fmla="*/ 0 w 1419"/>
                    <a:gd name="T7" fmla="*/ 130794 h 601"/>
                    <a:gd name="T8" fmla="*/ 0 w 1419"/>
                    <a:gd name="T9" fmla="*/ 130794 h 601"/>
                    <a:gd name="T10" fmla="*/ 130288 w 1419"/>
                    <a:gd name="T11" fmla="*/ 0 h 601"/>
                    <a:gd name="T12" fmla="*/ 487598 w 1419"/>
                    <a:gd name="T13" fmla="*/ 0 h 601"/>
                    <a:gd name="T14" fmla="*/ 487598 w 1419"/>
                    <a:gd name="T15" fmla="*/ 0 h 601"/>
                    <a:gd name="T16" fmla="*/ 617885 w 1419"/>
                    <a:gd name="T17" fmla="*/ 130794 h 601"/>
                    <a:gd name="T18" fmla="*/ 617885 w 1419"/>
                    <a:gd name="T19" fmla="*/ 130794 h 601"/>
                    <a:gd name="T20" fmla="*/ 487598 w 1419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19" h="601">
                      <a:moveTo>
                        <a:pt x="1119" y="600"/>
                      </a:moveTo>
                      <a:lnTo>
                        <a:pt x="299" y="600"/>
                      </a:lnTo>
                      <a:cubicBezTo>
                        <a:pt x="133" y="600"/>
                        <a:pt x="0" y="466"/>
                        <a:pt x="0" y="301"/>
                      </a:cubicBezTo>
                      <a:cubicBezTo>
                        <a:pt x="0" y="135"/>
                        <a:pt x="133" y="0"/>
                        <a:pt x="299" y="0"/>
                      </a:cubicBezTo>
                      <a:lnTo>
                        <a:pt x="1119" y="0"/>
                      </a:lnTo>
                      <a:cubicBezTo>
                        <a:pt x="1284" y="0"/>
                        <a:pt x="1418" y="135"/>
                        <a:pt x="1418" y="301"/>
                      </a:cubicBezTo>
                      <a:cubicBezTo>
                        <a:pt x="1418" y="466"/>
                        <a:pt x="1284" y="600"/>
                        <a:pt x="1119" y="600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5" name="Freeform 183">
                  <a:extLst>
                    <a:ext uri="{FF2B5EF4-FFF2-40B4-BE49-F238E27FC236}">
                      <a16:creationId xmlns:a16="http://schemas.microsoft.com/office/drawing/2014/main" id="{A6C3217A-5F04-584F-996C-9609F4E2B8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90456" y="523662"/>
                  <a:ext cx="618321" cy="261154"/>
                </a:xfrm>
                <a:custGeom>
                  <a:avLst/>
                  <a:gdLst>
                    <a:gd name="T0" fmla="*/ 487690 w 1420"/>
                    <a:gd name="T1" fmla="*/ 260719 h 600"/>
                    <a:gd name="T2" fmla="*/ 130631 w 1420"/>
                    <a:gd name="T3" fmla="*/ 260719 h 600"/>
                    <a:gd name="T4" fmla="*/ 130631 w 1420"/>
                    <a:gd name="T5" fmla="*/ 260719 h 600"/>
                    <a:gd name="T6" fmla="*/ 0 w 1420"/>
                    <a:gd name="T7" fmla="*/ 130142 h 600"/>
                    <a:gd name="T8" fmla="*/ 0 w 1420"/>
                    <a:gd name="T9" fmla="*/ 130142 h 600"/>
                    <a:gd name="T10" fmla="*/ 130631 w 1420"/>
                    <a:gd name="T11" fmla="*/ 0 h 600"/>
                    <a:gd name="T12" fmla="*/ 487690 w 1420"/>
                    <a:gd name="T13" fmla="*/ 0 h 600"/>
                    <a:gd name="T14" fmla="*/ 487690 w 1420"/>
                    <a:gd name="T15" fmla="*/ 0 h 600"/>
                    <a:gd name="T16" fmla="*/ 617886 w 1420"/>
                    <a:gd name="T17" fmla="*/ 130142 h 600"/>
                    <a:gd name="T18" fmla="*/ 617886 w 1420"/>
                    <a:gd name="T19" fmla="*/ 130142 h 600"/>
                    <a:gd name="T20" fmla="*/ 487690 w 1420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0">
                      <a:moveTo>
                        <a:pt x="1120" y="599"/>
                      </a:moveTo>
                      <a:lnTo>
                        <a:pt x="300" y="599"/>
                      </a:lnTo>
                      <a:cubicBezTo>
                        <a:pt x="134" y="599"/>
                        <a:pt x="0" y="465"/>
                        <a:pt x="0" y="299"/>
                      </a:cubicBezTo>
                      <a:cubicBezTo>
                        <a:pt x="0" y="133"/>
                        <a:pt x="134" y="0"/>
                        <a:pt x="300" y="0"/>
                      </a:cubicBezTo>
                      <a:lnTo>
                        <a:pt x="1120" y="0"/>
                      </a:lnTo>
                      <a:cubicBezTo>
                        <a:pt x="1285" y="0"/>
                        <a:pt x="1419" y="133"/>
                        <a:pt x="1419" y="299"/>
                      </a:cubicBezTo>
                      <a:cubicBezTo>
                        <a:pt x="1419" y="465"/>
                        <a:pt x="1285" y="599"/>
                        <a:pt x="1120" y="599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 dirty="0"/>
                </a:p>
              </p:txBody>
            </p:sp>
            <p:sp>
              <p:nvSpPr>
                <p:cNvPr id="96" name="Freeform 184">
                  <a:extLst>
                    <a:ext uri="{FF2B5EF4-FFF2-40B4-BE49-F238E27FC236}">
                      <a16:creationId xmlns:a16="http://schemas.microsoft.com/office/drawing/2014/main" id="{67FA69EA-4AAD-9240-AA85-DAD3AF7077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91356" y="1191910"/>
                  <a:ext cx="760419" cy="520388"/>
                </a:xfrm>
                <a:custGeom>
                  <a:avLst/>
                  <a:gdLst>
                    <a:gd name="T0" fmla="*/ 628967 w 1747"/>
                    <a:gd name="T1" fmla="*/ 259759 h 1196"/>
                    <a:gd name="T2" fmla="*/ 507962 w 1747"/>
                    <a:gd name="T3" fmla="*/ 259759 h 1196"/>
                    <a:gd name="T4" fmla="*/ 507962 w 1747"/>
                    <a:gd name="T5" fmla="*/ 259759 h 1196"/>
                    <a:gd name="T6" fmla="*/ 617650 w 1747"/>
                    <a:gd name="T7" fmla="*/ 130532 h 1196"/>
                    <a:gd name="T8" fmla="*/ 617650 w 1747"/>
                    <a:gd name="T9" fmla="*/ 130532 h 1196"/>
                    <a:gd name="T10" fmla="*/ 487504 w 1747"/>
                    <a:gd name="T11" fmla="*/ 0 h 1196"/>
                    <a:gd name="T12" fmla="*/ 130581 w 1747"/>
                    <a:gd name="T13" fmla="*/ 0 h 1196"/>
                    <a:gd name="T14" fmla="*/ 130581 w 1747"/>
                    <a:gd name="T15" fmla="*/ 0 h 1196"/>
                    <a:gd name="T16" fmla="*/ 0 w 1747"/>
                    <a:gd name="T17" fmla="*/ 130532 h 1196"/>
                    <a:gd name="T18" fmla="*/ 0 w 1747"/>
                    <a:gd name="T19" fmla="*/ 130532 h 1196"/>
                    <a:gd name="T20" fmla="*/ 130581 w 1747"/>
                    <a:gd name="T21" fmla="*/ 261064 h 1196"/>
                    <a:gd name="T22" fmla="*/ 252457 w 1747"/>
                    <a:gd name="T23" fmla="*/ 261064 h 1196"/>
                    <a:gd name="T24" fmla="*/ 252457 w 1747"/>
                    <a:gd name="T25" fmla="*/ 261064 h 1196"/>
                    <a:gd name="T26" fmla="*/ 142334 w 1747"/>
                    <a:gd name="T27" fmla="*/ 389856 h 1196"/>
                    <a:gd name="T28" fmla="*/ 142334 w 1747"/>
                    <a:gd name="T29" fmla="*/ 389856 h 1196"/>
                    <a:gd name="T30" fmla="*/ 272480 w 1747"/>
                    <a:gd name="T31" fmla="*/ 519953 h 1196"/>
                    <a:gd name="T32" fmla="*/ 628967 w 1747"/>
                    <a:gd name="T33" fmla="*/ 519953 h 1196"/>
                    <a:gd name="T34" fmla="*/ 628967 w 1747"/>
                    <a:gd name="T35" fmla="*/ 519953 h 1196"/>
                    <a:gd name="T36" fmla="*/ 759984 w 1747"/>
                    <a:gd name="T37" fmla="*/ 389856 h 1196"/>
                    <a:gd name="T38" fmla="*/ 759984 w 1747"/>
                    <a:gd name="T39" fmla="*/ 389856 h 1196"/>
                    <a:gd name="T40" fmla="*/ 628967 w 1747"/>
                    <a:gd name="T41" fmla="*/ 259759 h 119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747" h="1196">
                      <a:moveTo>
                        <a:pt x="1445" y="597"/>
                      </a:moveTo>
                      <a:lnTo>
                        <a:pt x="1167" y="597"/>
                      </a:lnTo>
                      <a:cubicBezTo>
                        <a:pt x="1310" y="573"/>
                        <a:pt x="1419" y="450"/>
                        <a:pt x="1419" y="300"/>
                      </a:cubicBezTo>
                      <a:cubicBezTo>
                        <a:pt x="1419" y="134"/>
                        <a:pt x="1285" y="0"/>
                        <a:pt x="1120" y="0"/>
                      </a:cubicBezTo>
                      <a:lnTo>
                        <a:pt x="300" y="0"/>
                      </a:lnTo>
                      <a:cubicBezTo>
                        <a:pt x="134" y="0"/>
                        <a:pt x="0" y="134"/>
                        <a:pt x="0" y="300"/>
                      </a:cubicBezTo>
                      <a:cubicBezTo>
                        <a:pt x="0" y="466"/>
                        <a:pt x="134" y="600"/>
                        <a:pt x="300" y="600"/>
                      </a:cubicBezTo>
                      <a:lnTo>
                        <a:pt x="580" y="600"/>
                      </a:lnTo>
                      <a:cubicBezTo>
                        <a:pt x="436" y="623"/>
                        <a:pt x="327" y="746"/>
                        <a:pt x="327" y="896"/>
                      </a:cubicBezTo>
                      <a:cubicBezTo>
                        <a:pt x="327" y="1062"/>
                        <a:pt x="460" y="1195"/>
                        <a:pt x="626" y="1195"/>
                      </a:cubicBezTo>
                      <a:lnTo>
                        <a:pt x="1445" y="1195"/>
                      </a:lnTo>
                      <a:cubicBezTo>
                        <a:pt x="1611" y="1195"/>
                        <a:pt x="1746" y="1062"/>
                        <a:pt x="1746" y="896"/>
                      </a:cubicBezTo>
                      <a:cubicBezTo>
                        <a:pt x="1746" y="731"/>
                        <a:pt x="1611" y="597"/>
                        <a:pt x="1445" y="59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</p:grpSp>
        <p:grpSp>
          <p:nvGrpSpPr>
            <p:cNvPr id="216" name="Group 7">
              <a:extLst>
                <a:ext uri="{FF2B5EF4-FFF2-40B4-BE49-F238E27FC236}">
                  <a16:creationId xmlns:a16="http://schemas.microsoft.com/office/drawing/2014/main" id="{216AAD82-1D0F-0B4F-AE00-CEED0E752C30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758701" y="5644325"/>
              <a:ext cx="2114454" cy="1619075"/>
              <a:chOff x="4879357" y="-511351"/>
              <a:chExt cx="2676829" cy="2048905"/>
            </a:xfrm>
          </p:grpSpPr>
          <p:sp>
            <p:nvSpPr>
              <p:cNvPr id="269" name="Freeform 25">
                <a:extLst>
                  <a:ext uri="{FF2B5EF4-FFF2-40B4-BE49-F238E27FC236}">
                    <a16:creationId xmlns:a16="http://schemas.microsoft.com/office/drawing/2014/main" id="{A0F96497-AFEA-524A-8997-47A6A5257D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1886" y="-511351"/>
                <a:ext cx="1847281" cy="1962496"/>
              </a:xfrm>
              <a:custGeom>
                <a:avLst/>
                <a:gdLst>
                  <a:gd name="T0" fmla="*/ 1159991 w 4244"/>
                  <a:gd name="T1" fmla="*/ 594933 h 4506"/>
                  <a:gd name="T2" fmla="*/ 1048998 w 4244"/>
                  <a:gd name="T3" fmla="*/ 483873 h 4506"/>
                  <a:gd name="T4" fmla="*/ 1048998 w 4244"/>
                  <a:gd name="T5" fmla="*/ 483873 h 4506"/>
                  <a:gd name="T6" fmla="*/ 1290572 w 4244"/>
                  <a:gd name="T7" fmla="*/ 372378 h 4506"/>
                  <a:gd name="T8" fmla="*/ 1477302 w 4244"/>
                  <a:gd name="T9" fmla="*/ 185971 h 4506"/>
                  <a:gd name="T10" fmla="*/ 1290572 w 4244"/>
                  <a:gd name="T11" fmla="*/ 0 h 4506"/>
                  <a:gd name="T12" fmla="*/ 419164 w 4244"/>
                  <a:gd name="T13" fmla="*/ 0 h 4506"/>
                  <a:gd name="T14" fmla="*/ 233304 w 4244"/>
                  <a:gd name="T15" fmla="*/ 185971 h 4506"/>
                  <a:gd name="T16" fmla="*/ 640716 w 4244"/>
                  <a:gd name="T17" fmla="*/ 372378 h 4506"/>
                  <a:gd name="T18" fmla="*/ 751709 w 4244"/>
                  <a:gd name="T19" fmla="*/ 483873 h 4506"/>
                  <a:gd name="T20" fmla="*/ 751709 w 4244"/>
                  <a:gd name="T21" fmla="*/ 483873 h 4506"/>
                  <a:gd name="T22" fmla="*/ 335157 w 4244"/>
                  <a:gd name="T23" fmla="*/ 594933 h 4506"/>
                  <a:gd name="T24" fmla="*/ 183683 w 4244"/>
                  <a:gd name="T25" fmla="*/ 746062 h 4506"/>
                  <a:gd name="T26" fmla="*/ 335157 w 4244"/>
                  <a:gd name="T27" fmla="*/ 897626 h 4506"/>
                  <a:gd name="T28" fmla="*/ 432222 w 4244"/>
                  <a:gd name="T29" fmla="*/ 897626 h 4506"/>
                  <a:gd name="T30" fmla="*/ 543216 w 4244"/>
                  <a:gd name="T31" fmla="*/ 1008686 h 4506"/>
                  <a:gd name="T32" fmla="*/ 151038 w 4244"/>
                  <a:gd name="T33" fmla="*/ 1119746 h 4506"/>
                  <a:gd name="T34" fmla="*/ 0 w 4244"/>
                  <a:gd name="T35" fmla="*/ 1270875 h 4506"/>
                  <a:gd name="T36" fmla="*/ 151038 w 4244"/>
                  <a:gd name="T37" fmla="*/ 1422875 h 4506"/>
                  <a:gd name="T38" fmla="*/ 688160 w 4244"/>
                  <a:gd name="T39" fmla="*/ 1422875 h 4506"/>
                  <a:gd name="T40" fmla="*/ 805683 w 4244"/>
                  <a:gd name="T41" fmla="*/ 1540903 h 4506"/>
                  <a:gd name="T42" fmla="*/ 673796 w 4244"/>
                  <a:gd name="T43" fmla="*/ 1658496 h 4506"/>
                  <a:gd name="T44" fmla="*/ 522323 w 4244"/>
                  <a:gd name="T45" fmla="*/ 1810061 h 4506"/>
                  <a:gd name="T46" fmla="*/ 673796 w 4244"/>
                  <a:gd name="T47" fmla="*/ 1962060 h 4506"/>
                  <a:gd name="T48" fmla="*/ 1511689 w 4244"/>
                  <a:gd name="T49" fmla="*/ 1962060 h 4506"/>
                  <a:gd name="T50" fmla="*/ 1663162 w 4244"/>
                  <a:gd name="T51" fmla="*/ 1810061 h 4506"/>
                  <a:gd name="T52" fmla="*/ 1418541 w 4244"/>
                  <a:gd name="T53" fmla="*/ 1658496 h 4506"/>
                  <a:gd name="T54" fmla="*/ 1300583 w 4244"/>
                  <a:gd name="T55" fmla="*/ 1540903 h 4506"/>
                  <a:gd name="T56" fmla="*/ 1418541 w 4244"/>
                  <a:gd name="T57" fmla="*/ 1422875 h 4506"/>
                  <a:gd name="T58" fmla="*/ 1511689 w 4244"/>
                  <a:gd name="T59" fmla="*/ 1422875 h 4506"/>
                  <a:gd name="T60" fmla="*/ 1663162 w 4244"/>
                  <a:gd name="T61" fmla="*/ 1270875 h 4506"/>
                  <a:gd name="T62" fmla="*/ 1527358 w 4244"/>
                  <a:gd name="T63" fmla="*/ 1119746 h 4506"/>
                  <a:gd name="T64" fmla="*/ 1416365 w 4244"/>
                  <a:gd name="T65" fmla="*/ 1008686 h 4506"/>
                  <a:gd name="T66" fmla="*/ 1527358 w 4244"/>
                  <a:gd name="T67" fmla="*/ 897626 h 4506"/>
                  <a:gd name="T68" fmla="*/ 1695372 w 4244"/>
                  <a:gd name="T69" fmla="*/ 897626 h 4506"/>
                  <a:gd name="T70" fmla="*/ 1846846 w 4244"/>
                  <a:gd name="T71" fmla="*/ 746062 h 450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244" h="4506">
                    <a:moveTo>
                      <a:pt x="3895" y="1366"/>
                    </a:moveTo>
                    <a:lnTo>
                      <a:pt x="2665" y="1366"/>
                    </a:lnTo>
                    <a:cubicBezTo>
                      <a:pt x="2524" y="1366"/>
                      <a:pt x="2410" y="1251"/>
                      <a:pt x="2410" y="1111"/>
                    </a:cubicBezTo>
                    <a:cubicBezTo>
                      <a:pt x="2410" y="970"/>
                      <a:pt x="2524" y="855"/>
                      <a:pt x="2665" y="855"/>
                    </a:cubicBezTo>
                    <a:lnTo>
                      <a:pt x="2965" y="855"/>
                    </a:lnTo>
                    <a:cubicBezTo>
                      <a:pt x="3202" y="855"/>
                      <a:pt x="3394" y="664"/>
                      <a:pt x="3394" y="427"/>
                    </a:cubicBezTo>
                    <a:cubicBezTo>
                      <a:pt x="3394" y="192"/>
                      <a:pt x="3202" y="0"/>
                      <a:pt x="2965" y="0"/>
                    </a:cubicBezTo>
                    <a:lnTo>
                      <a:pt x="963" y="0"/>
                    </a:lnTo>
                    <a:cubicBezTo>
                      <a:pt x="727" y="0"/>
                      <a:pt x="536" y="192"/>
                      <a:pt x="536" y="427"/>
                    </a:cubicBezTo>
                    <a:cubicBezTo>
                      <a:pt x="536" y="664"/>
                      <a:pt x="727" y="855"/>
                      <a:pt x="963" y="855"/>
                    </a:cubicBezTo>
                    <a:lnTo>
                      <a:pt x="1472" y="855"/>
                    </a:lnTo>
                    <a:cubicBezTo>
                      <a:pt x="1613" y="855"/>
                      <a:pt x="1727" y="970"/>
                      <a:pt x="1727" y="1111"/>
                    </a:cubicBezTo>
                    <a:cubicBezTo>
                      <a:pt x="1727" y="1251"/>
                      <a:pt x="1613" y="1366"/>
                      <a:pt x="1472" y="1366"/>
                    </a:cubicBezTo>
                    <a:lnTo>
                      <a:pt x="770" y="1366"/>
                    </a:lnTo>
                    <a:cubicBezTo>
                      <a:pt x="578" y="1366"/>
                      <a:pt x="422" y="1521"/>
                      <a:pt x="422" y="1713"/>
                    </a:cubicBezTo>
                    <a:cubicBezTo>
                      <a:pt x="422" y="1906"/>
                      <a:pt x="578" y="2061"/>
                      <a:pt x="770" y="2061"/>
                    </a:cubicBezTo>
                    <a:lnTo>
                      <a:pt x="993" y="2061"/>
                    </a:lnTo>
                    <a:cubicBezTo>
                      <a:pt x="1134" y="2061"/>
                      <a:pt x="1248" y="2175"/>
                      <a:pt x="1248" y="2316"/>
                    </a:cubicBezTo>
                    <a:cubicBezTo>
                      <a:pt x="1248" y="2456"/>
                      <a:pt x="1134" y="2571"/>
                      <a:pt x="993" y="2571"/>
                    </a:cubicBezTo>
                    <a:lnTo>
                      <a:pt x="347" y="2571"/>
                    </a:lnTo>
                    <a:cubicBezTo>
                      <a:pt x="155" y="2571"/>
                      <a:pt x="0" y="2726"/>
                      <a:pt x="0" y="2918"/>
                    </a:cubicBezTo>
                    <a:cubicBezTo>
                      <a:pt x="0" y="3110"/>
                      <a:pt x="155" y="3267"/>
                      <a:pt x="347" y="3267"/>
                    </a:cubicBezTo>
                    <a:lnTo>
                      <a:pt x="1581" y="3267"/>
                    </a:lnTo>
                    <a:cubicBezTo>
                      <a:pt x="1729" y="3267"/>
                      <a:pt x="1851" y="3388"/>
                      <a:pt x="1851" y="3538"/>
                    </a:cubicBezTo>
                    <a:cubicBezTo>
                      <a:pt x="1851" y="3687"/>
                      <a:pt x="1729" y="3808"/>
                      <a:pt x="1581" y="3808"/>
                    </a:cubicBezTo>
                    <a:lnTo>
                      <a:pt x="1548" y="3808"/>
                    </a:lnTo>
                    <a:cubicBezTo>
                      <a:pt x="1356" y="3808"/>
                      <a:pt x="1200" y="3963"/>
                      <a:pt x="1200" y="4156"/>
                    </a:cubicBezTo>
                    <a:cubicBezTo>
                      <a:pt x="1200" y="4348"/>
                      <a:pt x="1356" y="4505"/>
                      <a:pt x="1548" y="4505"/>
                    </a:cubicBezTo>
                    <a:lnTo>
                      <a:pt x="3473" y="4505"/>
                    </a:lnTo>
                    <a:cubicBezTo>
                      <a:pt x="3665" y="4505"/>
                      <a:pt x="3821" y="4348"/>
                      <a:pt x="3821" y="4156"/>
                    </a:cubicBezTo>
                    <a:cubicBezTo>
                      <a:pt x="3821" y="3963"/>
                      <a:pt x="3665" y="3808"/>
                      <a:pt x="3473" y="3808"/>
                    </a:cubicBezTo>
                    <a:lnTo>
                      <a:pt x="3259" y="3808"/>
                    </a:lnTo>
                    <a:cubicBezTo>
                      <a:pt x="3110" y="3808"/>
                      <a:pt x="2988" y="3687"/>
                      <a:pt x="2988" y="3538"/>
                    </a:cubicBezTo>
                    <a:cubicBezTo>
                      <a:pt x="2988" y="3388"/>
                      <a:pt x="3110" y="3267"/>
                      <a:pt x="3259" y="3267"/>
                    </a:cubicBezTo>
                    <a:lnTo>
                      <a:pt x="3473" y="3267"/>
                    </a:lnTo>
                    <a:cubicBezTo>
                      <a:pt x="3665" y="3267"/>
                      <a:pt x="3821" y="3110"/>
                      <a:pt x="3821" y="2918"/>
                    </a:cubicBezTo>
                    <a:cubicBezTo>
                      <a:pt x="3821" y="2726"/>
                      <a:pt x="3665" y="2571"/>
                      <a:pt x="3473" y="2571"/>
                    </a:cubicBezTo>
                    <a:lnTo>
                      <a:pt x="3509" y="2571"/>
                    </a:lnTo>
                    <a:cubicBezTo>
                      <a:pt x="3369" y="2571"/>
                      <a:pt x="3254" y="2456"/>
                      <a:pt x="3254" y="2316"/>
                    </a:cubicBezTo>
                    <a:cubicBezTo>
                      <a:pt x="3254" y="2175"/>
                      <a:pt x="3369" y="2061"/>
                      <a:pt x="3509" y="2061"/>
                    </a:cubicBezTo>
                    <a:lnTo>
                      <a:pt x="3895" y="2061"/>
                    </a:lnTo>
                    <a:cubicBezTo>
                      <a:pt x="4088" y="2061"/>
                      <a:pt x="4243" y="1906"/>
                      <a:pt x="4243" y="1713"/>
                    </a:cubicBezTo>
                    <a:cubicBezTo>
                      <a:pt x="4243" y="1521"/>
                      <a:pt x="4088" y="1366"/>
                      <a:pt x="3895" y="1366"/>
                    </a:cubicBezTo>
                  </a:path>
                </a:pathLst>
              </a:custGeom>
              <a:solidFill>
                <a:srgbClr val="8C44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70" name="Freeform 26">
                <a:extLst>
                  <a:ext uri="{FF2B5EF4-FFF2-40B4-BE49-F238E27FC236}">
                    <a16:creationId xmlns:a16="http://schemas.microsoft.com/office/drawing/2014/main" id="{72BF0434-5855-9C46-9A0B-FC8E7E3D8D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4601" y="1147745"/>
                <a:ext cx="437817" cy="303400"/>
              </a:xfrm>
              <a:custGeom>
                <a:avLst/>
                <a:gdLst>
                  <a:gd name="T0" fmla="*/ 285646 w 1007"/>
                  <a:gd name="T1" fmla="*/ 0 h 698"/>
                  <a:gd name="T2" fmla="*/ 150866 w 1007"/>
                  <a:gd name="T3" fmla="*/ 0 h 698"/>
                  <a:gd name="T4" fmla="*/ 150866 w 1007"/>
                  <a:gd name="T5" fmla="*/ 0 h 698"/>
                  <a:gd name="T6" fmla="*/ 0 w 1007"/>
                  <a:gd name="T7" fmla="*/ 151265 h 698"/>
                  <a:gd name="T8" fmla="*/ 0 w 1007"/>
                  <a:gd name="T9" fmla="*/ 151265 h 698"/>
                  <a:gd name="T10" fmla="*/ 150866 w 1007"/>
                  <a:gd name="T11" fmla="*/ 302965 h 698"/>
                  <a:gd name="T12" fmla="*/ 285646 w 1007"/>
                  <a:gd name="T13" fmla="*/ 302965 h 698"/>
                  <a:gd name="T14" fmla="*/ 285646 w 1007"/>
                  <a:gd name="T15" fmla="*/ 302965 h 698"/>
                  <a:gd name="T16" fmla="*/ 437382 w 1007"/>
                  <a:gd name="T17" fmla="*/ 151265 h 698"/>
                  <a:gd name="T18" fmla="*/ 437382 w 1007"/>
                  <a:gd name="T19" fmla="*/ 151265 h 698"/>
                  <a:gd name="T20" fmla="*/ 285646 w 1007"/>
                  <a:gd name="T21" fmla="*/ 0 h 69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007" h="698">
                    <a:moveTo>
                      <a:pt x="657" y="0"/>
                    </a:moveTo>
                    <a:lnTo>
                      <a:pt x="347" y="0"/>
                    </a:lnTo>
                    <a:cubicBezTo>
                      <a:pt x="156" y="0"/>
                      <a:pt x="0" y="155"/>
                      <a:pt x="0" y="348"/>
                    </a:cubicBezTo>
                    <a:cubicBezTo>
                      <a:pt x="0" y="540"/>
                      <a:pt x="156" y="697"/>
                      <a:pt x="347" y="697"/>
                    </a:cubicBezTo>
                    <a:lnTo>
                      <a:pt x="657" y="697"/>
                    </a:lnTo>
                    <a:cubicBezTo>
                      <a:pt x="849" y="697"/>
                      <a:pt x="1006" y="540"/>
                      <a:pt x="1006" y="348"/>
                    </a:cubicBezTo>
                    <a:cubicBezTo>
                      <a:pt x="1006" y="155"/>
                      <a:pt x="849" y="0"/>
                      <a:pt x="657" y="0"/>
                    </a:cubicBezTo>
                  </a:path>
                </a:pathLst>
              </a:custGeom>
              <a:solidFill>
                <a:srgbClr val="8C44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71" name="Freeform 27">
                <a:extLst>
                  <a:ext uri="{FF2B5EF4-FFF2-40B4-BE49-F238E27FC236}">
                    <a16:creationId xmlns:a16="http://schemas.microsoft.com/office/drawing/2014/main" id="{1CD03627-5D68-DF41-A42F-08AF103185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79357" y="47441"/>
                <a:ext cx="437817" cy="303400"/>
              </a:xfrm>
              <a:custGeom>
                <a:avLst/>
                <a:gdLst>
                  <a:gd name="T0" fmla="*/ 285930 w 1006"/>
                  <a:gd name="T1" fmla="*/ 0 h 696"/>
                  <a:gd name="T2" fmla="*/ 151452 w 1006"/>
                  <a:gd name="T3" fmla="*/ 0 h 696"/>
                  <a:gd name="T4" fmla="*/ 151452 w 1006"/>
                  <a:gd name="T5" fmla="*/ 0 h 696"/>
                  <a:gd name="T6" fmla="*/ 0 w 1006"/>
                  <a:gd name="T7" fmla="*/ 151264 h 696"/>
                  <a:gd name="T8" fmla="*/ 0 w 1006"/>
                  <a:gd name="T9" fmla="*/ 151264 h 696"/>
                  <a:gd name="T10" fmla="*/ 151452 w 1006"/>
                  <a:gd name="T11" fmla="*/ 302964 h 696"/>
                  <a:gd name="T12" fmla="*/ 285930 w 1006"/>
                  <a:gd name="T13" fmla="*/ 302964 h 696"/>
                  <a:gd name="T14" fmla="*/ 285930 w 1006"/>
                  <a:gd name="T15" fmla="*/ 302964 h 696"/>
                  <a:gd name="T16" fmla="*/ 437382 w 1006"/>
                  <a:gd name="T17" fmla="*/ 151264 h 696"/>
                  <a:gd name="T18" fmla="*/ 437382 w 1006"/>
                  <a:gd name="T19" fmla="*/ 151264 h 696"/>
                  <a:gd name="T20" fmla="*/ 285930 w 1006"/>
                  <a:gd name="T21" fmla="*/ 0 h 69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006" h="696">
                    <a:moveTo>
                      <a:pt x="657" y="0"/>
                    </a:moveTo>
                    <a:lnTo>
                      <a:pt x="348" y="0"/>
                    </a:lnTo>
                    <a:cubicBezTo>
                      <a:pt x="155" y="0"/>
                      <a:pt x="0" y="155"/>
                      <a:pt x="0" y="347"/>
                    </a:cubicBezTo>
                    <a:cubicBezTo>
                      <a:pt x="0" y="540"/>
                      <a:pt x="155" y="695"/>
                      <a:pt x="348" y="695"/>
                    </a:cubicBezTo>
                    <a:lnTo>
                      <a:pt x="657" y="695"/>
                    </a:lnTo>
                    <a:cubicBezTo>
                      <a:pt x="849" y="695"/>
                      <a:pt x="1005" y="540"/>
                      <a:pt x="1005" y="347"/>
                    </a:cubicBezTo>
                    <a:cubicBezTo>
                      <a:pt x="1005" y="155"/>
                      <a:pt x="849" y="0"/>
                      <a:pt x="657" y="0"/>
                    </a:cubicBezTo>
                  </a:path>
                </a:pathLst>
              </a:custGeom>
              <a:solidFill>
                <a:srgbClr val="8C44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72" name="Freeform 28">
                <a:extLst>
                  <a:ext uri="{FF2B5EF4-FFF2-40B4-BE49-F238E27FC236}">
                    <a16:creationId xmlns:a16="http://schemas.microsoft.com/office/drawing/2014/main" id="{12316EF4-F95B-A04D-8C65-04475B4B32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2861" y="410368"/>
                <a:ext cx="74890" cy="74889"/>
              </a:xfrm>
              <a:custGeom>
                <a:avLst/>
                <a:gdLst>
                  <a:gd name="T0" fmla="*/ 74460 w 174"/>
                  <a:gd name="T1" fmla="*/ 37445 h 174"/>
                  <a:gd name="T2" fmla="*/ 74460 w 174"/>
                  <a:gd name="T3" fmla="*/ 37445 h 174"/>
                  <a:gd name="T4" fmla="*/ 37015 w 174"/>
                  <a:gd name="T5" fmla="*/ 74459 h 174"/>
                  <a:gd name="T6" fmla="*/ 37015 w 174"/>
                  <a:gd name="T7" fmla="*/ 74459 h 174"/>
                  <a:gd name="T8" fmla="*/ 0 w 174"/>
                  <a:gd name="T9" fmla="*/ 37445 h 174"/>
                  <a:gd name="T10" fmla="*/ 0 w 174"/>
                  <a:gd name="T11" fmla="*/ 37445 h 174"/>
                  <a:gd name="T12" fmla="*/ 37015 w 174"/>
                  <a:gd name="T13" fmla="*/ 0 h 174"/>
                  <a:gd name="T14" fmla="*/ 37015 w 174"/>
                  <a:gd name="T15" fmla="*/ 0 h 174"/>
                  <a:gd name="T16" fmla="*/ 74460 w 174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4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5"/>
                      <a:pt x="134" y="173"/>
                      <a:pt x="86" y="173"/>
                    </a:cubicBezTo>
                    <a:cubicBezTo>
                      <a:pt x="39" y="173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4" y="0"/>
                      <a:pt x="173" y="39"/>
                      <a:pt x="173" y="87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73" name="Freeform 29">
                <a:extLst>
                  <a:ext uri="{FF2B5EF4-FFF2-40B4-BE49-F238E27FC236}">
                    <a16:creationId xmlns:a16="http://schemas.microsoft.com/office/drawing/2014/main" id="{16BCD9B3-A9D1-EE46-8BBF-C47C3CCA9D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15851" y="160736"/>
                <a:ext cx="74889" cy="74889"/>
              </a:xfrm>
              <a:custGeom>
                <a:avLst/>
                <a:gdLst>
                  <a:gd name="T0" fmla="*/ 74459 w 174"/>
                  <a:gd name="T1" fmla="*/ 37014 h 174"/>
                  <a:gd name="T2" fmla="*/ 74459 w 174"/>
                  <a:gd name="T3" fmla="*/ 37014 h 174"/>
                  <a:gd name="T4" fmla="*/ 37445 w 174"/>
                  <a:gd name="T5" fmla="*/ 74459 h 174"/>
                  <a:gd name="T6" fmla="*/ 37445 w 174"/>
                  <a:gd name="T7" fmla="*/ 74459 h 174"/>
                  <a:gd name="T8" fmla="*/ 0 w 174"/>
                  <a:gd name="T9" fmla="*/ 37014 h 174"/>
                  <a:gd name="T10" fmla="*/ 0 w 174"/>
                  <a:gd name="T11" fmla="*/ 37014 h 174"/>
                  <a:gd name="T12" fmla="*/ 37445 w 174"/>
                  <a:gd name="T13" fmla="*/ 0 h 174"/>
                  <a:gd name="T14" fmla="*/ 37445 w 174"/>
                  <a:gd name="T15" fmla="*/ 0 h 174"/>
                  <a:gd name="T16" fmla="*/ 74459 w 174"/>
                  <a:gd name="T17" fmla="*/ 37014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4">
                    <a:moveTo>
                      <a:pt x="173" y="86"/>
                    </a:moveTo>
                    <a:lnTo>
                      <a:pt x="173" y="86"/>
                    </a:lnTo>
                    <a:cubicBezTo>
                      <a:pt x="173" y="134"/>
                      <a:pt x="135" y="173"/>
                      <a:pt x="87" y="173"/>
                    </a:cubicBezTo>
                    <a:cubicBezTo>
                      <a:pt x="39" y="173"/>
                      <a:pt x="0" y="134"/>
                      <a:pt x="0" y="86"/>
                    </a:cubicBezTo>
                    <a:cubicBezTo>
                      <a:pt x="0" y="38"/>
                      <a:pt x="39" y="0"/>
                      <a:pt x="87" y="0"/>
                    </a:cubicBezTo>
                    <a:cubicBezTo>
                      <a:pt x="135" y="0"/>
                      <a:pt x="173" y="38"/>
                      <a:pt x="173" y="86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74" name="Freeform 30">
                <a:extLst>
                  <a:ext uri="{FF2B5EF4-FFF2-40B4-BE49-F238E27FC236}">
                    <a16:creationId xmlns:a16="http://schemas.microsoft.com/office/drawing/2014/main" id="{1BDE80E5-A306-9F4E-9E7D-3B836935C6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74193" y="771375"/>
                <a:ext cx="74889" cy="74889"/>
              </a:xfrm>
              <a:custGeom>
                <a:avLst/>
                <a:gdLst>
                  <a:gd name="T0" fmla="*/ 74456 w 173"/>
                  <a:gd name="T1" fmla="*/ 37014 h 174"/>
                  <a:gd name="T2" fmla="*/ 74456 w 173"/>
                  <a:gd name="T3" fmla="*/ 37014 h 174"/>
                  <a:gd name="T4" fmla="*/ 37661 w 173"/>
                  <a:gd name="T5" fmla="*/ 74459 h 174"/>
                  <a:gd name="T6" fmla="*/ 37661 w 173"/>
                  <a:gd name="T7" fmla="*/ 74459 h 174"/>
                  <a:gd name="T8" fmla="*/ 0 w 173"/>
                  <a:gd name="T9" fmla="*/ 37014 h 174"/>
                  <a:gd name="T10" fmla="*/ 0 w 173"/>
                  <a:gd name="T11" fmla="*/ 37014 h 174"/>
                  <a:gd name="T12" fmla="*/ 37661 w 173"/>
                  <a:gd name="T13" fmla="*/ 0 h 174"/>
                  <a:gd name="T14" fmla="*/ 37661 w 173"/>
                  <a:gd name="T15" fmla="*/ 0 h 174"/>
                  <a:gd name="T16" fmla="*/ 74456 w 173"/>
                  <a:gd name="T17" fmla="*/ 37014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4">
                    <a:moveTo>
                      <a:pt x="172" y="86"/>
                    </a:moveTo>
                    <a:lnTo>
                      <a:pt x="172" y="86"/>
                    </a:lnTo>
                    <a:cubicBezTo>
                      <a:pt x="172" y="135"/>
                      <a:pt x="134" y="173"/>
                      <a:pt x="87" y="173"/>
                    </a:cubicBezTo>
                    <a:cubicBezTo>
                      <a:pt x="39" y="173"/>
                      <a:pt x="0" y="135"/>
                      <a:pt x="0" y="86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4" y="0"/>
                      <a:pt x="172" y="39"/>
                      <a:pt x="172" y="86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75" name="Freeform 31">
                <a:extLst>
                  <a:ext uri="{FF2B5EF4-FFF2-40B4-BE49-F238E27FC236}">
                    <a16:creationId xmlns:a16="http://schemas.microsoft.com/office/drawing/2014/main" id="{F03CA26E-33B2-4349-8E21-C617D47A56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2861" y="1026769"/>
                <a:ext cx="74890" cy="74890"/>
              </a:xfrm>
              <a:custGeom>
                <a:avLst/>
                <a:gdLst>
                  <a:gd name="T0" fmla="*/ 74460 w 174"/>
                  <a:gd name="T1" fmla="*/ 37445 h 174"/>
                  <a:gd name="T2" fmla="*/ 74460 w 174"/>
                  <a:gd name="T3" fmla="*/ 37445 h 174"/>
                  <a:gd name="T4" fmla="*/ 37015 w 174"/>
                  <a:gd name="T5" fmla="*/ 74460 h 174"/>
                  <a:gd name="T6" fmla="*/ 37015 w 174"/>
                  <a:gd name="T7" fmla="*/ 74460 h 174"/>
                  <a:gd name="T8" fmla="*/ 0 w 174"/>
                  <a:gd name="T9" fmla="*/ 37445 h 174"/>
                  <a:gd name="T10" fmla="*/ 0 w 174"/>
                  <a:gd name="T11" fmla="*/ 37445 h 174"/>
                  <a:gd name="T12" fmla="*/ 37015 w 174"/>
                  <a:gd name="T13" fmla="*/ 0 h 174"/>
                  <a:gd name="T14" fmla="*/ 37015 w 174"/>
                  <a:gd name="T15" fmla="*/ 0 h 174"/>
                  <a:gd name="T16" fmla="*/ 74460 w 174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4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5"/>
                      <a:pt x="134" y="173"/>
                      <a:pt x="86" y="173"/>
                    </a:cubicBezTo>
                    <a:cubicBezTo>
                      <a:pt x="39" y="173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4" y="0"/>
                      <a:pt x="173" y="39"/>
                      <a:pt x="173" y="87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76" name="Freeform 32">
                <a:extLst>
                  <a:ext uri="{FF2B5EF4-FFF2-40B4-BE49-F238E27FC236}">
                    <a16:creationId xmlns:a16="http://schemas.microsoft.com/office/drawing/2014/main" id="{AB6DC606-DCA3-3347-95EC-F11D8BE940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80698" y="1247597"/>
                <a:ext cx="74889" cy="76810"/>
              </a:xfrm>
              <a:custGeom>
                <a:avLst/>
                <a:gdLst>
                  <a:gd name="T0" fmla="*/ 74456 w 173"/>
                  <a:gd name="T1" fmla="*/ 38186 h 175"/>
                  <a:gd name="T2" fmla="*/ 74456 w 173"/>
                  <a:gd name="T3" fmla="*/ 38186 h 175"/>
                  <a:gd name="T4" fmla="*/ 36795 w 173"/>
                  <a:gd name="T5" fmla="*/ 76371 h 175"/>
                  <a:gd name="T6" fmla="*/ 36795 w 173"/>
                  <a:gd name="T7" fmla="*/ 76371 h 175"/>
                  <a:gd name="T8" fmla="*/ 0 w 173"/>
                  <a:gd name="T9" fmla="*/ 38186 h 175"/>
                  <a:gd name="T10" fmla="*/ 0 w 173"/>
                  <a:gd name="T11" fmla="*/ 38186 h 175"/>
                  <a:gd name="T12" fmla="*/ 36795 w 173"/>
                  <a:gd name="T13" fmla="*/ 0 h 175"/>
                  <a:gd name="T14" fmla="*/ 36795 w 173"/>
                  <a:gd name="T15" fmla="*/ 0 h 175"/>
                  <a:gd name="T16" fmla="*/ 74456 w 173"/>
                  <a:gd name="T17" fmla="*/ 38186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5">
                    <a:moveTo>
                      <a:pt x="172" y="87"/>
                    </a:moveTo>
                    <a:lnTo>
                      <a:pt x="172" y="87"/>
                    </a:lnTo>
                    <a:cubicBezTo>
                      <a:pt x="172" y="135"/>
                      <a:pt x="133" y="174"/>
                      <a:pt x="85" y="174"/>
                    </a:cubicBezTo>
                    <a:cubicBezTo>
                      <a:pt x="38" y="174"/>
                      <a:pt x="0" y="135"/>
                      <a:pt x="0" y="87"/>
                    </a:cubicBezTo>
                    <a:cubicBezTo>
                      <a:pt x="0" y="39"/>
                      <a:pt x="38" y="0"/>
                      <a:pt x="85" y="0"/>
                    </a:cubicBezTo>
                    <a:cubicBezTo>
                      <a:pt x="133" y="0"/>
                      <a:pt x="172" y="39"/>
                      <a:pt x="172" y="87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77" name="Freeform 33">
                <a:extLst>
                  <a:ext uri="{FF2B5EF4-FFF2-40B4-BE49-F238E27FC236}">
                    <a16:creationId xmlns:a16="http://schemas.microsoft.com/office/drawing/2014/main" id="{655618F8-C3DE-7A48-8538-757FFE6A74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2892" y="-327008"/>
                <a:ext cx="74889" cy="74889"/>
              </a:xfrm>
              <a:custGeom>
                <a:avLst/>
                <a:gdLst>
                  <a:gd name="T0" fmla="*/ 74459 w 174"/>
                  <a:gd name="T1" fmla="*/ 36795 h 173"/>
                  <a:gd name="T2" fmla="*/ 74459 w 174"/>
                  <a:gd name="T3" fmla="*/ 36795 h 173"/>
                  <a:gd name="T4" fmla="*/ 37445 w 174"/>
                  <a:gd name="T5" fmla="*/ 74456 h 173"/>
                  <a:gd name="T6" fmla="*/ 37445 w 174"/>
                  <a:gd name="T7" fmla="*/ 74456 h 173"/>
                  <a:gd name="T8" fmla="*/ 0 w 174"/>
                  <a:gd name="T9" fmla="*/ 36795 h 173"/>
                  <a:gd name="T10" fmla="*/ 0 w 174"/>
                  <a:gd name="T11" fmla="*/ 36795 h 173"/>
                  <a:gd name="T12" fmla="*/ 37445 w 174"/>
                  <a:gd name="T13" fmla="*/ 0 h 173"/>
                  <a:gd name="T14" fmla="*/ 37445 w 174"/>
                  <a:gd name="T15" fmla="*/ 0 h 173"/>
                  <a:gd name="T16" fmla="*/ 74459 w 174"/>
                  <a:gd name="T17" fmla="*/ 36795 h 1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3">
                    <a:moveTo>
                      <a:pt x="173" y="85"/>
                    </a:moveTo>
                    <a:lnTo>
                      <a:pt x="173" y="85"/>
                    </a:lnTo>
                    <a:cubicBezTo>
                      <a:pt x="173" y="133"/>
                      <a:pt x="134" y="172"/>
                      <a:pt x="87" y="172"/>
                    </a:cubicBezTo>
                    <a:cubicBezTo>
                      <a:pt x="39" y="172"/>
                      <a:pt x="0" y="133"/>
                      <a:pt x="0" y="85"/>
                    </a:cubicBezTo>
                    <a:cubicBezTo>
                      <a:pt x="0" y="38"/>
                      <a:pt x="39" y="0"/>
                      <a:pt x="87" y="0"/>
                    </a:cubicBezTo>
                    <a:cubicBezTo>
                      <a:pt x="134" y="0"/>
                      <a:pt x="173" y="38"/>
                      <a:pt x="173" y="8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78" name="Freeform 34">
                <a:extLst>
                  <a:ext uri="{FF2B5EF4-FFF2-40B4-BE49-F238E27FC236}">
                    <a16:creationId xmlns:a16="http://schemas.microsoft.com/office/drawing/2014/main" id="{6A8054BA-F727-7B4A-B4F3-B9C45198D9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7174" y="485257"/>
                <a:ext cx="46086" cy="46086"/>
              </a:xfrm>
              <a:custGeom>
                <a:avLst/>
                <a:gdLst>
                  <a:gd name="T0" fmla="*/ 45651 w 106"/>
                  <a:gd name="T1" fmla="*/ 23043 h 106"/>
                  <a:gd name="T2" fmla="*/ 45651 w 106"/>
                  <a:gd name="T3" fmla="*/ 23043 h 106"/>
                  <a:gd name="T4" fmla="*/ 22608 w 106"/>
                  <a:gd name="T5" fmla="*/ 45651 h 106"/>
                  <a:gd name="T6" fmla="*/ 22608 w 106"/>
                  <a:gd name="T7" fmla="*/ 45651 h 106"/>
                  <a:gd name="T8" fmla="*/ 0 w 106"/>
                  <a:gd name="T9" fmla="*/ 23043 h 106"/>
                  <a:gd name="T10" fmla="*/ 0 w 106"/>
                  <a:gd name="T11" fmla="*/ 23043 h 106"/>
                  <a:gd name="T12" fmla="*/ 22608 w 106"/>
                  <a:gd name="T13" fmla="*/ 0 h 106"/>
                  <a:gd name="T14" fmla="*/ 22608 w 106"/>
                  <a:gd name="T15" fmla="*/ 0 h 106"/>
                  <a:gd name="T16" fmla="*/ 45651 w 106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6">
                    <a:moveTo>
                      <a:pt x="105" y="53"/>
                    </a:moveTo>
                    <a:lnTo>
                      <a:pt x="105" y="53"/>
                    </a:lnTo>
                    <a:cubicBezTo>
                      <a:pt x="105" y="81"/>
                      <a:pt x="82" y="105"/>
                      <a:pt x="52" y="105"/>
                    </a:cubicBezTo>
                    <a:cubicBezTo>
                      <a:pt x="23" y="105"/>
                      <a:pt x="0" y="81"/>
                      <a:pt x="0" y="53"/>
                    </a:cubicBezTo>
                    <a:cubicBezTo>
                      <a:pt x="0" y="24"/>
                      <a:pt x="23" y="0"/>
                      <a:pt x="52" y="0"/>
                    </a:cubicBezTo>
                    <a:cubicBezTo>
                      <a:pt x="82" y="0"/>
                      <a:pt x="105" y="24"/>
                      <a:pt x="105" y="53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79" name="Freeform 35">
                <a:extLst>
                  <a:ext uri="{FF2B5EF4-FFF2-40B4-BE49-F238E27FC236}">
                    <a16:creationId xmlns:a16="http://schemas.microsoft.com/office/drawing/2014/main" id="{F930157D-402E-4342-A64C-C91FD7B86A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21317" y="610074"/>
                <a:ext cx="46086" cy="46086"/>
              </a:xfrm>
              <a:custGeom>
                <a:avLst/>
                <a:gdLst>
                  <a:gd name="T0" fmla="*/ 45647 w 105"/>
                  <a:gd name="T1" fmla="*/ 22824 h 105"/>
                  <a:gd name="T2" fmla="*/ 45647 w 105"/>
                  <a:gd name="T3" fmla="*/ 22824 h 105"/>
                  <a:gd name="T4" fmla="*/ 22824 w 105"/>
                  <a:gd name="T5" fmla="*/ 45647 h 105"/>
                  <a:gd name="T6" fmla="*/ 22824 w 105"/>
                  <a:gd name="T7" fmla="*/ 45647 h 105"/>
                  <a:gd name="T8" fmla="*/ 0 w 105"/>
                  <a:gd name="T9" fmla="*/ 22824 h 105"/>
                  <a:gd name="T10" fmla="*/ 0 w 105"/>
                  <a:gd name="T11" fmla="*/ 22824 h 105"/>
                  <a:gd name="T12" fmla="*/ 22824 w 105"/>
                  <a:gd name="T13" fmla="*/ 0 h 105"/>
                  <a:gd name="T14" fmla="*/ 22824 w 105"/>
                  <a:gd name="T15" fmla="*/ 0 h 105"/>
                  <a:gd name="T16" fmla="*/ 45647 w 105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5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0"/>
                      <a:pt x="81" y="104"/>
                      <a:pt x="52" y="104"/>
                    </a:cubicBezTo>
                    <a:cubicBezTo>
                      <a:pt x="24" y="104"/>
                      <a:pt x="0" y="80"/>
                      <a:pt x="0" y="52"/>
                    </a:cubicBezTo>
                    <a:cubicBezTo>
                      <a:pt x="0" y="23"/>
                      <a:pt x="24" y="0"/>
                      <a:pt x="52" y="0"/>
                    </a:cubicBezTo>
                    <a:cubicBezTo>
                      <a:pt x="81" y="0"/>
                      <a:pt x="104" y="23"/>
                      <a:pt x="104" y="52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80" name="Freeform 36">
                <a:extLst>
                  <a:ext uri="{FF2B5EF4-FFF2-40B4-BE49-F238E27FC236}">
                    <a16:creationId xmlns:a16="http://schemas.microsoft.com/office/drawing/2014/main" id="{A9918566-D3A7-7D43-89EE-693D1E6601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93837" y="1176547"/>
                <a:ext cx="46086" cy="46086"/>
              </a:xfrm>
              <a:custGeom>
                <a:avLst/>
                <a:gdLst>
                  <a:gd name="T0" fmla="*/ 45647 w 105"/>
                  <a:gd name="T1" fmla="*/ 22397 h 107"/>
                  <a:gd name="T2" fmla="*/ 45647 w 105"/>
                  <a:gd name="T3" fmla="*/ 22397 h 107"/>
                  <a:gd name="T4" fmla="*/ 22824 w 105"/>
                  <a:gd name="T5" fmla="*/ 45655 h 107"/>
                  <a:gd name="T6" fmla="*/ 22824 w 105"/>
                  <a:gd name="T7" fmla="*/ 45655 h 107"/>
                  <a:gd name="T8" fmla="*/ 0 w 105"/>
                  <a:gd name="T9" fmla="*/ 22397 h 107"/>
                  <a:gd name="T10" fmla="*/ 0 w 105"/>
                  <a:gd name="T11" fmla="*/ 22397 h 107"/>
                  <a:gd name="T12" fmla="*/ 22824 w 105"/>
                  <a:gd name="T13" fmla="*/ 0 h 107"/>
                  <a:gd name="T14" fmla="*/ 22824 w 105"/>
                  <a:gd name="T15" fmla="*/ 0 h 107"/>
                  <a:gd name="T16" fmla="*/ 45647 w 105"/>
                  <a:gd name="T17" fmla="*/ 22397 h 1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7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2"/>
                      <a:pt x="82" y="106"/>
                      <a:pt x="52" y="106"/>
                    </a:cubicBezTo>
                    <a:cubicBezTo>
                      <a:pt x="24" y="106"/>
                      <a:pt x="0" y="82"/>
                      <a:pt x="0" y="52"/>
                    </a:cubicBezTo>
                    <a:cubicBezTo>
                      <a:pt x="0" y="24"/>
                      <a:pt x="24" y="0"/>
                      <a:pt x="52" y="0"/>
                    </a:cubicBezTo>
                    <a:cubicBezTo>
                      <a:pt x="82" y="0"/>
                      <a:pt x="104" y="24"/>
                      <a:pt x="104" y="52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81" name="Freeform 37">
                <a:extLst>
                  <a:ext uri="{FF2B5EF4-FFF2-40B4-BE49-F238E27FC236}">
                    <a16:creationId xmlns:a16="http://schemas.microsoft.com/office/drawing/2014/main" id="{FA47BA5F-B018-8743-95E8-A66B6AF3A0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83510" y="880829"/>
                <a:ext cx="46086" cy="46086"/>
              </a:xfrm>
              <a:custGeom>
                <a:avLst/>
                <a:gdLst>
                  <a:gd name="T0" fmla="*/ 45647 w 105"/>
                  <a:gd name="T1" fmla="*/ 23043 h 106"/>
                  <a:gd name="T2" fmla="*/ 45647 w 105"/>
                  <a:gd name="T3" fmla="*/ 23043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3043 h 106"/>
                  <a:gd name="T10" fmla="*/ 0 w 105"/>
                  <a:gd name="T11" fmla="*/ 23043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3"/>
                    </a:moveTo>
                    <a:lnTo>
                      <a:pt x="104" y="53"/>
                    </a:lnTo>
                    <a:cubicBezTo>
                      <a:pt x="104" y="82"/>
                      <a:pt x="82" y="105"/>
                      <a:pt x="52" y="105"/>
                    </a:cubicBezTo>
                    <a:cubicBezTo>
                      <a:pt x="24" y="105"/>
                      <a:pt x="0" y="82"/>
                      <a:pt x="0" y="53"/>
                    </a:cubicBezTo>
                    <a:cubicBezTo>
                      <a:pt x="0" y="24"/>
                      <a:pt x="24" y="0"/>
                      <a:pt x="52" y="0"/>
                    </a:cubicBezTo>
                    <a:cubicBezTo>
                      <a:pt x="82" y="0"/>
                      <a:pt x="104" y="24"/>
                      <a:pt x="104" y="53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82" name="Freeform 38">
                <a:extLst>
                  <a:ext uri="{FF2B5EF4-FFF2-40B4-BE49-F238E27FC236}">
                    <a16:creationId xmlns:a16="http://schemas.microsoft.com/office/drawing/2014/main" id="{A832E828-96E7-C742-AE50-A75E09BA0A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75379" y="231785"/>
                <a:ext cx="1280807" cy="551112"/>
              </a:xfrm>
              <a:custGeom>
                <a:avLst/>
                <a:gdLst>
                  <a:gd name="T0" fmla="*/ 1143282 w 2943"/>
                  <a:gd name="T1" fmla="*/ 275339 h 1267"/>
                  <a:gd name="T2" fmla="*/ 866057 w 2943"/>
                  <a:gd name="T3" fmla="*/ 275339 h 1267"/>
                  <a:gd name="T4" fmla="*/ 866057 w 2943"/>
                  <a:gd name="T5" fmla="*/ 275339 h 1267"/>
                  <a:gd name="T6" fmla="*/ 1004017 w 2943"/>
                  <a:gd name="T7" fmla="*/ 137452 h 1267"/>
                  <a:gd name="T8" fmla="*/ 1004017 w 2943"/>
                  <a:gd name="T9" fmla="*/ 137452 h 1267"/>
                  <a:gd name="T10" fmla="*/ 866057 w 2943"/>
                  <a:gd name="T11" fmla="*/ 0 h 1267"/>
                  <a:gd name="T12" fmla="*/ 137525 w 2943"/>
                  <a:gd name="T13" fmla="*/ 0 h 1267"/>
                  <a:gd name="T14" fmla="*/ 137525 w 2943"/>
                  <a:gd name="T15" fmla="*/ 0 h 1267"/>
                  <a:gd name="T16" fmla="*/ 0 w 2943"/>
                  <a:gd name="T17" fmla="*/ 137452 h 1267"/>
                  <a:gd name="T18" fmla="*/ 0 w 2943"/>
                  <a:gd name="T19" fmla="*/ 137452 h 1267"/>
                  <a:gd name="T20" fmla="*/ 137525 w 2943"/>
                  <a:gd name="T21" fmla="*/ 275339 h 1267"/>
                  <a:gd name="T22" fmla="*/ 414750 w 2943"/>
                  <a:gd name="T23" fmla="*/ 275339 h 1267"/>
                  <a:gd name="T24" fmla="*/ 414750 w 2943"/>
                  <a:gd name="T25" fmla="*/ 275339 h 1267"/>
                  <a:gd name="T26" fmla="*/ 277225 w 2943"/>
                  <a:gd name="T27" fmla="*/ 412790 h 1267"/>
                  <a:gd name="T28" fmla="*/ 277225 w 2943"/>
                  <a:gd name="T29" fmla="*/ 412790 h 1267"/>
                  <a:gd name="T30" fmla="*/ 414750 w 2943"/>
                  <a:gd name="T31" fmla="*/ 550677 h 1267"/>
                  <a:gd name="T32" fmla="*/ 1143282 w 2943"/>
                  <a:gd name="T33" fmla="*/ 550677 h 1267"/>
                  <a:gd name="T34" fmla="*/ 1143282 w 2943"/>
                  <a:gd name="T35" fmla="*/ 550677 h 1267"/>
                  <a:gd name="T36" fmla="*/ 1280372 w 2943"/>
                  <a:gd name="T37" fmla="*/ 412790 h 1267"/>
                  <a:gd name="T38" fmla="*/ 1280372 w 2943"/>
                  <a:gd name="T39" fmla="*/ 412790 h 1267"/>
                  <a:gd name="T40" fmla="*/ 1143282 w 2943"/>
                  <a:gd name="T41" fmla="*/ 275339 h 126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943" h="1267">
                    <a:moveTo>
                      <a:pt x="2627" y="633"/>
                    </a:moveTo>
                    <a:lnTo>
                      <a:pt x="1990" y="633"/>
                    </a:lnTo>
                    <a:cubicBezTo>
                      <a:pt x="2165" y="633"/>
                      <a:pt x="2307" y="491"/>
                      <a:pt x="2307" y="316"/>
                    </a:cubicBezTo>
                    <a:cubicBezTo>
                      <a:pt x="2307" y="141"/>
                      <a:pt x="2165" y="0"/>
                      <a:pt x="1990" y="0"/>
                    </a:cubicBezTo>
                    <a:lnTo>
                      <a:pt x="316" y="0"/>
                    </a:lnTo>
                    <a:cubicBezTo>
                      <a:pt x="142" y="0"/>
                      <a:pt x="0" y="141"/>
                      <a:pt x="0" y="316"/>
                    </a:cubicBezTo>
                    <a:cubicBezTo>
                      <a:pt x="0" y="491"/>
                      <a:pt x="142" y="633"/>
                      <a:pt x="316" y="633"/>
                    </a:cubicBezTo>
                    <a:lnTo>
                      <a:pt x="953" y="633"/>
                    </a:lnTo>
                    <a:cubicBezTo>
                      <a:pt x="778" y="633"/>
                      <a:pt x="637" y="774"/>
                      <a:pt x="637" y="949"/>
                    </a:cubicBezTo>
                    <a:cubicBezTo>
                      <a:pt x="637" y="1123"/>
                      <a:pt x="778" y="1266"/>
                      <a:pt x="953" y="1266"/>
                    </a:cubicBezTo>
                    <a:lnTo>
                      <a:pt x="2627" y="1266"/>
                    </a:lnTo>
                    <a:cubicBezTo>
                      <a:pt x="2801" y="1266"/>
                      <a:pt x="2942" y="1123"/>
                      <a:pt x="2942" y="949"/>
                    </a:cubicBezTo>
                    <a:cubicBezTo>
                      <a:pt x="2942" y="774"/>
                      <a:pt x="2801" y="633"/>
                      <a:pt x="2627" y="633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83" name="Freeform 39">
                <a:extLst>
                  <a:ext uri="{FF2B5EF4-FFF2-40B4-BE49-F238E27FC236}">
                    <a16:creationId xmlns:a16="http://schemas.microsoft.com/office/drawing/2014/main" id="{90DA7B45-2107-C147-9828-8AD7F25E0D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4088" y="1276400"/>
                <a:ext cx="618321" cy="261154"/>
              </a:xfrm>
              <a:custGeom>
                <a:avLst/>
                <a:gdLst>
                  <a:gd name="T0" fmla="*/ 487254 w 1420"/>
                  <a:gd name="T1" fmla="*/ 260719 h 600"/>
                  <a:gd name="T2" fmla="*/ 130196 w 1420"/>
                  <a:gd name="T3" fmla="*/ 260719 h 600"/>
                  <a:gd name="T4" fmla="*/ 130196 w 1420"/>
                  <a:gd name="T5" fmla="*/ 260719 h 600"/>
                  <a:gd name="T6" fmla="*/ 0 w 1420"/>
                  <a:gd name="T7" fmla="*/ 130577 h 600"/>
                  <a:gd name="T8" fmla="*/ 0 w 1420"/>
                  <a:gd name="T9" fmla="*/ 130577 h 600"/>
                  <a:gd name="T10" fmla="*/ 130196 w 1420"/>
                  <a:gd name="T11" fmla="*/ 0 h 600"/>
                  <a:gd name="T12" fmla="*/ 487254 w 1420"/>
                  <a:gd name="T13" fmla="*/ 0 h 600"/>
                  <a:gd name="T14" fmla="*/ 487254 w 1420"/>
                  <a:gd name="T15" fmla="*/ 0 h 600"/>
                  <a:gd name="T16" fmla="*/ 617886 w 1420"/>
                  <a:gd name="T17" fmla="*/ 130577 h 600"/>
                  <a:gd name="T18" fmla="*/ 617886 w 1420"/>
                  <a:gd name="T19" fmla="*/ 130577 h 600"/>
                  <a:gd name="T20" fmla="*/ 487254 w 1420"/>
                  <a:gd name="T21" fmla="*/ 260719 h 6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420" h="600">
                    <a:moveTo>
                      <a:pt x="1119" y="599"/>
                    </a:moveTo>
                    <a:lnTo>
                      <a:pt x="299" y="599"/>
                    </a:lnTo>
                    <a:cubicBezTo>
                      <a:pt x="133" y="599"/>
                      <a:pt x="0" y="465"/>
                      <a:pt x="0" y="300"/>
                    </a:cubicBezTo>
                    <a:cubicBezTo>
                      <a:pt x="0" y="134"/>
                      <a:pt x="133" y="0"/>
                      <a:pt x="299" y="0"/>
                    </a:cubicBezTo>
                    <a:lnTo>
                      <a:pt x="1119" y="0"/>
                    </a:lnTo>
                    <a:cubicBezTo>
                      <a:pt x="1284" y="0"/>
                      <a:pt x="1419" y="134"/>
                      <a:pt x="1419" y="300"/>
                    </a:cubicBezTo>
                    <a:cubicBezTo>
                      <a:pt x="1419" y="465"/>
                      <a:pt x="1284" y="599"/>
                      <a:pt x="1119" y="599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</p:grpSp>
        <p:grpSp>
          <p:nvGrpSpPr>
            <p:cNvPr id="217" name="Group 2">
              <a:extLst>
                <a:ext uri="{FF2B5EF4-FFF2-40B4-BE49-F238E27FC236}">
                  <a16:creationId xmlns:a16="http://schemas.microsoft.com/office/drawing/2014/main" id="{1FA9897B-0C99-8C41-8807-3C0E2EA00F75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657590" y="2146718"/>
              <a:ext cx="1899998" cy="1910032"/>
              <a:chOff x="7988241" y="5080416"/>
              <a:chExt cx="2406074" cy="2417594"/>
            </a:xfrm>
          </p:grpSpPr>
          <p:sp>
            <p:nvSpPr>
              <p:cNvPr id="244" name="Freeform 66">
                <a:extLst>
                  <a:ext uri="{FF2B5EF4-FFF2-40B4-BE49-F238E27FC236}">
                    <a16:creationId xmlns:a16="http://schemas.microsoft.com/office/drawing/2014/main" id="{66B355D6-09F8-6E46-8A12-942AC8F0BD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33592" y="5210994"/>
                <a:ext cx="1860723" cy="2106514"/>
              </a:xfrm>
              <a:custGeom>
                <a:avLst/>
                <a:gdLst>
                  <a:gd name="T0" fmla="*/ 1027733 w 4271"/>
                  <a:gd name="T1" fmla="*/ 879782 h 4839"/>
                  <a:gd name="T2" fmla="*/ 1039060 w 4271"/>
                  <a:gd name="T3" fmla="*/ 879347 h 4839"/>
                  <a:gd name="T4" fmla="*/ 933193 w 4271"/>
                  <a:gd name="T5" fmla="*/ 763116 h 4839"/>
                  <a:gd name="T6" fmla="*/ 1039060 w 4271"/>
                  <a:gd name="T7" fmla="*/ 647321 h 4839"/>
                  <a:gd name="T8" fmla="*/ 1027733 w 4271"/>
                  <a:gd name="T9" fmla="*/ 646886 h 4839"/>
                  <a:gd name="T10" fmla="*/ 1130114 w 4271"/>
                  <a:gd name="T11" fmla="*/ 646886 h 4839"/>
                  <a:gd name="T12" fmla="*/ 1292181 w 4271"/>
                  <a:gd name="T13" fmla="*/ 485382 h 4839"/>
                  <a:gd name="T14" fmla="*/ 1439435 w 4271"/>
                  <a:gd name="T15" fmla="*/ 323443 h 4839"/>
                  <a:gd name="T16" fmla="*/ 1601067 w 4271"/>
                  <a:gd name="T17" fmla="*/ 161939 h 4839"/>
                  <a:gd name="T18" fmla="*/ 1439435 w 4271"/>
                  <a:gd name="T19" fmla="*/ 0 h 4839"/>
                  <a:gd name="T20" fmla="*/ 798573 w 4271"/>
                  <a:gd name="T21" fmla="*/ 0 h 4839"/>
                  <a:gd name="T22" fmla="*/ 636506 w 4271"/>
                  <a:gd name="T23" fmla="*/ 161939 h 4839"/>
                  <a:gd name="T24" fmla="*/ 489687 w 4271"/>
                  <a:gd name="T25" fmla="*/ 323443 h 4839"/>
                  <a:gd name="T26" fmla="*/ 328055 w 4271"/>
                  <a:gd name="T27" fmla="*/ 485382 h 4839"/>
                  <a:gd name="T28" fmla="*/ 489687 w 4271"/>
                  <a:gd name="T29" fmla="*/ 646886 h 4839"/>
                  <a:gd name="T30" fmla="*/ 573334 w 4271"/>
                  <a:gd name="T31" fmla="*/ 646886 h 4839"/>
                  <a:gd name="T32" fmla="*/ 689657 w 4271"/>
                  <a:gd name="T33" fmla="*/ 763116 h 4839"/>
                  <a:gd name="T34" fmla="*/ 264013 w 4271"/>
                  <a:gd name="T35" fmla="*/ 879782 h 4839"/>
                  <a:gd name="T36" fmla="*/ 101945 w 4271"/>
                  <a:gd name="T37" fmla="*/ 1041286 h 4839"/>
                  <a:gd name="T38" fmla="*/ 264013 w 4271"/>
                  <a:gd name="T39" fmla="*/ 1203225 h 4839"/>
                  <a:gd name="T40" fmla="*/ 456141 w 4271"/>
                  <a:gd name="T41" fmla="*/ 1203225 h 4839"/>
                  <a:gd name="T42" fmla="*/ 450913 w 4271"/>
                  <a:gd name="T43" fmla="*/ 1203225 h 4839"/>
                  <a:gd name="T44" fmla="*/ 573334 w 4271"/>
                  <a:gd name="T45" fmla="*/ 1330774 h 4839"/>
                  <a:gd name="T46" fmla="*/ 450913 w 4271"/>
                  <a:gd name="T47" fmla="*/ 1458758 h 4839"/>
                  <a:gd name="T48" fmla="*/ 162067 w 4271"/>
                  <a:gd name="T49" fmla="*/ 1459193 h 4839"/>
                  <a:gd name="T50" fmla="*/ 0 w 4271"/>
                  <a:gd name="T51" fmla="*/ 1620697 h 4839"/>
                  <a:gd name="T52" fmla="*/ 162067 w 4271"/>
                  <a:gd name="T53" fmla="*/ 1782201 h 4839"/>
                  <a:gd name="T54" fmla="*/ 362909 w 4271"/>
                  <a:gd name="T55" fmla="*/ 1782201 h 4839"/>
                  <a:gd name="T56" fmla="*/ 200841 w 4271"/>
                  <a:gd name="T57" fmla="*/ 1943704 h 4839"/>
                  <a:gd name="T58" fmla="*/ 1099617 w 4271"/>
                  <a:gd name="T59" fmla="*/ 2106079 h 4839"/>
                  <a:gd name="T60" fmla="*/ 1261249 w 4271"/>
                  <a:gd name="T61" fmla="*/ 1943704 h 4839"/>
                  <a:gd name="T62" fmla="*/ 1099617 w 4271"/>
                  <a:gd name="T63" fmla="*/ 1782201 h 4839"/>
                  <a:gd name="T64" fmla="*/ 899211 w 4271"/>
                  <a:gd name="T65" fmla="*/ 1782201 h 4839"/>
                  <a:gd name="T66" fmla="*/ 1060843 w 4271"/>
                  <a:gd name="T67" fmla="*/ 1620697 h 4839"/>
                  <a:gd name="T68" fmla="*/ 1325291 w 4271"/>
                  <a:gd name="T69" fmla="*/ 1459193 h 4839"/>
                  <a:gd name="T70" fmla="*/ 1163224 w 4271"/>
                  <a:gd name="T71" fmla="*/ 1620697 h 4839"/>
                  <a:gd name="T72" fmla="*/ 1325291 w 4271"/>
                  <a:gd name="T73" fmla="*/ 1782201 h 4839"/>
                  <a:gd name="T74" fmla="*/ 1598889 w 4271"/>
                  <a:gd name="T75" fmla="*/ 1782201 h 4839"/>
                  <a:gd name="T76" fmla="*/ 1760956 w 4271"/>
                  <a:gd name="T77" fmla="*/ 1620697 h 4839"/>
                  <a:gd name="T78" fmla="*/ 1409810 w 4271"/>
                  <a:gd name="T79" fmla="*/ 1459193 h 4839"/>
                  <a:gd name="T80" fmla="*/ 1538767 w 4271"/>
                  <a:gd name="T81" fmla="*/ 1330774 h 4839"/>
                  <a:gd name="T82" fmla="*/ 1409810 w 4271"/>
                  <a:gd name="T83" fmla="*/ 1203225 h 4839"/>
                  <a:gd name="T84" fmla="*/ 1698656 w 4271"/>
                  <a:gd name="T85" fmla="*/ 1203225 h 4839"/>
                  <a:gd name="T86" fmla="*/ 1860287 w 4271"/>
                  <a:gd name="T87" fmla="*/ 1041286 h 483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4271" h="4839">
                    <a:moveTo>
                      <a:pt x="3899" y="2021"/>
                    </a:moveTo>
                    <a:lnTo>
                      <a:pt x="2359" y="2021"/>
                    </a:lnTo>
                    <a:cubicBezTo>
                      <a:pt x="2367" y="2021"/>
                      <a:pt x="2375" y="2020"/>
                      <a:pt x="2385" y="2020"/>
                    </a:cubicBezTo>
                    <a:cubicBezTo>
                      <a:pt x="2249" y="2007"/>
                      <a:pt x="2142" y="1893"/>
                      <a:pt x="2142" y="1753"/>
                    </a:cubicBezTo>
                    <a:cubicBezTo>
                      <a:pt x="2142" y="1614"/>
                      <a:pt x="2249" y="1500"/>
                      <a:pt x="2385" y="1487"/>
                    </a:cubicBezTo>
                    <a:cubicBezTo>
                      <a:pt x="2375" y="1487"/>
                      <a:pt x="2367" y="1486"/>
                      <a:pt x="2359" y="1486"/>
                    </a:cubicBezTo>
                    <a:lnTo>
                      <a:pt x="2594" y="1486"/>
                    </a:lnTo>
                    <a:cubicBezTo>
                      <a:pt x="2800" y="1486"/>
                      <a:pt x="2966" y="1320"/>
                      <a:pt x="2966" y="1115"/>
                    </a:cubicBezTo>
                    <a:cubicBezTo>
                      <a:pt x="2966" y="910"/>
                      <a:pt x="2800" y="743"/>
                      <a:pt x="2594" y="743"/>
                    </a:cubicBezTo>
                    <a:lnTo>
                      <a:pt x="3304" y="743"/>
                    </a:lnTo>
                    <a:cubicBezTo>
                      <a:pt x="3508" y="743"/>
                      <a:pt x="3675" y="577"/>
                      <a:pt x="3675" y="372"/>
                    </a:cubicBezTo>
                    <a:cubicBezTo>
                      <a:pt x="3675" y="167"/>
                      <a:pt x="3508" y="0"/>
                      <a:pt x="3304" y="0"/>
                    </a:cubicBezTo>
                    <a:lnTo>
                      <a:pt x="1833" y="0"/>
                    </a:lnTo>
                    <a:cubicBezTo>
                      <a:pt x="1627" y="0"/>
                      <a:pt x="1461" y="167"/>
                      <a:pt x="1461" y="372"/>
                    </a:cubicBezTo>
                    <a:cubicBezTo>
                      <a:pt x="1461" y="577"/>
                      <a:pt x="1627" y="743"/>
                      <a:pt x="1833" y="743"/>
                    </a:cubicBezTo>
                    <a:lnTo>
                      <a:pt x="1124" y="743"/>
                    </a:lnTo>
                    <a:cubicBezTo>
                      <a:pt x="919" y="743"/>
                      <a:pt x="753" y="910"/>
                      <a:pt x="753" y="1115"/>
                    </a:cubicBezTo>
                    <a:cubicBezTo>
                      <a:pt x="753" y="1320"/>
                      <a:pt x="919" y="1486"/>
                      <a:pt x="1124" y="1486"/>
                    </a:cubicBezTo>
                    <a:lnTo>
                      <a:pt x="1316" y="1486"/>
                    </a:lnTo>
                    <a:cubicBezTo>
                      <a:pt x="1464" y="1486"/>
                      <a:pt x="1583" y="1605"/>
                      <a:pt x="1583" y="1753"/>
                    </a:cubicBezTo>
                    <a:cubicBezTo>
                      <a:pt x="1583" y="1901"/>
                      <a:pt x="1464" y="2021"/>
                      <a:pt x="1316" y="2021"/>
                    </a:cubicBezTo>
                    <a:lnTo>
                      <a:pt x="606" y="2021"/>
                    </a:lnTo>
                    <a:cubicBezTo>
                      <a:pt x="401" y="2021"/>
                      <a:pt x="234" y="2187"/>
                      <a:pt x="234" y="2392"/>
                    </a:cubicBezTo>
                    <a:cubicBezTo>
                      <a:pt x="234" y="2597"/>
                      <a:pt x="401" y="2764"/>
                      <a:pt x="606" y="2764"/>
                    </a:cubicBezTo>
                    <a:lnTo>
                      <a:pt x="1047" y="2764"/>
                    </a:lnTo>
                    <a:cubicBezTo>
                      <a:pt x="1043" y="2764"/>
                      <a:pt x="1039" y="2764"/>
                      <a:pt x="1035" y="2764"/>
                    </a:cubicBezTo>
                    <a:cubicBezTo>
                      <a:pt x="1190" y="2771"/>
                      <a:pt x="1316" y="2900"/>
                      <a:pt x="1316" y="3057"/>
                    </a:cubicBezTo>
                    <a:cubicBezTo>
                      <a:pt x="1316" y="3216"/>
                      <a:pt x="1190" y="3345"/>
                      <a:pt x="1035" y="3351"/>
                    </a:cubicBezTo>
                    <a:cubicBezTo>
                      <a:pt x="1039" y="3351"/>
                      <a:pt x="1043" y="3352"/>
                      <a:pt x="1047" y="3352"/>
                    </a:cubicBezTo>
                    <a:lnTo>
                      <a:pt x="372" y="3352"/>
                    </a:lnTo>
                    <a:cubicBezTo>
                      <a:pt x="167" y="3352"/>
                      <a:pt x="0" y="3517"/>
                      <a:pt x="0" y="3723"/>
                    </a:cubicBezTo>
                    <a:cubicBezTo>
                      <a:pt x="0" y="3928"/>
                      <a:pt x="167" y="4094"/>
                      <a:pt x="372" y="4094"/>
                    </a:cubicBezTo>
                    <a:lnTo>
                      <a:pt x="833" y="4094"/>
                    </a:lnTo>
                    <a:cubicBezTo>
                      <a:pt x="627" y="4094"/>
                      <a:pt x="461" y="4260"/>
                      <a:pt x="461" y="4465"/>
                    </a:cubicBezTo>
                    <a:cubicBezTo>
                      <a:pt x="461" y="4672"/>
                      <a:pt x="627" y="4838"/>
                      <a:pt x="833" y="4838"/>
                    </a:cubicBezTo>
                    <a:lnTo>
                      <a:pt x="2524" y="4838"/>
                    </a:lnTo>
                    <a:cubicBezTo>
                      <a:pt x="2729" y="4838"/>
                      <a:pt x="2895" y="4672"/>
                      <a:pt x="2895" y="4465"/>
                    </a:cubicBezTo>
                    <a:cubicBezTo>
                      <a:pt x="2895" y="4260"/>
                      <a:pt x="2729" y="4094"/>
                      <a:pt x="2524" y="4094"/>
                    </a:cubicBezTo>
                    <a:lnTo>
                      <a:pt x="2064" y="4094"/>
                    </a:lnTo>
                    <a:cubicBezTo>
                      <a:pt x="2269" y="4094"/>
                      <a:pt x="2435" y="3928"/>
                      <a:pt x="2435" y="3723"/>
                    </a:cubicBezTo>
                    <a:cubicBezTo>
                      <a:pt x="2435" y="3517"/>
                      <a:pt x="2269" y="3352"/>
                      <a:pt x="2064" y="3352"/>
                    </a:cubicBezTo>
                    <a:lnTo>
                      <a:pt x="3042" y="3352"/>
                    </a:lnTo>
                    <a:cubicBezTo>
                      <a:pt x="2836" y="3352"/>
                      <a:pt x="2670" y="3517"/>
                      <a:pt x="2670" y="3723"/>
                    </a:cubicBezTo>
                    <a:cubicBezTo>
                      <a:pt x="2670" y="3928"/>
                      <a:pt x="2836" y="4094"/>
                      <a:pt x="3042" y="4094"/>
                    </a:cubicBezTo>
                    <a:lnTo>
                      <a:pt x="3670" y="4094"/>
                    </a:lnTo>
                    <a:cubicBezTo>
                      <a:pt x="3876" y="4094"/>
                      <a:pt x="4042" y="3928"/>
                      <a:pt x="4042" y="3723"/>
                    </a:cubicBezTo>
                    <a:cubicBezTo>
                      <a:pt x="4042" y="3517"/>
                      <a:pt x="3876" y="3352"/>
                      <a:pt x="3670" y="3352"/>
                    </a:cubicBezTo>
                    <a:lnTo>
                      <a:pt x="3236" y="3352"/>
                    </a:lnTo>
                    <a:cubicBezTo>
                      <a:pt x="3399" y="3352"/>
                      <a:pt x="3532" y="3220"/>
                      <a:pt x="3532" y="3057"/>
                    </a:cubicBezTo>
                    <a:cubicBezTo>
                      <a:pt x="3532" y="2895"/>
                      <a:pt x="3399" y="2764"/>
                      <a:pt x="3236" y="2764"/>
                    </a:cubicBezTo>
                    <a:lnTo>
                      <a:pt x="3899" y="2764"/>
                    </a:lnTo>
                    <a:cubicBezTo>
                      <a:pt x="4104" y="2764"/>
                      <a:pt x="4270" y="2597"/>
                      <a:pt x="4270" y="2392"/>
                    </a:cubicBezTo>
                    <a:cubicBezTo>
                      <a:pt x="4270" y="2187"/>
                      <a:pt x="4104" y="2021"/>
                      <a:pt x="3899" y="202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45" name="Freeform 67">
                <a:extLst>
                  <a:ext uri="{FF2B5EF4-FFF2-40B4-BE49-F238E27FC236}">
                    <a16:creationId xmlns:a16="http://schemas.microsoft.com/office/drawing/2014/main" id="{B19FD1B1-1E1D-D649-9779-8BE2518A3A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88241" y="6090468"/>
                <a:ext cx="514627" cy="324522"/>
              </a:xfrm>
              <a:custGeom>
                <a:avLst/>
                <a:gdLst>
                  <a:gd name="T0" fmla="*/ 352090 w 1181"/>
                  <a:gd name="T1" fmla="*/ 0 h 744"/>
                  <a:gd name="T2" fmla="*/ 161665 w 1181"/>
                  <a:gd name="T3" fmla="*/ 0 h 744"/>
                  <a:gd name="T4" fmla="*/ 161665 w 1181"/>
                  <a:gd name="T5" fmla="*/ 0 h 744"/>
                  <a:gd name="T6" fmla="*/ 0 w 1181"/>
                  <a:gd name="T7" fmla="*/ 161825 h 744"/>
                  <a:gd name="T8" fmla="*/ 0 w 1181"/>
                  <a:gd name="T9" fmla="*/ 161825 h 744"/>
                  <a:gd name="T10" fmla="*/ 161665 w 1181"/>
                  <a:gd name="T11" fmla="*/ 324086 h 744"/>
                  <a:gd name="T12" fmla="*/ 352090 w 1181"/>
                  <a:gd name="T13" fmla="*/ 324086 h 744"/>
                  <a:gd name="T14" fmla="*/ 352090 w 1181"/>
                  <a:gd name="T15" fmla="*/ 324086 h 744"/>
                  <a:gd name="T16" fmla="*/ 514191 w 1181"/>
                  <a:gd name="T17" fmla="*/ 161825 h 744"/>
                  <a:gd name="T18" fmla="*/ 514191 w 1181"/>
                  <a:gd name="T19" fmla="*/ 161825 h 744"/>
                  <a:gd name="T20" fmla="*/ 352090 w 1181"/>
                  <a:gd name="T21" fmla="*/ 0 h 74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81" h="744">
                    <a:moveTo>
                      <a:pt x="808" y="0"/>
                    </a:moveTo>
                    <a:lnTo>
                      <a:pt x="371" y="0"/>
                    </a:lnTo>
                    <a:cubicBezTo>
                      <a:pt x="166" y="0"/>
                      <a:pt x="0" y="166"/>
                      <a:pt x="0" y="371"/>
                    </a:cubicBezTo>
                    <a:cubicBezTo>
                      <a:pt x="0" y="576"/>
                      <a:pt x="166" y="743"/>
                      <a:pt x="371" y="743"/>
                    </a:cubicBezTo>
                    <a:lnTo>
                      <a:pt x="808" y="743"/>
                    </a:lnTo>
                    <a:cubicBezTo>
                      <a:pt x="1013" y="743"/>
                      <a:pt x="1180" y="576"/>
                      <a:pt x="1180" y="371"/>
                    </a:cubicBezTo>
                    <a:cubicBezTo>
                      <a:pt x="1180" y="166"/>
                      <a:pt x="1013" y="0"/>
                      <a:pt x="808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46" name="Freeform 68">
                <a:extLst>
                  <a:ext uri="{FF2B5EF4-FFF2-40B4-BE49-F238E27FC236}">
                    <a16:creationId xmlns:a16="http://schemas.microsoft.com/office/drawing/2014/main" id="{72EDEB57-52F5-C149-A311-C3487F99A5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29751" y="7098598"/>
                <a:ext cx="76810" cy="76810"/>
              </a:xfrm>
              <a:custGeom>
                <a:avLst/>
                <a:gdLst>
                  <a:gd name="T0" fmla="*/ 76371 w 175"/>
                  <a:gd name="T1" fmla="*/ 38186 h 175"/>
                  <a:gd name="T2" fmla="*/ 76371 w 175"/>
                  <a:gd name="T3" fmla="*/ 38186 h 175"/>
                  <a:gd name="T4" fmla="*/ 38186 w 175"/>
                  <a:gd name="T5" fmla="*/ 76371 h 175"/>
                  <a:gd name="T6" fmla="*/ 38186 w 175"/>
                  <a:gd name="T7" fmla="*/ 76371 h 175"/>
                  <a:gd name="T8" fmla="*/ 0 w 175"/>
                  <a:gd name="T9" fmla="*/ 38186 h 175"/>
                  <a:gd name="T10" fmla="*/ 0 w 175"/>
                  <a:gd name="T11" fmla="*/ 38186 h 175"/>
                  <a:gd name="T12" fmla="*/ 38186 w 175"/>
                  <a:gd name="T13" fmla="*/ 0 h 175"/>
                  <a:gd name="T14" fmla="*/ 38186 w 175"/>
                  <a:gd name="T15" fmla="*/ 0 h 175"/>
                  <a:gd name="T16" fmla="*/ 76371 w 175"/>
                  <a:gd name="T17" fmla="*/ 38186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5" h="175">
                    <a:moveTo>
                      <a:pt x="174" y="87"/>
                    </a:moveTo>
                    <a:lnTo>
                      <a:pt x="174" y="87"/>
                    </a:lnTo>
                    <a:cubicBezTo>
                      <a:pt x="174" y="136"/>
                      <a:pt x="135" y="174"/>
                      <a:pt x="87" y="174"/>
                    </a:cubicBezTo>
                    <a:cubicBezTo>
                      <a:pt x="39" y="174"/>
                      <a:pt x="0" y="136"/>
                      <a:pt x="0" y="87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5" y="0"/>
                      <a:pt x="174" y="39"/>
                      <a:pt x="174" y="87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47" name="Freeform 69">
                <a:extLst>
                  <a:ext uri="{FF2B5EF4-FFF2-40B4-BE49-F238E27FC236}">
                    <a16:creationId xmlns:a16="http://schemas.microsoft.com/office/drawing/2014/main" id="{BBB94331-A4C8-A840-9611-188501652D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04798" y="5921486"/>
                <a:ext cx="74890" cy="74889"/>
              </a:xfrm>
              <a:custGeom>
                <a:avLst/>
                <a:gdLst>
                  <a:gd name="T0" fmla="*/ 74457 w 173"/>
                  <a:gd name="T1" fmla="*/ 36795 h 173"/>
                  <a:gd name="T2" fmla="*/ 74457 w 173"/>
                  <a:gd name="T3" fmla="*/ 36795 h 173"/>
                  <a:gd name="T4" fmla="*/ 36796 w 173"/>
                  <a:gd name="T5" fmla="*/ 74456 h 173"/>
                  <a:gd name="T6" fmla="*/ 36796 w 173"/>
                  <a:gd name="T7" fmla="*/ 74456 h 173"/>
                  <a:gd name="T8" fmla="*/ 0 w 173"/>
                  <a:gd name="T9" fmla="*/ 36795 h 173"/>
                  <a:gd name="T10" fmla="*/ 0 w 173"/>
                  <a:gd name="T11" fmla="*/ 36795 h 173"/>
                  <a:gd name="T12" fmla="*/ 36796 w 173"/>
                  <a:gd name="T13" fmla="*/ 0 h 173"/>
                  <a:gd name="T14" fmla="*/ 36796 w 173"/>
                  <a:gd name="T15" fmla="*/ 0 h 173"/>
                  <a:gd name="T16" fmla="*/ 74457 w 173"/>
                  <a:gd name="T17" fmla="*/ 36795 h 1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3">
                    <a:moveTo>
                      <a:pt x="172" y="85"/>
                    </a:moveTo>
                    <a:lnTo>
                      <a:pt x="172" y="85"/>
                    </a:lnTo>
                    <a:cubicBezTo>
                      <a:pt x="172" y="134"/>
                      <a:pt x="133" y="172"/>
                      <a:pt x="85" y="172"/>
                    </a:cubicBezTo>
                    <a:cubicBezTo>
                      <a:pt x="38" y="172"/>
                      <a:pt x="0" y="134"/>
                      <a:pt x="0" y="85"/>
                    </a:cubicBezTo>
                    <a:cubicBezTo>
                      <a:pt x="0" y="38"/>
                      <a:pt x="38" y="0"/>
                      <a:pt x="85" y="0"/>
                    </a:cubicBezTo>
                    <a:cubicBezTo>
                      <a:pt x="133" y="0"/>
                      <a:pt x="172" y="38"/>
                      <a:pt x="172" y="85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48" name="Freeform 70">
                <a:extLst>
                  <a:ext uri="{FF2B5EF4-FFF2-40B4-BE49-F238E27FC236}">
                    <a16:creationId xmlns:a16="http://schemas.microsoft.com/office/drawing/2014/main" id="{DA1F0E5D-FB10-B745-A8A0-07603FCB85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83969" y="6414990"/>
                <a:ext cx="74889" cy="74890"/>
              </a:xfrm>
              <a:custGeom>
                <a:avLst/>
                <a:gdLst>
                  <a:gd name="T0" fmla="*/ 74456 w 173"/>
                  <a:gd name="T1" fmla="*/ 37015 h 174"/>
                  <a:gd name="T2" fmla="*/ 74456 w 173"/>
                  <a:gd name="T3" fmla="*/ 37015 h 174"/>
                  <a:gd name="T4" fmla="*/ 37661 w 173"/>
                  <a:gd name="T5" fmla="*/ 74460 h 174"/>
                  <a:gd name="T6" fmla="*/ 37661 w 173"/>
                  <a:gd name="T7" fmla="*/ 74460 h 174"/>
                  <a:gd name="T8" fmla="*/ 0 w 173"/>
                  <a:gd name="T9" fmla="*/ 37015 h 174"/>
                  <a:gd name="T10" fmla="*/ 0 w 173"/>
                  <a:gd name="T11" fmla="*/ 37015 h 174"/>
                  <a:gd name="T12" fmla="*/ 37661 w 173"/>
                  <a:gd name="T13" fmla="*/ 0 h 174"/>
                  <a:gd name="T14" fmla="*/ 37661 w 173"/>
                  <a:gd name="T15" fmla="*/ 0 h 174"/>
                  <a:gd name="T16" fmla="*/ 74456 w 173"/>
                  <a:gd name="T17" fmla="*/ 3701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4">
                    <a:moveTo>
                      <a:pt x="172" y="86"/>
                    </a:moveTo>
                    <a:lnTo>
                      <a:pt x="172" y="86"/>
                    </a:lnTo>
                    <a:cubicBezTo>
                      <a:pt x="172" y="134"/>
                      <a:pt x="134" y="173"/>
                      <a:pt x="87" y="173"/>
                    </a:cubicBezTo>
                    <a:cubicBezTo>
                      <a:pt x="39" y="173"/>
                      <a:pt x="0" y="134"/>
                      <a:pt x="0" y="86"/>
                    </a:cubicBezTo>
                    <a:cubicBezTo>
                      <a:pt x="0" y="38"/>
                      <a:pt x="39" y="0"/>
                      <a:pt x="87" y="0"/>
                    </a:cubicBezTo>
                    <a:cubicBezTo>
                      <a:pt x="134" y="0"/>
                      <a:pt x="172" y="38"/>
                      <a:pt x="172" y="86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49" name="Freeform 71">
                <a:extLst>
                  <a:ext uri="{FF2B5EF4-FFF2-40B4-BE49-F238E27FC236}">
                    <a16:creationId xmlns:a16="http://schemas.microsoft.com/office/drawing/2014/main" id="{2153E895-B382-9148-8A81-2508170DC8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50590" y="7423121"/>
                <a:ext cx="74890" cy="74889"/>
              </a:xfrm>
              <a:custGeom>
                <a:avLst/>
                <a:gdLst>
                  <a:gd name="T0" fmla="*/ 74457 w 173"/>
                  <a:gd name="T1" fmla="*/ 36795 h 173"/>
                  <a:gd name="T2" fmla="*/ 74457 w 173"/>
                  <a:gd name="T3" fmla="*/ 36795 h 173"/>
                  <a:gd name="T4" fmla="*/ 36796 w 173"/>
                  <a:gd name="T5" fmla="*/ 74456 h 173"/>
                  <a:gd name="T6" fmla="*/ 36796 w 173"/>
                  <a:gd name="T7" fmla="*/ 74456 h 173"/>
                  <a:gd name="T8" fmla="*/ 0 w 173"/>
                  <a:gd name="T9" fmla="*/ 36795 h 173"/>
                  <a:gd name="T10" fmla="*/ 0 w 173"/>
                  <a:gd name="T11" fmla="*/ 36795 h 173"/>
                  <a:gd name="T12" fmla="*/ 36796 w 173"/>
                  <a:gd name="T13" fmla="*/ 0 h 173"/>
                  <a:gd name="T14" fmla="*/ 36796 w 173"/>
                  <a:gd name="T15" fmla="*/ 0 h 173"/>
                  <a:gd name="T16" fmla="*/ 74457 w 173"/>
                  <a:gd name="T17" fmla="*/ 36795 h 1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3">
                    <a:moveTo>
                      <a:pt x="172" y="85"/>
                    </a:moveTo>
                    <a:lnTo>
                      <a:pt x="172" y="85"/>
                    </a:lnTo>
                    <a:cubicBezTo>
                      <a:pt x="172" y="134"/>
                      <a:pt x="133" y="172"/>
                      <a:pt x="85" y="172"/>
                    </a:cubicBezTo>
                    <a:cubicBezTo>
                      <a:pt x="38" y="172"/>
                      <a:pt x="0" y="134"/>
                      <a:pt x="0" y="85"/>
                    </a:cubicBezTo>
                    <a:cubicBezTo>
                      <a:pt x="0" y="39"/>
                      <a:pt x="38" y="0"/>
                      <a:pt x="85" y="0"/>
                    </a:cubicBezTo>
                    <a:cubicBezTo>
                      <a:pt x="133" y="0"/>
                      <a:pt x="172" y="39"/>
                      <a:pt x="172" y="85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50" name="Freeform 72">
                <a:extLst>
                  <a:ext uri="{FF2B5EF4-FFF2-40B4-BE49-F238E27FC236}">
                    <a16:creationId xmlns:a16="http://schemas.microsoft.com/office/drawing/2014/main" id="{55F5B514-834B-0B43-BC00-7C9F1BC935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07003" y="6211444"/>
                <a:ext cx="74890" cy="74890"/>
              </a:xfrm>
              <a:custGeom>
                <a:avLst/>
                <a:gdLst>
                  <a:gd name="T0" fmla="*/ 74460 w 174"/>
                  <a:gd name="T1" fmla="*/ 36796 h 173"/>
                  <a:gd name="T2" fmla="*/ 74460 w 174"/>
                  <a:gd name="T3" fmla="*/ 36796 h 173"/>
                  <a:gd name="T4" fmla="*/ 37445 w 174"/>
                  <a:gd name="T5" fmla="*/ 74457 h 173"/>
                  <a:gd name="T6" fmla="*/ 37445 w 174"/>
                  <a:gd name="T7" fmla="*/ 74457 h 173"/>
                  <a:gd name="T8" fmla="*/ 0 w 174"/>
                  <a:gd name="T9" fmla="*/ 36796 h 173"/>
                  <a:gd name="T10" fmla="*/ 0 w 174"/>
                  <a:gd name="T11" fmla="*/ 36796 h 173"/>
                  <a:gd name="T12" fmla="*/ 37445 w 174"/>
                  <a:gd name="T13" fmla="*/ 0 h 173"/>
                  <a:gd name="T14" fmla="*/ 37445 w 174"/>
                  <a:gd name="T15" fmla="*/ 0 h 173"/>
                  <a:gd name="T16" fmla="*/ 74460 w 174"/>
                  <a:gd name="T17" fmla="*/ 36796 h 1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3">
                    <a:moveTo>
                      <a:pt x="173" y="85"/>
                    </a:moveTo>
                    <a:lnTo>
                      <a:pt x="173" y="85"/>
                    </a:lnTo>
                    <a:cubicBezTo>
                      <a:pt x="173" y="133"/>
                      <a:pt x="135" y="172"/>
                      <a:pt x="87" y="172"/>
                    </a:cubicBezTo>
                    <a:cubicBezTo>
                      <a:pt x="39" y="172"/>
                      <a:pt x="0" y="133"/>
                      <a:pt x="0" y="85"/>
                    </a:cubicBezTo>
                    <a:cubicBezTo>
                      <a:pt x="0" y="38"/>
                      <a:pt x="39" y="0"/>
                      <a:pt x="87" y="0"/>
                    </a:cubicBezTo>
                    <a:cubicBezTo>
                      <a:pt x="135" y="0"/>
                      <a:pt x="173" y="38"/>
                      <a:pt x="173" y="85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51" name="Freeform 73">
                <a:extLst>
                  <a:ext uri="{FF2B5EF4-FFF2-40B4-BE49-F238E27FC236}">
                    <a16:creationId xmlns:a16="http://schemas.microsoft.com/office/drawing/2014/main" id="{7C3C181B-EE3F-DA49-9FAC-5C2E839543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70969" y="5289723"/>
                <a:ext cx="74890" cy="76810"/>
              </a:xfrm>
              <a:custGeom>
                <a:avLst/>
                <a:gdLst>
                  <a:gd name="T0" fmla="*/ 74457 w 173"/>
                  <a:gd name="T1" fmla="*/ 38186 h 175"/>
                  <a:gd name="T2" fmla="*/ 74457 w 173"/>
                  <a:gd name="T3" fmla="*/ 38186 h 175"/>
                  <a:gd name="T4" fmla="*/ 37229 w 173"/>
                  <a:gd name="T5" fmla="*/ 76371 h 175"/>
                  <a:gd name="T6" fmla="*/ 37229 w 173"/>
                  <a:gd name="T7" fmla="*/ 76371 h 175"/>
                  <a:gd name="T8" fmla="*/ 0 w 173"/>
                  <a:gd name="T9" fmla="*/ 38186 h 175"/>
                  <a:gd name="T10" fmla="*/ 0 w 173"/>
                  <a:gd name="T11" fmla="*/ 38186 h 175"/>
                  <a:gd name="T12" fmla="*/ 37229 w 173"/>
                  <a:gd name="T13" fmla="*/ 0 h 175"/>
                  <a:gd name="T14" fmla="*/ 37229 w 173"/>
                  <a:gd name="T15" fmla="*/ 0 h 175"/>
                  <a:gd name="T16" fmla="*/ 74457 w 173"/>
                  <a:gd name="T17" fmla="*/ 38186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5">
                    <a:moveTo>
                      <a:pt x="172" y="87"/>
                    </a:moveTo>
                    <a:lnTo>
                      <a:pt x="172" y="87"/>
                    </a:lnTo>
                    <a:cubicBezTo>
                      <a:pt x="172" y="134"/>
                      <a:pt x="134" y="174"/>
                      <a:pt x="86" y="174"/>
                    </a:cubicBezTo>
                    <a:cubicBezTo>
                      <a:pt x="39" y="174"/>
                      <a:pt x="0" y="134"/>
                      <a:pt x="0" y="87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4" y="0"/>
                      <a:pt x="172" y="39"/>
                      <a:pt x="172" y="87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52" name="Freeform 74">
                <a:extLst>
                  <a:ext uri="{FF2B5EF4-FFF2-40B4-BE49-F238E27FC236}">
                    <a16:creationId xmlns:a16="http://schemas.microsoft.com/office/drawing/2014/main" id="{E3EF0A12-206F-D744-86E1-333BB90C87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62543" y="6954580"/>
                <a:ext cx="46086" cy="46086"/>
              </a:xfrm>
              <a:custGeom>
                <a:avLst/>
                <a:gdLst>
                  <a:gd name="T0" fmla="*/ 45647 w 105"/>
                  <a:gd name="T1" fmla="*/ 23043 h 106"/>
                  <a:gd name="T2" fmla="*/ 45647 w 105"/>
                  <a:gd name="T3" fmla="*/ 23043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3043 h 106"/>
                  <a:gd name="T10" fmla="*/ 0 w 105"/>
                  <a:gd name="T11" fmla="*/ 23043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3"/>
                    </a:moveTo>
                    <a:lnTo>
                      <a:pt x="104" y="53"/>
                    </a:lnTo>
                    <a:cubicBezTo>
                      <a:pt x="104" y="82"/>
                      <a:pt x="80" y="105"/>
                      <a:pt x="52" y="105"/>
                    </a:cubicBezTo>
                    <a:cubicBezTo>
                      <a:pt x="24" y="105"/>
                      <a:pt x="0" y="82"/>
                      <a:pt x="0" y="53"/>
                    </a:cubicBezTo>
                    <a:cubicBezTo>
                      <a:pt x="0" y="24"/>
                      <a:pt x="24" y="0"/>
                      <a:pt x="52" y="0"/>
                    </a:cubicBezTo>
                    <a:cubicBezTo>
                      <a:pt x="80" y="0"/>
                      <a:pt x="104" y="24"/>
                      <a:pt x="104" y="53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53" name="Freeform 75">
                <a:extLst>
                  <a:ext uri="{FF2B5EF4-FFF2-40B4-BE49-F238E27FC236}">
                    <a16:creationId xmlns:a16="http://schemas.microsoft.com/office/drawing/2014/main" id="{F0AE4E8C-F029-A14F-A61D-28AD78B9E9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83665" y="5957970"/>
                <a:ext cx="46086" cy="46086"/>
              </a:xfrm>
              <a:custGeom>
                <a:avLst/>
                <a:gdLst>
                  <a:gd name="T0" fmla="*/ 45647 w 105"/>
                  <a:gd name="T1" fmla="*/ 23043 h 106"/>
                  <a:gd name="T2" fmla="*/ 45647 w 105"/>
                  <a:gd name="T3" fmla="*/ 23043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3043 h 106"/>
                  <a:gd name="T10" fmla="*/ 0 w 105"/>
                  <a:gd name="T11" fmla="*/ 23043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3"/>
                    </a:moveTo>
                    <a:lnTo>
                      <a:pt x="104" y="53"/>
                    </a:lnTo>
                    <a:cubicBezTo>
                      <a:pt x="104" y="83"/>
                      <a:pt x="82" y="105"/>
                      <a:pt x="52" y="105"/>
                    </a:cubicBezTo>
                    <a:cubicBezTo>
                      <a:pt x="24" y="105"/>
                      <a:pt x="0" y="83"/>
                      <a:pt x="0" y="53"/>
                    </a:cubicBezTo>
                    <a:cubicBezTo>
                      <a:pt x="0" y="24"/>
                      <a:pt x="24" y="0"/>
                      <a:pt x="52" y="0"/>
                    </a:cubicBezTo>
                    <a:cubicBezTo>
                      <a:pt x="82" y="0"/>
                      <a:pt x="104" y="24"/>
                      <a:pt x="104" y="53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54" name="Freeform 76">
                <a:extLst>
                  <a:ext uri="{FF2B5EF4-FFF2-40B4-BE49-F238E27FC236}">
                    <a16:creationId xmlns:a16="http://schemas.microsoft.com/office/drawing/2014/main" id="{6666B2BE-DDBA-AE49-892F-D167846D31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22815" y="6263290"/>
                <a:ext cx="46086" cy="46086"/>
              </a:xfrm>
              <a:custGeom>
                <a:avLst/>
                <a:gdLst>
                  <a:gd name="T0" fmla="*/ 45647 w 105"/>
                  <a:gd name="T1" fmla="*/ 22824 h 105"/>
                  <a:gd name="T2" fmla="*/ 45647 w 105"/>
                  <a:gd name="T3" fmla="*/ 22824 h 105"/>
                  <a:gd name="T4" fmla="*/ 22824 w 105"/>
                  <a:gd name="T5" fmla="*/ 45647 h 105"/>
                  <a:gd name="T6" fmla="*/ 22824 w 105"/>
                  <a:gd name="T7" fmla="*/ 45647 h 105"/>
                  <a:gd name="T8" fmla="*/ 0 w 105"/>
                  <a:gd name="T9" fmla="*/ 22824 h 105"/>
                  <a:gd name="T10" fmla="*/ 0 w 105"/>
                  <a:gd name="T11" fmla="*/ 22824 h 105"/>
                  <a:gd name="T12" fmla="*/ 22824 w 105"/>
                  <a:gd name="T13" fmla="*/ 0 h 105"/>
                  <a:gd name="T14" fmla="*/ 22824 w 105"/>
                  <a:gd name="T15" fmla="*/ 0 h 105"/>
                  <a:gd name="T16" fmla="*/ 45647 w 105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5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2"/>
                      <a:pt x="81" y="104"/>
                      <a:pt x="52" y="104"/>
                    </a:cubicBezTo>
                    <a:cubicBezTo>
                      <a:pt x="23" y="104"/>
                      <a:pt x="0" y="82"/>
                      <a:pt x="0" y="52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1" y="0"/>
                      <a:pt x="104" y="23"/>
                      <a:pt x="104" y="52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55" name="Freeform 77">
                <a:extLst>
                  <a:ext uri="{FF2B5EF4-FFF2-40B4-BE49-F238E27FC236}">
                    <a16:creationId xmlns:a16="http://schemas.microsoft.com/office/drawing/2014/main" id="{C5B9E578-990D-1A4D-BFBE-21B919F5C0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92688" y="6522523"/>
                <a:ext cx="46086" cy="46086"/>
              </a:xfrm>
              <a:custGeom>
                <a:avLst/>
                <a:gdLst>
                  <a:gd name="T0" fmla="*/ 45647 w 105"/>
                  <a:gd name="T1" fmla="*/ 23043 h 106"/>
                  <a:gd name="T2" fmla="*/ 45647 w 105"/>
                  <a:gd name="T3" fmla="*/ 23043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3043 h 106"/>
                  <a:gd name="T10" fmla="*/ 0 w 105"/>
                  <a:gd name="T11" fmla="*/ 23043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3"/>
                    </a:moveTo>
                    <a:lnTo>
                      <a:pt x="104" y="53"/>
                    </a:lnTo>
                    <a:cubicBezTo>
                      <a:pt x="104" y="81"/>
                      <a:pt x="81" y="105"/>
                      <a:pt x="52" y="105"/>
                    </a:cubicBezTo>
                    <a:cubicBezTo>
                      <a:pt x="22" y="105"/>
                      <a:pt x="0" y="81"/>
                      <a:pt x="0" y="53"/>
                    </a:cubicBezTo>
                    <a:cubicBezTo>
                      <a:pt x="0" y="23"/>
                      <a:pt x="22" y="0"/>
                      <a:pt x="52" y="0"/>
                    </a:cubicBezTo>
                    <a:cubicBezTo>
                      <a:pt x="81" y="0"/>
                      <a:pt x="104" y="23"/>
                      <a:pt x="104" y="53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56" name="Freeform 78">
                <a:extLst>
                  <a:ext uri="{FF2B5EF4-FFF2-40B4-BE49-F238E27FC236}">
                    <a16:creationId xmlns:a16="http://schemas.microsoft.com/office/drawing/2014/main" id="{5C236861-5DCF-A742-8E22-E667B87F35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3717" y="7196532"/>
                <a:ext cx="46086" cy="46086"/>
              </a:xfrm>
              <a:custGeom>
                <a:avLst/>
                <a:gdLst>
                  <a:gd name="T0" fmla="*/ 45647 w 105"/>
                  <a:gd name="T1" fmla="*/ 23043 h 106"/>
                  <a:gd name="T2" fmla="*/ 45647 w 105"/>
                  <a:gd name="T3" fmla="*/ 23043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3043 h 106"/>
                  <a:gd name="T10" fmla="*/ 0 w 105"/>
                  <a:gd name="T11" fmla="*/ 23043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3"/>
                    </a:moveTo>
                    <a:lnTo>
                      <a:pt x="104" y="53"/>
                    </a:lnTo>
                    <a:cubicBezTo>
                      <a:pt x="104" y="81"/>
                      <a:pt x="80" y="105"/>
                      <a:pt x="52" y="105"/>
                    </a:cubicBezTo>
                    <a:cubicBezTo>
                      <a:pt x="23" y="105"/>
                      <a:pt x="0" y="81"/>
                      <a:pt x="0" y="53"/>
                    </a:cubicBezTo>
                    <a:cubicBezTo>
                      <a:pt x="0" y="24"/>
                      <a:pt x="23" y="0"/>
                      <a:pt x="52" y="0"/>
                    </a:cubicBezTo>
                    <a:cubicBezTo>
                      <a:pt x="80" y="0"/>
                      <a:pt x="104" y="24"/>
                      <a:pt x="104" y="53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57" name="Freeform 79">
                <a:extLst>
                  <a:ext uri="{FF2B5EF4-FFF2-40B4-BE49-F238E27FC236}">
                    <a16:creationId xmlns:a16="http://schemas.microsoft.com/office/drawing/2014/main" id="{67FC7591-8338-B243-9802-A5A1A2E353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04503" y="6004056"/>
                <a:ext cx="46086" cy="46086"/>
              </a:xfrm>
              <a:custGeom>
                <a:avLst/>
                <a:gdLst>
                  <a:gd name="T0" fmla="*/ 45651 w 106"/>
                  <a:gd name="T1" fmla="*/ 22828 h 107"/>
                  <a:gd name="T2" fmla="*/ 45651 w 106"/>
                  <a:gd name="T3" fmla="*/ 22828 h 107"/>
                  <a:gd name="T4" fmla="*/ 22608 w 106"/>
                  <a:gd name="T5" fmla="*/ 45655 h 107"/>
                  <a:gd name="T6" fmla="*/ 22608 w 106"/>
                  <a:gd name="T7" fmla="*/ 45655 h 107"/>
                  <a:gd name="T8" fmla="*/ 0 w 106"/>
                  <a:gd name="T9" fmla="*/ 22828 h 107"/>
                  <a:gd name="T10" fmla="*/ 0 w 106"/>
                  <a:gd name="T11" fmla="*/ 22828 h 107"/>
                  <a:gd name="T12" fmla="*/ 22608 w 106"/>
                  <a:gd name="T13" fmla="*/ 0 h 107"/>
                  <a:gd name="T14" fmla="*/ 22608 w 106"/>
                  <a:gd name="T15" fmla="*/ 0 h 107"/>
                  <a:gd name="T16" fmla="*/ 45651 w 106"/>
                  <a:gd name="T17" fmla="*/ 22828 h 1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7">
                    <a:moveTo>
                      <a:pt x="105" y="53"/>
                    </a:moveTo>
                    <a:lnTo>
                      <a:pt x="105" y="53"/>
                    </a:lnTo>
                    <a:cubicBezTo>
                      <a:pt x="105" y="82"/>
                      <a:pt x="81" y="106"/>
                      <a:pt x="52" y="106"/>
                    </a:cubicBezTo>
                    <a:cubicBezTo>
                      <a:pt x="23" y="106"/>
                      <a:pt x="0" y="82"/>
                      <a:pt x="0" y="53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1" y="0"/>
                      <a:pt x="105" y="23"/>
                      <a:pt x="105" y="53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58" name="Freeform 80">
                <a:extLst>
                  <a:ext uri="{FF2B5EF4-FFF2-40B4-BE49-F238E27FC236}">
                    <a16:creationId xmlns:a16="http://schemas.microsoft.com/office/drawing/2014/main" id="{60FDD411-C4EF-EC4C-BC3E-18B9C8178C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65502" y="5596963"/>
                <a:ext cx="46086" cy="46086"/>
              </a:xfrm>
              <a:custGeom>
                <a:avLst/>
                <a:gdLst>
                  <a:gd name="T0" fmla="*/ 45647 w 105"/>
                  <a:gd name="T1" fmla="*/ 23043 h 106"/>
                  <a:gd name="T2" fmla="*/ 45647 w 105"/>
                  <a:gd name="T3" fmla="*/ 23043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3043 h 106"/>
                  <a:gd name="T10" fmla="*/ 0 w 105"/>
                  <a:gd name="T11" fmla="*/ 23043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3"/>
                    </a:moveTo>
                    <a:lnTo>
                      <a:pt x="104" y="53"/>
                    </a:lnTo>
                    <a:cubicBezTo>
                      <a:pt x="104" y="81"/>
                      <a:pt x="81" y="105"/>
                      <a:pt x="52" y="105"/>
                    </a:cubicBezTo>
                    <a:cubicBezTo>
                      <a:pt x="22" y="105"/>
                      <a:pt x="0" y="81"/>
                      <a:pt x="0" y="53"/>
                    </a:cubicBezTo>
                    <a:cubicBezTo>
                      <a:pt x="0" y="24"/>
                      <a:pt x="22" y="0"/>
                      <a:pt x="52" y="0"/>
                    </a:cubicBezTo>
                    <a:cubicBezTo>
                      <a:pt x="81" y="0"/>
                      <a:pt x="104" y="24"/>
                      <a:pt x="104" y="53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59" name="Freeform 81">
                <a:extLst>
                  <a:ext uri="{FF2B5EF4-FFF2-40B4-BE49-F238E27FC236}">
                    <a16:creationId xmlns:a16="http://schemas.microsoft.com/office/drawing/2014/main" id="{EE9F4C8B-E61D-BC4C-8640-E96028E614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15731" y="5266680"/>
                <a:ext cx="46086" cy="46086"/>
              </a:xfrm>
              <a:custGeom>
                <a:avLst/>
                <a:gdLst>
                  <a:gd name="T0" fmla="*/ 45647 w 105"/>
                  <a:gd name="T1" fmla="*/ 22608 h 106"/>
                  <a:gd name="T2" fmla="*/ 45647 w 105"/>
                  <a:gd name="T3" fmla="*/ 22608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2608 h 106"/>
                  <a:gd name="T10" fmla="*/ 0 w 105"/>
                  <a:gd name="T11" fmla="*/ 22608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2608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1"/>
                      <a:pt x="81" y="105"/>
                      <a:pt x="52" y="105"/>
                    </a:cubicBezTo>
                    <a:cubicBezTo>
                      <a:pt x="24" y="105"/>
                      <a:pt x="0" y="81"/>
                      <a:pt x="0" y="52"/>
                    </a:cubicBezTo>
                    <a:cubicBezTo>
                      <a:pt x="0" y="24"/>
                      <a:pt x="24" y="0"/>
                      <a:pt x="52" y="0"/>
                    </a:cubicBezTo>
                    <a:cubicBezTo>
                      <a:pt x="81" y="0"/>
                      <a:pt x="104" y="24"/>
                      <a:pt x="104" y="52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60" name="Freeform 82">
                <a:extLst>
                  <a:ext uri="{FF2B5EF4-FFF2-40B4-BE49-F238E27FC236}">
                    <a16:creationId xmlns:a16="http://schemas.microsoft.com/office/drawing/2014/main" id="{8824FCBC-9A49-414C-85A7-414F0007B4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86771" y="6766396"/>
                <a:ext cx="46086" cy="46086"/>
              </a:xfrm>
              <a:custGeom>
                <a:avLst/>
                <a:gdLst>
                  <a:gd name="T0" fmla="*/ 45647 w 105"/>
                  <a:gd name="T1" fmla="*/ 22608 h 106"/>
                  <a:gd name="T2" fmla="*/ 45647 w 105"/>
                  <a:gd name="T3" fmla="*/ 22608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2608 h 106"/>
                  <a:gd name="T10" fmla="*/ 0 w 105"/>
                  <a:gd name="T11" fmla="*/ 22608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2608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1"/>
                      <a:pt x="81" y="105"/>
                      <a:pt x="52" y="105"/>
                    </a:cubicBezTo>
                    <a:cubicBezTo>
                      <a:pt x="23" y="105"/>
                      <a:pt x="0" y="81"/>
                      <a:pt x="0" y="52"/>
                    </a:cubicBezTo>
                    <a:cubicBezTo>
                      <a:pt x="0" y="22"/>
                      <a:pt x="23" y="0"/>
                      <a:pt x="52" y="0"/>
                    </a:cubicBezTo>
                    <a:cubicBezTo>
                      <a:pt x="81" y="0"/>
                      <a:pt x="104" y="22"/>
                      <a:pt x="104" y="52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61" name="Freeform 83">
                <a:extLst>
                  <a:ext uri="{FF2B5EF4-FFF2-40B4-BE49-F238E27FC236}">
                    <a16:creationId xmlns:a16="http://schemas.microsoft.com/office/drawing/2014/main" id="{32E750C4-7AAF-9D40-94D0-4548A83A5B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04503" y="7150446"/>
                <a:ext cx="46086" cy="46086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2608 w 106"/>
                  <a:gd name="T5" fmla="*/ 45647 h 105"/>
                  <a:gd name="T6" fmla="*/ 22608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2608 w 106"/>
                  <a:gd name="T13" fmla="*/ 0 h 105"/>
                  <a:gd name="T14" fmla="*/ 22608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1"/>
                      <a:pt x="81" y="104"/>
                      <a:pt x="52" y="104"/>
                    </a:cubicBezTo>
                    <a:cubicBezTo>
                      <a:pt x="23" y="104"/>
                      <a:pt x="0" y="81"/>
                      <a:pt x="0" y="52"/>
                    </a:cubicBezTo>
                    <a:cubicBezTo>
                      <a:pt x="0" y="22"/>
                      <a:pt x="23" y="0"/>
                      <a:pt x="52" y="0"/>
                    </a:cubicBezTo>
                    <a:cubicBezTo>
                      <a:pt x="81" y="0"/>
                      <a:pt x="105" y="22"/>
                      <a:pt x="105" y="52"/>
                    </a:cubicBezTo>
                  </a:path>
                </a:pathLst>
              </a:custGeom>
              <a:solidFill>
                <a:srgbClr val="EA662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62" name="Freeform 84">
                <a:extLst>
                  <a:ext uri="{FF2B5EF4-FFF2-40B4-BE49-F238E27FC236}">
                    <a16:creationId xmlns:a16="http://schemas.microsoft.com/office/drawing/2014/main" id="{2A6F1A96-2760-2F46-A65A-D7930C4C4A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39950" y="5090017"/>
                <a:ext cx="46086" cy="46086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2608 w 106"/>
                  <a:gd name="T5" fmla="*/ 45647 h 105"/>
                  <a:gd name="T6" fmla="*/ 22608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2608 w 106"/>
                  <a:gd name="T13" fmla="*/ 0 h 105"/>
                  <a:gd name="T14" fmla="*/ 22608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1"/>
                      <a:pt x="82" y="104"/>
                      <a:pt x="52" y="104"/>
                    </a:cubicBezTo>
                    <a:cubicBezTo>
                      <a:pt x="24" y="104"/>
                      <a:pt x="0" y="81"/>
                      <a:pt x="0" y="52"/>
                    </a:cubicBezTo>
                    <a:cubicBezTo>
                      <a:pt x="0" y="24"/>
                      <a:pt x="24" y="0"/>
                      <a:pt x="52" y="0"/>
                    </a:cubicBezTo>
                    <a:cubicBezTo>
                      <a:pt x="82" y="0"/>
                      <a:pt x="105" y="24"/>
                      <a:pt x="105" y="52"/>
                    </a:cubicBezTo>
                  </a:path>
                </a:pathLst>
              </a:custGeom>
              <a:solidFill>
                <a:srgbClr val="EA662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63" name="Freeform 85">
                <a:extLst>
                  <a:ext uri="{FF2B5EF4-FFF2-40B4-BE49-F238E27FC236}">
                    <a16:creationId xmlns:a16="http://schemas.microsoft.com/office/drawing/2014/main" id="{E69B10B0-24CA-F84B-AD98-E94F48273A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19857" y="5468307"/>
                <a:ext cx="46086" cy="46086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3043 w 106"/>
                  <a:gd name="T5" fmla="*/ 45647 h 105"/>
                  <a:gd name="T6" fmla="*/ 23043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3043 w 106"/>
                  <a:gd name="T13" fmla="*/ 0 h 105"/>
                  <a:gd name="T14" fmla="*/ 23043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1"/>
                      <a:pt x="81" y="104"/>
                      <a:pt x="53" y="104"/>
                    </a:cubicBezTo>
                    <a:cubicBezTo>
                      <a:pt x="24" y="104"/>
                      <a:pt x="0" y="81"/>
                      <a:pt x="0" y="52"/>
                    </a:cubicBezTo>
                    <a:cubicBezTo>
                      <a:pt x="0" y="24"/>
                      <a:pt x="24" y="0"/>
                      <a:pt x="53" y="0"/>
                    </a:cubicBezTo>
                    <a:cubicBezTo>
                      <a:pt x="81" y="0"/>
                      <a:pt x="105" y="24"/>
                      <a:pt x="105" y="52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64" name="Freeform 86">
                <a:extLst>
                  <a:ext uri="{FF2B5EF4-FFF2-40B4-BE49-F238E27FC236}">
                    <a16:creationId xmlns:a16="http://schemas.microsoft.com/office/drawing/2014/main" id="{A4DF5F41-48DB-2C46-8DD6-93B5F4BD54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01104" y="5080416"/>
                <a:ext cx="537670" cy="261154"/>
              </a:xfrm>
              <a:custGeom>
                <a:avLst/>
                <a:gdLst>
                  <a:gd name="T0" fmla="*/ 406733 w 1236"/>
                  <a:gd name="T1" fmla="*/ 260719 h 601"/>
                  <a:gd name="T2" fmla="*/ 130067 w 1236"/>
                  <a:gd name="T3" fmla="*/ 260719 h 601"/>
                  <a:gd name="T4" fmla="*/ 130067 w 1236"/>
                  <a:gd name="T5" fmla="*/ 260719 h 601"/>
                  <a:gd name="T6" fmla="*/ 0 w 1236"/>
                  <a:gd name="T7" fmla="*/ 130360 h 601"/>
                  <a:gd name="T8" fmla="*/ 0 w 1236"/>
                  <a:gd name="T9" fmla="*/ 130360 h 601"/>
                  <a:gd name="T10" fmla="*/ 130067 w 1236"/>
                  <a:gd name="T11" fmla="*/ 0 h 601"/>
                  <a:gd name="T12" fmla="*/ 406733 w 1236"/>
                  <a:gd name="T13" fmla="*/ 0 h 601"/>
                  <a:gd name="T14" fmla="*/ 406733 w 1236"/>
                  <a:gd name="T15" fmla="*/ 0 h 601"/>
                  <a:gd name="T16" fmla="*/ 537235 w 1236"/>
                  <a:gd name="T17" fmla="*/ 130360 h 601"/>
                  <a:gd name="T18" fmla="*/ 537235 w 1236"/>
                  <a:gd name="T19" fmla="*/ 130360 h 601"/>
                  <a:gd name="T20" fmla="*/ 406733 w 1236"/>
                  <a:gd name="T21" fmla="*/ 260719 h 60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36" h="601">
                    <a:moveTo>
                      <a:pt x="935" y="600"/>
                    </a:moveTo>
                    <a:lnTo>
                      <a:pt x="299" y="600"/>
                    </a:lnTo>
                    <a:cubicBezTo>
                      <a:pt x="135" y="600"/>
                      <a:pt x="0" y="466"/>
                      <a:pt x="0" y="300"/>
                    </a:cubicBezTo>
                    <a:cubicBezTo>
                      <a:pt x="0" y="135"/>
                      <a:pt x="135" y="0"/>
                      <a:pt x="299" y="0"/>
                    </a:cubicBezTo>
                    <a:lnTo>
                      <a:pt x="935" y="0"/>
                    </a:lnTo>
                    <a:cubicBezTo>
                      <a:pt x="1101" y="0"/>
                      <a:pt x="1235" y="135"/>
                      <a:pt x="1235" y="300"/>
                    </a:cubicBezTo>
                    <a:cubicBezTo>
                      <a:pt x="1235" y="466"/>
                      <a:pt x="1101" y="600"/>
                      <a:pt x="935" y="60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65" name="Freeform 87">
                <a:extLst>
                  <a:ext uri="{FF2B5EF4-FFF2-40B4-BE49-F238E27FC236}">
                    <a16:creationId xmlns:a16="http://schemas.microsoft.com/office/drawing/2014/main" id="{3CCE49C7-D56C-914C-9286-F033199168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31525" y="5714099"/>
                <a:ext cx="537670" cy="261154"/>
              </a:xfrm>
              <a:custGeom>
                <a:avLst/>
                <a:gdLst>
                  <a:gd name="T0" fmla="*/ 407168 w 1236"/>
                  <a:gd name="T1" fmla="*/ 260719 h 601"/>
                  <a:gd name="T2" fmla="*/ 130502 w 1236"/>
                  <a:gd name="T3" fmla="*/ 260719 h 601"/>
                  <a:gd name="T4" fmla="*/ 130502 w 1236"/>
                  <a:gd name="T5" fmla="*/ 260719 h 601"/>
                  <a:gd name="T6" fmla="*/ 0 w 1236"/>
                  <a:gd name="T7" fmla="*/ 130360 h 601"/>
                  <a:gd name="T8" fmla="*/ 0 w 1236"/>
                  <a:gd name="T9" fmla="*/ 130360 h 601"/>
                  <a:gd name="T10" fmla="*/ 130502 w 1236"/>
                  <a:gd name="T11" fmla="*/ 0 h 601"/>
                  <a:gd name="T12" fmla="*/ 407168 w 1236"/>
                  <a:gd name="T13" fmla="*/ 0 h 601"/>
                  <a:gd name="T14" fmla="*/ 407168 w 1236"/>
                  <a:gd name="T15" fmla="*/ 0 h 601"/>
                  <a:gd name="T16" fmla="*/ 537235 w 1236"/>
                  <a:gd name="T17" fmla="*/ 130360 h 601"/>
                  <a:gd name="T18" fmla="*/ 537235 w 1236"/>
                  <a:gd name="T19" fmla="*/ 130360 h 601"/>
                  <a:gd name="T20" fmla="*/ 407168 w 1236"/>
                  <a:gd name="T21" fmla="*/ 260719 h 60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36" h="601">
                    <a:moveTo>
                      <a:pt x="936" y="600"/>
                    </a:moveTo>
                    <a:lnTo>
                      <a:pt x="300" y="600"/>
                    </a:lnTo>
                    <a:cubicBezTo>
                      <a:pt x="134" y="600"/>
                      <a:pt x="0" y="466"/>
                      <a:pt x="0" y="300"/>
                    </a:cubicBezTo>
                    <a:cubicBezTo>
                      <a:pt x="0" y="135"/>
                      <a:pt x="134" y="0"/>
                      <a:pt x="300" y="0"/>
                    </a:cubicBezTo>
                    <a:lnTo>
                      <a:pt x="936" y="0"/>
                    </a:lnTo>
                    <a:cubicBezTo>
                      <a:pt x="1101" y="0"/>
                      <a:pt x="1235" y="135"/>
                      <a:pt x="1235" y="300"/>
                    </a:cubicBezTo>
                    <a:cubicBezTo>
                      <a:pt x="1235" y="466"/>
                      <a:pt x="1101" y="600"/>
                      <a:pt x="936" y="60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66" name="Freeform 88">
                <a:extLst>
                  <a:ext uri="{FF2B5EF4-FFF2-40B4-BE49-F238E27FC236}">
                    <a16:creationId xmlns:a16="http://schemas.microsoft.com/office/drawing/2014/main" id="{E30FA3CF-DF28-3D4A-A944-80D51E092A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16751" y="6545566"/>
                <a:ext cx="537670" cy="261154"/>
              </a:xfrm>
              <a:custGeom>
                <a:avLst/>
                <a:gdLst>
                  <a:gd name="T0" fmla="*/ 406733 w 1236"/>
                  <a:gd name="T1" fmla="*/ 260719 h 601"/>
                  <a:gd name="T2" fmla="*/ 130067 w 1236"/>
                  <a:gd name="T3" fmla="*/ 260719 h 601"/>
                  <a:gd name="T4" fmla="*/ 130067 w 1236"/>
                  <a:gd name="T5" fmla="*/ 260719 h 601"/>
                  <a:gd name="T6" fmla="*/ 0 w 1236"/>
                  <a:gd name="T7" fmla="*/ 129925 h 601"/>
                  <a:gd name="T8" fmla="*/ 0 w 1236"/>
                  <a:gd name="T9" fmla="*/ 129925 h 601"/>
                  <a:gd name="T10" fmla="*/ 130067 w 1236"/>
                  <a:gd name="T11" fmla="*/ 0 h 601"/>
                  <a:gd name="T12" fmla="*/ 406733 w 1236"/>
                  <a:gd name="T13" fmla="*/ 0 h 601"/>
                  <a:gd name="T14" fmla="*/ 406733 w 1236"/>
                  <a:gd name="T15" fmla="*/ 0 h 601"/>
                  <a:gd name="T16" fmla="*/ 537235 w 1236"/>
                  <a:gd name="T17" fmla="*/ 129925 h 601"/>
                  <a:gd name="T18" fmla="*/ 537235 w 1236"/>
                  <a:gd name="T19" fmla="*/ 129925 h 601"/>
                  <a:gd name="T20" fmla="*/ 406733 w 1236"/>
                  <a:gd name="T21" fmla="*/ 260719 h 60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36" h="601">
                    <a:moveTo>
                      <a:pt x="935" y="600"/>
                    </a:moveTo>
                    <a:lnTo>
                      <a:pt x="299" y="600"/>
                    </a:lnTo>
                    <a:cubicBezTo>
                      <a:pt x="134" y="600"/>
                      <a:pt x="0" y="465"/>
                      <a:pt x="0" y="299"/>
                    </a:cubicBezTo>
                    <a:cubicBezTo>
                      <a:pt x="0" y="133"/>
                      <a:pt x="134" y="0"/>
                      <a:pt x="299" y="0"/>
                    </a:cubicBezTo>
                    <a:lnTo>
                      <a:pt x="935" y="0"/>
                    </a:lnTo>
                    <a:cubicBezTo>
                      <a:pt x="1101" y="0"/>
                      <a:pt x="1235" y="133"/>
                      <a:pt x="1235" y="299"/>
                    </a:cubicBezTo>
                    <a:cubicBezTo>
                      <a:pt x="1235" y="465"/>
                      <a:pt x="1101" y="600"/>
                      <a:pt x="935" y="60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67" name="Freeform 89">
                <a:extLst>
                  <a:ext uri="{FF2B5EF4-FFF2-40B4-BE49-F238E27FC236}">
                    <a16:creationId xmlns:a16="http://schemas.microsoft.com/office/drawing/2014/main" id="{DFC50B74-837A-0D45-A00E-978646521D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51618" y="6862408"/>
                <a:ext cx="537670" cy="261154"/>
              </a:xfrm>
              <a:custGeom>
                <a:avLst/>
                <a:gdLst>
                  <a:gd name="T0" fmla="*/ 406298 w 1236"/>
                  <a:gd name="T1" fmla="*/ 260719 h 601"/>
                  <a:gd name="T2" fmla="*/ 130502 w 1236"/>
                  <a:gd name="T3" fmla="*/ 260719 h 601"/>
                  <a:gd name="T4" fmla="*/ 130502 w 1236"/>
                  <a:gd name="T5" fmla="*/ 260719 h 601"/>
                  <a:gd name="T6" fmla="*/ 0 w 1236"/>
                  <a:gd name="T7" fmla="*/ 130360 h 601"/>
                  <a:gd name="T8" fmla="*/ 0 w 1236"/>
                  <a:gd name="T9" fmla="*/ 130360 h 601"/>
                  <a:gd name="T10" fmla="*/ 130502 w 1236"/>
                  <a:gd name="T11" fmla="*/ 0 h 601"/>
                  <a:gd name="T12" fmla="*/ 406298 w 1236"/>
                  <a:gd name="T13" fmla="*/ 0 h 601"/>
                  <a:gd name="T14" fmla="*/ 406298 w 1236"/>
                  <a:gd name="T15" fmla="*/ 0 h 601"/>
                  <a:gd name="T16" fmla="*/ 537235 w 1236"/>
                  <a:gd name="T17" fmla="*/ 130360 h 601"/>
                  <a:gd name="T18" fmla="*/ 537235 w 1236"/>
                  <a:gd name="T19" fmla="*/ 130360 h 601"/>
                  <a:gd name="T20" fmla="*/ 406298 w 1236"/>
                  <a:gd name="T21" fmla="*/ 260719 h 60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36" h="601">
                    <a:moveTo>
                      <a:pt x="934" y="600"/>
                    </a:moveTo>
                    <a:lnTo>
                      <a:pt x="300" y="600"/>
                    </a:lnTo>
                    <a:cubicBezTo>
                      <a:pt x="134" y="600"/>
                      <a:pt x="0" y="466"/>
                      <a:pt x="0" y="300"/>
                    </a:cubicBezTo>
                    <a:cubicBezTo>
                      <a:pt x="0" y="134"/>
                      <a:pt x="134" y="0"/>
                      <a:pt x="300" y="0"/>
                    </a:cubicBezTo>
                    <a:lnTo>
                      <a:pt x="934" y="0"/>
                    </a:lnTo>
                    <a:cubicBezTo>
                      <a:pt x="1100" y="0"/>
                      <a:pt x="1235" y="134"/>
                      <a:pt x="1235" y="300"/>
                    </a:cubicBezTo>
                    <a:cubicBezTo>
                      <a:pt x="1235" y="466"/>
                      <a:pt x="1100" y="600"/>
                      <a:pt x="934" y="60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68" name="Freeform 90">
                <a:extLst>
                  <a:ext uri="{FF2B5EF4-FFF2-40B4-BE49-F238E27FC236}">
                    <a16:creationId xmlns:a16="http://schemas.microsoft.com/office/drawing/2014/main" id="{8BC929E6-3B5A-2641-A150-56CB09015E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70527" y="7123562"/>
                <a:ext cx="537670" cy="261154"/>
              </a:xfrm>
              <a:custGeom>
                <a:avLst/>
                <a:gdLst>
                  <a:gd name="T0" fmla="*/ 407168 w 1236"/>
                  <a:gd name="T1" fmla="*/ 260719 h 600"/>
                  <a:gd name="T2" fmla="*/ 130502 w 1236"/>
                  <a:gd name="T3" fmla="*/ 260719 h 600"/>
                  <a:gd name="T4" fmla="*/ 130502 w 1236"/>
                  <a:gd name="T5" fmla="*/ 260719 h 600"/>
                  <a:gd name="T6" fmla="*/ 0 w 1236"/>
                  <a:gd name="T7" fmla="*/ 130577 h 600"/>
                  <a:gd name="T8" fmla="*/ 0 w 1236"/>
                  <a:gd name="T9" fmla="*/ 130577 h 600"/>
                  <a:gd name="T10" fmla="*/ 130502 w 1236"/>
                  <a:gd name="T11" fmla="*/ 0 h 600"/>
                  <a:gd name="T12" fmla="*/ 407168 w 1236"/>
                  <a:gd name="T13" fmla="*/ 0 h 600"/>
                  <a:gd name="T14" fmla="*/ 407168 w 1236"/>
                  <a:gd name="T15" fmla="*/ 0 h 600"/>
                  <a:gd name="T16" fmla="*/ 537235 w 1236"/>
                  <a:gd name="T17" fmla="*/ 130577 h 600"/>
                  <a:gd name="T18" fmla="*/ 537235 w 1236"/>
                  <a:gd name="T19" fmla="*/ 130577 h 600"/>
                  <a:gd name="T20" fmla="*/ 407168 w 1236"/>
                  <a:gd name="T21" fmla="*/ 260719 h 6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36" h="600">
                    <a:moveTo>
                      <a:pt x="936" y="599"/>
                    </a:moveTo>
                    <a:lnTo>
                      <a:pt x="300" y="599"/>
                    </a:lnTo>
                    <a:cubicBezTo>
                      <a:pt x="135" y="599"/>
                      <a:pt x="0" y="465"/>
                      <a:pt x="0" y="300"/>
                    </a:cubicBezTo>
                    <a:cubicBezTo>
                      <a:pt x="0" y="134"/>
                      <a:pt x="135" y="0"/>
                      <a:pt x="300" y="0"/>
                    </a:cubicBezTo>
                    <a:lnTo>
                      <a:pt x="936" y="0"/>
                    </a:lnTo>
                    <a:cubicBezTo>
                      <a:pt x="1102" y="0"/>
                      <a:pt x="1235" y="134"/>
                      <a:pt x="1235" y="300"/>
                    </a:cubicBezTo>
                    <a:cubicBezTo>
                      <a:pt x="1235" y="465"/>
                      <a:pt x="1102" y="599"/>
                      <a:pt x="936" y="599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</p:grpSp>
        <p:grpSp>
          <p:nvGrpSpPr>
            <p:cNvPr id="218" name="Group 1">
              <a:extLst>
                <a:ext uri="{FF2B5EF4-FFF2-40B4-BE49-F238E27FC236}">
                  <a16:creationId xmlns:a16="http://schemas.microsoft.com/office/drawing/2014/main" id="{22F57FAD-4F79-8C4B-881A-9DF0D047DE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388560" y="3766218"/>
              <a:ext cx="1933859" cy="1997821"/>
              <a:chOff x="8253235" y="2100188"/>
              <a:chExt cx="2448321" cy="2528969"/>
            </a:xfrm>
          </p:grpSpPr>
          <p:sp>
            <p:nvSpPr>
              <p:cNvPr id="219" name="Freeform 91">
                <a:extLst>
                  <a:ext uri="{FF2B5EF4-FFF2-40B4-BE49-F238E27FC236}">
                    <a16:creationId xmlns:a16="http://schemas.microsoft.com/office/drawing/2014/main" id="{BDD29A43-8E40-8140-9723-7D58AEE7DC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53235" y="3674793"/>
                <a:ext cx="378290" cy="291878"/>
              </a:xfrm>
              <a:custGeom>
                <a:avLst/>
                <a:gdLst>
                  <a:gd name="T0" fmla="*/ 145831 w 869"/>
                  <a:gd name="T1" fmla="*/ 291444 h 672"/>
                  <a:gd name="T2" fmla="*/ 232459 w 869"/>
                  <a:gd name="T3" fmla="*/ 291444 h 672"/>
                  <a:gd name="T4" fmla="*/ 232459 w 869"/>
                  <a:gd name="T5" fmla="*/ 291444 h 672"/>
                  <a:gd name="T6" fmla="*/ 377855 w 869"/>
                  <a:gd name="T7" fmla="*/ 145939 h 672"/>
                  <a:gd name="T8" fmla="*/ 377855 w 869"/>
                  <a:gd name="T9" fmla="*/ 145939 h 672"/>
                  <a:gd name="T10" fmla="*/ 232459 w 869"/>
                  <a:gd name="T11" fmla="*/ 0 h 672"/>
                  <a:gd name="T12" fmla="*/ 145831 w 869"/>
                  <a:gd name="T13" fmla="*/ 0 h 672"/>
                  <a:gd name="T14" fmla="*/ 145831 w 869"/>
                  <a:gd name="T15" fmla="*/ 0 h 672"/>
                  <a:gd name="T16" fmla="*/ 0 w 869"/>
                  <a:gd name="T17" fmla="*/ 145939 h 672"/>
                  <a:gd name="T18" fmla="*/ 0 w 869"/>
                  <a:gd name="T19" fmla="*/ 145939 h 672"/>
                  <a:gd name="T20" fmla="*/ 145831 w 869"/>
                  <a:gd name="T21" fmla="*/ 291444 h 67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869" h="672">
                    <a:moveTo>
                      <a:pt x="335" y="671"/>
                    </a:moveTo>
                    <a:lnTo>
                      <a:pt x="534" y="671"/>
                    </a:lnTo>
                    <a:cubicBezTo>
                      <a:pt x="718" y="671"/>
                      <a:pt x="868" y="520"/>
                      <a:pt x="868" y="336"/>
                    </a:cubicBezTo>
                    <a:cubicBezTo>
                      <a:pt x="868" y="151"/>
                      <a:pt x="718" y="0"/>
                      <a:pt x="534" y="0"/>
                    </a:cubicBezTo>
                    <a:lnTo>
                      <a:pt x="335" y="0"/>
                    </a:lnTo>
                    <a:cubicBezTo>
                      <a:pt x="149" y="0"/>
                      <a:pt x="0" y="151"/>
                      <a:pt x="0" y="336"/>
                    </a:cubicBezTo>
                    <a:cubicBezTo>
                      <a:pt x="0" y="520"/>
                      <a:pt x="149" y="671"/>
                      <a:pt x="335" y="671"/>
                    </a:cubicBezTo>
                  </a:path>
                </a:pathLst>
              </a:custGeom>
              <a:solidFill>
                <a:srgbClr val="CC5EA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20" name="Freeform 92">
                <a:extLst>
                  <a:ext uri="{FF2B5EF4-FFF2-40B4-BE49-F238E27FC236}">
                    <a16:creationId xmlns:a16="http://schemas.microsoft.com/office/drawing/2014/main" id="{ED776A67-92F6-DE47-934C-E56639B043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60916" y="2292214"/>
                <a:ext cx="2283178" cy="1945213"/>
              </a:xfrm>
              <a:custGeom>
                <a:avLst/>
                <a:gdLst>
                  <a:gd name="T0" fmla="*/ 0 w 5244"/>
                  <a:gd name="T1" fmla="*/ 728639 h 4469"/>
                  <a:gd name="T2" fmla="*/ 714037 w 5244"/>
                  <a:gd name="T3" fmla="*/ 874018 h 4469"/>
                  <a:gd name="T4" fmla="*/ 568182 w 5244"/>
                  <a:gd name="T5" fmla="*/ 1019833 h 4469"/>
                  <a:gd name="T6" fmla="*/ 714037 w 5244"/>
                  <a:gd name="T7" fmla="*/ 1165648 h 4469"/>
                  <a:gd name="T8" fmla="*/ 913445 w 5244"/>
                  <a:gd name="T9" fmla="*/ 1165648 h 4469"/>
                  <a:gd name="T10" fmla="*/ 911268 w 5244"/>
                  <a:gd name="T11" fmla="*/ 1165648 h 4469"/>
                  <a:gd name="T12" fmla="*/ 1007489 w 5244"/>
                  <a:gd name="T13" fmla="*/ 1263583 h 4469"/>
                  <a:gd name="T14" fmla="*/ 911268 w 5244"/>
                  <a:gd name="T15" fmla="*/ 1361954 h 4469"/>
                  <a:gd name="T16" fmla="*/ 656131 w 5244"/>
                  <a:gd name="T17" fmla="*/ 1361954 h 4469"/>
                  <a:gd name="T18" fmla="*/ 510711 w 5244"/>
                  <a:gd name="T19" fmla="*/ 1507769 h 4469"/>
                  <a:gd name="T20" fmla="*/ 656131 w 5244"/>
                  <a:gd name="T21" fmla="*/ 1653148 h 4469"/>
                  <a:gd name="T22" fmla="*/ 960903 w 5244"/>
                  <a:gd name="T23" fmla="*/ 1653148 h 4469"/>
                  <a:gd name="T24" fmla="*/ 815483 w 5244"/>
                  <a:gd name="T25" fmla="*/ 1798963 h 4469"/>
                  <a:gd name="T26" fmla="*/ 1576978 w 5244"/>
                  <a:gd name="T27" fmla="*/ 1944778 h 4469"/>
                  <a:gd name="T28" fmla="*/ 1722397 w 5244"/>
                  <a:gd name="T29" fmla="*/ 1798963 h 4469"/>
                  <a:gd name="T30" fmla="*/ 1576978 w 5244"/>
                  <a:gd name="T31" fmla="*/ 1653148 h 4469"/>
                  <a:gd name="T32" fmla="*/ 2066354 w 5244"/>
                  <a:gd name="T33" fmla="*/ 1653148 h 4469"/>
                  <a:gd name="T34" fmla="*/ 2212210 w 5244"/>
                  <a:gd name="T35" fmla="*/ 1507769 h 4469"/>
                  <a:gd name="T36" fmla="*/ 1624435 w 5244"/>
                  <a:gd name="T37" fmla="*/ 1361954 h 4469"/>
                  <a:gd name="T38" fmla="*/ 1629660 w 5244"/>
                  <a:gd name="T39" fmla="*/ 1361954 h 4469"/>
                  <a:gd name="T40" fmla="*/ 1536051 w 5244"/>
                  <a:gd name="T41" fmla="*/ 1263583 h 4469"/>
                  <a:gd name="T42" fmla="*/ 1629660 w 5244"/>
                  <a:gd name="T43" fmla="*/ 1166083 h 4469"/>
                  <a:gd name="T44" fmla="*/ 1624435 w 5244"/>
                  <a:gd name="T45" fmla="*/ 1165648 h 4469"/>
                  <a:gd name="T46" fmla="*/ 1765936 w 5244"/>
                  <a:gd name="T47" fmla="*/ 1165648 h 4469"/>
                  <a:gd name="T48" fmla="*/ 1911791 w 5244"/>
                  <a:gd name="T49" fmla="*/ 1019833 h 4469"/>
                  <a:gd name="T50" fmla="*/ 2136452 w 5244"/>
                  <a:gd name="T51" fmla="*/ 874018 h 4469"/>
                  <a:gd name="T52" fmla="*/ 2282743 w 5244"/>
                  <a:gd name="T53" fmla="*/ 728639 h 4469"/>
                  <a:gd name="T54" fmla="*/ 2136452 w 5244"/>
                  <a:gd name="T55" fmla="*/ 583259 h 4469"/>
                  <a:gd name="T56" fmla="*/ 1922241 w 5244"/>
                  <a:gd name="T57" fmla="*/ 583259 h 4469"/>
                  <a:gd name="T58" fmla="*/ 2068096 w 5244"/>
                  <a:gd name="T59" fmla="*/ 437444 h 4469"/>
                  <a:gd name="T60" fmla="*/ 1441136 w 5244"/>
                  <a:gd name="T61" fmla="*/ 291194 h 4469"/>
                  <a:gd name="T62" fmla="*/ 1586992 w 5244"/>
                  <a:gd name="T63" fmla="*/ 145815 h 4469"/>
                  <a:gd name="T64" fmla="*/ 1441136 w 5244"/>
                  <a:gd name="T65" fmla="*/ 0 h 4469"/>
                  <a:gd name="T66" fmla="*/ 389237 w 5244"/>
                  <a:gd name="T67" fmla="*/ 0 h 4469"/>
                  <a:gd name="T68" fmla="*/ 243818 w 5244"/>
                  <a:gd name="T69" fmla="*/ 145815 h 4469"/>
                  <a:gd name="T70" fmla="*/ 876437 w 5244"/>
                  <a:gd name="T71" fmla="*/ 291194 h 4469"/>
                  <a:gd name="T72" fmla="*/ 1022293 w 5244"/>
                  <a:gd name="T73" fmla="*/ 437444 h 4469"/>
                  <a:gd name="T74" fmla="*/ 876437 w 5244"/>
                  <a:gd name="T75" fmla="*/ 583259 h 4469"/>
                  <a:gd name="T76" fmla="*/ 145420 w 5244"/>
                  <a:gd name="T77" fmla="*/ 583259 h 446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5244" h="4469">
                    <a:moveTo>
                      <a:pt x="0" y="1674"/>
                    </a:moveTo>
                    <a:lnTo>
                      <a:pt x="0" y="1674"/>
                    </a:lnTo>
                    <a:cubicBezTo>
                      <a:pt x="0" y="1858"/>
                      <a:pt x="150" y="2008"/>
                      <a:pt x="334" y="2008"/>
                    </a:cubicBezTo>
                    <a:lnTo>
                      <a:pt x="1640" y="2008"/>
                    </a:lnTo>
                    <a:cubicBezTo>
                      <a:pt x="1455" y="2008"/>
                      <a:pt x="1305" y="2158"/>
                      <a:pt x="1305" y="2343"/>
                    </a:cubicBezTo>
                    <a:cubicBezTo>
                      <a:pt x="1305" y="2528"/>
                      <a:pt x="1455" y="2678"/>
                      <a:pt x="1640" y="2678"/>
                    </a:cubicBezTo>
                    <a:lnTo>
                      <a:pt x="2098" y="2678"/>
                    </a:lnTo>
                    <a:cubicBezTo>
                      <a:pt x="2097" y="2678"/>
                      <a:pt x="2095" y="2678"/>
                      <a:pt x="2093" y="2678"/>
                    </a:cubicBezTo>
                    <a:cubicBezTo>
                      <a:pt x="2216" y="2681"/>
                      <a:pt x="2314" y="2780"/>
                      <a:pt x="2314" y="2903"/>
                    </a:cubicBezTo>
                    <a:cubicBezTo>
                      <a:pt x="2314" y="3026"/>
                      <a:pt x="2216" y="3127"/>
                      <a:pt x="2093" y="3129"/>
                    </a:cubicBezTo>
                    <a:cubicBezTo>
                      <a:pt x="2095" y="3129"/>
                      <a:pt x="2097" y="3129"/>
                      <a:pt x="2098" y="3129"/>
                    </a:cubicBezTo>
                    <a:lnTo>
                      <a:pt x="1507" y="3129"/>
                    </a:lnTo>
                    <a:cubicBezTo>
                      <a:pt x="1323" y="3129"/>
                      <a:pt x="1173" y="3280"/>
                      <a:pt x="1173" y="3464"/>
                    </a:cubicBezTo>
                    <a:cubicBezTo>
                      <a:pt x="1173" y="3649"/>
                      <a:pt x="1323" y="3798"/>
                      <a:pt x="1507" y="3798"/>
                    </a:cubicBezTo>
                    <a:lnTo>
                      <a:pt x="2207" y="3798"/>
                    </a:lnTo>
                    <a:cubicBezTo>
                      <a:pt x="2023" y="3798"/>
                      <a:pt x="1873" y="3948"/>
                      <a:pt x="1873" y="4133"/>
                    </a:cubicBezTo>
                    <a:cubicBezTo>
                      <a:pt x="1873" y="4318"/>
                      <a:pt x="2023" y="4468"/>
                      <a:pt x="2207" y="4468"/>
                    </a:cubicBezTo>
                    <a:lnTo>
                      <a:pt x="3622" y="4468"/>
                    </a:lnTo>
                    <a:cubicBezTo>
                      <a:pt x="3807" y="4468"/>
                      <a:pt x="3956" y="4318"/>
                      <a:pt x="3956" y="4133"/>
                    </a:cubicBezTo>
                    <a:cubicBezTo>
                      <a:pt x="3956" y="3948"/>
                      <a:pt x="3807" y="3798"/>
                      <a:pt x="3622" y="3798"/>
                    </a:cubicBezTo>
                    <a:lnTo>
                      <a:pt x="4746" y="3798"/>
                    </a:lnTo>
                    <a:cubicBezTo>
                      <a:pt x="4930" y="3798"/>
                      <a:pt x="5081" y="3649"/>
                      <a:pt x="5081" y="3464"/>
                    </a:cubicBezTo>
                    <a:cubicBezTo>
                      <a:pt x="5081" y="3280"/>
                      <a:pt x="4930" y="3129"/>
                      <a:pt x="4746" y="3129"/>
                    </a:cubicBezTo>
                    <a:lnTo>
                      <a:pt x="3731" y="3129"/>
                    </a:lnTo>
                    <a:cubicBezTo>
                      <a:pt x="3735" y="3129"/>
                      <a:pt x="3739" y="3129"/>
                      <a:pt x="3743" y="3129"/>
                    </a:cubicBezTo>
                    <a:cubicBezTo>
                      <a:pt x="3624" y="3122"/>
                      <a:pt x="3528" y="3024"/>
                      <a:pt x="3528" y="2903"/>
                    </a:cubicBezTo>
                    <a:cubicBezTo>
                      <a:pt x="3528" y="2783"/>
                      <a:pt x="3624" y="2684"/>
                      <a:pt x="3743" y="2679"/>
                    </a:cubicBezTo>
                    <a:cubicBezTo>
                      <a:pt x="3739" y="2678"/>
                      <a:pt x="3735" y="2678"/>
                      <a:pt x="3731" y="2678"/>
                    </a:cubicBezTo>
                    <a:lnTo>
                      <a:pt x="4056" y="2678"/>
                    </a:lnTo>
                    <a:cubicBezTo>
                      <a:pt x="4240" y="2678"/>
                      <a:pt x="4391" y="2528"/>
                      <a:pt x="4391" y="2343"/>
                    </a:cubicBezTo>
                    <a:cubicBezTo>
                      <a:pt x="4391" y="2158"/>
                      <a:pt x="4240" y="2008"/>
                      <a:pt x="4056" y="2008"/>
                    </a:cubicBezTo>
                    <a:lnTo>
                      <a:pt x="4907" y="2008"/>
                    </a:lnTo>
                    <a:cubicBezTo>
                      <a:pt x="5093" y="2008"/>
                      <a:pt x="5243" y="1858"/>
                      <a:pt x="5243" y="1674"/>
                    </a:cubicBezTo>
                    <a:cubicBezTo>
                      <a:pt x="5243" y="1490"/>
                      <a:pt x="5093" y="1340"/>
                      <a:pt x="4907" y="1340"/>
                    </a:cubicBezTo>
                    <a:lnTo>
                      <a:pt x="4415" y="1340"/>
                    </a:lnTo>
                    <a:cubicBezTo>
                      <a:pt x="4600" y="1340"/>
                      <a:pt x="4750" y="1189"/>
                      <a:pt x="4750" y="1005"/>
                    </a:cubicBezTo>
                    <a:cubicBezTo>
                      <a:pt x="4750" y="820"/>
                      <a:pt x="4600" y="669"/>
                      <a:pt x="4415" y="669"/>
                    </a:cubicBezTo>
                    <a:lnTo>
                      <a:pt x="3310" y="669"/>
                    </a:lnTo>
                    <a:cubicBezTo>
                      <a:pt x="3495" y="669"/>
                      <a:pt x="3645" y="520"/>
                      <a:pt x="3645" y="335"/>
                    </a:cubicBezTo>
                    <a:cubicBezTo>
                      <a:pt x="3645" y="151"/>
                      <a:pt x="3495" y="0"/>
                      <a:pt x="3310" y="0"/>
                    </a:cubicBezTo>
                    <a:lnTo>
                      <a:pt x="894" y="0"/>
                    </a:lnTo>
                    <a:cubicBezTo>
                      <a:pt x="710" y="0"/>
                      <a:pt x="560" y="151"/>
                      <a:pt x="560" y="335"/>
                    </a:cubicBezTo>
                    <a:cubicBezTo>
                      <a:pt x="560" y="520"/>
                      <a:pt x="710" y="669"/>
                      <a:pt x="894" y="669"/>
                    </a:cubicBezTo>
                    <a:lnTo>
                      <a:pt x="2013" y="669"/>
                    </a:lnTo>
                    <a:cubicBezTo>
                      <a:pt x="2197" y="669"/>
                      <a:pt x="2348" y="820"/>
                      <a:pt x="2348" y="1005"/>
                    </a:cubicBezTo>
                    <a:cubicBezTo>
                      <a:pt x="2348" y="1189"/>
                      <a:pt x="2197" y="1340"/>
                      <a:pt x="2013" y="1340"/>
                    </a:cubicBezTo>
                    <a:lnTo>
                      <a:pt x="334" y="1340"/>
                    </a:lnTo>
                    <a:cubicBezTo>
                      <a:pt x="150" y="1340"/>
                      <a:pt x="0" y="1490"/>
                      <a:pt x="0" y="1674"/>
                    </a:cubicBezTo>
                  </a:path>
                </a:pathLst>
              </a:custGeom>
              <a:solidFill>
                <a:srgbClr val="CC5EA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21" name="Freeform 93">
                <a:extLst>
                  <a:ext uri="{FF2B5EF4-FFF2-40B4-BE49-F238E27FC236}">
                    <a16:creationId xmlns:a16="http://schemas.microsoft.com/office/drawing/2014/main" id="{D3EABDBA-8C1F-CE44-B38A-6D8CB00588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17505" y="2488079"/>
                <a:ext cx="76810" cy="76810"/>
              </a:xfrm>
              <a:custGeom>
                <a:avLst/>
                <a:gdLst>
                  <a:gd name="T0" fmla="*/ 76371 w 175"/>
                  <a:gd name="T1" fmla="*/ 38186 h 175"/>
                  <a:gd name="T2" fmla="*/ 76371 w 175"/>
                  <a:gd name="T3" fmla="*/ 38186 h 175"/>
                  <a:gd name="T4" fmla="*/ 38186 w 175"/>
                  <a:gd name="T5" fmla="*/ 76371 h 175"/>
                  <a:gd name="T6" fmla="*/ 38186 w 175"/>
                  <a:gd name="T7" fmla="*/ 76371 h 175"/>
                  <a:gd name="T8" fmla="*/ 0 w 175"/>
                  <a:gd name="T9" fmla="*/ 38186 h 175"/>
                  <a:gd name="T10" fmla="*/ 0 w 175"/>
                  <a:gd name="T11" fmla="*/ 38186 h 175"/>
                  <a:gd name="T12" fmla="*/ 38186 w 175"/>
                  <a:gd name="T13" fmla="*/ 0 h 175"/>
                  <a:gd name="T14" fmla="*/ 38186 w 175"/>
                  <a:gd name="T15" fmla="*/ 0 h 175"/>
                  <a:gd name="T16" fmla="*/ 76371 w 175"/>
                  <a:gd name="T17" fmla="*/ 38186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5" h="175">
                    <a:moveTo>
                      <a:pt x="174" y="87"/>
                    </a:moveTo>
                    <a:lnTo>
                      <a:pt x="174" y="87"/>
                    </a:lnTo>
                    <a:cubicBezTo>
                      <a:pt x="174" y="135"/>
                      <a:pt x="134" y="174"/>
                      <a:pt x="87" y="174"/>
                    </a:cubicBezTo>
                    <a:cubicBezTo>
                      <a:pt x="39" y="174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4" y="0"/>
                      <a:pt x="174" y="39"/>
                      <a:pt x="174" y="87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22" name="Freeform 94">
                <a:extLst>
                  <a:ext uri="{FF2B5EF4-FFF2-40B4-BE49-F238E27FC236}">
                    <a16:creationId xmlns:a16="http://schemas.microsoft.com/office/drawing/2014/main" id="{77F7F164-5893-064C-AEB3-6A8C0EFFA2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29614" y="3501971"/>
                <a:ext cx="74889" cy="76810"/>
              </a:xfrm>
              <a:custGeom>
                <a:avLst/>
                <a:gdLst>
                  <a:gd name="T0" fmla="*/ 74459 w 174"/>
                  <a:gd name="T1" fmla="*/ 38186 h 175"/>
                  <a:gd name="T2" fmla="*/ 74459 w 174"/>
                  <a:gd name="T3" fmla="*/ 38186 h 175"/>
                  <a:gd name="T4" fmla="*/ 37445 w 174"/>
                  <a:gd name="T5" fmla="*/ 76371 h 175"/>
                  <a:gd name="T6" fmla="*/ 37445 w 174"/>
                  <a:gd name="T7" fmla="*/ 76371 h 175"/>
                  <a:gd name="T8" fmla="*/ 0 w 174"/>
                  <a:gd name="T9" fmla="*/ 38186 h 175"/>
                  <a:gd name="T10" fmla="*/ 0 w 174"/>
                  <a:gd name="T11" fmla="*/ 38186 h 175"/>
                  <a:gd name="T12" fmla="*/ 37445 w 174"/>
                  <a:gd name="T13" fmla="*/ 0 h 175"/>
                  <a:gd name="T14" fmla="*/ 37445 w 174"/>
                  <a:gd name="T15" fmla="*/ 0 h 175"/>
                  <a:gd name="T16" fmla="*/ 74459 w 174"/>
                  <a:gd name="T17" fmla="*/ 38186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5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5"/>
                      <a:pt x="135" y="174"/>
                      <a:pt x="87" y="174"/>
                    </a:cubicBezTo>
                    <a:cubicBezTo>
                      <a:pt x="39" y="174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5" y="0"/>
                      <a:pt x="173" y="39"/>
                      <a:pt x="173" y="87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23" name="Freeform 95">
                <a:extLst>
                  <a:ext uri="{FF2B5EF4-FFF2-40B4-BE49-F238E27FC236}">
                    <a16:creationId xmlns:a16="http://schemas.microsoft.com/office/drawing/2014/main" id="{E22A3346-2C82-F34B-8A82-76AA3A69AA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16320" y="2774196"/>
                <a:ext cx="74890" cy="74890"/>
              </a:xfrm>
              <a:custGeom>
                <a:avLst/>
                <a:gdLst>
                  <a:gd name="T0" fmla="*/ 74457 w 173"/>
                  <a:gd name="T1" fmla="*/ 36796 h 173"/>
                  <a:gd name="T2" fmla="*/ 74457 w 173"/>
                  <a:gd name="T3" fmla="*/ 36796 h 173"/>
                  <a:gd name="T4" fmla="*/ 37661 w 173"/>
                  <a:gd name="T5" fmla="*/ 74457 h 173"/>
                  <a:gd name="T6" fmla="*/ 37661 w 173"/>
                  <a:gd name="T7" fmla="*/ 74457 h 173"/>
                  <a:gd name="T8" fmla="*/ 0 w 173"/>
                  <a:gd name="T9" fmla="*/ 36796 h 173"/>
                  <a:gd name="T10" fmla="*/ 0 w 173"/>
                  <a:gd name="T11" fmla="*/ 36796 h 173"/>
                  <a:gd name="T12" fmla="*/ 37661 w 173"/>
                  <a:gd name="T13" fmla="*/ 0 h 173"/>
                  <a:gd name="T14" fmla="*/ 37661 w 173"/>
                  <a:gd name="T15" fmla="*/ 0 h 173"/>
                  <a:gd name="T16" fmla="*/ 74457 w 173"/>
                  <a:gd name="T17" fmla="*/ 36796 h 1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3">
                    <a:moveTo>
                      <a:pt x="172" y="85"/>
                    </a:moveTo>
                    <a:lnTo>
                      <a:pt x="172" y="85"/>
                    </a:lnTo>
                    <a:cubicBezTo>
                      <a:pt x="172" y="133"/>
                      <a:pt x="134" y="172"/>
                      <a:pt x="87" y="172"/>
                    </a:cubicBezTo>
                    <a:cubicBezTo>
                      <a:pt x="39" y="172"/>
                      <a:pt x="0" y="133"/>
                      <a:pt x="0" y="85"/>
                    </a:cubicBezTo>
                    <a:cubicBezTo>
                      <a:pt x="0" y="38"/>
                      <a:pt x="39" y="0"/>
                      <a:pt x="87" y="0"/>
                    </a:cubicBezTo>
                    <a:cubicBezTo>
                      <a:pt x="134" y="0"/>
                      <a:pt x="172" y="38"/>
                      <a:pt x="172" y="85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24" name="Freeform 96">
                <a:extLst>
                  <a:ext uri="{FF2B5EF4-FFF2-40B4-BE49-F238E27FC236}">
                    <a16:creationId xmlns:a16="http://schemas.microsoft.com/office/drawing/2014/main" id="{4D2F972E-C55D-7642-B75E-712D65A56D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61661" y="2192360"/>
                <a:ext cx="76810" cy="74889"/>
              </a:xfrm>
              <a:custGeom>
                <a:avLst/>
                <a:gdLst>
                  <a:gd name="T0" fmla="*/ 76371 w 175"/>
                  <a:gd name="T1" fmla="*/ 37445 h 174"/>
                  <a:gd name="T2" fmla="*/ 76371 w 175"/>
                  <a:gd name="T3" fmla="*/ 37445 h 174"/>
                  <a:gd name="T4" fmla="*/ 38186 w 175"/>
                  <a:gd name="T5" fmla="*/ 74459 h 174"/>
                  <a:gd name="T6" fmla="*/ 38186 w 175"/>
                  <a:gd name="T7" fmla="*/ 74459 h 174"/>
                  <a:gd name="T8" fmla="*/ 0 w 175"/>
                  <a:gd name="T9" fmla="*/ 37445 h 174"/>
                  <a:gd name="T10" fmla="*/ 0 w 175"/>
                  <a:gd name="T11" fmla="*/ 37445 h 174"/>
                  <a:gd name="T12" fmla="*/ 38186 w 175"/>
                  <a:gd name="T13" fmla="*/ 0 h 174"/>
                  <a:gd name="T14" fmla="*/ 38186 w 175"/>
                  <a:gd name="T15" fmla="*/ 0 h 174"/>
                  <a:gd name="T16" fmla="*/ 76371 w 175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5" h="174">
                    <a:moveTo>
                      <a:pt x="174" y="87"/>
                    </a:moveTo>
                    <a:lnTo>
                      <a:pt x="174" y="87"/>
                    </a:lnTo>
                    <a:cubicBezTo>
                      <a:pt x="174" y="136"/>
                      <a:pt x="134" y="173"/>
                      <a:pt x="87" y="173"/>
                    </a:cubicBezTo>
                    <a:cubicBezTo>
                      <a:pt x="39" y="173"/>
                      <a:pt x="0" y="136"/>
                      <a:pt x="0" y="87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4" y="0"/>
                      <a:pt x="174" y="39"/>
                      <a:pt x="174" y="87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dirty="0"/>
              </a:p>
            </p:txBody>
          </p:sp>
          <p:sp>
            <p:nvSpPr>
              <p:cNvPr id="225" name="Freeform 97">
                <a:extLst>
                  <a:ext uri="{FF2B5EF4-FFF2-40B4-BE49-F238E27FC236}">
                    <a16:creationId xmlns:a16="http://schemas.microsoft.com/office/drawing/2014/main" id="{3E7BB409-FAC4-2D4A-88BB-73F21CFAE3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81893" y="4162537"/>
                <a:ext cx="74889" cy="74889"/>
              </a:xfrm>
              <a:custGeom>
                <a:avLst/>
                <a:gdLst>
                  <a:gd name="T0" fmla="*/ 74459 w 174"/>
                  <a:gd name="T1" fmla="*/ 37014 h 174"/>
                  <a:gd name="T2" fmla="*/ 74459 w 174"/>
                  <a:gd name="T3" fmla="*/ 37014 h 174"/>
                  <a:gd name="T4" fmla="*/ 37445 w 174"/>
                  <a:gd name="T5" fmla="*/ 74459 h 174"/>
                  <a:gd name="T6" fmla="*/ 37445 w 174"/>
                  <a:gd name="T7" fmla="*/ 74459 h 174"/>
                  <a:gd name="T8" fmla="*/ 0 w 174"/>
                  <a:gd name="T9" fmla="*/ 37014 h 174"/>
                  <a:gd name="T10" fmla="*/ 0 w 174"/>
                  <a:gd name="T11" fmla="*/ 37014 h 174"/>
                  <a:gd name="T12" fmla="*/ 37445 w 174"/>
                  <a:gd name="T13" fmla="*/ 0 h 174"/>
                  <a:gd name="T14" fmla="*/ 37445 w 174"/>
                  <a:gd name="T15" fmla="*/ 0 h 174"/>
                  <a:gd name="T16" fmla="*/ 74459 w 174"/>
                  <a:gd name="T17" fmla="*/ 37014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4">
                    <a:moveTo>
                      <a:pt x="173" y="86"/>
                    </a:moveTo>
                    <a:lnTo>
                      <a:pt x="173" y="86"/>
                    </a:lnTo>
                    <a:cubicBezTo>
                      <a:pt x="173" y="134"/>
                      <a:pt x="134" y="173"/>
                      <a:pt x="87" y="173"/>
                    </a:cubicBezTo>
                    <a:cubicBezTo>
                      <a:pt x="39" y="173"/>
                      <a:pt x="0" y="134"/>
                      <a:pt x="0" y="86"/>
                    </a:cubicBezTo>
                    <a:cubicBezTo>
                      <a:pt x="0" y="38"/>
                      <a:pt x="39" y="0"/>
                      <a:pt x="87" y="0"/>
                    </a:cubicBezTo>
                    <a:cubicBezTo>
                      <a:pt x="134" y="0"/>
                      <a:pt x="173" y="38"/>
                      <a:pt x="173" y="86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26" name="Freeform 98">
                <a:extLst>
                  <a:ext uri="{FF2B5EF4-FFF2-40B4-BE49-F238E27FC236}">
                    <a16:creationId xmlns:a16="http://schemas.microsoft.com/office/drawing/2014/main" id="{4C3D2F8E-261C-A848-8741-2AB34A49C5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42606" y="3327228"/>
                <a:ext cx="74889" cy="74890"/>
              </a:xfrm>
              <a:custGeom>
                <a:avLst/>
                <a:gdLst>
                  <a:gd name="T0" fmla="*/ 74456 w 173"/>
                  <a:gd name="T1" fmla="*/ 37445 h 174"/>
                  <a:gd name="T2" fmla="*/ 74456 w 173"/>
                  <a:gd name="T3" fmla="*/ 37445 h 174"/>
                  <a:gd name="T4" fmla="*/ 37661 w 173"/>
                  <a:gd name="T5" fmla="*/ 74460 h 174"/>
                  <a:gd name="T6" fmla="*/ 37661 w 173"/>
                  <a:gd name="T7" fmla="*/ 74460 h 174"/>
                  <a:gd name="T8" fmla="*/ 0 w 173"/>
                  <a:gd name="T9" fmla="*/ 37445 h 174"/>
                  <a:gd name="T10" fmla="*/ 0 w 173"/>
                  <a:gd name="T11" fmla="*/ 37445 h 174"/>
                  <a:gd name="T12" fmla="*/ 37661 w 173"/>
                  <a:gd name="T13" fmla="*/ 0 h 174"/>
                  <a:gd name="T14" fmla="*/ 37661 w 173"/>
                  <a:gd name="T15" fmla="*/ 0 h 174"/>
                  <a:gd name="T16" fmla="*/ 74456 w 173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4">
                    <a:moveTo>
                      <a:pt x="172" y="87"/>
                    </a:moveTo>
                    <a:lnTo>
                      <a:pt x="172" y="87"/>
                    </a:lnTo>
                    <a:cubicBezTo>
                      <a:pt x="172" y="135"/>
                      <a:pt x="134" y="173"/>
                      <a:pt x="87" y="173"/>
                    </a:cubicBezTo>
                    <a:cubicBezTo>
                      <a:pt x="39" y="173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4" y="0"/>
                      <a:pt x="172" y="39"/>
                      <a:pt x="172" y="87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27" name="Freeform 99">
                <a:extLst>
                  <a:ext uri="{FF2B5EF4-FFF2-40B4-BE49-F238E27FC236}">
                    <a16:creationId xmlns:a16="http://schemas.microsoft.com/office/drawing/2014/main" id="{C9920861-6FED-914E-ADB7-8B0BB3A829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26656" y="4262390"/>
                <a:ext cx="74889" cy="74889"/>
              </a:xfrm>
              <a:custGeom>
                <a:avLst/>
                <a:gdLst>
                  <a:gd name="T0" fmla="*/ 74459 w 174"/>
                  <a:gd name="T1" fmla="*/ 37014 h 174"/>
                  <a:gd name="T2" fmla="*/ 74459 w 174"/>
                  <a:gd name="T3" fmla="*/ 37014 h 174"/>
                  <a:gd name="T4" fmla="*/ 37445 w 174"/>
                  <a:gd name="T5" fmla="*/ 74459 h 174"/>
                  <a:gd name="T6" fmla="*/ 37445 w 174"/>
                  <a:gd name="T7" fmla="*/ 74459 h 174"/>
                  <a:gd name="T8" fmla="*/ 0 w 174"/>
                  <a:gd name="T9" fmla="*/ 37014 h 174"/>
                  <a:gd name="T10" fmla="*/ 0 w 174"/>
                  <a:gd name="T11" fmla="*/ 37014 h 174"/>
                  <a:gd name="T12" fmla="*/ 37445 w 174"/>
                  <a:gd name="T13" fmla="*/ 0 h 174"/>
                  <a:gd name="T14" fmla="*/ 37445 w 174"/>
                  <a:gd name="T15" fmla="*/ 0 h 174"/>
                  <a:gd name="T16" fmla="*/ 74459 w 174"/>
                  <a:gd name="T17" fmla="*/ 37014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4">
                    <a:moveTo>
                      <a:pt x="173" y="86"/>
                    </a:moveTo>
                    <a:lnTo>
                      <a:pt x="173" y="86"/>
                    </a:lnTo>
                    <a:cubicBezTo>
                      <a:pt x="173" y="134"/>
                      <a:pt x="134" y="173"/>
                      <a:pt x="87" y="173"/>
                    </a:cubicBezTo>
                    <a:cubicBezTo>
                      <a:pt x="39" y="173"/>
                      <a:pt x="0" y="134"/>
                      <a:pt x="0" y="86"/>
                    </a:cubicBezTo>
                    <a:cubicBezTo>
                      <a:pt x="0" y="38"/>
                      <a:pt x="39" y="0"/>
                      <a:pt x="87" y="0"/>
                    </a:cubicBezTo>
                    <a:cubicBezTo>
                      <a:pt x="134" y="0"/>
                      <a:pt x="173" y="38"/>
                      <a:pt x="173" y="86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28" name="Freeform 100">
                <a:extLst>
                  <a:ext uri="{FF2B5EF4-FFF2-40B4-BE49-F238E27FC236}">
                    <a16:creationId xmlns:a16="http://schemas.microsoft.com/office/drawing/2014/main" id="{900A52EC-E801-D545-87A8-7696DEBCC9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42615" y="3820732"/>
                <a:ext cx="74890" cy="74889"/>
              </a:xfrm>
              <a:custGeom>
                <a:avLst/>
                <a:gdLst>
                  <a:gd name="T0" fmla="*/ 74460 w 174"/>
                  <a:gd name="T1" fmla="*/ 37228 h 173"/>
                  <a:gd name="T2" fmla="*/ 74460 w 174"/>
                  <a:gd name="T3" fmla="*/ 37228 h 173"/>
                  <a:gd name="T4" fmla="*/ 37015 w 174"/>
                  <a:gd name="T5" fmla="*/ 74456 h 173"/>
                  <a:gd name="T6" fmla="*/ 37015 w 174"/>
                  <a:gd name="T7" fmla="*/ 74456 h 173"/>
                  <a:gd name="T8" fmla="*/ 0 w 174"/>
                  <a:gd name="T9" fmla="*/ 37228 h 173"/>
                  <a:gd name="T10" fmla="*/ 0 w 174"/>
                  <a:gd name="T11" fmla="*/ 37228 h 173"/>
                  <a:gd name="T12" fmla="*/ 37015 w 174"/>
                  <a:gd name="T13" fmla="*/ 0 h 173"/>
                  <a:gd name="T14" fmla="*/ 37015 w 174"/>
                  <a:gd name="T15" fmla="*/ 0 h 173"/>
                  <a:gd name="T16" fmla="*/ 74460 w 174"/>
                  <a:gd name="T17" fmla="*/ 37228 h 1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3">
                    <a:moveTo>
                      <a:pt x="173" y="86"/>
                    </a:moveTo>
                    <a:lnTo>
                      <a:pt x="173" y="86"/>
                    </a:lnTo>
                    <a:cubicBezTo>
                      <a:pt x="173" y="134"/>
                      <a:pt x="135" y="172"/>
                      <a:pt x="86" y="172"/>
                    </a:cubicBezTo>
                    <a:cubicBezTo>
                      <a:pt x="39" y="172"/>
                      <a:pt x="0" y="134"/>
                      <a:pt x="0" y="86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5" y="0"/>
                      <a:pt x="173" y="39"/>
                      <a:pt x="173" y="86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29" name="Freeform 101">
                <a:extLst>
                  <a:ext uri="{FF2B5EF4-FFF2-40B4-BE49-F238E27FC236}">
                    <a16:creationId xmlns:a16="http://schemas.microsoft.com/office/drawing/2014/main" id="{443478C7-0F3F-2C4F-A38F-5D46F539E6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23118" y="2586011"/>
                <a:ext cx="46086" cy="46086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2608 w 106"/>
                  <a:gd name="T5" fmla="*/ 45647 h 105"/>
                  <a:gd name="T6" fmla="*/ 22608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2608 w 106"/>
                  <a:gd name="T13" fmla="*/ 0 h 105"/>
                  <a:gd name="T14" fmla="*/ 22608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1"/>
                      <a:pt x="81" y="104"/>
                      <a:pt x="52" y="104"/>
                    </a:cubicBezTo>
                    <a:cubicBezTo>
                      <a:pt x="22" y="104"/>
                      <a:pt x="0" y="81"/>
                      <a:pt x="0" y="52"/>
                    </a:cubicBezTo>
                    <a:cubicBezTo>
                      <a:pt x="0" y="24"/>
                      <a:pt x="22" y="0"/>
                      <a:pt x="52" y="0"/>
                    </a:cubicBezTo>
                    <a:cubicBezTo>
                      <a:pt x="81" y="0"/>
                      <a:pt x="105" y="24"/>
                      <a:pt x="105" y="52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30" name="Freeform 102">
                <a:extLst>
                  <a:ext uri="{FF2B5EF4-FFF2-40B4-BE49-F238E27FC236}">
                    <a16:creationId xmlns:a16="http://schemas.microsoft.com/office/drawing/2014/main" id="{3770B8F0-41E8-D84B-B1E3-D3B92821E2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20298" y="2985423"/>
                <a:ext cx="46086" cy="46086"/>
              </a:xfrm>
              <a:custGeom>
                <a:avLst/>
                <a:gdLst>
                  <a:gd name="T0" fmla="*/ 45651 w 106"/>
                  <a:gd name="T1" fmla="*/ 23043 h 106"/>
                  <a:gd name="T2" fmla="*/ 45651 w 106"/>
                  <a:gd name="T3" fmla="*/ 23043 h 106"/>
                  <a:gd name="T4" fmla="*/ 22608 w 106"/>
                  <a:gd name="T5" fmla="*/ 45651 h 106"/>
                  <a:gd name="T6" fmla="*/ 22608 w 106"/>
                  <a:gd name="T7" fmla="*/ 45651 h 106"/>
                  <a:gd name="T8" fmla="*/ 0 w 106"/>
                  <a:gd name="T9" fmla="*/ 23043 h 106"/>
                  <a:gd name="T10" fmla="*/ 0 w 106"/>
                  <a:gd name="T11" fmla="*/ 23043 h 106"/>
                  <a:gd name="T12" fmla="*/ 22608 w 106"/>
                  <a:gd name="T13" fmla="*/ 0 h 106"/>
                  <a:gd name="T14" fmla="*/ 22608 w 106"/>
                  <a:gd name="T15" fmla="*/ 0 h 106"/>
                  <a:gd name="T16" fmla="*/ 45651 w 106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6">
                    <a:moveTo>
                      <a:pt x="105" y="53"/>
                    </a:moveTo>
                    <a:lnTo>
                      <a:pt x="105" y="53"/>
                    </a:lnTo>
                    <a:cubicBezTo>
                      <a:pt x="105" y="81"/>
                      <a:pt x="81" y="105"/>
                      <a:pt x="52" y="105"/>
                    </a:cubicBezTo>
                    <a:cubicBezTo>
                      <a:pt x="23" y="105"/>
                      <a:pt x="0" y="81"/>
                      <a:pt x="0" y="53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1" y="0"/>
                      <a:pt x="105" y="23"/>
                      <a:pt x="105" y="53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31" name="Freeform 103">
                <a:extLst>
                  <a:ext uri="{FF2B5EF4-FFF2-40B4-BE49-F238E27FC236}">
                    <a16:creationId xmlns:a16="http://schemas.microsoft.com/office/drawing/2014/main" id="{2FE636E6-D26C-4C4A-A2D5-63B14D63EA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87810" y="3342589"/>
                <a:ext cx="46086" cy="46086"/>
              </a:xfrm>
              <a:custGeom>
                <a:avLst/>
                <a:gdLst>
                  <a:gd name="T0" fmla="*/ 45647 w 105"/>
                  <a:gd name="T1" fmla="*/ 22824 h 105"/>
                  <a:gd name="T2" fmla="*/ 45647 w 105"/>
                  <a:gd name="T3" fmla="*/ 22824 h 105"/>
                  <a:gd name="T4" fmla="*/ 22824 w 105"/>
                  <a:gd name="T5" fmla="*/ 45647 h 105"/>
                  <a:gd name="T6" fmla="*/ 22824 w 105"/>
                  <a:gd name="T7" fmla="*/ 45647 h 105"/>
                  <a:gd name="T8" fmla="*/ 0 w 105"/>
                  <a:gd name="T9" fmla="*/ 22824 h 105"/>
                  <a:gd name="T10" fmla="*/ 0 w 105"/>
                  <a:gd name="T11" fmla="*/ 22824 h 105"/>
                  <a:gd name="T12" fmla="*/ 22824 w 105"/>
                  <a:gd name="T13" fmla="*/ 0 h 105"/>
                  <a:gd name="T14" fmla="*/ 22824 w 105"/>
                  <a:gd name="T15" fmla="*/ 0 h 105"/>
                  <a:gd name="T16" fmla="*/ 45647 w 105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5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1"/>
                      <a:pt x="80" y="104"/>
                      <a:pt x="52" y="104"/>
                    </a:cubicBezTo>
                    <a:cubicBezTo>
                      <a:pt x="24" y="104"/>
                      <a:pt x="0" y="81"/>
                      <a:pt x="0" y="52"/>
                    </a:cubicBezTo>
                    <a:cubicBezTo>
                      <a:pt x="0" y="23"/>
                      <a:pt x="24" y="0"/>
                      <a:pt x="52" y="0"/>
                    </a:cubicBezTo>
                    <a:cubicBezTo>
                      <a:pt x="80" y="0"/>
                      <a:pt x="104" y="23"/>
                      <a:pt x="104" y="52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32" name="Freeform 104">
                <a:extLst>
                  <a:ext uri="{FF2B5EF4-FFF2-40B4-BE49-F238E27FC236}">
                    <a16:creationId xmlns:a16="http://schemas.microsoft.com/office/drawing/2014/main" id="{8FB37717-3364-764F-9724-C4F1BF6A9E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24882" y="4316157"/>
                <a:ext cx="46086" cy="46086"/>
              </a:xfrm>
              <a:custGeom>
                <a:avLst/>
                <a:gdLst>
                  <a:gd name="T0" fmla="*/ 45655 w 107"/>
                  <a:gd name="T1" fmla="*/ 22824 h 105"/>
                  <a:gd name="T2" fmla="*/ 45655 w 107"/>
                  <a:gd name="T3" fmla="*/ 22824 h 105"/>
                  <a:gd name="T4" fmla="*/ 22397 w 107"/>
                  <a:gd name="T5" fmla="*/ 45647 h 105"/>
                  <a:gd name="T6" fmla="*/ 22397 w 107"/>
                  <a:gd name="T7" fmla="*/ 45647 h 105"/>
                  <a:gd name="T8" fmla="*/ 0 w 107"/>
                  <a:gd name="T9" fmla="*/ 22824 h 105"/>
                  <a:gd name="T10" fmla="*/ 0 w 107"/>
                  <a:gd name="T11" fmla="*/ 22824 h 105"/>
                  <a:gd name="T12" fmla="*/ 22397 w 107"/>
                  <a:gd name="T13" fmla="*/ 0 h 105"/>
                  <a:gd name="T14" fmla="*/ 22397 w 107"/>
                  <a:gd name="T15" fmla="*/ 0 h 105"/>
                  <a:gd name="T16" fmla="*/ 45655 w 107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7" h="105">
                    <a:moveTo>
                      <a:pt x="106" y="52"/>
                    </a:moveTo>
                    <a:lnTo>
                      <a:pt x="106" y="52"/>
                    </a:lnTo>
                    <a:cubicBezTo>
                      <a:pt x="106" y="80"/>
                      <a:pt x="82" y="104"/>
                      <a:pt x="52" y="104"/>
                    </a:cubicBezTo>
                    <a:cubicBezTo>
                      <a:pt x="24" y="104"/>
                      <a:pt x="0" y="80"/>
                      <a:pt x="0" y="52"/>
                    </a:cubicBezTo>
                    <a:cubicBezTo>
                      <a:pt x="0" y="23"/>
                      <a:pt x="24" y="0"/>
                      <a:pt x="52" y="0"/>
                    </a:cubicBezTo>
                    <a:cubicBezTo>
                      <a:pt x="82" y="0"/>
                      <a:pt x="106" y="23"/>
                      <a:pt x="106" y="52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33" name="Freeform 105">
                <a:extLst>
                  <a:ext uri="{FF2B5EF4-FFF2-40B4-BE49-F238E27FC236}">
                    <a16:creationId xmlns:a16="http://schemas.microsoft.com/office/drawing/2014/main" id="{732088E0-4DDC-6B4C-A3D7-501670D19E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33161" y="4037720"/>
                <a:ext cx="46086" cy="46086"/>
              </a:xfrm>
              <a:custGeom>
                <a:avLst/>
                <a:gdLst>
                  <a:gd name="T0" fmla="*/ 45647 w 105"/>
                  <a:gd name="T1" fmla="*/ 23043 h 106"/>
                  <a:gd name="T2" fmla="*/ 45647 w 105"/>
                  <a:gd name="T3" fmla="*/ 23043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3043 h 106"/>
                  <a:gd name="T10" fmla="*/ 0 w 105"/>
                  <a:gd name="T11" fmla="*/ 23043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3"/>
                    </a:moveTo>
                    <a:lnTo>
                      <a:pt x="104" y="53"/>
                    </a:lnTo>
                    <a:cubicBezTo>
                      <a:pt x="104" y="81"/>
                      <a:pt x="81" y="105"/>
                      <a:pt x="52" y="105"/>
                    </a:cubicBezTo>
                    <a:cubicBezTo>
                      <a:pt x="24" y="105"/>
                      <a:pt x="0" y="81"/>
                      <a:pt x="0" y="53"/>
                    </a:cubicBezTo>
                    <a:cubicBezTo>
                      <a:pt x="0" y="24"/>
                      <a:pt x="24" y="0"/>
                      <a:pt x="52" y="0"/>
                    </a:cubicBezTo>
                    <a:cubicBezTo>
                      <a:pt x="81" y="0"/>
                      <a:pt x="104" y="24"/>
                      <a:pt x="104" y="53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34" name="Freeform 106">
                <a:extLst>
                  <a:ext uri="{FF2B5EF4-FFF2-40B4-BE49-F238E27FC236}">
                    <a16:creationId xmlns:a16="http://schemas.microsoft.com/office/drawing/2014/main" id="{69BAAB19-81EE-5846-9673-84CF6E8DF4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48513" y="2357502"/>
                <a:ext cx="46086" cy="46086"/>
              </a:xfrm>
              <a:custGeom>
                <a:avLst/>
                <a:gdLst>
                  <a:gd name="T0" fmla="*/ 45647 w 105"/>
                  <a:gd name="T1" fmla="*/ 22824 h 105"/>
                  <a:gd name="T2" fmla="*/ 45647 w 105"/>
                  <a:gd name="T3" fmla="*/ 22824 h 105"/>
                  <a:gd name="T4" fmla="*/ 22824 w 105"/>
                  <a:gd name="T5" fmla="*/ 45647 h 105"/>
                  <a:gd name="T6" fmla="*/ 22824 w 105"/>
                  <a:gd name="T7" fmla="*/ 45647 h 105"/>
                  <a:gd name="T8" fmla="*/ 0 w 105"/>
                  <a:gd name="T9" fmla="*/ 22824 h 105"/>
                  <a:gd name="T10" fmla="*/ 0 w 105"/>
                  <a:gd name="T11" fmla="*/ 22824 h 105"/>
                  <a:gd name="T12" fmla="*/ 22824 w 105"/>
                  <a:gd name="T13" fmla="*/ 0 h 105"/>
                  <a:gd name="T14" fmla="*/ 22824 w 105"/>
                  <a:gd name="T15" fmla="*/ 0 h 105"/>
                  <a:gd name="T16" fmla="*/ 45647 w 105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5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1"/>
                      <a:pt x="81" y="104"/>
                      <a:pt x="52" y="104"/>
                    </a:cubicBezTo>
                    <a:cubicBezTo>
                      <a:pt x="22" y="104"/>
                      <a:pt x="0" y="81"/>
                      <a:pt x="0" y="52"/>
                    </a:cubicBezTo>
                    <a:cubicBezTo>
                      <a:pt x="0" y="23"/>
                      <a:pt x="22" y="0"/>
                      <a:pt x="52" y="0"/>
                    </a:cubicBezTo>
                    <a:cubicBezTo>
                      <a:pt x="81" y="0"/>
                      <a:pt x="104" y="23"/>
                      <a:pt x="104" y="52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35" name="Freeform 107">
                <a:extLst>
                  <a:ext uri="{FF2B5EF4-FFF2-40B4-BE49-F238E27FC236}">
                    <a16:creationId xmlns:a16="http://schemas.microsoft.com/office/drawing/2014/main" id="{AC09C430-B9ED-2847-AB88-9F20AE7613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66098" y="2881729"/>
                <a:ext cx="46086" cy="46086"/>
              </a:xfrm>
              <a:custGeom>
                <a:avLst/>
                <a:gdLst>
                  <a:gd name="T0" fmla="*/ 45647 w 105"/>
                  <a:gd name="T1" fmla="*/ 23043 h 106"/>
                  <a:gd name="T2" fmla="*/ 45647 w 105"/>
                  <a:gd name="T3" fmla="*/ 23043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3043 h 106"/>
                  <a:gd name="T10" fmla="*/ 0 w 105"/>
                  <a:gd name="T11" fmla="*/ 23043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3"/>
                    </a:moveTo>
                    <a:lnTo>
                      <a:pt x="104" y="53"/>
                    </a:lnTo>
                    <a:cubicBezTo>
                      <a:pt x="104" y="82"/>
                      <a:pt x="81" y="105"/>
                      <a:pt x="52" y="105"/>
                    </a:cubicBezTo>
                    <a:cubicBezTo>
                      <a:pt x="23" y="105"/>
                      <a:pt x="0" y="82"/>
                      <a:pt x="0" y="53"/>
                    </a:cubicBezTo>
                    <a:cubicBezTo>
                      <a:pt x="0" y="24"/>
                      <a:pt x="23" y="0"/>
                      <a:pt x="52" y="0"/>
                    </a:cubicBezTo>
                    <a:cubicBezTo>
                      <a:pt x="81" y="0"/>
                      <a:pt x="104" y="24"/>
                      <a:pt x="104" y="53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36" name="Freeform 108">
                <a:extLst>
                  <a:ext uri="{FF2B5EF4-FFF2-40B4-BE49-F238E27FC236}">
                    <a16:creationId xmlns:a16="http://schemas.microsoft.com/office/drawing/2014/main" id="{832F5B71-5436-1248-BAB3-43667AB4F3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21482" y="3717039"/>
                <a:ext cx="46086" cy="46086"/>
              </a:xfrm>
              <a:custGeom>
                <a:avLst/>
                <a:gdLst>
                  <a:gd name="T0" fmla="*/ 45647 w 105"/>
                  <a:gd name="T1" fmla="*/ 23043 h 106"/>
                  <a:gd name="T2" fmla="*/ 45647 w 105"/>
                  <a:gd name="T3" fmla="*/ 23043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3043 h 106"/>
                  <a:gd name="T10" fmla="*/ 0 w 105"/>
                  <a:gd name="T11" fmla="*/ 23043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3"/>
                    </a:moveTo>
                    <a:lnTo>
                      <a:pt x="104" y="53"/>
                    </a:lnTo>
                    <a:cubicBezTo>
                      <a:pt x="104" y="81"/>
                      <a:pt x="80" y="105"/>
                      <a:pt x="52" y="105"/>
                    </a:cubicBezTo>
                    <a:cubicBezTo>
                      <a:pt x="22" y="105"/>
                      <a:pt x="0" y="81"/>
                      <a:pt x="0" y="53"/>
                    </a:cubicBezTo>
                    <a:cubicBezTo>
                      <a:pt x="0" y="24"/>
                      <a:pt x="22" y="0"/>
                      <a:pt x="52" y="0"/>
                    </a:cubicBezTo>
                    <a:cubicBezTo>
                      <a:pt x="80" y="0"/>
                      <a:pt x="104" y="24"/>
                      <a:pt x="104" y="53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37" name="Freeform 109">
                <a:extLst>
                  <a:ext uri="{FF2B5EF4-FFF2-40B4-BE49-F238E27FC236}">
                    <a16:creationId xmlns:a16="http://schemas.microsoft.com/office/drawing/2014/main" id="{F29EDDFF-A8B9-064B-AF4E-E0CC2EB540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85439" y="4293114"/>
                <a:ext cx="46086" cy="46086"/>
              </a:xfrm>
              <a:custGeom>
                <a:avLst/>
                <a:gdLst>
                  <a:gd name="T0" fmla="*/ 45647 w 105"/>
                  <a:gd name="T1" fmla="*/ 23043 h 106"/>
                  <a:gd name="T2" fmla="*/ 45647 w 105"/>
                  <a:gd name="T3" fmla="*/ 23043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3043 h 106"/>
                  <a:gd name="T10" fmla="*/ 0 w 105"/>
                  <a:gd name="T11" fmla="*/ 23043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3"/>
                    </a:moveTo>
                    <a:lnTo>
                      <a:pt x="104" y="53"/>
                    </a:lnTo>
                    <a:cubicBezTo>
                      <a:pt x="104" y="81"/>
                      <a:pt x="81" y="105"/>
                      <a:pt x="52" y="105"/>
                    </a:cubicBezTo>
                    <a:cubicBezTo>
                      <a:pt x="23" y="105"/>
                      <a:pt x="0" y="81"/>
                      <a:pt x="0" y="53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1" y="0"/>
                      <a:pt x="104" y="23"/>
                      <a:pt x="104" y="53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38" name="Freeform 110">
                <a:extLst>
                  <a:ext uri="{FF2B5EF4-FFF2-40B4-BE49-F238E27FC236}">
                    <a16:creationId xmlns:a16="http://schemas.microsoft.com/office/drawing/2014/main" id="{0D1FAF16-D04C-974B-A5BE-B155586492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36550" y="2962380"/>
                <a:ext cx="46086" cy="46086"/>
              </a:xfrm>
              <a:custGeom>
                <a:avLst/>
                <a:gdLst>
                  <a:gd name="T0" fmla="*/ 45647 w 105"/>
                  <a:gd name="T1" fmla="*/ 22608 h 106"/>
                  <a:gd name="T2" fmla="*/ 45647 w 105"/>
                  <a:gd name="T3" fmla="*/ 22608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2608 h 106"/>
                  <a:gd name="T10" fmla="*/ 0 w 105"/>
                  <a:gd name="T11" fmla="*/ 22608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2608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1"/>
                      <a:pt x="81" y="105"/>
                      <a:pt x="52" y="105"/>
                    </a:cubicBezTo>
                    <a:cubicBezTo>
                      <a:pt x="22" y="105"/>
                      <a:pt x="0" y="81"/>
                      <a:pt x="0" y="52"/>
                    </a:cubicBezTo>
                    <a:cubicBezTo>
                      <a:pt x="0" y="23"/>
                      <a:pt x="22" y="0"/>
                      <a:pt x="52" y="0"/>
                    </a:cubicBezTo>
                    <a:cubicBezTo>
                      <a:pt x="81" y="0"/>
                      <a:pt x="104" y="23"/>
                      <a:pt x="104" y="52"/>
                    </a:cubicBezTo>
                  </a:path>
                </a:pathLst>
              </a:custGeom>
              <a:solidFill>
                <a:srgbClr val="CC1E4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39" name="Freeform 111">
                <a:extLst>
                  <a:ext uri="{FF2B5EF4-FFF2-40B4-BE49-F238E27FC236}">
                    <a16:creationId xmlns:a16="http://schemas.microsoft.com/office/drawing/2014/main" id="{BF9745FC-0681-AC48-962C-9B66F99431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66384" y="3740082"/>
                <a:ext cx="46086" cy="46086"/>
              </a:xfrm>
              <a:custGeom>
                <a:avLst/>
                <a:gdLst>
                  <a:gd name="T0" fmla="*/ 45647 w 105"/>
                  <a:gd name="T1" fmla="*/ 22824 h 105"/>
                  <a:gd name="T2" fmla="*/ 45647 w 105"/>
                  <a:gd name="T3" fmla="*/ 22824 h 105"/>
                  <a:gd name="T4" fmla="*/ 22824 w 105"/>
                  <a:gd name="T5" fmla="*/ 45647 h 105"/>
                  <a:gd name="T6" fmla="*/ 22824 w 105"/>
                  <a:gd name="T7" fmla="*/ 45647 h 105"/>
                  <a:gd name="T8" fmla="*/ 0 w 105"/>
                  <a:gd name="T9" fmla="*/ 22824 h 105"/>
                  <a:gd name="T10" fmla="*/ 0 w 105"/>
                  <a:gd name="T11" fmla="*/ 22824 h 105"/>
                  <a:gd name="T12" fmla="*/ 22824 w 105"/>
                  <a:gd name="T13" fmla="*/ 0 h 105"/>
                  <a:gd name="T14" fmla="*/ 22824 w 105"/>
                  <a:gd name="T15" fmla="*/ 0 h 105"/>
                  <a:gd name="T16" fmla="*/ 45647 w 105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5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1"/>
                      <a:pt x="81" y="104"/>
                      <a:pt x="52" y="104"/>
                    </a:cubicBezTo>
                    <a:cubicBezTo>
                      <a:pt x="23" y="104"/>
                      <a:pt x="0" y="81"/>
                      <a:pt x="0" y="52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1" y="0"/>
                      <a:pt x="104" y="23"/>
                      <a:pt x="104" y="52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40" name="Freeform 112">
                <a:extLst>
                  <a:ext uri="{FF2B5EF4-FFF2-40B4-BE49-F238E27FC236}">
                    <a16:creationId xmlns:a16="http://schemas.microsoft.com/office/drawing/2014/main" id="{56B9C8B3-69B2-7D4C-8205-086ABABE9F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65943" y="2831803"/>
                <a:ext cx="733536" cy="261154"/>
              </a:xfrm>
              <a:custGeom>
                <a:avLst/>
                <a:gdLst>
                  <a:gd name="T0" fmla="*/ 602936 w 1685"/>
                  <a:gd name="T1" fmla="*/ 260719 h 601"/>
                  <a:gd name="T2" fmla="*/ 130165 w 1685"/>
                  <a:gd name="T3" fmla="*/ 260719 h 601"/>
                  <a:gd name="T4" fmla="*/ 130165 w 1685"/>
                  <a:gd name="T5" fmla="*/ 260719 h 601"/>
                  <a:gd name="T6" fmla="*/ 0 w 1685"/>
                  <a:gd name="T7" fmla="*/ 130360 h 601"/>
                  <a:gd name="T8" fmla="*/ 0 w 1685"/>
                  <a:gd name="T9" fmla="*/ 130360 h 601"/>
                  <a:gd name="T10" fmla="*/ 130165 w 1685"/>
                  <a:gd name="T11" fmla="*/ 0 h 601"/>
                  <a:gd name="T12" fmla="*/ 602936 w 1685"/>
                  <a:gd name="T13" fmla="*/ 0 h 601"/>
                  <a:gd name="T14" fmla="*/ 602936 w 1685"/>
                  <a:gd name="T15" fmla="*/ 0 h 601"/>
                  <a:gd name="T16" fmla="*/ 733101 w 1685"/>
                  <a:gd name="T17" fmla="*/ 130360 h 601"/>
                  <a:gd name="T18" fmla="*/ 733101 w 1685"/>
                  <a:gd name="T19" fmla="*/ 130360 h 601"/>
                  <a:gd name="T20" fmla="*/ 602936 w 1685"/>
                  <a:gd name="T21" fmla="*/ 260719 h 60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85" h="601">
                    <a:moveTo>
                      <a:pt x="1385" y="600"/>
                    </a:moveTo>
                    <a:lnTo>
                      <a:pt x="299" y="600"/>
                    </a:lnTo>
                    <a:cubicBezTo>
                      <a:pt x="134" y="600"/>
                      <a:pt x="0" y="465"/>
                      <a:pt x="0" y="300"/>
                    </a:cubicBezTo>
                    <a:cubicBezTo>
                      <a:pt x="0" y="134"/>
                      <a:pt x="134" y="0"/>
                      <a:pt x="299" y="0"/>
                    </a:cubicBezTo>
                    <a:lnTo>
                      <a:pt x="1385" y="0"/>
                    </a:lnTo>
                    <a:cubicBezTo>
                      <a:pt x="1550" y="0"/>
                      <a:pt x="1684" y="134"/>
                      <a:pt x="1684" y="300"/>
                    </a:cubicBezTo>
                    <a:cubicBezTo>
                      <a:pt x="1684" y="465"/>
                      <a:pt x="1550" y="600"/>
                      <a:pt x="1385" y="600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41" name="Freeform 113">
                <a:extLst>
                  <a:ext uri="{FF2B5EF4-FFF2-40B4-BE49-F238E27FC236}">
                    <a16:creationId xmlns:a16="http://schemas.microsoft.com/office/drawing/2014/main" id="{30D1757F-D87A-C541-819D-514B483034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3235" y="3501971"/>
                <a:ext cx="618321" cy="261154"/>
              </a:xfrm>
              <a:custGeom>
                <a:avLst/>
                <a:gdLst>
                  <a:gd name="T0" fmla="*/ 487690 w 1420"/>
                  <a:gd name="T1" fmla="*/ 260719 h 601"/>
                  <a:gd name="T2" fmla="*/ 130196 w 1420"/>
                  <a:gd name="T3" fmla="*/ 260719 h 601"/>
                  <a:gd name="T4" fmla="*/ 130196 w 1420"/>
                  <a:gd name="T5" fmla="*/ 260719 h 601"/>
                  <a:gd name="T6" fmla="*/ 0 w 1420"/>
                  <a:gd name="T7" fmla="*/ 130794 h 601"/>
                  <a:gd name="T8" fmla="*/ 0 w 1420"/>
                  <a:gd name="T9" fmla="*/ 130794 h 601"/>
                  <a:gd name="T10" fmla="*/ 130196 w 1420"/>
                  <a:gd name="T11" fmla="*/ 0 h 601"/>
                  <a:gd name="T12" fmla="*/ 487690 w 1420"/>
                  <a:gd name="T13" fmla="*/ 0 h 601"/>
                  <a:gd name="T14" fmla="*/ 487690 w 1420"/>
                  <a:gd name="T15" fmla="*/ 0 h 601"/>
                  <a:gd name="T16" fmla="*/ 617886 w 1420"/>
                  <a:gd name="T17" fmla="*/ 130794 h 601"/>
                  <a:gd name="T18" fmla="*/ 617886 w 1420"/>
                  <a:gd name="T19" fmla="*/ 130794 h 601"/>
                  <a:gd name="T20" fmla="*/ 487690 w 1420"/>
                  <a:gd name="T21" fmla="*/ 260719 h 60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420" h="601">
                    <a:moveTo>
                      <a:pt x="1120" y="600"/>
                    </a:moveTo>
                    <a:lnTo>
                      <a:pt x="299" y="600"/>
                    </a:lnTo>
                    <a:cubicBezTo>
                      <a:pt x="133" y="600"/>
                      <a:pt x="0" y="466"/>
                      <a:pt x="0" y="301"/>
                    </a:cubicBezTo>
                    <a:cubicBezTo>
                      <a:pt x="0" y="135"/>
                      <a:pt x="133" y="0"/>
                      <a:pt x="299" y="0"/>
                    </a:cubicBezTo>
                    <a:lnTo>
                      <a:pt x="1120" y="0"/>
                    </a:lnTo>
                    <a:cubicBezTo>
                      <a:pt x="1284" y="0"/>
                      <a:pt x="1419" y="135"/>
                      <a:pt x="1419" y="301"/>
                    </a:cubicBezTo>
                    <a:cubicBezTo>
                      <a:pt x="1419" y="466"/>
                      <a:pt x="1284" y="600"/>
                      <a:pt x="1120" y="600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42" name="Freeform 114">
                <a:extLst>
                  <a:ext uri="{FF2B5EF4-FFF2-40B4-BE49-F238E27FC236}">
                    <a16:creationId xmlns:a16="http://schemas.microsoft.com/office/drawing/2014/main" id="{81310C98-DAF4-4A4E-93B4-1D58958519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24735" y="2100188"/>
                <a:ext cx="618321" cy="261154"/>
              </a:xfrm>
              <a:custGeom>
                <a:avLst/>
                <a:gdLst>
                  <a:gd name="T0" fmla="*/ 487690 w 1420"/>
                  <a:gd name="T1" fmla="*/ 260719 h 600"/>
                  <a:gd name="T2" fmla="*/ 131067 w 1420"/>
                  <a:gd name="T3" fmla="*/ 260719 h 600"/>
                  <a:gd name="T4" fmla="*/ 131067 w 1420"/>
                  <a:gd name="T5" fmla="*/ 260719 h 600"/>
                  <a:gd name="T6" fmla="*/ 0 w 1420"/>
                  <a:gd name="T7" fmla="*/ 130577 h 600"/>
                  <a:gd name="T8" fmla="*/ 0 w 1420"/>
                  <a:gd name="T9" fmla="*/ 130577 h 600"/>
                  <a:gd name="T10" fmla="*/ 131067 w 1420"/>
                  <a:gd name="T11" fmla="*/ 0 h 600"/>
                  <a:gd name="T12" fmla="*/ 487690 w 1420"/>
                  <a:gd name="T13" fmla="*/ 0 h 600"/>
                  <a:gd name="T14" fmla="*/ 487690 w 1420"/>
                  <a:gd name="T15" fmla="*/ 0 h 600"/>
                  <a:gd name="T16" fmla="*/ 617886 w 1420"/>
                  <a:gd name="T17" fmla="*/ 130577 h 600"/>
                  <a:gd name="T18" fmla="*/ 617886 w 1420"/>
                  <a:gd name="T19" fmla="*/ 130577 h 600"/>
                  <a:gd name="T20" fmla="*/ 487690 w 1420"/>
                  <a:gd name="T21" fmla="*/ 260719 h 6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420" h="600">
                    <a:moveTo>
                      <a:pt x="1120" y="599"/>
                    </a:moveTo>
                    <a:lnTo>
                      <a:pt x="301" y="599"/>
                    </a:lnTo>
                    <a:cubicBezTo>
                      <a:pt x="135" y="599"/>
                      <a:pt x="0" y="465"/>
                      <a:pt x="0" y="300"/>
                    </a:cubicBezTo>
                    <a:cubicBezTo>
                      <a:pt x="0" y="135"/>
                      <a:pt x="135" y="0"/>
                      <a:pt x="301" y="0"/>
                    </a:cubicBezTo>
                    <a:lnTo>
                      <a:pt x="1120" y="0"/>
                    </a:lnTo>
                    <a:cubicBezTo>
                      <a:pt x="1285" y="0"/>
                      <a:pt x="1419" y="135"/>
                      <a:pt x="1419" y="300"/>
                    </a:cubicBezTo>
                    <a:cubicBezTo>
                      <a:pt x="1419" y="465"/>
                      <a:pt x="1285" y="599"/>
                      <a:pt x="1120" y="599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43" name="Freeform 115">
                <a:extLst>
                  <a:ext uri="{FF2B5EF4-FFF2-40B4-BE49-F238E27FC236}">
                    <a16:creationId xmlns:a16="http://schemas.microsoft.com/office/drawing/2014/main" id="{C1900190-A78D-1A48-970B-3C031ED571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07159" y="4106849"/>
                <a:ext cx="814186" cy="522308"/>
              </a:xfrm>
              <a:custGeom>
                <a:avLst/>
                <a:gdLst>
                  <a:gd name="T0" fmla="*/ 682697 w 1870"/>
                  <a:gd name="T1" fmla="*/ 260937 h 1201"/>
                  <a:gd name="T2" fmla="*/ 487641 w 1870"/>
                  <a:gd name="T3" fmla="*/ 260937 h 1201"/>
                  <a:gd name="T4" fmla="*/ 487641 w 1870"/>
                  <a:gd name="T5" fmla="*/ 260937 h 1201"/>
                  <a:gd name="T6" fmla="*/ 617823 w 1870"/>
                  <a:gd name="T7" fmla="*/ 130903 h 1201"/>
                  <a:gd name="T8" fmla="*/ 617823 w 1870"/>
                  <a:gd name="T9" fmla="*/ 130903 h 1201"/>
                  <a:gd name="T10" fmla="*/ 487641 w 1870"/>
                  <a:gd name="T11" fmla="*/ 0 h 1201"/>
                  <a:gd name="T12" fmla="*/ 130618 w 1870"/>
                  <a:gd name="T13" fmla="*/ 0 h 1201"/>
                  <a:gd name="T14" fmla="*/ 130618 w 1870"/>
                  <a:gd name="T15" fmla="*/ 0 h 1201"/>
                  <a:gd name="T16" fmla="*/ 0 w 1870"/>
                  <a:gd name="T17" fmla="*/ 130903 h 1201"/>
                  <a:gd name="T18" fmla="*/ 0 w 1870"/>
                  <a:gd name="T19" fmla="*/ 130903 h 1201"/>
                  <a:gd name="T20" fmla="*/ 130618 w 1870"/>
                  <a:gd name="T21" fmla="*/ 260937 h 1201"/>
                  <a:gd name="T22" fmla="*/ 326110 w 1870"/>
                  <a:gd name="T23" fmla="*/ 260937 h 1201"/>
                  <a:gd name="T24" fmla="*/ 326110 w 1870"/>
                  <a:gd name="T25" fmla="*/ 260937 h 1201"/>
                  <a:gd name="T26" fmla="*/ 195056 w 1870"/>
                  <a:gd name="T27" fmla="*/ 391405 h 1201"/>
                  <a:gd name="T28" fmla="*/ 195056 w 1870"/>
                  <a:gd name="T29" fmla="*/ 391405 h 1201"/>
                  <a:gd name="T30" fmla="*/ 326110 w 1870"/>
                  <a:gd name="T31" fmla="*/ 521873 h 1201"/>
                  <a:gd name="T32" fmla="*/ 682697 w 1870"/>
                  <a:gd name="T33" fmla="*/ 521873 h 1201"/>
                  <a:gd name="T34" fmla="*/ 682697 w 1870"/>
                  <a:gd name="T35" fmla="*/ 521873 h 1201"/>
                  <a:gd name="T36" fmla="*/ 813751 w 1870"/>
                  <a:gd name="T37" fmla="*/ 391405 h 1201"/>
                  <a:gd name="T38" fmla="*/ 813751 w 1870"/>
                  <a:gd name="T39" fmla="*/ 391405 h 1201"/>
                  <a:gd name="T40" fmla="*/ 682697 w 1870"/>
                  <a:gd name="T41" fmla="*/ 260937 h 120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870" h="1201">
                    <a:moveTo>
                      <a:pt x="1568" y="600"/>
                    </a:moveTo>
                    <a:lnTo>
                      <a:pt x="1120" y="600"/>
                    </a:lnTo>
                    <a:cubicBezTo>
                      <a:pt x="1286" y="600"/>
                      <a:pt x="1419" y="467"/>
                      <a:pt x="1419" y="301"/>
                    </a:cubicBezTo>
                    <a:cubicBezTo>
                      <a:pt x="1419" y="135"/>
                      <a:pt x="1286" y="0"/>
                      <a:pt x="1120" y="0"/>
                    </a:cubicBezTo>
                    <a:lnTo>
                      <a:pt x="300" y="0"/>
                    </a:lnTo>
                    <a:cubicBezTo>
                      <a:pt x="134" y="0"/>
                      <a:pt x="0" y="135"/>
                      <a:pt x="0" y="301"/>
                    </a:cubicBezTo>
                    <a:cubicBezTo>
                      <a:pt x="0" y="467"/>
                      <a:pt x="134" y="600"/>
                      <a:pt x="300" y="600"/>
                    </a:cubicBezTo>
                    <a:lnTo>
                      <a:pt x="749" y="600"/>
                    </a:lnTo>
                    <a:cubicBezTo>
                      <a:pt x="583" y="600"/>
                      <a:pt x="448" y="735"/>
                      <a:pt x="448" y="900"/>
                    </a:cubicBezTo>
                    <a:cubicBezTo>
                      <a:pt x="448" y="1066"/>
                      <a:pt x="583" y="1200"/>
                      <a:pt x="749" y="1200"/>
                    </a:cubicBezTo>
                    <a:lnTo>
                      <a:pt x="1568" y="1200"/>
                    </a:lnTo>
                    <a:cubicBezTo>
                      <a:pt x="1734" y="1200"/>
                      <a:pt x="1869" y="1066"/>
                      <a:pt x="1869" y="900"/>
                    </a:cubicBezTo>
                    <a:cubicBezTo>
                      <a:pt x="1869" y="735"/>
                      <a:pt x="1734" y="600"/>
                      <a:pt x="1568" y="600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</p:grpSp>
      </p:grpSp>
      <p:sp>
        <p:nvSpPr>
          <p:cNvPr id="437" name="Oval 436">
            <a:extLst>
              <a:ext uri="{FF2B5EF4-FFF2-40B4-BE49-F238E27FC236}">
                <a16:creationId xmlns:a16="http://schemas.microsoft.com/office/drawing/2014/main" id="{F35E23EF-C635-B643-8F9D-487365E32E42}"/>
              </a:ext>
            </a:extLst>
          </p:cNvPr>
          <p:cNvSpPr>
            <a:spLocks noChangeAspect="1"/>
          </p:cNvSpPr>
          <p:nvPr/>
        </p:nvSpPr>
        <p:spPr>
          <a:xfrm>
            <a:off x="7473869" y="2441435"/>
            <a:ext cx="1980000" cy="198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36" name="Oval 435">
            <a:extLst>
              <a:ext uri="{FF2B5EF4-FFF2-40B4-BE49-F238E27FC236}">
                <a16:creationId xmlns:a16="http://schemas.microsoft.com/office/drawing/2014/main" id="{27D712B1-AF9E-184D-987D-CB1CB98E4E80}"/>
              </a:ext>
            </a:extLst>
          </p:cNvPr>
          <p:cNvSpPr>
            <a:spLocks noChangeAspect="1"/>
          </p:cNvSpPr>
          <p:nvPr/>
        </p:nvSpPr>
        <p:spPr>
          <a:xfrm>
            <a:off x="4650980" y="2439863"/>
            <a:ext cx="1980000" cy="198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F8E33BD-4BEF-E54E-A2E7-0603C34DA926}"/>
              </a:ext>
            </a:extLst>
          </p:cNvPr>
          <p:cNvSpPr>
            <a:spLocks noChangeAspect="1"/>
          </p:cNvSpPr>
          <p:nvPr/>
        </p:nvSpPr>
        <p:spPr>
          <a:xfrm>
            <a:off x="1844859" y="2441434"/>
            <a:ext cx="1980000" cy="198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Shape 2641"/>
          <p:cNvSpPr/>
          <p:nvPr/>
        </p:nvSpPr>
        <p:spPr>
          <a:xfrm>
            <a:off x="2550556" y="3240072"/>
            <a:ext cx="650065" cy="413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6606"/>
                </a:moveTo>
                <a:lnTo>
                  <a:pt x="16691" y="14138"/>
                </a:lnTo>
                <a:lnTo>
                  <a:pt x="16691" y="7462"/>
                </a:lnTo>
                <a:lnTo>
                  <a:pt x="20618" y="4994"/>
                </a:lnTo>
                <a:cubicBezTo>
                  <a:pt x="20618" y="4994"/>
                  <a:pt x="20618" y="16606"/>
                  <a:pt x="20618" y="16606"/>
                </a:cubicBezTo>
                <a:close/>
                <a:moveTo>
                  <a:pt x="21109" y="3086"/>
                </a:moveTo>
                <a:cubicBezTo>
                  <a:pt x="21030" y="3086"/>
                  <a:pt x="20958" y="3122"/>
                  <a:pt x="20892" y="3174"/>
                </a:cubicBezTo>
                <a:lnTo>
                  <a:pt x="20890" y="3167"/>
                </a:lnTo>
                <a:lnTo>
                  <a:pt x="16018" y="6229"/>
                </a:lnTo>
                <a:cubicBezTo>
                  <a:pt x="16013" y="6233"/>
                  <a:pt x="16008" y="6235"/>
                  <a:pt x="16003" y="6239"/>
                </a:cubicBezTo>
                <a:lnTo>
                  <a:pt x="15980" y="6252"/>
                </a:lnTo>
                <a:lnTo>
                  <a:pt x="15983" y="6260"/>
                </a:lnTo>
                <a:cubicBezTo>
                  <a:pt x="15822" y="6387"/>
                  <a:pt x="15709" y="6641"/>
                  <a:pt x="15709" y="6943"/>
                </a:cubicBezTo>
                <a:lnTo>
                  <a:pt x="15709" y="14657"/>
                </a:lnTo>
                <a:cubicBezTo>
                  <a:pt x="15709" y="14959"/>
                  <a:pt x="15822" y="15213"/>
                  <a:pt x="15983" y="15340"/>
                </a:cubicBezTo>
                <a:lnTo>
                  <a:pt x="15980" y="15347"/>
                </a:lnTo>
                <a:lnTo>
                  <a:pt x="16002" y="15360"/>
                </a:lnTo>
                <a:cubicBezTo>
                  <a:pt x="16008" y="15365"/>
                  <a:pt x="16013" y="15368"/>
                  <a:pt x="16018" y="15371"/>
                </a:cubicBezTo>
                <a:lnTo>
                  <a:pt x="20890" y="18433"/>
                </a:lnTo>
                <a:lnTo>
                  <a:pt x="20892" y="18426"/>
                </a:lnTo>
                <a:cubicBezTo>
                  <a:pt x="20958" y="18478"/>
                  <a:pt x="21030" y="18514"/>
                  <a:pt x="21109" y="18514"/>
                </a:cubicBezTo>
                <a:cubicBezTo>
                  <a:pt x="21380" y="18514"/>
                  <a:pt x="21600" y="18169"/>
                  <a:pt x="21600" y="17743"/>
                </a:cubicBezTo>
                <a:lnTo>
                  <a:pt x="21600" y="3857"/>
                </a:lnTo>
                <a:cubicBezTo>
                  <a:pt x="21600" y="3431"/>
                  <a:pt x="21380" y="3086"/>
                  <a:pt x="21109" y="3086"/>
                </a:cubicBezTo>
                <a:moveTo>
                  <a:pt x="13745" y="18514"/>
                </a:moveTo>
                <a:cubicBezTo>
                  <a:pt x="13745" y="19367"/>
                  <a:pt x="13306" y="20057"/>
                  <a:pt x="12764" y="20057"/>
                </a:cubicBezTo>
                <a:lnTo>
                  <a:pt x="1964" y="20057"/>
                </a:lnTo>
                <a:cubicBezTo>
                  <a:pt x="1422" y="20057"/>
                  <a:pt x="982" y="19367"/>
                  <a:pt x="982" y="18514"/>
                </a:cubicBezTo>
                <a:lnTo>
                  <a:pt x="982" y="3086"/>
                </a:lnTo>
                <a:cubicBezTo>
                  <a:pt x="982" y="2233"/>
                  <a:pt x="1422" y="1543"/>
                  <a:pt x="1964" y="1543"/>
                </a:cubicBezTo>
                <a:lnTo>
                  <a:pt x="12764" y="1543"/>
                </a:lnTo>
                <a:cubicBezTo>
                  <a:pt x="13306" y="1543"/>
                  <a:pt x="13745" y="2233"/>
                  <a:pt x="13745" y="3086"/>
                </a:cubicBezTo>
                <a:cubicBezTo>
                  <a:pt x="13745" y="3086"/>
                  <a:pt x="13745" y="18514"/>
                  <a:pt x="13745" y="18514"/>
                </a:cubicBezTo>
                <a:close/>
                <a:moveTo>
                  <a:pt x="12764" y="0"/>
                </a:moveTo>
                <a:lnTo>
                  <a:pt x="1964" y="0"/>
                </a:lnTo>
                <a:cubicBezTo>
                  <a:pt x="879" y="0"/>
                  <a:pt x="0" y="1382"/>
                  <a:pt x="0" y="3086"/>
                </a:cubicBezTo>
                <a:lnTo>
                  <a:pt x="0" y="18514"/>
                </a:lnTo>
                <a:cubicBezTo>
                  <a:pt x="0" y="20219"/>
                  <a:pt x="879" y="21600"/>
                  <a:pt x="1964" y="21600"/>
                </a:cubicBezTo>
                <a:lnTo>
                  <a:pt x="12764" y="21600"/>
                </a:lnTo>
                <a:cubicBezTo>
                  <a:pt x="13848" y="21600"/>
                  <a:pt x="14727" y="20219"/>
                  <a:pt x="14727" y="18514"/>
                </a:cubicBezTo>
                <a:lnTo>
                  <a:pt x="14727" y="3086"/>
                </a:lnTo>
                <a:cubicBezTo>
                  <a:pt x="14727" y="1382"/>
                  <a:pt x="13848" y="0"/>
                  <a:pt x="12764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>
              <a:solidFill>
                <a:schemeClr val="bg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1" name="Shape 2688"/>
          <p:cNvSpPr/>
          <p:nvPr/>
        </p:nvSpPr>
        <p:spPr>
          <a:xfrm>
            <a:off x="5313192" y="3124921"/>
            <a:ext cx="650064" cy="650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0309"/>
                </a:moveTo>
                <a:cubicBezTo>
                  <a:pt x="20618" y="10851"/>
                  <a:pt x="20178" y="11291"/>
                  <a:pt x="19636" y="11291"/>
                </a:cubicBezTo>
                <a:lnTo>
                  <a:pt x="19636" y="7364"/>
                </a:lnTo>
                <a:cubicBezTo>
                  <a:pt x="20178" y="7364"/>
                  <a:pt x="20618" y="7804"/>
                  <a:pt x="20618" y="8345"/>
                </a:cubicBezTo>
                <a:cubicBezTo>
                  <a:pt x="20618" y="8345"/>
                  <a:pt x="20618" y="10309"/>
                  <a:pt x="20618" y="10309"/>
                </a:cubicBezTo>
                <a:close/>
                <a:moveTo>
                  <a:pt x="18655" y="17182"/>
                </a:moveTo>
                <a:cubicBezTo>
                  <a:pt x="18655" y="17453"/>
                  <a:pt x="18434" y="17673"/>
                  <a:pt x="18164" y="17673"/>
                </a:cubicBezTo>
                <a:cubicBezTo>
                  <a:pt x="17893" y="17673"/>
                  <a:pt x="17673" y="17453"/>
                  <a:pt x="17673" y="17182"/>
                </a:cubicBezTo>
                <a:lnTo>
                  <a:pt x="17673" y="1473"/>
                </a:lnTo>
                <a:cubicBezTo>
                  <a:pt x="17673" y="1202"/>
                  <a:pt x="17893" y="982"/>
                  <a:pt x="18164" y="982"/>
                </a:cubicBezTo>
                <a:cubicBezTo>
                  <a:pt x="18434" y="982"/>
                  <a:pt x="18655" y="1202"/>
                  <a:pt x="18655" y="1473"/>
                </a:cubicBezTo>
                <a:cubicBezTo>
                  <a:pt x="18655" y="1473"/>
                  <a:pt x="18655" y="17182"/>
                  <a:pt x="18655" y="17182"/>
                </a:cubicBezTo>
                <a:close/>
                <a:moveTo>
                  <a:pt x="16691" y="15788"/>
                </a:moveTo>
                <a:lnTo>
                  <a:pt x="2945" y="11745"/>
                </a:lnTo>
                <a:lnTo>
                  <a:pt x="2945" y="6910"/>
                </a:lnTo>
                <a:lnTo>
                  <a:pt x="16691" y="2867"/>
                </a:lnTo>
                <a:cubicBezTo>
                  <a:pt x="16691" y="2867"/>
                  <a:pt x="16691" y="15788"/>
                  <a:pt x="16691" y="15788"/>
                </a:cubicBezTo>
                <a:close/>
                <a:moveTo>
                  <a:pt x="8251" y="18655"/>
                </a:moveTo>
                <a:lnTo>
                  <a:pt x="5357" y="18655"/>
                </a:lnTo>
                <a:lnTo>
                  <a:pt x="4126" y="13116"/>
                </a:lnTo>
                <a:lnTo>
                  <a:pt x="7167" y="14010"/>
                </a:lnTo>
                <a:cubicBezTo>
                  <a:pt x="7167" y="14010"/>
                  <a:pt x="8251" y="18655"/>
                  <a:pt x="8251" y="18655"/>
                </a:cubicBezTo>
                <a:close/>
                <a:moveTo>
                  <a:pt x="8709" y="20618"/>
                </a:moveTo>
                <a:lnTo>
                  <a:pt x="5794" y="20618"/>
                </a:lnTo>
                <a:lnTo>
                  <a:pt x="5576" y="19636"/>
                </a:lnTo>
                <a:lnTo>
                  <a:pt x="8479" y="19636"/>
                </a:lnTo>
                <a:cubicBezTo>
                  <a:pt x="8479" y="19636"/>
                  <a:pt x="8709" y="20618"/>
                  <a:pt x="8709" y="20618"/>
                </a:cubicBezTo>
                <a:close/>
                <a:moveTo>
                  <a:pt x="1964" y="11782"/>
                </a:moveTo>
                <a:lnTo>
                  <a:pt x="982" y="11782"/>
                </a:lnTo>
                <a:lnTo>
                  <a:pt x="982" y="6873"/>
                </a:lnTo>
                <a:lnTo>
                  <a:pt x="1964" y="6873"/>
                </a:lnTo>
                <a:cubicBezTo>
                  <a:pt x="1964" y="6873"/>
                  <a:pt x="1964" y="11782"/>
                  <a:pt x="1964" y="11782"/>
                </a:cubicBezTo>
                <a:close/>
                <a:moveTo>
                  <a:pt x="19636" y="6382"/>
                </a:moveTo>
                <a:lnTo>
                  <a:pt x="19636" y="1473"/>
                </a:lnTo>
                <a:cubicBezTo>
                  <a:pt x="19636" y="659"/>
                  <a:pt x="18977" y="0"/>
                  <a:pt x="18164" y="0"/>
                </a:cubicBezTo>
                <a:cubicBezTo>
                  <a:pt x="17350" y="0"/>
                  <a:pt x="16691" y="659"/>
                  <a:pt x="16691" y="1473"/>
                </a:cubicBezTo>
                <a:lnTo>
                  <a:pt x="16691" y="1844"/>
                </a:lnTo>
                <a:lnTo>
                  <a:pt x="2459" y="6029"/>
                </a:lnTo>
                <a:cubicBezTo>
                  <a:pt x="2313" y="5944"/>
                  <a:pt x="2145" y="5891"/>
                  <a:pt x="1964" y="5891"/>
                </a:cubicBezTo>
                <a:lnTo>
                  <a:pt x="982" y="5891"/>
                </a:lnTo>
                <a:cubicBezTo>
                  <a:pt x="440" y="5891"/>
                  <a:pt x="0" y="6331"/>
                  <a:pt x="0" y="6873"/>
                </a:cubicBezTo>
                <a:lnTo>
                  <a:pt x="0" y="11782"/>
                </a:lnTo>
                <a:cubicBezTo>
                  <a:pt x="0" y="12324"/>
                  <a:pt x="440" y="12764"/>
                  <a:pt x="982" y="12764"/>
                </a:cubicBezTo>
                <a:lnTo>
                  <a:pt x="1964" y="12764"/>
                </a:lnTo>
                <a:cubicBezTo>
                  <a:pt x="2145" y="12764"/>
                  <a:pt x="2313" y="12711"/>
                  <a:pt x="2458" y="12626"/>
                </a:cubicBezTo>
                <a:lnTo>
                  <a:pt x="3050" y="12799"/>
                </a:lnTo>
                <a:lnTo>
                  <a:pt x="4921" y="21216"/>
                </a:lnTo>
                <a:lnTo>
                  <a:pt x="4930" y="21214"/>
                </a:lnTo>
                <a:cubicBezTo>
                  <a:pt x="4979" y="21433"/>
                  <a:pt x="5166" y="21600"/>
                  <a:pt x="5400" y="21600"/>
                </a:cubicBezTo>
                <a:lnTo>
                  <a:pt x="9327" y="21600"/>
                </a:lnTo>
                <a:cubicBezTo>
                  <a:pt x="9598" y="21600"/>
                  <a:pt x="9818" y="21381"/>
                  <a:pt x="9818" y="21109"/>
                </a:cubicBezTo>
                <a:cubicBezTo>
                  <a:pt x="9818" y="21072"/>
                  <a:pt x="9805" y="21039"/>
                  <a:pt x="9797" y="21005"/>
                </a:cubicBezTo>
                <a:lnTo>
                  <a:pt x="9806" y="21003"/>
                </a:lnTo>
                <a:lnTo>
                  <a:pt x="8249" y="14329"/>
                </a:lnTo>
                <a:lnTo>
                  <a:pt x="16691" y="16811"/>
                </a:lnTo>
                <a:lnTo>
                  <a:pt x="16691" y="17182"/>
                </a:lnTo>
                <a:cubicBezTo>
                  <a:pt x="16691" y="17995"/>
                  <a:pt x="17350" y="18655"/>
                  <a:pt x="18164" y="18655"/>
                </a:cubicBezTo>
                <a:cubicBezTo>
                  <a:pt x="18977" y="18655"/>
                  <a:pt x="19636" y="17995"/>
                  <a:pt x="19636" y="17182"/>
                </a:cubicBezTo>
                <a:lnTo>
                  <a:pt x="19636" y="12273"/>
                </a:lnTo>
                <a:cubicBezTo>
                  <a:pt x="20721" y="12273"/>
                  <a:pt x="21600" y="11394"/>
                  <a:pt x="21600" y="10309"/>
                </a:cubicBezTo>
                <a:lnTo>
                  <a:pt x="21600" y="8345"/>
                </a:lnTo>
                <a:cubicBezTo>
                  <a:pt x="21600" y="7261"/>
                  <a:pt x="20721" y="6382"/>
                  <a:pt x="19636" y="6382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>
              <a:solidFill>
                <a:schemeClr val="bg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2" name="Shape 2783"/>
          <p:cNvSpPr/>
          <p:nvPr/>
        </p:nvSpPr>
        <p:spPr>
          <a:xfrm>
            <a:off x="8120642" y="3167617"/>
            <a:ext cx="650064" cy="561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5855"/>
                </a:moveTo>
                <a:lnTo>
                  <a:pt x="1633" y="10800"/>
                </a:lnTo>
                <a:lnTo>
                  <a:pt x="4615" y="9156"/>
                </a:lnTo>
                <a:lnTo>
                  <a:pt x="10589" y="12450"/>
                </a:lnTo>
                <a:lnTo>
                  <a:pt x="10591" y="12446"/>
                </a:lnTo>
                <a:cubicBezTo>
                  <a:pt x="10654" y="12482"/>
                  <a:pt x="10724" y="12505"/>
                  <a:pt x="10800" y="12505"/>
                </a:cubicBezTo>
                <a:cubicBezTo>
                  <a:pt x="10876" y="12505"/>
                  <a:pt x="10946" y="12482"/>
                  <a:pt x="11009" y="12446"/>
                </a:cubicBezTo>
                <a:lnTo>
                  <a:pt x="11011" y="12450"/>
                </a:lnTo>
                <a:lnTo>
                  <a:pt x="16985" y="9156"/>
                </a:lnTo>
                <a:lnTo>
                  <a:pt x="19967" y="10800"/>
                </a:lnTo>
                <a:cubicBezTo>
                  <a:pt x="19967" y="10800"/>
                  <a:pt x="10800" y="15855"/>
                  <a:pt x="10800" y="15855"/>
                </a:cubicBezTo>
                <a:close/>
                <a:moveTo>
                  <a:pt x="19967" y="15347"/>
                </a:moveTo>
                <a:lnTo>
                  <a:pt x="10800" y="20402"/>
                </a:lnTo>
                <a:lnTo>
                  <a:pt x="1633" y="15347"/>
                </a:lnTo>
                <a:lnTo>
                  <a:pt x="4615" y="13703"/>
                </a:lnTo>
                <a:lnTo>
                  <a:pt x="10589" y="16997"/>
                </a:lnTo>
                <a:lnTo>
                  <a:pt x="10591" y="16994"/>
                </a:lnTo>
                <a:cubicBezTo>
                  <a:pt x="10654" y="17029"/>
                  <a:pt x="10724" y="17053"/>
                  <a:pt x="10800" y="17053"/>
                </a:cubicBezTo>
                <a:cubicBezTo>
                  <a:pt x="10876" y="17053"/>
                  <a:pt x="10946" y="17029"/>
                  <a:pt x="11009" y="16994"/>
                </a:cubicBezTo>
                <a:lnTo>
                  <a:pt x="11011" y="16997"/>
                </a:lnTo>
                <a:lnTo>
                  <a:pt x="16985" y="13703"/>
                </a:lnTo>
                <a:cubicBezTo>
                  <a:pt x="16985" y="13703"/>
                  <a:pt x="19967" y="15347"/>
                  <a:pt x="19967" y="15347"/>
                </a:cubicBezTo>
                <a:close/>
                <a:moveTo>
                  <a:pt x="1633" y="6253"/>
                </a:moveTo>
                <a:lnTo>
                  <a:pt x="10800" y="1198"/>
                </a:lnTo>
                <a:lnTo>
                  <a:pt x="19967" y="6253"/>
                </a:lnTo>
                <a:lnTo>
                  <a:pt x="10800" y="11307"/>
                </a:lnTo>
                <a:cubicBezTo>
                  <a:pt x="10800" y="11307"/>
                  <a:pt x="1633" y="6253"/>
                  <a:pt x="1633" y="6253"/>
                </a:cubicBezTo>
                <a:close/>
                <a:moveTo>
                  <a:pt x="21600" y="10800"/>
                </a:moveTo>
                <a:cubicBezTo>
                  <a:pt x="21600" y="10574"/>
                  <a:pt x="21484" y="10383"/>
                  <a:pt x="21319" y="10290"/>
                </a:cubicBezTo>
                <a:lnTo>
                  <a:pt x="21320" y="10287"/>
                </a:lnTo>
                <a:lnTo>
                  <a:pt x="18127" y="8526"/>
                </a:lnTo>
                <a:lnTo>
                  <a:pt x="21320" y="6766"/>
                </a:lnTo>
                <a:lnTo>
                  <a:pt x="21319" y="6762"/>
                </a:lnTo>
                <a:cubicBezTo>
                  <a:pt x="21484" y="6671"/>
                  <a:pt x="21600" y="6479"/>
                  <a:pt x="21600" y="6253"/>
                </a:cubicBezTo>
                <a:cubicBezTo>
                  <a:pt x="21600" y="6027"/>
                  <a:pt x="21484" y="5835"/>
                  <a:pt x="21319" y="5743"/>
                </a:cubicBezTo>
                <a:lnTo>
                  <a:pt x="21320" y="5740"/>
                </a:lnTo>
                <a:lnTo>
                  <a:pt x="11011" y="56"/>
                </a:lnTo>
                <a:lnTo>
                  <a:pt x="11009" y="59"/>
                </a:lnTo>
                <a:cubicBezTo>
                  <a:pt x="10946" y="23"/>
                  <a:pt x="10876" y="0"/>
                  <a:pt x="10800" y="0"/>
                </a:cubicBezTo>
                <a:cubicBezTo>
                  <a:pt x="10724" y="0"/>
                  <a:pt x="10654" y="23"/>
                  <a:pt x="10591" y="59"/>
                </a:cubicBezTo>
                <a:lnTo>
                  <a:pt x="10589" y="56"/>
                </a:lnTo>
                <a:lnTo>
                  <a:pt x="280" y="5740"/>
                </a:lnTo>
                <a:lnTo>
                  <a:pt x="281" y="5743"/>
                </a:lnTo>
                <a:cubicBezTo>
                  <a:pt x="116" y="5835"/>
                  <a:pt x="0" y="6027"/>
                  <a:pt x="0" y="6253"/>
                </a:cubicBezTo>
                <a:cubicBezTo>
                  <a:pt x="0" y="6479"/>
                  <a:pt x="116" y="6671"/>
                  <a:pt x="281" y="6762"/>
                </a:cubicBezTo>
                <a:lnTo>
                  <a:pt x="280" y="6766"/>
                </a:lnTo>
                <a:lnTo>
                  <a:pt x="3473" y="8526"/>
                </a:lnTo>
                <a:lnTo>
                  <a:pt x="280" y="10287"/>
                </a:lnTo>
                <a:lnTo>
                  <a:pt x="281" y="10290"/>
                </a:lnTo>
                <a:cubicBezTo>
                  <a:pt x="116" y="10383"/>
                  <a:pt x="0" y="10574"/>
                  <a:pt x="0" y="10800"/>
                </a:cubicBezTo>
                <a:cubicBezTo>
                  <a:pt x="0" y="11026"/>
                  <a:pt x="116" y="11218"/>
                  <a:pt x="281" y="11310"/>
                </a:cubicBezTo>
                <a:lnTo>
                  <a:pt x="280" y="11313"/>
                </a:lnTo>
                <a:lnTo>
                  <a:pt x="3473" y="13074"/>
                </a:lnTo>
                <a:lnTo>
                  <a:pt x="280" y="14834"/>
                </a:lnTo>
                <a:lnTo>
                  <a:pt x="281" y="14838"/>
                </a:lnTo>
                <a:cubicBezTo>
                  <a:pt x="116" y="14930"/>
                  <a:pt x="0" y="15121"/>
                  <a:pt x="0" y="15347"/>
                </a:cubicBezTo>
                <a:cubicBezTo>
                  <a:pt x="0" y="15574"/>
                  <a:pt x="116" y="15765"/>
                  <a:pt x="281" y="15857"/>
                </a:cubicBezTo>
                <a:lnTo>
                  <a:pt x="280" y="15860"/>
                </a:lnTo>
                <a:lnTo>
                  <a:pt x="10589" y="21544"/>
                </a:lnTo>
                <a:lnTo>
                  <a:pt x="10591" y="21541"/>
                </a:lnTo>
                <a:cubicBezTo>
                  <a:pt x="10654" y="21577"/>
                  <a:pt x="10724" y="21600"/>
                  <a:pt x="10800" y="21600"/>
                </a:cubicBezTo>
                <a:cubicBezTo>
                  <a:pt x="10876" y="21600"/>
                  <a:pt x="10946" y="21577"/>
                  <a:pt x="11009" y="21541"/>
                </a:cubicBezTo>
                <a:lnTo>
                  <a:pt x="11011" y="21544"/>
                </a:lnTo>
                <a:lnTo>
                  <a:pt x="21320" y="15860"/>
                </a:lnTo>
                <a:lnTo>
                  <a:pt x="21319" y="15857"/>
                </a:lnTo>
                <a:cubicBezTo>
                  <a:pt x="21484" y="15765"/>
                  <a:pt x="21600" y="15574"/>
                  <a:pt x="21600" y="15347"/>
                </a:cubicBezTo>
                <a:cubicBezTo>
                  <a:pt x="21600" y="15121"/>
                  <a:pt x="21484" y="14930"/>
                  <a:pt x="21319" y="14838"/>
                </a:cubicBezTo>
                <a:lnTo>
                  <a:pt x="21320" y="14834"/>
                </a:lnTo>
                <a:lnTo>
                  <a:pt x="18127" y="13074"/>
                </a:lnTo>
                <a:lnTo>
                  <a:pt x="21320" y="11313"/>
                </a:lnTo>
                <a:lnTo>
                  <a:pt x="21319" y="11310"/>
                </a:lnTo>
                <a:cubicBezTo>
                  <a:pt x="21484" y="11218"/>
                  <a:pt x="21600" y="11026"/>
                  <a:pt x="21600" y="108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>
              <a:solidFill>
                <a:schemeClr val="bg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59515" y="4689017"/>
            <a:ext cx="1401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Service 03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55308" y="4674501"/>
            <a:ext cx="1401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Service 01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37355" y="4674502"/>
            <a:ext cx="1401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Service 02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3223EF-3C28-CD44-8631-B0D3A78B67DB}"/>
              </a:ext>
            </a:extLst>
          </p:cNvPr>
          <p:cNvSpPr txBox="1"/>
          <p:nvPr/>
        </p:nvSpPr>
        <p:spPr>
          <a:xfrm>
            <a:off x="844960" y="549275"/>
            <a:ext cx="605443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00"/>
              </a:lnSpc>
            </a:pPr>
            <a:r>
              <a:rPr lang="en-US" sz="4000" b="1" dirty="0">
                <a:solidFill>
                  <a:schemeClr val="tx2"/>
                </a:solidFill>
                <a:latin typeface="Noto Sans SemiBold" panose="020B0502040504020204" pitchFamily="34" charset="0"/>
                <a:ea typeface="Noto Sans SemiBold" panose="020B0502040504020204" pitchFamily="34" charset="0"/>
                <a:cs typeface="Noto Sans SemiBold" panose="020B0502040504020204" pitchFamily="34" charset="0"/>
              </a:rPr>
              <a:t>Features with icons</a:t>
            </a:r>
          </a:p>
        </p:txBody>
      </p:sp>
    </p:spTree>
    <p:extLst>
      <p:ext uri="{BB962C8B-B14F-4D97-AF65-F5344CB8AC3E}">
        <p14:creationId xmlns:p14="http://schemas.microsoft.com/office/powerpoint/2010/main" val="25800257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189C64C4-EF04-404B-9DCB-3243B3B9C6A3}"/>
              </a:ext>
            </a:extLst>
          </p:cNvPr>
          <p:cNvGrpSpPr/>
          <p:nvPr/>
        </p:nvGrpSpPr>
        <p:grpSpPr>
          <a:xfrm>
            <a:off x="-758701" y="-427768"/>
            <a:ext cx="13814996" cy="7745642"/>
            <a:chOff x="-758701" y="-275371"/>
            <a:chExt cx="13814996" cy="7745642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2339D64C-490B-7D40-BEF4-8ED6DD934914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-758701" y="2299115"/>
              <a:ext cx="2304000" cy="5116682"/>
              <a:chOff x="-528478" y="549275"/>
              <a:chExt cx="2916078" cy="6475971"/>
            </a:xfrm>
          </p:grpSpPr>
          <p:grpSp>
            <p:nvGrpSpPr>
              <p:cNvPr id="139" name="Group 7">
                <a:extLst>
                  <a:ext uri="{FF2B5EF4-FFF2-40B4-BE49-F238E27FC236}">
                    <a16:creationId xmlns:a16="http://schemas.microsoft.com/office/drawing/2014/main" id="{51DAE853-3C95-4E4B-8C96-3A60257CB16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288577" y="549275"/>
                <a:ext cx="2676177" cy="2049196"/>
                <a:chOff x="4879357" y="-511351"/>
                <a:chExt cx="2676829" cy="2048905"/>
              </a:xfrm>
            </p:grpSpPr>
            <p:sp>
              <p:nvSpPr>
                <p:cNvPr id="192" name="Freeform 25">
                  <a:extLst>
                    <a:ext uri="{FF2B5EF4-FFF2-40B4-BE49-F238E27FC236}">
                      <a16:creationId xmlns:a16="http://schemas.microsoft.com/office/drawing/2014/main" id="{897FE526-3484-8E4E-8294-890D81252B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51886" y="-511351"/>
                  <a:ext cx="1847281" cy="1962496"/>
                </a:xfrm>
                <a:custGeom>
                  <a:avLst/>
                  <a:gdLst>
                    <a:gd name="T0" fmla="*/ 1159991 w 4244"/>
                    <a:gd name="T1" fmla="*/ 594933 h 4506"/>
                    <a:gd name="T2" fmla="*/ 1048998 w 4244"/>
                    <a:gd name="T3" fmla="*/ 483873 h 4506"/>
                    <a:gd name="T4" fmla="*/ 1048998 w 4244"/>
                    <a:gd name="T5" fmla="*/ 483873 h 4506"/>
                    <a:gd name="T6" fmla="*/ 1290572 w 4244"/>
                    <a:gd name="T7" fmla="*/ 372378 h 4506"/>
                    <a:gd name="T8" fmla="*/ 1477302 w 4244"/>
                    <a:gd name="T9" fmla="*/ 185971 h 4506"/>
                    <a:gd name="T10" fmla="*/ 1290572 w 4244"/>
                    <a:gd name="T11" fmla="*/ 0 h 4506"/>
                    <a:gd name="T12" fmla="*/ 419164 w 4244"/>
                    <a:gd name="T13" fmla="*/ 0 h 4506"/>
                    <a:gd name="T14" fmla="*/ 233304 w 4244"/>
                    <a:gd name="T15" fmla="*/ 185971 h 4506"/>
                    <a:gd name="T16" fmla="*/ 640716 w 4244"/>
                    <a:gd name="T17" fmla="*/ 372378 h 4506"/>
                    <a:gd name="T18" fmla="*/ 751709 w 4244"/>
                    <a:gd name="T19" fmla="*/ 483873 h 4506"/>
                    <a:gd name="T20" fmla="*/ 751709 w 4244"/>
                    <a:gd name="T21" fmla="*/ 483873 h 4506"/>
                    <a:gd name="T22" fmla="*/ 335157 w 4244"/>
                    <a:gd name="T23" fmla="*/ 594933 h 4506"/>
                    <a:gd name="T24" fmla="*/ 183683 w 4244"/>
                    <a:gd name="T25" fmla="*/ 746062 h 4506"/>
                    <a:gd name="T26" fmla="*/ 335157 w 4244"/>
                    <a:gd name="T27" fmla="*/ 897626 h 4506"/>
                    <a:gd name="T28" fmla="*/ 432222 w 4244"/>
                    <a:gd name="T29" fmla="*/ 897626 h 4506"/>
                    <a:gd name="T30" fmla="*/ 543216 w 4244"/>
                    <a:gd name="T31" fmla="*/ 1008686 h 4506"/>
                    <a:gd name="T32" fmla="*/ 151038 w 4244"/>
                    <a:gd name="T33" fmla="*/ 1119746 h 4506"/>
                    <a:gd name="T34" fmla="*/ 0 w 4244"/>
                    <a:gd name="T35" fmla="*/ 1270875 h 4506"/>
                    <a:gd name="T36" fmla="*/ 151038 w 4244"/>
                    <a:gd name="T37" fmla="*/ 1422875 h 4506"/>
                    <a:gd name="T38" fmla="*/ 688160 w 4244"/>
                    <a:gd name="T39" fmla="*/ 1422875 h 4506"/>
                    <a:gd name="T40" fmla="*/ 805683 w 4244"/>
                    <a:gd name="T41" fmla="*/ 1540903 h 4506"/>
                    <a:gd name="T42" fmla="*/ 673796 w 4244"/>
                    <a:gd name="T43" fmla="*/ 1658496 h 4506"/>
                    <a:gd name="T44" fmla="*/ 522323 w 4244"/>
                    <a:gd name="T45" fmla="*/ 1810061 h 4506"/>
                    <a:gd name="T46" fmla="*/ 673796 w 4244"/>
                    <a:gd name="T47" fmla="*/ 1962060 h 4506"/>
                    <a:gd name="T48" fmla="*/ 1511689 w 4244"/>
                    <a:gd name="T49" fmla="*/ 1962060 h 4506"/>
                    <a:gd name="T50" fmla="*/ 1663162 w 4244"/>
                    <a:gd name="T51" fmla="*/ 1810061 h 4506"/>
                    <a:gd name="T52" fmla="*/ 1418541 w 4244"/>
                    <a:gd name="T53" fmla="*/ 1658496 h 4506"/>
                    <a:gd name="T54" fmla="*/ 1300583 w 4244"/>
                    <a:gd name="T55" fmla="*/ 1540903 h 4506"/>
                    <a:gd name="T56" fmla="*/ 1418541 w 4244"/>
                    <a:gd name="T57" fmla="*/ 1422875 h 4506"/>
                    <a:gd name="T58" fmla="*/ 1511689 w 4244"/>
                    <a:gd name="T59" fmla="*/ 1422875 h 4506"/>
                    <a:gd name="T60" fmla="*/ 1663162 w 4244"/>
                    <a:gd name="T61" fmla="*/ 1270875 h 4506"/>
                    <a:gd name="T62" fmla="*/ 1527358 w 4244"/>
                    <a:gd name="T63" fmla="*/ 1119746 h 4506"/>
                    <a:gd name="T64" fmla="*/ 1416365 w 4244"/>
                    <a:gd name="T65" fmla="*/ 1008686 h 4506"/>
                    <a:gd name="T66" fmla="*/ 1527358 w 4244"/>
                    <a:gd name="T67" fmla="*/ 897626 h 4506"/>
                    <a:gd name="T68" fmla="*/ 1695372 w 4244"/>
                    <a:gd name="T69" fmla="*/ 897626 h 4506"/>
                    <a:gd name="T70" fmla="*/ 1846846 w 4244"/>
                    <a:gd name="T71" fmla="*/ 746062 h 450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4244" h="4506">
                      <a:moveTo>
                        <a:pt x="3895" y="1366"/>
                      </a:moveTo>
                      <a:lnTo>
                        <a:pt x="2665" y="1366"/>
                      </a:lnTo>
                      <a:cubicBezTo>
                        <a:pt x="2524" y="1366"/>
                        <a:pt x="2410" y="1251"/>
                        <a:pt x="2410" y="1111"/>
                      </a:cubicBezTo>
                      <a:cubicBezTo>
                        <a:pt x="2410" y="970"/>
                        <a:pt x="2524" y="855"/>
                        <a:pt x="2665" y="855"/>
                      </a:cubicBezTo>
                      <a:lnTo>
                        <a:pt x="2965" y="855"/>
                      </a:lnTo>
                      <a:cubicBezTo>
                        <a:pt x="3202" y="855"/>
                        <a:pt x="3394" y="664"/>
                        <a:pt x="3394" y="427"/>
                      </a:cubicBezTo>
                      <a:cubicBezTo>
                        <a:pt x="3394" y="192"/>
                        <a:pt x="3202" y="0"/>
                        <a:pt x="2965" y="0"/>
                      </a:cubicBezTo>
                      <a:lnTo>
                        <a:pt x="963" y="0"/>
                      </a:lnTo>
                      <a:cubicBezTo>
                        <a:pt x="727" y="0"/>
                        <a:pt x="536" y="192"/>
                        <a:pt x="536" y="427"/>
                      </a:cubicBezTo>
                      <a:cubicBezTo>
                        <a:pt x="536" y="664"/>
                        <a:pt x="727" y="855"/>
                        <a:pt x="963" y="855"/>
                      </a:cubicBezTo>
                      <a:lnTo>
                        <a:pt x="1472" y="855"/>
                      </a:lnTo>
                      <a:cubicBezTo>
                        <a:pt x="1613" y="855"/>
                        <a:pt x="1727" y="970"/>
                        <a:pt x="1727" y="1111"/>
                      </a:cubicBezTo>
                      <a:cubicBezTo>
                        <a:pt x="1727" y="1251"/>
                        <a:pt x="1613" y="1366"/>
                        <a:pt x="1472" y="1366"/>
                      </a:cubicBezTo>
                      <a:lnTo>
                        <a:pt x="770" y="1366"/>
                      </a:lnTo>
                      <a:cubicBezTo>
                        <a:pt x="578" y="1366"/>
                        <a:pt x="422" y="1521"/>
                        <a:pt x="422" y="1713"/>
                      </a:cubicBezTo>
                      <a:cubicBezTo>
                        <a:pt x="422" y="1906"/>
                        <a:pt x="578" y="2061"/>
                        <a:pt x="770" y="2061"/>
                      </a:cubicBezTo>
                      <a:lnTo>
                        <a:pt x="993" y="2061"/>
                      </a:lnTo>
                      <a:cubicBezTo>
                        <a:pt x="1134" y="2061"/>
                        <a:pt x="1248" y="2175"/>
                        <a:pt x="1248" y="2316"/>
                      </a:cubicBezTo>
                      <a:cubicBezTo>
                        <a:pt x="1248" y="2456"/>
                        <a:pt x="1134" y="2571"/>
                        <a:pt x="993" y="2571"/>
                      </a:cubicBezTo>
                      <a:lnTo>
                        <a:pt x="347" y="2571"/>
                      </a:lnTo>
                      <a:cubicBezTo>
                        <a:pt x="155" y="2571"/>
                        <a:pt x="0" y="2726"/>
                        <a:pt x="0" y="2918"/>
                      </a:cubicBezTo>
                      <a:cubicBezTo>
                        <a:pt x="0" y="3110"/>
                        <a:pt x="155" y="3267"/>
                        <a:pt x="347" y="3267"/>
                      </a:cubicBezTo>
                      <a:lnTo>
                        <a:pt x="1581" y="3267"/>
                      </a:lnTo>
                      <a:cubicBezTo>
                        <a:pt x="1729" y="3267"/>
                        <a:pt x="1851" y="3388"/>
                        <a:pt x="1851" y="3538"/>
                      </a:cubicBezTo>
                      <a:cubicBezTo>
                        <a:pt x="1851" y="3687"/>
                        <a:pt x="1729" y="3808"/>
                        <a:pt x="1581" y="3808"/>
                      </a:cubicBezTo>
                      <a:lnTo>
                        <a:pt x="1548" y="3808"/>
                      </a:lnTo>
                      <a:cubicBezTo>
                        <a:pt x="1356" y="3808"/>
                        <a:pt x="1200" y="3963"/>
                        <a:pt x="1200" y="4156"/>
                      </a:cubicBezTo>
                      <a:cubicBezTo>
                        <a:pt x="1200" y="4348"/>
                        <a:pt x="1356" y="4505"/>
                        <a:pt x="1548" y="4505"/>
                      </a:cubicBezTo>
                      <a:lnTo>
                        <a:pt x="3473" y="4505"/>
                      </a:lnTo>
                      <a:cubicBezTo>
                        <a:pt x="3665" y="4505"/>
                        <a:pt x="3821" y="4348"/>
                        <a:pt x="3821" y="4156"/>
                      </a:cubicBezTo>
                      <a:cubicBezTo>
                        <a:pt x="3821" y="3963"/>
                        <a:pt x="3665" y="3808"/>
                        <a:pt x="3473" y="3808"/>
                      </a:cubicBezTo>
                      <a:lnTo>
                        <a:pt x="3259" y="3808"/>
                      </a:lnTo>
                      <a:cubicBezTo>
                        <a:pt x="3110" y="3808"/>
                        <a:pt x="2988" y="3687"/>
                        <a:pt x="2988" y="3538"/>
                      </a:cubicBezTo>
                      <a:cubicBezTo>
                        <a:pt x="2988" y="3388"/>
                        <a:pt x="3110" y="3267"/>
                        <a:pt x="3259" y="3267"/>
                      </a:cubicBezTo>
                      <a:lnTo>
                        <a:pt x="3473" y="3267"/>
                      </a:lnTo>
                      <a:cubicBezTo>
                        <a:pt x="3665" y="3267"/>
                        <a:pt x="3821" y="3110"/>
                        <a:pt x="3821" y="2918"/>
                      </a:cubicBezTo>
                      <a:cubicBezTo>
                        <a:pt x="3821" y="2726"/>
                        <a:pt x="3665" y="2571"/>
                        <a:pt x="3473" y="2571"/>
                      </a:cubicBezTo>
                      <a:lnTo>
                        <a:pt x="3509" y="2571"/>
                      </a:lnTo>
                      <a:cubicBezTo>
                        <a:pt x="3369" y="2571"/>
                        <a:pt x="3254" y="2456"/>
                        <a:pt x="3254" y="2316"/>
                      </a:cubicBezTo>
                      <a:cubicBezTo>
                        <a:pt x="3254" y="2175"/>
                        <a:pt x="3369" y="2061"/>
                        <a:pt x="3509" y="2061"/>
                      </a:cubicBezTo>
                      <a:lnTo>
                        <a:pt x="3895" y="2061"/>
                      </a:lnTo>
                      <a:cubicBezTo>
                        <a:pt x="4088" y="2061"/>
                        <a:pt x="4243" y="1906"/>
                        <a:pt x="4243" y="1713"/>
                      </a:cubicBezTo>
                      <a:cubicBezTo>
                        <a:pt x="4243" y="1521"/>
                        <a:pt x="4088" y="1366"/>
                        <a:pt x="3895" y="1366"/>
                      </a:cubicBezTo>
                    </a:path>
                  </a:pathLst>
                </a:custGeom>
                <a:solidFill>
                  <a:srgbClr val="8C449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3" name="Freeform 26">
                  <a:extLst>
                    <a:ext uri="{FF2B5EF4-FFF2-40B4-BE49-F238E27FC236}">
                      <a16:creationId xmlns:a16="http://schemas.microsoft.com/office/drawing/2014/main" id="{8269D50D-F8FE-414B-82A8-20A7A74937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64601" y="1147745"/>
                  <a:ext cx="437817" cy="303400"/>
                </a:xfrm>
                <a:custGeom>
                  <a:avLst/>
                  <a:gdLst>
                    <a:gd name="T0" fmla="*/ 285646 w 1007"/>
                    <a:gd name="T1" fmla="*/ 0 h 698"/>
                    <a:gd name="T2" fmla="*/ 150866 w 1007"/>
                    <a:gd name="T3" fmla="*/ 0 h 698"/>
                    <a:gd name="T4" fmla="*/ 150866 w 1007"/>
                    <a:gd name="T5" fmla="*/ 0 h 698"/>
                    <a:gd name="T6" fmla="*/ 0 w 1007"/>
                    <a:gd name="T7" fmla="*/ 151265 h 698"/>
                    <a:gd name="T8" fmla="*/ 0 w 1007"/>
                    <a:gd name="T9" fmla="*/ 151265 h 698"/>
                    <a:gd name="T10" fmla="*/ 150866 w 1007"/>
                    <a:gd name="T11" fmla="*/ 302965 h 698"/>
                    <a:gd name="T12" fmla="*/ 285646 w 1007"/>
                    <a:gd name="T13" fmla="*/ 302965 h 698"/>
                    <a:gd name="T14" fmla="*/ 285646 w 1007"/>
                    <a:gd name="T15" fmla="*/ 302965 h 698"/>
                    <a:gd name="T16" fmla="*/ 437382 w 1007"/>
                    <a:gd name="T17" fmla="*/ 151265 h 698"/>
                    <a:gd name="T18" fmla="*/ 437382 w 1007"/>
                    <a:gd name="T19" fmla="*/ 151265 h 698"/>
                    <a:gd name="T20" fmla="*/ 285646 w 1007"/>
                    <a:gd name="T21" fmla="*/ 0 h 69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007" h="698">
                      <a:moveTo>
                        <a:pt x="657" y="0"/>
                      </a:moveTo>
                      <a:lnTo>
                        <a:pt x="347" y="0"/>
                      </a:lnTo>
                      <a:cubicBezTo>
                        <a:pt x="156" y="0"/>
                        <a:pt x="0" y="155"/>
                        <a:pt x="0" y="348"/>
                      </a:cubicBezTo>
                      <a:cubicBezTo>
                        <a:pt x="0" y="540"/>
                        <a:pt x="156" y="697"/>
                        <a:pt x="347" y="697"/>
                      </a:cubicBezTo>
                      <a:lnTo>
                        <a:pt x="657" y="697"/>
                      </a:lnTo>
                      <a:cubicBezTo>
                        <a:pt x="849" y="697"/>
                        <a:pt x="1006" y="540"/>
                        <a:pt x="1006" y="348"/>
                      </a:cubicBezTo>
                      <a:cubicBezTo>
                        <a:pt x="1006" y="155"/>
                        <a:pt x="849" y="0"/>
                        <a:pt x="657" y="0"/>
                      </a:cubicBezTo>
                    </a:path>
                  </a:pathLst>
                </a:custGeom>
                <a:solidFill>
                  <a:srgbClr val="8C449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4" name="Freeform 27">
                  <a:extLst>
                    <a:ext uri="{FF2B5EF4-FFF2-40B4-BE49-F238E27FC236}">
                      <a16:creationId xmlns:a16="http://schemas.microsoft.com/office/drawing/2014/main" id="{0AA8D64F-0C92-774B-AC8E-3B1B94C717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79357" y="47441"/>
                  <a:ext cx="437817" cy="303400"/>
                </a:xfrm>
                <a:custGeom>
                  <a:avLst/>
                  <a:gdLst>
                    <a:gd name="T0" fmla="*/ 285930 w 1006"/>
                    <a:gd name="T1" fmla="*/ 0 h 696"/>
                    <a:gd name="T2" fmla="*/ 151452 w 1006"/>
                    <a:gd name="T3" fmla="*/ 0 h 696"/>
                    <a:gd name="T4" fmla="*/ 151452 w 1006"/>
                    <a:gd name="T5" fmla="*/ 0 h 696"/>
                    <a:gd name="T6" fmla="*/ 0 w 1006"/>
                    <a:gd name="T7" fmla="*/ 151264 h 696"/>
                    <a:gd name="T8" fmla="*/ 0 w 1006"/>
                    <a:gd name="T9" fmla="*/ 151264 h 696"/>
                    <a:gd name="T10" fmla="*/ 151452 w 1006"/>
                    <a:gd name="T11" fmla="*/ 302964 h 696"/>
                    <a:gd name="T12" fmla="*/ 285930 w 1006"/>
                    <a:gd name="T13" fmla="*/ 302964 h 696"/>
                    <a:gd name="T14" fmla="*/ 285930 w 1006"/>
                    <a:gd name="T15" fmla="*/ 302964 h 696"/>
                    <a:gd name="T16" fmla="*/ 437382 w 1006"/>
                    <a:gd name="T17" fmla="*/ 151264 h 696"/>
                    <a:gd name="T18" fmla="*/ 437382 w 1006"/>
                    <a:gd name="T19" fmla="*/ 151264 h 696"/>
                    <a:gd name="T20" fmla="*/ 285930 w 1006"/>
                    <a:gd name="T21" fmla="*/ 0 h 69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006" h="696">
                      <a:moveTo>
                        <a:pt x="657" y="0"/>
                      </a:moveTo>
                      <a:lnTo>
                        <a:pt x="348" y="0"/>
                      </a:lnTo>
                      <a:cubicBezTo>
                        <a:pt x="155" y="0"/>
                        <a:pt x="0" y="155"/>
                        <a:pt x="0" y="347"/>
                      </a:cubicBezTo>
                      <a:cubicBezTo>
                        <a:pt x="0" y="540"/>
                        <a:pt x="155" y="695"/>
                        <a:pt x="348" y="695"/>
                      </a:cubicBezTo>
                      <a:lnTo>
                        <a:pt x="657" y="695"/>
                      </a:lnTo>
                      <a:cubicBezTo>
                        <a:pt x="849" y="695"/>
                        <a:pt x="1005" y="540"/>
                        <a:pt x="1005" y="347"/>
                      </a:cubicBezTo>
                      <a:cubicBezTo>
                        <a:pt x="1005" y="155"/>
                        <a:pt x="849" y="0"/>
                        <a:pt x="657" y="0"/>
                      </a:cubicBezTo>
                    </a:path>
                  </a:pathLst>
                </a:custGeom>
                <a:solidFill>
                  <a:srgbClr val="8C449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5" name="Freeform 28">
                  <a:extLst>
                    <a:ext uri="{FF2B5EF4-FFF2-40B4-BE49-F238E27FC236}">
                      <a16:creationId xmlns:a16="http://schemas.microsoft.com/office/drawing/2014/main" id="{47C747E4-59B0-7A40-9EAC-166F5BA6CA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72861" y="410368"/>
                  <a:ext cx="74890" cy="74889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59 h 174"/>
                    <a:gd name="T6" fmla="*/ 37015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6" name="Freeform 29">
                  <a:extLst>
                    <a:ext uri="{FF2B5EF4-FFF2-40B4-BE49-F238E27FC236}">
                      <a16:creationId xmlns:a16="http://schemas.microsoft.com/office/drawing/2014/main" id="{207C08A8-B922-2048-ABB8-D2D768CE65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15851" y="160736"/>
                  <a:ext cx="74889" cy="74889"/>
                </a:xfrm>
                <a:custGeom>
                  <a:avLst/>
                  <a:gdLst>
                    <a:gd name="T0" fmla="*/ 74459 w 174"/>
                    <a:gd name="T1" fmla="*/ 37014 h 174"/>
                    <a:gd name="T2" fmla="*/ 74459 w 174"/>
                    <a:gd name="T3" fmla="*/ 37014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014 h 174"/>
                    <a:gd name="T10" fmla="*/ 0 w 174"/>
                    <a:gd name="T11" fmla="*/ 37014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5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5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7" name="Freeform 30">
                  <a:extLst>
                    <a:ext uri="{FF2B5EF4-FFF2-40B4-BE49-F238E27FC236}">
                      <a16:creationId xmlns:a16="http://schemas.microsoft.com/office/drawing/2014/main" id="{34565C06-5136-B446-B210-D7EB4FD414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74193" y="771375"/>
                  <a:ext cx="74889" cy="74889"/>
                </a:xfrm>
                <a:custGeom>
                  <a:avLst/>
                  <a:gdLst>
                    <a:gd name="T0" fmla="*/ 74456 w 173"/>
                    <a:gd name="T1" fmla="*/ 37014 h 174"/>
                    <a:gd name="T2" fmla="*/ 74456 w 173"/>
                    <a:gd name="T3" fmla="*/ 37014 h 174"/>
                    <a:gd name="T4" fmla="*/ 37661 w 173"/>
                    <a:gd name="T5" fmla="*/ 74459 h 174"/>
                    <a:gd name="T6" fmla="*/ 37661 w 173"/>
                    <a:gd name="T7" fmla="*/ 74459 h 174"/>
                    <a:gd name="T8" fmla="*/ 0 w 173"/>
                    <a:gd name="T9" fmla="*/ 37014 h 174"/>
                    <a:gd name="T10" fmla="*/ 0 w 173"/>
                    <a:gd name="T11" fmla="*/ 37014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5"/>
                        <a:pt x="134" y="173"/>
                        <a:pt x="87" y="173"/>
                      </a:cubicBezTo>
                      <a:cubicBezTo>
                        <a:pt x="39" y="173"/>
                        <a:pt x="0" y="135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6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8" name="Freeform 31">
                  <a:extLst>
                    <a:ext uri="{FF2B5EF4-FFF2-40B4-BE49-F238E27FC236}">
                      <a16:creationId xmlns:a16="http://schemas.microsoft.com/office/drawing/2014/main" id="{ECDE8D32-7772-BC4A-80A9-1217752281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72861" y="1026769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9" name="Freeform 32">
                  <a:extLst>
                    <a:ext uri="{FF2B5EF4-FFF2-40B4-BE49-F238E27FC236}">
                      <a16:creationId xmlns:a16="http://schemas.microsoft.com/office/drawing/2014/main" id="{3C5F1341-581A-714C-B3B3-FAB7EFA154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80698" y="1247597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6795 w 173"/>
                    <a:gd name="T5" fmla="*/ 76371 h 175"/>
                    <a:gd name="T6" fmla="*/ 36795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6795 w 173"/>
                    <a:gd name="T13" fmla="*/ 0 h 175"/>
                    <a:gd name="T14" fmla="*/ 36795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3" y="174"/>
                        <a:pt x="85" y="174"/>
                      </a:cubicBezTo>
                      <a:cubicBezTo>
                        <a:pt x="38" y="174"/>
                        <a:pt x="0" y="135"/>
                        <a:pt x="0" y="87"/>
                      </a:cubicBezTo>
                      <a:cubicBezTo>
                        <a:pt x="0" y="39"/>
                        <a:pt x="38" y="0"/>
                        <a:pt x="85" y="0"/>
                      </a:cubicBezTo>
                      <a:cubicBezTo>
                        <a:pt x="133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0" name="Freeform 33">
                  <a:extLst>
                    <a:ext uri="{FF2B5EF4-FFF2-40B4-BE49-F238E27FC236}">
                      <a16:creationId xmlns:a16="http://schemas.microsoft.com/office/drawing/2014/main" id="{DEBC56CF-7541-5548-82B7-7F796642BC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2892" y="-327008"/>
                  <a:ext cx="74889" cy="74889"/>
                </a:xfrm>
                <a:custGeom>
                  <a:avLst/>
                  <a:gdLst>
                    <a:gd name="T0" fmla="*/ 74459 w 174"/>
                    <a:gd name="T1" fmla="*/ 36795 h 173"/>
                    <a:gd name="T2" fmla="*/ 74459 w 174"/>
                    <a:gd name="T3" fmla="*/ 36795 h 173"/>
                    <a:gd name="T4" fmla="*/ 37445 w 174"/>
                    <a:gd name="T5" fmla="*/ 74456 h 173"/>
                    <a:gd name="T6" fmla="*/ 37445 w 174"/>
                    <a:gd name="T7" fmla="*/ 74456 h 173"/>
                    <a:gd name="T8" fmla="*/ 0 w 174"/>
                    <a:gd name="T9" fmla="*/ 36795 h 173"/>
                    <a:gd name="T10" fmla="*/ 0 w 174"/>
                    <a:gd name="T11" fmla="*/ 36795 h 173"/>
                    <a:gd name="T12" fmla="*/ 37445 w 174"/>
                    <a:gd name="T13" fmla="*/ 0 h 173"/>
                    <a:gd name="T14" fmla="*/ 37445 w 174"/>
                    <a:gd name="T15" fmla="*/ 0 h 173"/>
                    <a:gd name="T16" fmla="*/ 74459 w 174"/>
                    <a:gd name="T17" fmla="*/ 36795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5"/>
                      </a:moveTo>
                      <a:lnTo>
                        <a:pt x="173" y="85"/>
                      </a:lnTo>
                      <a:cubicBezTo>
                        <a:pt x="173" y="133"/>
                        <a:pt x="134" y="172"/>
                        <a:pt x="87" y="172"/>
                      </a:cubicBezTo>
                      <a:cubicBezTo>
                        <a:pt x="39" y="172"/>
                        <a:pt x="0" y="133"/>
                        <a:pt x="0" y="85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3" y="38"/>
                        <a:pt x="173" y="85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1" name="Freeform 34">
                  <a:extLst>
                    <a:ext uri="{FF2B5EF4-FFF2-40B4-BE49-F238E27FC236}">
                      <a16:creationId xmlns:a16="http://schemas.microsoft.com/office/drawing/2014/main" id="{D703AFCD-141A-EC4E-B619-AC599E7E70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17174" y="485257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2608 w 106"/>
                    <a:gd name="T5" fmla="*/ 45651 h 106"/>
                    <a:gd name="T6" fmla="*/ 22608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2608 w 106"/>
                    <a:gd name="T13" fmla="*/ 0 h 106"/>
                    <a:gd name="T14" fmla="*/ 22608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2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2" y="0"/>
                        <a:pt x="105" y="24"/>
                        <a:pt x="105" y="53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2" name="Freeform 35">
                  <a:extLst>
                    <a:ext uri="{FF2B5EF4-FFF2-40B4-BE49-F238E27FC236}">
                      <a16:creationId xmlns:a16="http://schemas.microsoft.com/office/drawing/2014/main" id="{34E89442-2861-A343-884A-170F580703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21317" y="610074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1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3" name="Freeform 36">
                  <a:extLst>
                    <a:ext uri="{FF2B5EF4-FFF2-40B4-BE49-F238E27FC236}">
                      <a16:creationId xmlns:a16="http://schemas.microsoft.com/office/drawing/2014/main" id="{2F665F9E-91F5-984E-A2D6-5BFB005898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93837" y="1176547"/>
                  <a:ext cx="46086" cy="46086"/>
                </a:xfrm>
                <a:custGeom>
                  <a:avLst/>
                  <a:gdLst>
                    <a:gd name="T0" fmla="*/ 45647 w 105"/>
                    <a:gd name="T1" fmla="*/ 22397 h 107"/>
                    <a:gd name="T2" fmla="*/ 45647 w 105"/>
                    <a:gd name="T3" fmla="*/ 22397 h 107"/>
                    <a:gd name="T4" fmla="*/ 22824 w 105"/>
                    <a:gd name="T5" fmla="*/ 45655 h 107"/>
                    <a:gd name="T6" fmla="*/ 22824 w 105"/>
                    <a:gd name="T7" fmla="*/ 45655 h 107"/>
                    <a:gd name="T8" fmla="*/ 0 w 105"/>
                    <a:gd name="T9" fmla="*/ 22397 h 107"/>
                    <a:gd name="T10" fmla="*/ 0 w 105"/>
                    <a:gd name="T11" fmla="*/ 22397 h 107"/>
                    <a:gd name="T12" fmla="*/ 22824 w 105"/>
                    <a:gd name="T13" fmla="*/ 0 h 107"/>
                    <a:gd name="T14" fmla="*/ 22824 w 105"/>
                    <a:gd name="T15" fmla="*/ 0 h 107"/>
                    <a:gd name="T16" fmla="*/ 45647 w 105"/>
                    <a:gd name="T17" fmla="*/ 22397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7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2"/>
                        <a:pt x="82" y="106"/>
                        <a:pt x="52" y="106"/>
                      </a:cubicBezTo>
                      <a:cubicBezTo>
                        <a:pt x="24" y="106"/>
                        <a:pt x="0" y="82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4" name="Freeform 37">
                  <a:extLst>
                    <a:ext uri="{FF2B5EF4-FFF2-40B4-BE49-F238E27FC236}">
                      <a16:creationId xmlns:a16="http://schemas.microsoft.com/office/drawing/2014/main" id="{3B77B0F9-68C0-1141-A5AF-C5C17159C8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83510" y="88082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2" y="105"/>
                        <a:pt x="52" y="105"/>
                      </a:cubicBezTo>
                      <a:cubicBezTo>
                        <a:pt x="24" y="105"/>
                        <a:pt x="0" y="82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5" name="Freeform 38">
                  <a:extLst>
                    <a:ext uri="{FF2B5EF4-FFF2-40B4-BE49-F238E27FC236}">
                      <a16:creationId xmlns:a16="http://schemas.microsoft.com/office/drawing/2014/main" id="{CA203973-6C9C-014D-A8D7-518BB551AB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75379" y="231785"/>
                  <a:ext cx="1280807" cy="551112"/>
                </a:xfrm>
                <a:custGeom>
                  <a:avLst/>
                  <a:gdLst>
                    <a:gd name="T0" fmla="*/ 1143282 w 2943"/>
                    <a:gd name="T1" fmla="*/ 275339 h 1267"/>
                    <a:gd name="T2" fmla="*/ 866057 w 2943"/>
                    <a:gd name="T3" fmla="*/ 275339 h 1267"/>
                    <a:gd name="T4" fmla="*/ 866057 w 2943"/>
                    <a:gd name="T5" fmla="*/ 275339 h 1267"/>
                    <a:gd name="T6" fmla="*/ 1004017 w 2943"/>
                    <a:gd name="T7" fmla="*/ 137452 h 1267"/>
                    <a:gd name="T8" fmla="*/ 1004017 w 2943"/>
                    <a:gd name="T9" fmla="*/ 137452 h 1267"/>
                    <a:gd name="T10" fmla="*/ 866057 w 2943"/>
                    <a:gd name="T11" fmla="*/ 0 h 1267"/>
                    <a:gd name="T12" fmla="*/ 137525 w 2943"/>
                    <a:gd name="T13" fmla="*/ 0 h 1267"/>
                    <a:gd name="T14" fmla="*/ 137525 w 2943"/>
                    <a:gd name="T15" fmla="*/ 0 h 1267"/>
                    <a:gd name="T16" fmla="*/ 0 w 2943"/>
                    <a:gd name="T17" fmla="*/ 137452 h 1267"/>
                    <a:gd name="T18" fmla="*/ 0 w 2943"/>
                    <a:gd name="T19" fmla="*/ 137452 h 1267"/>
                    <a:gd name="T20" fmla="*/ 137525 w 2943"/>
                    <a:gd name="T21" fmla="*/ 275339 h 1267"/>
                    <a:gd name="T22" fmla="*/ 414750 w 2943"/>
                    <a:gd name="T23" fmla="*/ 275339 h 1267"/>
                    <a:gd name="T24" fmla="*/ 414750 w 2943"/>
                    <a:gd name="T25" fmla="*/ 275339 h 1267"/>
                    <a:gd name="T26" fmla="*/ 277225 w 2943"/>
                    <a:gd name="T27" fmla="*/ 412790 h 1267"/>
                    <a:gd name="T28" fmla="*/ 277225 w 2943"/>
                    <a:gd name="T29" fmla="*/ 412790 h 1267"/>
                    <a:gd name="T30" fmla="*/ 414750 w 2943"/>
                    <a:gd name="T31" fmla="*/ 550677 h 1267"/>
                    <a:gd name="T32" fmla="*/ 1143282 w 2943"/>
                    <a:gd name="T33" fmla="*/ 550677 h 1267"/>
                    <a:gd name="T34" fmla="*/ 1143282 w 2943"/>
                    <a:gd name="T35" fmla="*/ 550677 h 1267"/>
                    <a:gd name="T36" fmla="*/ 1280372 w 2943"/>
                    <a:gd name="T37" fmla="*/ 412790 h 1267"/>
                    <a:gd name="T38" fmla="*/ 1280372 w 2943"/>
                    <a:gd name="T39" fmla="*/ 412790 h 1267"/>
                    <a:gd name="T40" fmla="*/ 1143282 w 2943"/>
                    <a:gd name="T41" fmla="*/ 275339 h 1267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943" h="1267">
                      <a:moveTo>
                        <a:pt x="2627" y="633"/>
                      </a:moveTo>
                      <a:lnTo>
                        <a:pt x="1990" y="633"/>
                      </a:lnTo>
                      <a:cubicBezTo>
                        <a:pt x="2165" y="633"/>
                        <a:pt x="2307" y="491"/>
                        <a:pt x="2307" y="316"/>
                      </a:cubicBezTo>
                      <a:cubicBezTo>
                        <a:pt x="2307" y="141"/>
                        <a:pt x="2165" y="0"/>
                        <a:pt x="1990" y="0"/>
                      </a:cubicBezTo>
                      <a:lnTo>
                        <a:pt x="316" y="0"/>
                      </a:lnTo>
                      <a:cubicBezTo>
                        <a:pt x="142" y="0"/>
                        <a:pt x="0" y="141"/>
                        <a:pt x="0" y="316"/>
                      </a:cubicBezTo>
                      <a:cubicBezTo>
                        <a:pt x="0" y="491"/>
                        <a:pt x="142" y="633"/>
                        <a:pt x="316" y="633"/>
                      </a:cubicBezTo>
                      <a:lnTo>
                        <a:pt x="953" y="633"/>
                      </a:lnTo>
                      <a:cubicBezTo>
                        <a:pt x="778" y="633"/>
                        <a:pt x="637" y="774"/>
                        <a:pt x="637" y="949"/>
                      </a:cubicBezTo>
                      <a:cubicBezTo>
                        <a:pt x="637" y="1123"/>
                        <a:pt x="778" y="1266"/>
                        <a:pt x="953" y="1266"/>
                      </a:cubicBezTo>
                      <a:lnTo>
                        <a:pt x="2627" y="1266"/>
                      </a:lnTo>
                      <a:cubicBezTo>
                        <a:pt x="2801" y="1266"/>
                        <a:pt x="2942" y="1123"/>
                        <a:pt x="2942" y="949"/>
                      </a:cubicBezTo>
                      <a:cubicBezTo>
                        <a:pt x="2942" y="774"/>
                        <a:pt x="2801" y="633"/>
                        <a:pt x="2627" y="633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6" name="Freeform 39">
                  <a:extLst>
                    <a:ext uri="{FF2B5EF4-FFF2-40B4-BE49-F238E27FC236}">
                      <a16:creationId xmlns:a16="http://schemas.microsoft.com/office/drawing/2014/main" id="{0BB41A6E-4810-FD43-A0BB-D6E2C4EA27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84088" y="1276400"/>
                  <a:ext cx="618321" cy="261154"/>
                </a:xfrm>
                <a:custGeom>
                  <a:avLst/>
                  <a:gdLst>
                    <a:gd name="T0" fmla="*/ 487254 w 1420"/>
                    <a:gd name="T1" fmla="*/ 260719 h 600"/>
                    <a:gd name="T2" fmla="*/ 130196 w 1420"/>
                    <a:gd name="T3" fmla="*/ 260719 h 600"/>
                    <a:gd name="T4" fmla="*/ 130196 w 1420"/>
                    <a:gd name="T5" fmla="*/ 260719 h 600"/>
                    <a:gd name="T6" fmla="*/ 0 w 1420"/>
                    <a:gd name="T7" fmla="*/ 130577 h 600"/>
                    <a:gd name="T8" fmla="*/ 0 w 1420"/>
                    <a:gd name="T9" fmla="*/ 130577 h 600"/>
                    <a:gd name="T10" fmla="*/ 130196 w 1420"/>
                    <a:gd name="T11" fmla="*/ 0 h 600"/>
                    <a:gd name="T12" fmla="*/ 487254 w 1420"/>
                    <a:gd name="T13" fmla="*/ 0 h 600"/>
                    <a:gd name="T14" fmla="*/ 487254 w 1420"/>
                    <a:gd name="T15" fmla="*/ 0 h 600"/>
                    <a:gd name="T16" fmla="*/ 617886 w 1420"/>
                    <a:gd name="T17" fmla="*/ 130577 h 600"/>
                    <a:gd name="T18" fmla="*/ 617886 w 1420"/>
                    <a:gd name="T19" fmla="*/ 130577 h 600"/>
                    <a:gd name="T20" fmla="*/ 487254 w 1420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0">
                      <a:moveTo>
                        <a:pt x="1119" y="599"/>
                      </a:moveTo>
                      <a:lnTo>
                        <a:pt x="299" y="599"/>
                      </a:lnTo>
                      <a:cubicBezTo>
                        <a:pt x="133" y="599"/>
                        <a:pt x="0" y="465"/>
                        <a:pt x="0" y="300"/>
                      </a:cubicBezTo>
                      <a:cubicBezTo>
                        <a:pt x="0" y="134"/>
                        <a:pt x="133" y="0"/>
                        <a:pt x="299" y="0"/>
                      </a:cubicBezTo>
                      <a:lnTo>
                        <a:pt x="1119" y="0"/>
                      </a:lnTo>
                      <a:cubicBezTo>
                        <a:pt x="1284" y="0"/>
                        <a:pt x="1419" y="134"/>
                        <a:pt x="1419" y="300"/>
                      </a:cubicBezTo>
                      <a:cubicBezTo>
                        <a:pt x="1419" y="465"/>
                        <a:pt x="1284" y="599"/>
                        <a:pt x="1119" y="599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140" name="Group 2">
                <a:extLst>
                  <a:ext uri="{FF2B5EF4-FFF2-40B4-BE49-F238E27FC236}">
                    <a16:creationId xmlns:a16="http://schemas.microsoft.com/office/drawing/2014/main" id="{F2A58A96-DBD7-1D4F-99D4-3C9D42EB45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45121" y="4607798"/>
                <a:ext cx="2404749" cy="2417448"/>
                <a:chOff x="7988241" y="5080416"/>
                <a:chExt cx="2406074" cy="2417594"/>
              </a:xfrm>
            </p:grpSpPr>
            <p:sp>
              <p:nvSpPr>
                <p:cNvPr id="167" name="Freeform 66">
                  <a:extLst>
                    <a:ext uri="{FF2B5EF4-FFF2-40B4-BE49-F238E27FC236}">
                      <a16:creationId xmlns:a16="http://schemas.microsoft.com/office/drawing/2014/main" id="{137BA10C-8686-0F49-B536-850CA1283E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33592" y="5210994"/>
                  <a:ext cx="1860723" cy="2106514"/>
                </a:xfrm>
                <a:custGeom>
                  <a:avLst/>
                  <a:gdLst>
                    <a:gd name="T0" fmla="*/ 1027733 w 4271"/>
                    <a:gd name="T1" fmla="*/ 879782 h 4839"/>
                    <a:gd name="T2" fmla="*/ 1039060 w 4271"/>
                    <a:gd name="T3" fmla="*/ 879347 h 4839"/>
                    <a:gd name="T4" fmla="*/ 933193 w 4271"/>
                    <a:gd name="T5" fmla="*/ 763116 h 4839"/>
                    <a:gd name="T6" fmla="*/ 1039060 w 4271"/>
                    <a:gd name="T7" fmla="*/ 647321 h 4839"/>
                    <a:gd name="T8" fmla="*/ 1027733 w 4271"/>
                    <a:gd name="T9" fmla="*/ 646886 h 4839"/>
                    <a:gd name="T10" fmla="*/ 1130114 w 4271"/>
                    <a:gd name="T11" fmla="*/ 646886 h 4839"/>
                    <a:gd name="T12" fmla="*/ 1292181 w 4271"/>
                    <a:gd name="T13" fmla="*/ 485382 h 4839"/>
                    <a:gd name="T14" fmla="*/ 1439435 w 4271"/>
                    <a:gd name="T15" fmla="*/ 323443 h 4839"/>
                    <a:gd name="T16" fmla="*/ 1601067 w 4271"/>
                    <a:gd name="T17" fmla="*/ 161939 h 4839"/>
                    <a:gd name="T18" fmla="*/ 1439435 w 4271"/>
                    <a:gd name="T19" fmla="*/ 0 h 4839"/>
                    <a:gd name="T20" fmla="*/ 798573 w 4271"/>
                    <a:gd name="T21" fmla="*/ 0 h 4839"/>
                    <a:gd name="T22" fmla="*/ 636506 w 4271"/>
                    <a:gd name="T23" fmla="*/ 161939 h 4839"/>
                    <a:gd name="T24" fmla="*/ 489687 w 4271"/>
                    <a:gd name="T25" fmla="*/ 323443 h 4839"/>
                    <a:gd name="T26" fmla="*/ 328055 w 4271"/>
                    <a:gd name="T27" fmla="*/ 485382 h 4839"/>
                    <a:gd name="T28" fmla="*/ 489687 w 4271"/>
                    <a:gd name="T29" fmla="*/ 646886 h 4839"/>
                    <a:gd name="T30" fmla="*/ 573334 w 4271"/>
                    <a:gd name="T31" fmla="*/ 646886 h 4839"/>
                    <a:gd name="T32" fmla="*/ 689657 w 4271"/>
                    <a:gd name="T33" fmla="*/ 763116 h 4839"/>
                    <a:gd name="T34" fmla="*/ 264013 w 4271"/>
                    <a:gd name="T35" fmla="*/ 879782 h 4839"/>
                    <a:gd name="T36" fmla="*/ 101945 w 4271"/>
                    <a:gd name="T37" fmla="*/ 1041286 h 4839"/>
                    <a:gd name="T38" fmla="*/ 264013 w 4271"/>
                    <a:gd name="T39" fmla="*/ 1203225 h 4839"/>
                    <a:gd name="T40" fmla="*/ 456141 w 4271"/>
                    <a:gd name="T41" fmla="*/ 1203225 h 4839"/>
                    <a:gd name="T42" fmla="*/ 450913 w 4271"/>
                    <a:gd name="T43" fmla="*/ 1203225 h 4839"/>
                    <a:gd name="T44" fmla="*/ 573334 w 4271"/>
                    <a:gd name="T45" fmla="*/ 1330774 h 4839"/>
                    <a:gd name="T46" fmla="*/ 450913 w 4271"/>
                    <a:gd name="T47" fmla="*/ 1458758 h 4839"/>
                    <a:gd name="T48" fmla="*/ 162067 w 4271"/>
                    <a:gd name="T49" fmla="*/ 1459193 h 4839"/>
                    <a:gd name="T50" fmla="*/ 0 w 4271"/>
                    <a:gd name="T51" fmla="*/ 1620697 h 4839"/>
                    <a:gd name="T52" fmla="*/ 162067 w 4271"/>
                    <a:gd name="T53" fmla="*/ 1782201 h 4839"/>
                    <a:gd name="T54" fmla="*/ 362909 w 4271"/>
                    <a:gd name="T55" fmla="*/ 1782201 h 4839"/>
                    <a:gd name="T56" fmla="*/ 200841 w 4271"/>
                    <a:gd name="T57" fmla="*/ 1943704 h 4839"/>
                    <a:gd name="T58" fmla="*/ 1099617 w 4271"/>
                    <a:gd name="T59" fmla="*/ 2106079 h 4839"/>
                    <a:gd name="T60" fmla="*/ 1261249 w 4271"/>
                    <a:gd name="T61" fmla="*/ 1943704 h 4839"/>
                    <a:gd name="T62" fmla="*/ 1099617 w 4271"/>
                    <a:gd name="T63" fmla="*/ 1782201 h 4839"/>
                    <a:gd name="T64" fmla="*/ 899211 w 4271"/>
                    <a:gd name="T65" fmla="*/ 1782201 h 4839"/>
                    <a:gd name="T66" fmla="*/ 1060843 w 4271"/>
                    <a:gd name="T67" fmla="*/ 1620697 h 4839"/>
                    <a:gd name="T68" fmla="*/ 1325291 w 4271"/>
                    <a:gd name="T69" fmla="*/ 1459193 h 4839"/>
                    <a:gd name="T70" fmla="*/ 1163224 w 4271"/>
                    <a:gd name="T71" fmla="*/ 1620697 h 4839"/>
                    <a:gd name="T72" fmla="*/ 1325291 w 4271"/>
                    <a:gd name="T73" fmla="*/ 1782201 h 4839"/>
                    <a:gd name="T74" fmla="*/ 1598889 w 4271"/>
                    <a:gd name="T75" fmla="*/ 1782201 h 4839"/>
                    <a:gd name="T76" fmla="*/ 1760956 w 4271"/>
                    <a:gd name="T77" fmla="*/ 1620697 h 4839"/>
                    <a:gd name="T78" fmla="*/ 1409810 w 4271"/>
                    <a:gd name="T79" fmla="*/ 1459193 h 4839"/>
                    <a:gd name="T80" fmla="*/ 1538767 w 4271"/>
                    <a:gd name="T81" fmla="*/ 1330774 h 4839"/>
                    <a:gd name="T82" fmla="*/ 1409810 w 4271"/>
                    <a:gd name="T83" fmla="*/ 1203225 h 4839"/>
                    <a:gd name="T84" fmla="*/ 1698656 w 4271"/>
                    <a:gd name="T85" fmla="*/ 1203225 h 4839"/>
                    <a:gd name="T86" fmla="*/ 1860287 w 4271"/>
                    <a:gd name="T87" fmla="*/ 1041286 h 4839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4271" h="4839">
                      <a:moveTo>
                        <a:pt x="3899" y="2021"/>
                      </a:moveTo>
                      <a:lnTo>
                        <a:pt x="2359" y="2021"/>
                      </a:lnTo>
                      <a:cubicBezTo>
                        <a:pt x="2367" y="2021"/>
                        <a:pt x="2375" y="2020"/>
                        <a:pt x="2385" y="2020"/>
                      </a:cubicBezTo>
                      <a:cubicBezTo>
                        <a:pt x="2249" y="2007"/>
                        <a:pt x="2142" y="1893"/>
                        <a:pt x="2142" y="1753"/>
                      </a:cubicBezTo>
                      <a:cubicBezTo>
                        <a:pt x="2142" y="1614"/>
                        <a:pt x="2249" y="1500"/>
                        <a:pt x="2385" y="1487"/>
                      </a:cubicBezTo>
                      <a:cubicBezTo>
                        <a:pt x="2375" y="1487"/>
                        <a:pt x="2367" y="1486"/>
                        <a:pt x="2359" y="1486"/>
                      </a:cubicBezTo>
                      <a:lnTo>
                        <a:pt x="2594" y="1486"/>
                      </a:lnTo>
                      <a:cubicBezTo>
                        <a:pt x="2800" y="1486"/>
                        <a:pt x="2966" y="1320"/>
                        <a:pt x="2966" y="1115"/>
                      </a:cubicBezTo>
                      <a:cubicBezTo>
                        <a:pt x="2966" y="910"/>
                        <a:pt x="2800" y="743"/>
                        <a:pt x="2594" y="743"/>
                      </a:cubicBezTo>
                      <a:lnTo>
                        <a:pt x="3304" y="743"/>
                      </a:lnTo>
                      <a:cubicBezTo>
                        <a:pt x="3508" y="743"/>
                        <a:pt x="3675" y="577"/>
                        <a:pt x="3675" y="372"/>
                      </a:cubicBezTo>
                      <a:cubicBezTo>
                        <a:pt x="3675" y="167"/>
                        <a:pt x="3508" y="0"/>
                        <a:pt x="3304" y="0"/>
                      </a:cubicBezTo>
                      <a:lnTo>
                        <a:pt x="1833" y="0"/>
                      </a:lnTo>
                      <a:cubicBezTo>
                        <a:pt x="1627" y="0"/>
                        <a:pt x="1461" y="167"/>
                        <a:pt x="1461" y="372"/>
                      </a:cubicBezTo>
                      <a:cubicBezTo>
                        <a:pt x="1461" y="577"/>
                        <a:pt x="1627" y="743"/>
                        <a:pt x="1833" y="743"/>
                      </a:cubicBezTo>
                      <a:lnTo>
                        <a:pt x="1124" y="743"/>
                      </a:lnTo>
                      <a:cubicBezTo>
                        <a:pt x="919" y="743"/>
                        <a:pt x="753" y="910"/>
                        <a:pt x="753" y="1115"/>
                      </a:cubicBezTo>
                      <a:cubicBezTo>
                        <a:pt x="753" y="1320"/>
                        <a:pt x="919" y="1486"/>
                        <a:pt x="1124" y="1486"/>
                      </a:cubicBezTo>
                      <a:lnTo>
                        <a:pt x="1316" y="1486"/>
                      </a:lnTo>
                      <a:cubicBezTo>
                        <a:pt x="1464" y="1486"/>
                        <a:pt x="1583" y="1605"/>
                        <a:pt x="1583" y="1753"/>
                      </a:cubicBezTo>
                      <a:cubicBezTo>
                        <a:pt x="1583" y="1901"/>
                        <a:pt x="1464" y="2021"/>
                        <a:pt x="1316" y="2021"/>
                      </a:cubicBezTo>
                      <a:lnTo>
                        <a:pt x="606" y="2021"/>
                      </a:lnTo>
                      <a:cubicBezTo>
                        <a:pt x="401" y="2021"/>
                        <a:pt x="234" y="2187"/>
                        <a:pt x="234" y="2392"/>
                      </a:cubicBezTo>
                      <a:cubicBezTo>
                        <a:pt x="234" y="2597"/>
                        <a:pt x="401" y="2764"/>
                        <a:pt x="606" y="2764"/>
                      </a:cubicBezTo>
                      <a:lnTo>
                        <a:pt x="1047" y="2764"/>
                      </a:lnTo>
                      <a:cubicBezTo>
                        <a:pt x="1043" y="2764"/>
                        <a:pt x="1039" y="2764"/>
                        <a:pt x="1035" y="2764"/>
                      </a:cubicBezTo>
                      <a:cubicBezTo>
                        <a:pt x="1190" y="2771"/>
                        <a:pt x="1316" y="2900"/>
                        <a:pt x="1316" y="3057"/>
                      </a:cubicBezTo>
                      <a:cubicBezTo>
                        <a:pt x="1316" y="3216"/>
                        <a:pt x="1190" y="3345"/>
                        <a:pt x="1035" y="3351"/>
                      </a:cubicBezTo>
                      <a:cubicBezTo>
                        <a:pt x="1039" y="3351"/>
                        <a:pt x="1043" y="3352"/>
                        <a:pt x="1047" y="3352"/>
                      </a:cubicBezTo>
                      <a:lnTo>
                        <a:pt x="372" y="3352"/>
                      </a:lnTo>
                      <a:cubicBezTo>
                        <a:pt x="167" y="3352"/>
                        <a:pt x="0" y="3517"/>
                        <a:pt x="0" y="3723"/>
                      </a:cubicBezTo>
                      <a:cubicBezTo>
                        <a:pt x="0" y="3928"/>
                        <a:pt x="167" y="4094"/>
                        <a:pt x="372" y="4094"/>
                      </a:cubicBezTo>
                      <a:lnTo>
                        <a:pt x="833" y="4094"/>
                      </a:lnTo>
                      <a:cubicBezTo>
                        <a:pt x="627" y="4094"/>
                        <a:pt x="461" y="4260"/>
                        <a:pt x="461" y="4465"/>
                      </a:cubicBezTo>
                      <a:cubicBezTo>
                        <a:pt x="461" y="4672"/>
                        <a:pt x="627" y="4838"/>
                        <a:pt x="833" y="4838"/>
                      </a:cubicBezTo>
                      <a:lnTo>
                        <a:pt x="2524" y="4838"/>
                      </a:lnTo>
                      <a:cubicBezTo>
                        <a:pt x="2729" y="4838"/>
                        <a:pt x="2895" y="4672"/>
                        <a:pt x="2895" y="4465"/>
                      </a:cubicBezTo>
                      <a:cubicBezTo>
                        <a:pt x="2895" y="4260"/>
                        <a:pt x="2729" y="4094"/>
                        <a:pt x="2524" y="4094"/>
                      </a:cubicBezTo>
                      <a:lnTo>
                        <a:pt x="2064" y="4094"/>
                      </a:lnTo>
                      <a:cubicBezTo>
                        <a:pt x="2269" y="4094"/>
                        <a:pt x="2435" y="3928"/>
                        <a:pt x="2435" y="3723"/>
                      </a:cubicBezTo>
                      <a:cubicBezTo>
                        <a:pt x="2435" y="3517"/>
                        <a:pt x="2269" y="3352"/>
                        <a:pt x="2064" y="3352"/>
                      </a:cubicBezTo>
                      <a:lnTo>
                        <a:pt x="3042" y="3352"/>
                      </a:lnTo>
                      <a:cubicBezTo>
                        <a:pt x="2836" y="3352"/>
                        <a:pt x="2670" y="3517"/>
                        <a:pt x="2670" y="3723"/>
                      </a:cubicBezTo>
                      <a:cubicBezTo>
                        <a:pt x="2670" y="3928"/>
                        <a:pt x="2836" y="4094"/>
                        <a:pt x="3042" y="4094"/>
                      </a:cubicBezTo>
                      <a:lnTo>
                        <a:pt x="3670" y="4094"/>
                      </a:lnTo>
                      <a:cubicBezTo>
                        <a:pt x="3876" y="4094"/>
                        <a:pt x="4042" y="3928"/>
                        <a:pt x="4042" y="3723"/>
                      </a:cubicBezTo>
                      <a:cubicBezTo>
                        <a:pt x="4042" y="3517"/>
                        <a:pt x="3876" y="3352"/>
                        <a:pt x="3670" y="3352"/>
                      </a:cubicBezTo>
                      <a:lnTo>
                        <a:pt x="3236" y="3352"/>
                      </a:lnTo>
                      <a:cubicBezTo>
                        <a:pt x="3399" y="3352"/>
                        <a:pt x="3532" y="3220"/>
                        <a:pt x="3532" y="3057"/>
                      </a:cubicBezTo>
                      <a:cubicBezTo>
                        <a:pt x="3532" y="2895"/>
                        <a:pt x="3399" y="2764"/>
                        <a:pt x="3236" y="2764"/>
                      </a:cubicBezTo>
                      <a:lnTo>
                        <a:pt x="3899" y="2764"/>
                      </a:lnTo>
                      <a:cubicBezTo>
                        <a:pt x="4104" y="2764"/>
                        <a:pt x="4270" y="2597"/>
                        <a:pt x="4270" y="2392"/>
                      </a:cubicBezTo>
                      <a:cubicBezTo>
                        <a:pt x="4270" y="2187"/>
                        <a:pt x="4104" y="2021"/>
                        <a:pt x="3899" y="202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8" name="Freeform 67">
                  <a:extLst>
                    <a:ext uri="{FF2B5EF4-FFF2-40B4-BE49-F238E27FC236}">
                      <a16:creationId xmlns:a16="http://schemas.microsoft.com/office/drawing/2014/main" id="{A65E0A7C-C68C-C64E-AF3A-CE0CD182C7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88241" y="6090468"/>
                  <a:ext cx="514627" cy="324522"/>
                </a:xfrm>
                <a:custGeom>
                  <a:avLst/>
                  <a:gdLst>
                    <a:gd name="T0" fmla="*/ 352090 w 1181"/>
                    <a:gd name="T1" fmla="*/ 0 h 744"/>
                    <a:gd name="T2" fmla="*/ 161665 w 1181"/>
                    <a:gd name="T3" fmla="*/ 0 h 744"/>
                    <a:gd name="T4" fmla="*/ 161665 w 1181"/>
                    <a:gd name="T5" fmla="*/ 0 h 744"/>
                    <a:gd name="T6" fmla="*/ 0 w 1181"/>
                    <a:gd name="T7" fmla="*/ 161825 h 744"/>
                    <a:gd name="T8" fmla="*/ 0 w 1181"/>
                    <a:gd name="T9" fmla="*/ 161825 h 744"/>
                    <a:gd name="T10" fmla="*/ 161665 w 1181"/>
                    <a:gd name="T11" fmla="*/ 324086 h 744"/>
                    <a:gd name="T12" fmla="*/ 352090 w 1181"/>
                    <a:gd name="T13" fmla="*/ 324086 h 744"/>
                    <a:gd name="T14" fmla="*/ 352090 w 1181"/>
                    <a:gd name="T15" fmla="*/ 324086 h 744"/>
                    <a:gd name="T16" fmla="*/ 514191 w 1181"/>
                    <a:gd name="T17" fmla="*/ 161825 h 744"/>
                    <a:gd name="T18" fmla="*/ 514191 w 1181"/>
                    <a:gd name="T19" fmla="*/ 161825 h 744"/>
                    <a:gd name="T20" fmla="*/ 352090 w 1181"/>
                    <a:gd name="T21" fmla="*/ 0 h 74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181" h="744">
                      <a:moveTo>
                        <a:pt x="808" y="0"/>
                      </a:moveTo>
                      <a:lnTo>
                        <a:pt x="371" y="0"/>
                      </a:lnTo>
                      <a:cubicBezTo>
                        <a:pt x="166" y="0"/>
                        <a:pt x="0" y="166"/>
                        <a:pt x="0" y="371"/>
                      </a:cubicBezTo>
                      <a:cubicBezTo>
                        <a:pt x="0" y="576"/>
                        <a:pt x="166" y="743"/>
                        <a:pt x="371" y="743"/>
                      </a:cubicBezTo>
                      <a:lnTo>
                        <a:pt x="808" y="743"/>
                      </a:lnTo>
                      <a:cubicBezTo>
                        <a:pt x="1013" y="743"/>
                        <a:pt x="1180" y="576"/>
                        <a:pt x="1180" y="371"/>
                      </a:cubicBezTo>
                      <a:cubicBezTo>
                        <a:pt x="1180" y="166"/>
                        <a:pt x="1013" y="0"/>
                        <a:pt x="808" y="0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9" name="Freeform 68">
                  <a:extLst>
                    <a:ext uri="{FF2B5EF4-FFF2-40B4-BE49-F238E27FC236}">
                      <a16:creationId xmlns:a16="http://schemas.microsoft.com/office/drawing/2014/main" id="{AF659053-59F8-7C41-BDEA-94D5379B18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29751" y="7098598"/>
                  <a:ext cx="76810" cy="76810"/>
                </a:xfrm>
                <a:custGeom>
                  <a:avLst/>
                  <a:gdLst>
                    <a:gd name="T0" fmla="*/ 76371 w 175"/>
                    <a:gd name="T1" fmla="*/ 38186 h 175"/>
                    <a:gd name="T2" fmla="*/ 76371 w 175"/>
                    <a:gd name="T3" fmla="*/ 38186 h 175"/>
                    <a:gd name="T4" fmla="*/ 38186 w 175"/>
                    <a:gd name="T5" fmla="*/ 76371 h 175"/>
                    <a:gd name="T6" fmla="*/ 38186 w 175"/>
                    <a:gd name="T7" fmla="*/ 76371 h 175"/>
                    <a:gd name="T8" fmla="*/ 0 w 175"/>
                    <a:gd name="T9" fmla="*/ 38186 h 175"/>
                    <a:gd name="T10" fmla="*/ 0 w 175"/>
                    <a:gd name="T11" fmla="*/ 38186 h 175"/>
                    <a:gd name="T12" fmla="*/ 38186 w 175"/>
                    <a:gd name="T13" fmla="*/ 0 h 175"/>
                    <a:gd name="T14" fmla="*/ 38186 w 175"/>
                    <a:gd name="T15" fmla="*/ 0 h 175"/>
                    <a:gd name="T16" fmla="*/ 76371 w 175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5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6"/>
                        <a:pt x="135" y="174"/>
                        <a:pt x="87" y="174"/>
                      </a:cubicBezTo>
                      <a:cubicBezTo>
                        <a:pt x="39" y="174"/>
                        <a:pt x="0" y="136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0" name="Freeform 69">
                  <a:extLst>
                    <a:ext uri="{FF2B5EF4-FFF2-40B4-BE49-F238E27FC236}">
                      <a16:creationId xmlns:a16="http://schemas.microsoft.com/office/drawing/2014/main" id="{F3445D11-68B2-F04C-B616-529ECFA35E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04798" y="5921486"/>
                  <a:ext cx="74890" cy="74889"/>
                </a:xfrm>
                <a:custGeom>
                  <a:avLst/>
                  <a:gdLst>
                    <a:gd name="T0" fmla="*/ 74457 w 173"/>
                    <a:gd name="T1" fmla="*/ 36795 h 173"/>
                    <a:gd name="T2" fmla="*/ 74457 w 173"/>
                    <a:gd name="T3" fmla="*/ 36795 h 173"/>
                    <a:gd name="T4" fmla="*/ 36796 w 173"/>
                    <a:gd name="T5" fmla="*/ 74456 h 173"/>
                    <a:gd name="T6" fmla="*/ 36796 w 173"/>
                    <a:gd name="T7" fmla="*/ 74456 h 173"/>
                    <a:gd name="T8" fmla="*/ 0 w 173"/>
                    <a:gd name="T9" fmla="*/ 36795 h 173"/>
                    <a:gd name="T10" fmla="*/ 0 w 173"/>
                    <a:gd name="T11" fmla="*/ 36795 h 173"/>
                    <a:gd name="T12" fmla="*/ 36796 w 173"/>
                    <a:gd name="T13" fmla="*/ 0 h 173"/>
                    <a:gd name="T14" fmla="*/ 36796 w 173"/>
                    <a:gd name="T15" fmla="*/ 0 h 173"/>
                    <a:gd name="T16" fmla="*/ 74457 w 173"/>
                    <a:gd name="T17" fmla="*/ 36795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5"/>
                      </a:moveTo>
                      <a:lnTo>
                        <a:pt x="172" y="85"/>
                      </a:lnTo>
                      <a:cubicBezTo>
                        <a:pt x="172" y="134"/>
                        <a:pt x="133" y="172"/>
                        <a:pt x="85" y="172"/>
                      </a:cubicBezTo>
                      <a:cubicBezTo>
                        <a:pt x="38" y="172"/>
                        <a:pt x="0" y="134"/>
                        <a:pt x="0" y="85"/>
                      </a:cubicBezTo>
                      <a:cubicBezTo>
                        <a:pt x="0" y="38"/>
                        <a:pt x="38" y="0"/>
                        <a:pt x="85" y="0"/>
                      </a:cubicBezTo>
                      <a:cubicBezTo>
                        <a:pt x="133" y="0"/>
                        <a:pt x="172" y="38"/>
                        <a:pt x="172" y="8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1" name="Freeform 70">
                  <a:extLst>
                    <a:ext uri="{FF2B5EF4-FFF2-40B4-BE49-F238E27FC236}">
                      <a16:creationId xmlns:a16="http://schemas.microsoft.com/office/drawing/2014/main" id="{245D07BC-4A03-2440-A65E-45B0E0C693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83969" y="6414990"/>
                  <a:ext cx="74889" cy="74890"/>
                </a:xfrm>
                <a:custGeom>
                  <a:avLst/>
                  <a:gdLst>
                    <a:gd name="T0" fmla="*/ 74456 w 173"/>
                    <a:gd name="T1" fmla="*/ 37015 h 174"/>
                    <a:gd name="T2" fmla="*/ 74456 w 173"/>
                    <a:gd name="T3" fmla="*/ 37015 h 174"/>
                    <a:gd name="T4" fmla="*/ 37661 w 173"/>
                    <a:gd name="T5" fmla="*/ 74460 h 174"/>
                    <a:gd name="T6" fmla="*/ 37661 w 173"/>
                    <a:gd name="T7" fmla="*/ 74460 h 174"/>
                    <a:gd name="T8" fmla="*/ 0 w 173"/>
                    <a:gd name="T9" fmla="*/ 37015 h 174"/>
                    <a:gd name="T10" fmla="*/ 0 w 173"/>
                    <a:gd name="T11" fmla="*/ 37015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01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2" y="38"/>
                        <a:pt x="172" y="86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2" name="Freeform 71">
                  <a:extLst>
                    <a:ext uri="{FF2B5EF4-FFF2-40B4-BE49-F238E27FC236}">
                      <a16:creationId xmlns:a16="http://schemas.microsoft.com/office/drawing/2014/main" id="{B67393DB-17A4-EC43-B774-76E5A88E1F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50590" y="7423121"/>
                  <a:ext cx="74890" cy="74889"/>
                </a:xfrm>
                <a:custGeom>
                  <a:avLst/>
                  <a:gdLst>
                    <a:gd name="T0" fmla="*/ 74457 w 173"/>
                    <a:gd name="T1" fmla="*/ 36795 h 173"/>
                    <a:gd name="T2" fmla="*/ 74457 w 173"/>
                    <a:gd name="T3" fmla="*/ 36795 h 173"/>
                    <a:gd name="T4" fmla="*/ 36796 w 173"/>
                    <a:gd name="T5" fmla="*/ 74456 h 173"/>
                    <a:gd name="T6" fmla="*/ 36796 w 173"/>
                    <a:gd name="T7" fmla="*/ 74456 h 173"/>
                    <a:gd name="T8" fmla="*/ 0 w 173"/>
                    <a:gd name="T9" fmla="*/ 36795 h 173"/>
                    <a:gd name="T10" fmla="*/ 0 w 173"/>
                    <a:gd name="T11" fmla="*/ 36795 h 173"/>
                    <a:gd name="T12" fmla="*/ 36796 w 173"/>
                    <a:gd name="T13" fmla="*/ 0 h 173"/>
                    <a:gd name="T14" fmla="*/ 36796 w 173"/>
                    <a:gd name="T15" fmla="*/ 0 h 173"/>
                    <a:gd name="T16" fmla="*/ 74457 w 173"/>
                    <a:gd name="T17" fmla="*/ 36795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5"/>
                      </a:moveTo>
                      <a:lnTo>
                        <a:pt x="172" y="85"/>
                      </a:lnTo>
                      <a:cubicBezTo>
                        <a:pt x="172" y="134"/>
                        <a:pt x="133" y="172"/>
                        <a:pt x="85" y="172"/>
                      </a:cubicBezTo>
                      <a:cubicBezTo>
                        <a:pt x="38" y="172"/>
                        <a:pt x="0" y="134"/>
                        <a:pt x="0" y="85"/>
                      </a:cubicBezTo>
                      <a:cubicBezTo>
                        <a:pt x="0" y="39"/>
                        <a:pt x="38" y="0"/>
                        <a:pt x="85" y="0"/>
                      </a:cubicBezTo>
                      <a:cubicBezTo>
                        <a:pt x="133" y="0"/>
                        <a:pt x="172" y="39"/>
                        <a:pt x="172" y="8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3" name="Freeform 72">
                  <a:extLst>
                    <a:ext uri="{FF2B5EF4-FFF2-40B4-BE49-F238E27FC236}">
                      <a16:creationId xmlns:a16="http://schemas.microsoft.com/office/drawing/2014/main" id="{E8365AC2-1ED7-CC4A-A1D7-8061197355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07003" y="6211444"/>
                  <a:ext cx="74890" cy="74890"/>
                </a:xfrm>
                <a:custGeom>
                  <a:avLst/>
                  <a:gdLst>
                    <a:gd name="T0" fmla="*/ 74460 w 174"/>
                    <a:gd name="T1" fmla="*/ 36796 h 173"/>
                    <a:gd name="T2" fmla="*/ 74460 w 174"/>
                    <a:gd name="T3" fmla="*/ 36796 h 173"/>
                    <a:gd name="T4" fmla="*/ 37445 w 174"/>
                    <a:gd name="T5" fmla="*/ 74457 h 173"/>
                    <a:gd name="T6" fmla="*/ 37445 w 174"/>
                    <a:gd name="T7" fmla="*/ 74457 h 173"/>
                    <a:gd name="T8" fmla="*/ 0 w 174"/>
                    <a:gd name="T9" fmla="*/ 36796 h 173"/>
                    <a:gd name="T10" fmla="*/ 0 w 174"/>
                    <a:gd name="T11" fmla="*/ 36796 h 173"/>
                    <a:gd name="T12" fmla="*/ 37445 w 174"/>
                    <a:gd name="T13" fmla="*/ 0 h 173"/>
                    <a:gd name="T14" fmla="*/ 37445 w 174"/>
                    <a:gd name="T15" fmla="*/ 0 h 173"/>
                    <a:gd name="T16" fmla="*/ 74460 w 174"/>
                    <a:gd name="T17" fmla="*/ 36796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5"/>
                      </a:moveTo>
                      <a:lnTo>
                        <a:pt x="173" y="85"/>
                      </a:lnTo>
                      <a:cubicBezTo>
                        <a:pt x="173" y="133"/>
                        <a:pt x="135" y="172"/>
                        <a:pt x="87" y="172"/>
                      </a:cubicBezTo>
                      <a:cubicBezTo>
                        <a:pt x="39" y="172"/>
                        <a:pt x="0" y="133"/>
                        <a:pt x="0" y="85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5" y="0"/>
                        <a:pt x="173" y="38"/>
                        <a:pt x="173" y="8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4" name="Freeform 73">
                  <a:extLst>
                    <a:ext uri="{FF2B5EF4-FFF2-40B4-BE49-F238E27FC236}">
                      <a16:creationId xmlns:a16="http://schemas.microsoft.com/office/drawing/2014/main" id="{09B09694-4056-AF46-A2A9-BCED521028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70969" y="5289723"/>
                  <a:ext cx="74890" cy="76810"/>
                </a:xfrm>
                <a:custGeom>
                  <a:avLst/>
                  <a:gdLst>
                    <a:gd name="T0" fmla="*/ 74457 w 173"/>
                    <a:gd name="T1" fmla="*/ 38186 h 175"/>
                    <a:gd name="T2" fmla="*/ 74457 w 173"/>
                    <a:gd name="T3" fmla="*/ 38186 h 175"/>
                    <a:gd name="T4" fmla="*/ 37229 w 173"/>
                    <a:gd name="T5" fmla="*/ 76371 h 175"/>
                    <a:gd name="T6" fmla="*/ 37229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229 w 173"/>
                    <a:gd name="T13" fmla="*/ 0 h 175"/>
                    <a:gd name="T14" fmla="*/ 37229 w 173"/>
                    <a:gd name="T15" fmla="*/ 0 h 175"/>
                    <a:gd name="T16" fmla="*/ 74457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4"/>
                        <a:pt x="134" y="174"/>
                        <a:pt x="86" y="174"/>
                      </a:cubicBezTo>
                      <a:cubicBezTo>
                        <a:pt x="39" y="174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5" name="Freeform 74">
                  <a:extLst>
                    <a:ext uri="{FF2B5EF4-FFF2-40B4-BE49-F238E27FC236}">
                      <a16:creationId xmlns:a16="http://schemas.microsoft.com/office/drawing/2014/main" id="{F356552C-1FA2-3E4B-B6AC-26EE25CA04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62543" y="6954580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0" y="105"/>
                        <a:pt x="52" y="105"/>
                      </a:cubicBezTo>
                      <a:cubicBezTo>
                        <a:pt x="24" y="105"/>
                        <a:pt x="0" y="82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6" name="Freeform 75">
                  <a:extLst>
                    <a:ext uri="{FF2B5EF4-FFF2-40B4-BE49-F238E27FC236}">
                      <a16:creationId xmlns:a16="http://schemas.microsoft.com/office/drawing/2014/main" id="{282488EA-880B-2248-873F-4645C321DB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83665" y="5957970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3"/>
                        <a:pt x="82" y="105"/>
                        <a:pt x="52" y="105"/>
                      </a:cubicBezTo>
                      <a:cubicBezTo>
                        <a:pt x="24" y="105"/>
                        <a:pt x="0" y="83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7" name="Freeform 76">
                  <a:extLst>
                    <a:ext uri="{FF2B5EF4-FFF2-40B4-BE49-F238E27FC236}">
                      <a16:creationId xmlns:a16="http://schemas.microsoft.com/office/drawing/2014/main" id="{487AB337-18A8-BE46-B072-5F0CBF1115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22815" y="6263290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2"/>
                        <a:pt x="81" y="104"/>
                        <a:pt x="52" y="104"/>
                      </a:cubicBezTo>
                      <a:cubicBezTo>
                        <a:pt x="23" y="104"/>
                        <a:pt x="0" y="82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8" name="Freeform 77">
                  <a:extLst>
                    <a:ext uri="{FF2B5EF4-FFF2-40B4-BE49-F238E27FC236}">
                      <a16:creationId xmlns:a16="http://schemas.microsoft.com/office/drawing/2014/main" id="{0840888C-55C2-2B46-8027-BDD25D9AF8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92688" y="6522523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2" y="105"/>
                        <a:pt x="0" y="81"/>
                        <a:pt x="0" y="53"/>
                      </a:cubicBezTo>
                      <a:cubicBezTo>
                        <a:pt x="0" y="23"/>
                        <a:pt x="22" y="0"/>
                        <a:pt x="52" y="0"/>
                      </a:cubicBezTo>
                      <a:cubicBezTo>
                        <a:pt x="81" y="0"/>
                        <a:pt x="104" y="23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9" name="Freeform 78">
                  <a:extLst>
                    <a:ext uri="{FF2B5EF4-FFF2-40B4-BE49-F238E27FC236}">
                      <a16:creationId xmlns:a16="http://schemas.microsoft.com/office/drawing/2014/main" id="{B46E0982-4AEA-C942-A725-9AC0548918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93717" y="7196532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0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0" name="Freeform 79">
                  <a:extLst>
                    <a:ext uri="{FF2B5EF4-FFF2-40B4-BE49-F238E27FC236}">
                      <a16:creationId xmlns:a16="http://schemas.microsoft.com/office/drawing/2014/main" id="{4AC1F0D7-CB0A-CF4C-BE66-792B0E050E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04503" y="6004056"/>
                  <a:ext cx="46086" cy="46086"/>
                </a:xfrm>
                <a:custGeom>
                  <a:avLst/>
                  <a:gdLst>
                    <a:gd name="T0" fmla="*/ 45651 w 106"/>
                    <a:gd name="T1" fmla="*/ 22828 h 107"/>
                    <a:gd name="T2" fmla="*/ 45651 w 106"/>
                    <a:gd name="T3" fmla="*/ 22828 h 107"/>
                    <a:gd name="T4" fmla="*/ 22608 w 106"/>
                    <a:gd name="T5" fmla="*/ 45655 h 107"/>
                    <a:gd name="T6" fmla="*/ 22608 w 106"/>
                    <a:gd name="T7" fmla="*/ 45655 h 107"/>
                    <a:gd name="T8" fmla="*/ 0 w 106"/>
                    <a:gd name="T9" fmla="*/ 22828 h 107"/>
                    <a:gd name="T10" fmla="*/ 0 w 106"/>
                    <a:gd name="T11" fmla="*/ 22828 h 107"/>
                    <a:gd name="T12" fmla="*/ 22608 w 106"/>
                    <a:gd name="T13" fmla="*/ 0 h 107"/>
                    <a:gd name="T14" fmla="*/ 22608 w 106"/>
                    <a:gd name="T15" fmla="*/ 0 h 107"/>
                    <a:gd name="T16" fmla="*/ 45651 w 106"/>
                    <a:gd name="T17" fmla="*/ 22828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7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2"/>
                        <a:pt x="81" y="106"/>
                        <a:pt x="52" y="106"/>
                      </a:cubicBezTo>
                      <a:cubicBezTo>
                        <a:pt x="23" y="106"/>
                        <a:pt x="0" y="82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1" name="Freeform 80">
                  <a:extLst>
                    <a:ext uri="{FF2B5EF4-FFF2-40B4-BE49-F238E27FC236}">
                      <a16:creationId xmlns:a16="http://schemas.microsoft.com/office/drawing/2014/main" id="{E8CD74CE-4945-424E-B853-D6EDB1A076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65502" y="5596963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2" y="105"/>
                        <a:pt x="0" y="81"/>
                        <a:pt x="0" y="53"/>
                      </a:cubicBezTo>
                      <a:cubicBezTo>
                        <a:pt x="0" y="24"/>
                        <a:pt x="22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2" name="Freeform 81">
                  <a:extLst>
                    <a:ext uri="{FF2B5EF4-FFF2-40B4-BE49-F238E27FC236}">
                      <a16:creationId xmlns:a16="http://schemas.microsoft.com/office/drawing/2014/main" id="{0F2CE10F-E10F-884C-A5D6-65CC34217B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5731" y="5266680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4" y="105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1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3" name="Freeform 82">
                  <a:extLst>
                    <a:ext uri="{FF2B5EF4-FFF2-40B4-BE49-F238E27FC236}">
                      <a16:creationId xmlns:a16="http://schemas.microsoft.com/office/drawing/2014/main" id="{369A2257-E31C-3F48-9EFD-30F86C6DE7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86771" y="6766396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4" y="22"/>
                        <a:pt x="104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4" name="Freeform 83">
                  <a:extLst>
                    <a:ext uri="{FF2B5EF4-FFF2-40B4-BE49-F238E27FC236}">
                      <a16:creationId xmlns:a16="http://schemas.microsoft.com/office/drawing/2014/main" id="{9EFF5023-EDBA-7C48-A4DE-7C15A78B66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04503" y="7150446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5" y="22"/>
                        <a:pt x="105" y="52"/>
                      </a:cubicBezTo>
                    </a:path>
                  </a:pathLst>
                </a:custGeom>
                <a:solidFill>
                  <a:srgbClr val="EA662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5" name="Freeform 84">
                  <a:extLst>
                    <a:ext uri="{FF2B5EF4-FFF2-40B4-BE49-F238E27FC236}">
                      <a16:creationId xmlns:a16="http://schemas.microsoft.com/office/drawing/2014/main" id="{713C69BD-23F8-874B-A398-C49A12F6AE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39950" y="5090017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2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rgbClr val="EA662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6" name="Freeform 85">
                  <a:extLst>
                    <a:ext uri="{FF2B5EF4-FFF2-40B4-BE49-F238E27FC236}">
                      <a16:creationId xmlns:a16="http://schemas.microsoft.com/office/drawing/2014/main" id="{36679CA6-D5CB-0D47-8FB0-0F55A39C02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19857" y="5468307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3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7" name="Freeform 86">
                  <a:extLst>
                    <a:ext uri="{FF2B5EF4-FFF2-40B4-BE49-F238E27FC236}">
                      <a16:creationId xmlns:a16="http://schemas.microsoft.com/office/drawing/2014/main" id="{C296DFE5-E5F9-FD4A-A34B-6DA7945EDB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01104" y="5080416"/>
                  <a:ext cx="537670" cy="261154"/>
                </a:xfrm>
                <a:custGeom>
                  <a:avLst/>
                  <a:gdLst>
                    <a:gd name="T0" fmla="*/ 406733 w 1236"/>
                    <a:gd name="T1" fmla="*/ 260719 h 601"/>
                    <a:gd name="T2" fmla="*/ 130067 w 1236"/>
                    <a:gd name="T3" fmla="*/ 260719 h 601"/>
                    <a:gd name="T4" fmla="*/ 130067 w 1236"/>
                    <a:gd name="T5" fmla="*/ 260719 h 601"/>
                    <a:gd name="T6" fmla="*/ 0 w 1236"/>
                    <a:gd name="T7" fmla="*/ 130360 h 601"/>
                    <a:gd name="T8" fmla="*/ 0 w 1236"/>
                    <a:gd name="T9" fmla="*/ 130360 h 601"/>
                    <a:gd name="T10" fmla="*/ 130067 w 1236"/>
                    <a:gd name="T11" fmla="*/ 0 h 601"/>
                    <a:gd name="T12" fmla="*/ 406733 w 1236"/>
                    <a:gd name="T13" fmla="*/ 0 h 601"/>
                    <a:gd name="T14" fmla="*/ 406733 w 1236"/>
                    <a:gd name="T15" fmla="*/ 0 h 601"/>
                    <a:gd name="T16" fmla="*/ 537235 w 1236"/>
                    <a:gd name="T17" fmla="*/ 130360 h 601"/>
                    <a:gd name="T18" fmla="*/ 537235 w 1236"/>
                    <a:gd name="T19" fmla="*/ 130360 h 601"/>
                    <a:gd name="T20" fmla="*/ 406733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5" y="600"/>
                      </a:moveTo>
                      <a:lnTo>
                        <a:pt x="299" y="600"/>
                      </a:lnTo>
                      <a:cubicBezTo>
                        <a:pt x="135" y="600"/>
                        <a:pt x="0" y="466"/>
                        <a:pt x="0" y="300"/>
                      </a:cubicBezTo>
                      <a:cubicBezTo>
                        <a:pt x="0" y="135"/>
                        <a:pt x="135" y="0"/>
                        <a:pt x="299" y="0"/>
                      </a:cubicBezTo>
                      <a:lnTo>
                        <a:pt x="935" y="0"/>
                      </a:lnTo>
                      <a:cubicBezTo>
                        <a:pt x="1101" y="0"/>
                        <a:pt x="1235" y="135"/>
                        <a:pt x="1235" y="300"/>
                      </a:cubicBezTo>
                      <a:cubicBezTo>
                        <a:pt x="1235" y="466"/>
                        <a:pt x="1101" y="600"/>
                        <a:pt x="935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8" name="Freeform 87">
                  <a:extLst>
                    <a:ext uri="{FF2B5EF4-FFF2-40B4-BE49-F238E27FC236}">
                      <a16:creationId xmlns:a16="http://schemas.microsoft.com/office/drawing/2014/main" id="{B531E543-EC7E-144E-BAB4-2C49D49EF8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31525" y="5714099"/>
                  <a:ext cx="537670" cy="261154"/>
                </a:xfrm>
                <a:custGeom>
                  <a:avLst/>
                  <a:gdLst>
                    <a:gd name="T0" fmla="*/ 407168 w 1236"/>
                    <a:gd name="T1" fmla="*/ 260719 h 601"/>
                    <a:gd name="T2" fmla="*/ 130502 w 1236"/>
                    <a:gd name="T3" fmla="*/ 260719 h 601"/>
                    <a:gd name="T4" fmla="*/ 130502 w 1236"/>
                    <a:gd name="T5" fmla="*/ 260719 h 601"/>
                    <a:gd name="T6" fmla="*/ 0 w 1236"/>
                    <a:gd name="T7" fmla="*/ 130360 h 601"/>
                    <a:gd name="T8" fmla="*/ 0 w 1236"/>
                    <a:gd name="T9" fmla="*/ 130360 h 601"/>
                    <a:gd name="T10" fmla="*/ 130502 w 1236"/>
                    <a:gd name="T11" fmla="*/ 0 h 601"/>
                    <a:gd name="T12" fmla="*/ 407168 w 1236"/>
                    <a:gd name="T13" fmla="*/ 0 h 601"/>
                    <a:gd name="T14" fmla="*/ 407168 w 1236"/>
                    <a:gd name="T15" fmla="*/ 0 h 601"/>
                    <a:gd name="T16" fmla="*/ 537235 w 1236"/>
                    <a:gd name="T17" fmla="*/ 130360 h 601"/>
                    <a:gd name="T18" fmla="*/ 537235 w 1236"/>
                    <a:gd name="T19" fmla="*/ 130360 h 601"/>
                    <a:gd name="T20" fmla="*/ 407168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6" y="600"/>
                      </a:moveTo>
                      <a:lnTo>
                        <a:pt x="300" y="600"/>
                      </a:lnTo>
                      <a:cubicBezTo>
                        <a:pt x="134" y="600"/>
                        <a:pt x="0" y="466"/>
                        <a:pt x="0" y="300"/>
                      </a:cubicBezTo>
                      <a:cubicBezTo>
                        <a:pt x="0" y="135"/>
                        <a:pt x="134" y="0"/>
                        <a:pt x="300" y="0"/>
                      </a:cubicBezTo>
                      <a:lnTo>
                        <a:pt x="936" y="0"/>
                      </a:lnTo>
                      <a:cubicBezTo>
                        <a:pt x="1101" y="0"/>
                        <a:pt x="1235" y="135"/>
                        <a:pt x="1235" y="300"/>
                      </a:cubicBezTo>
                      <a:cubicBezTo>
                        <a:pt x="1235" y="466"/>
                        <a:pt x="1101" y="600"/>
                        <a:pt x="936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9" name="Freeform 88">
                  <a:extLst>
                    <a:ext uri="{FF2B5EF4-FFF2-40B4-BE49-F238E27FC236}">
                      <a16:creationId xmlns:a16="http://schemas.microsoft.com/office/drawing/2014/main" id="{9013B2C1-C59B-6342-84B1-CCEA27BD24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16751" y="6545566"/>
                  <a:ext cx="537670" cy="261154"/>
                </a:xfrm>
                <a:custGeom>
                  <a:avLst/>
                  <a:gdLst>
                    <a:gd name="T0" fmla="*/ 406733 w 1236"/>
                    <a:gd name="T1" fmla="*/ 260719 h 601"/>
                    <a:gd name="T2" fmla="*/ 130067 w 1236"/>
                    <a:gd name="T3" fmla="*/ 260719 h 601"/>
                    <a:gd name="T4" fmla="*/ 130067 w 1236"/>
                    <a:gd name="T5" fmla="*/ 260719 h 601"/>
                    <a:gd name="T6" fmla="*/ 0 w 1236"/>
                    <a:gd name="T7" fmla="*/ 129925 h 601"/>
                    <a:gd name="T8" fmla="*/ 0 w 1236"/>
                    <a:gd name="T9" fmla="*/ 129925 h 601"/>
                    <a:gd name="T10" fmla="*/ 130067 w 1236"/>
                    <a:gd name="T11" fmla="*/ 0 h 601"/>
                    <a:gd name="T12" fmla="*/ 406733 w 1236"/>
                    <a:gd name="T13" fmla="*/ 0 h 601"/>
                    <a:gd name="T14" fmla="*/ 406733 w 1236"/>
                    <a:gd name="T15" fmla="*/ 0 h 601"/>
                    <a:gd name="T16" fmla="*/ 537235 w 1236"/>
                    <a:gd name="T17" fmla="*/ 129925 h 601"/>
                    <a:gd name="T18" fmla="*/ 537235 w 1236"/>
                    <a:gd name="T19" fmla="*/ 129925 h 601"/>
                    <a:gd name="T20" fmla="*/ 406733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5" y="600"/>
                      </a:moveTo>
                      <a:lnTo>
                        <a:pt x="299" y="600"/>
                      </a:lnTo>
                      <a:cubicBezTo>
                        <a:pt x="134" y="600"/>
                        <a:pt x="0" y="465"/>
                        <a:pt x="0" y="299"/>
                      </a:cubicBezTo>
                      <a:cubicBezTo>
                        <a:pt x="0" y="133"/>
                        <a:pt x="134" y="0"/>
                        <a:pt x="299" y="0"/>
                      </a:cubicBezTo>
                      <a:lnTo>
                        <a:pt x="935" y="0"/>
                      </a:lnTo>
                      <a:cubicBezTo>
                        <a:pt x="1101" y="0"/>
                        <a:pt x="1235" y="133"/>
                        <a:pt x="1235" y="299"/>
                      </a:cubicBezTo>
                      <a:cubicBezTo>
                        <a:pt x="1235" y="465"/>
                        <a:pt x="1101" y="600"/>
                        <a:pt x="935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0" name="Freeform 89">
                  <a:extLst>
                    <a:ext uri="{FF2B5EF4-FFF2-40B4-BE49-F238E27FC236}">
                      <a16:creationId xmlns:a16="http://schemas.microsoft.com/office/drawing/2014/main" id="{C1BC5D57-6775-6740-A203-0ABBD92605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51618" y="6862408"/>
                  <a:ext cx="537670" cy="261154"/>
                </a:xfrm>
                <a:custGeom>
                  <a:avLst/>
                  <a:gdLst>
                    <a:gd name="T0" fmla="*/ 406298 w 1236"/>
                    <a:gd name="T1" fmla="*/ 260719 h 601"/>
                    <a:gd name="T2" fmla="*/ 130502 w 1236"/>
                    <a:gd name="T3" fmla="*/ 260719 h 601"/>
                    <a:gd name="T4" fmla="*/ 130502 w 1236"/>
                    <a:gd name="T5" fmla="*/ 260719 h 601"/>
                    <a:gd name="T6" fmla="*/ 0 w 1236"/>
                    <a:gd name="T7" fmla="*/ 130360 h 601"/>
                    <a:gd name="T8" fmla="*/ 0 w 1236"/>
                    <a:gd name="T9" fmla="*/ 130360 h 601"/>
                    <a:gd name="T10" fmla="*/ 130502 w 1236"/>
                    <a:gd name="T11" fmla="*/ 0 h 601"/>
                    <a:gd name="T12" fmla="*/ 406298 w 1236"/>
                    <a:gd name="T13" fmla="*/ 0 h 601"/>
                    <a:gd name="T14" fmla="*/ 406298 w 1236"/>
                    <a:gd name="T15" fmla="*/ 0 h 601"/>
                    <a:gd name="T16" fmla="*/ 537235 w 1236"/>
                    <a:gd name="T17" fmla="*/ 130360 h 601"/>
                    <a:gd name="T18" fmla="*/ 537235 w 1236"/>
                    <a:gd name="T19" fmla="*/ 130360 h 601"/>
                    <a:gd name="T20" fmla="*/ 406298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4" y="600"/>
                      </a:moveTo>
                      <a:lnTo>
                        <a:pt x="300" y="600"/>
                      </a:lnTo>
                      <a:cubicBezTo>
                        <a:pt x="134" y="600"/>
                        <a:pt x="0" y="466"/>
                        <a:pt x="0" y="300"/>
                      </a:cubicBezTo>
                      <a:cubicBezTo>
                        <a:pt x="0" y="134"/>
                        <a:pt x="134" y="0"/>
                        <a:pt x="300" y="0"/>
                      </a:cubicBezTo>
                      <a:lnTo>
                        <a:pt x="934" y="0"/>
                      </a:lnTo>
                      <a:cubicBezTo>
                        <a:pt x="1100" y="0"/>
                        <a:pt x="1235" y="134"/>
                        <a:pt x="1235" y="300"/>
                      </a:cubicBezTo>
                      <a:cubicBezTo>
                        <a:pt x="1235" y="466"/>
                        <a:pt x="1100" y="600"/>
                        <a:pt x="934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1" name="Freeform 90">
                  <a:extLst>
                    <a:ext uri="{FF2B5EF4-FFF2-40B4-BE49-F238E27FC236}">
                      <a16:creationId xmlns:a16="http://schemas.microsoft.com/office/drawing/2014/main" id="{9862F678-9BFD-834C-B18A-F7CAFF3CEE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70527" y="7123562"/>
                  <a:ext cx="537670" cy="261154"/>
                </a:xfrm>
                <a:custGeom>
                  <a:avLst/>
                  <a:gdLst>
                    <a:gd name="T0" fmla="*/ 407168 w 1236"/>
                    <a:gd name="T1" fmla="*/ 260719 h 600"/>
                    <a:gd name="T2" fmla="*/ 130502 w 1236"/>
                    <a:gd name="T3" fmla="*/ 260719 h 600"/>
                    <a:gd name="T4" fmla="*/ 130502 w 1236"/>
                    <a:gd name="T5" fmla="*/ 260719 h 600"/>
                    <a:gd name="T6" fmla="*/ 0 w 1236"/>
                    <a:gd name="T7" fmla="*/ 130577 h 600"/>
                    <a:gd name="T8" fmla="*/ 0 w 1236"/>
                    <a:gd name="T9" fmla="*/ 130577 h 600"/>
                    <a:gd name="T10" fmla="*/ 130502 w 1236"/>
                    <a:gd name="T11" fmla="*/ 0 h 600"/>
                    <a:gd name="T12" fmla="*/ 407168 w 1236"/>
                    <a:gd name="T13" fmla="*/ 0 h 600"/>
                    <a:gd name="T14" fmla="*/ 407168 w 1236"/>
                    <a:gd name="T15" fmla="*/ 0 h 600"/>
                    <a:gd name="T16" fmla="*/ 537235 w 1236"/>
                    <a:gd name="T17" fmla="*/ 130577 h 600"/>
                    <a:gd name="T18" fmla="*/ 537235 w 1236"/>
                    <a:gd name="T19" fmla="*/ 130577 h 600"/>
                    <a:gd name="T20" fmla="*/ 407168 w 1236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0">
                      <a:moveTo>
                        <a:pt x="936" y="599"/>
                      </a:moveTo>
                      <a:lnTo>
                        <a:pt x="300" y="599"/>
                      </a:lnTo>
                      <a:cubicBezTo>
                        <a:pt x="135" y="599"/>
                        <a:pt x="0" y="465"/>
                        <a:pt x="0" y="300"/>
                      </a:cubicBezTo>
                      <a:cubicBezTo>
                        <a:pt x="0" y="134"/>
                        <a:pt x="135" y="0"/>
                        <a:pt x="300" y="0"/>
                      </a:cubicBezTo>
                      <a:lnTo>
                        <a:pt x="936" y="0"/>
                      </a:lnTo>
                      <a:cubicBezTo>
                        <a:pt x="1102" y="0"/>
                        <a:pt x="1235" y="134"/>
                        <a:pt x="1235" y="300"/>
                      </a:cubicBezTo>
                      <a:cubicBezTo>
                        <a:pt x="1235" y="465"/>
                        <a:pt x="1102" y="599"/>
                        <a:pt x="936" y="599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141" name="Group 1">
                <a:extLst>
                  <a:ext uri="{FF2B5EF4-FFF2-40B4-BE49-F238E27FC236}">
                    <a16:creationId xmlns:a16="http://schemas.microsoft.com/office/drawing/2014/main" id="{431DBAA3-BD4C-5548-86A3-A762213672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528478" y="2446954"/>
                <a:ext cx="2447606" cy="2528559"/>
                <a:chOff x="8253235" y="2100188"/>
                <a:chExt cx="2448321" cy="2528969"/>
              </a:xfrm>
            </p:grpSpPr>
            <p:sp>
              <p:nvSpPr>
                <p:cNvPr id="142" name="Freeform 91">
                  <a:extLst>
                    <a:ext uri="{FF2B5EF4-FFF2-40B4-BE49-F238E27FC236}">
                      <a16:creationId xmlns:a16="http://schemas.microsoft.com/office/drawing/2014/main" id="{C94F034A-EFAE-7A4D-9B17-EE2EA158E8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53235" y="3674793"/>
                  <a:ext cx="378290" cy="291878"/>
                </a:xfrm>
                <a:custGeom>
                  <a:avLst/>
                  <a:gdLst>
                    <a:gd name="T0" fmla="*/ 145831 w 869"/>
                    <a:gd name="T1" fmla="*/ 291444 h 672"/>
                    <a:gd name="T2" fmla="*/ 232459 w 869"/>
                    <a:gd name="T3" fmla="*/ 291444 h 672"/>
                    <a:gd name="T4" fmla="*/ 232459 w 869"/>
                    <a:gd name="T5" fmla="*/ 291444 h 672"/>
                    <a:gd name="T6" fmla="*/ 377855 w 869"/>
                    <a:gd name="T7" fmla="*/ 145939 h 672"/>
                    <a:gd name="T8" fmla="*/ 377855 w 869"/>
                    <a:gd name="T9" fmla="*/ 145939 h 672"/>
                    <a:gd name="T10" fmla="*/ 232459 w 869"/>
                    <a:gd name="T11" fmla="*/ 0 h 672"/>
                    <a:gd name="T12" fmla="*/ 145831 w 869"/>
                    <a:gd name="T13" fmla="*/ 0 h 672"/>
                    <a:gd name="T14" fmla="*/ 145831 w 869"/>
                    <a:gd name="T15" fmla="*/ 0 h 672"/>
                    <a:gd name="T16" fmla="*/ 0 w 869"/>
                    <a:gd name="T17" fmla="*/ 145939 h 672"/>
                    <a:gd name="T18" fmla="*/ 0 w 869"/>
                    <a:gd name="T19" fmla="*/ 145939 h 672"/>
                    <a:gd name="T20" fmla="*/ 145831 w 869"/>
                    <a:gd name="T21" fmla="*/ 291444 h 67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869" h="672">
                      <a:moveTo>
                        <a:pt x="335" y="671"/>
                      </a:moveTo>
                      <a:lnTo>
                        <a:pt x="534" y="671"/>
                      </a:lnTo>
                      <a:cubicBezTo>
                        <a:pt x="718" y="671"/>
                        <a:pt x="868" y="520"/>
                        <a:pt x="868" y="336"/>
                      </a:cubicBezTo>
                      <a:cubicBezTo>
                        <a:pt x="868" y="151"/>
                        <a:pt x="718" y="0"/>
                        <a:pt x="534" y="0"/>
                      </a:cubicBezTo>
                      <a:lnTo>
                        <a:pt x="335" y="0"/>
                      </a:lnTo>
                      <a:cubicBezTo>
                        <a:pt x="149" y="0"/>
                        <a:pt x="0" y="151"/>
                        <a:pt x="0" y="336"/>
                      </a:cubicBezTo>
                      <a:cubicBezTo>
                        <a:pt x="0" y="520"/>
                        <a:pt x="149" y="671"/>
                        <a:pt x="335" y="671"/>
                      </a:cubicBezTo>
                    </a:path>
                  </a:pathLst>
                </a:custGeom>
                <a:solidFill>
                  <a:srgbClr val="CC5EA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3" name="Freeform 92">
                  <a:extLst>
                    <a:ext uri="{FF2B5EF4-FFF2-40B4-BE49-F238E27FC236}">
                      <a16:creationId xmlns:a16="http://schemas.microsoft.com/office/drawing/2014/main" id="{76584B66-C815-944D-A0C3-4AE9535C8F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60916" y="2292214"/>
                  <a:ext cx="2283178" cy="1945213"/>
                </a:xfrm>
                <a:custGeom>
                  <a:avLst/>
                  <a:gdLst>
                    <a:gd name="T0" fmla="*/ 0 w 5244"/>
                    <a:gd name="T1" fmla="*/ 728639 h 4469"/>
                    <a:gd name="T2" fmla="*/ 714037 w 5244"/>
                    <a:gd name="T3" fmla="*/ 874018 h 4469"/>
                    <a:gd name="T4" fmla="*/ 568182 w 5244"/>
                    <a:gd name="T5" fmla="*/ 1019833 h 4469"/>
                    <a:gd name="T6" fmla="*/ 714037 w 5244"/>
                    <a:gd name="T7" fmla="*/ 1165648 h 4469"/>
                    <a:gd name="T8" fmla="*/ 913445 w 5244"/>
                    <a:gd name="T9" fmla="*/ 1165648 h 4469"/>
                    <a:gd name="T10" fmla="*/ 911268 w 5244"/>
                    <a:gd name="T11" fmla="*/ 1165648 h 4469"/>
                    <a:gd name="T12" fmla="*/ 1007489 w 5244"/>
                    <a:gd name="T13" fmla="*/ 1263583 h 4469"/>
                    <a:gd name="T14" fmla="*/ 911268 w 5244"/>
                    <a:gd name="T15" fmla="*/ 1361954 h 4469"/>
                    <a:gd name="T16" fmla="*/ 656131 w 5244"/>
                    <a:gd name="T17" fmla="*/ 1361954 h 4469"/>
                    <a:gd name="T18" fmla="*/ 510711 w 5244"/>
                    <a:gd name="T19" fmla="*/ 1507769 h 4469"/>
                    <a:gd name="T20" fmla="*/ 656131 w 5244"/>
                    <a:gd name="T21" fmla="*/ 1653148 h 4469"/>
                    <a:gd name="T22" fmla="*/ 960903 w 5244"/>
                    <a:gd name="T23" fmla="*/ 1653148 h 4469"/>
                    <a:gd name="T24" fmla="*/ 815483 w 5244"/>
                    <a:gd name="T25" fmla="*/ 1798963 h 4469"/>
                    <a:gd name="T26" fmla="*/ 1576978 w 5244"/>
                    <a:gd name="T27" fmla="*/ 1944778 h 4469"/>
                    <a:gd name="T28" fmla="*/ 1722397 w 5244"/>
                    <a:gd name="T29" fmla="*/ 1798963 h 4469"/>
                    <a:gd name="T30" fmla="*/ 1576978 w 5244"/>
                    <a:gd name="T31" fmla="*/ 1653148 h 4469"/>
                    <a:gd name="T32" fmla="*/ 2066354 w 5244"/>
                    <a:gd name="T33" fmla="*/ 1653148 h 4469"/>
                    <a:gd name="T34" fmla="*/ 2212210 w 5244"/>
                    <a:gd name="T35" fmla="*/ 1507769 h 4469"/>
                    <a:gd name="T36" fmla="*/ 1624435 w 5244"/>
                    <a:gd name="T37" fmla="*/ 1361954 h 4469"/>
                    <a:gd name="T38" fmla="*/ 1629660 w 5244"/>
                    <a:gd name="T39" fmla="*/ 1361954 h 4469"/>
                    <a:gd name="T40" fmla="*/ 1536051 w 5244"/>
                    <a:gd name="T41" fmla="*/ 1263583 h 4469"/>
                    <a:gd name="T42" fmla="*/ 1629660 w 5244"/>
                    <a:gd name="T43" fmla="*/ 1166083 h 4469"/>
                    <a:gd name="T44" fmla="*/ 1624435 w 5244"/>
                    <a:gd name="T45" fmla="*/ 1165648 h 4469"/>
                    <a:gd name="T46" fmla="*/ 1765936 w 5244"/>
                    <a:gd name="T47" fmla="*/ 1165648 h 4469"/>
                    <a:gd name="T48" fmla="*/ 1911791 w 5244"/>
                    <a:gd name="T49" fmla="*/ 1019833 h 4469"/>
                    <a:gd name="T50" fmla="*/ 2136452 w 5244"/>
                    <a:gd name="T51" fmla="*/ 874018 h 4469"/>
                    <a:gd name="T52" fmla="*/ 2282743 w 5244"/>
                    <a:gd name="T53" fmla="*/ 728639 h 4469"/>
                    <a:gd name="T54" fmla="*/ 2136452 w 5244"/>
                    <a:gd name="T55" fmla="*/ 583259 h 4469"/>
                    <a:gd name="T56" fmla="*/ 1922241 w 5244"/>
                    <a:gd name="T57" fmla="*/ 583259 h 4469"/>
                    <a:gd name="T58" fmla="*/ 2068096 w 5244"/>
                    <a:gd name="T59" fmla="*/ 437444 h 4469"/>
                    <a:gd name="T60" fmla="*/ 1441136 w 5244"/>
                    <a:gd name="T61" fmla="*/ 291194 h 4469"/>
                    <a:gd name="T62" fmla="*/ 1586992 w 5244"/>
                    <a:gd name="T63" fmla="*/ 145815 h 4469"/>
                    <a:gd name="T64" fmla="*/ 1441136 w 5244"/>
                    <a:gd name="T65" fmla="*/ 0 h 4469"/>
                    <a:gd name="T66" fmla="*/ 389237 w 5244"/>
                    <a:gd name="T67" fmla="*/ 0 h 4469"/>
                    <a:gd name="T68" fmla="*/ 243818 w 5244"/>
                    <a:gd name="T69" fmla="*/ 145815 h 4469"/>
                    <a:gd name="T70" fmla="*/ 876437 w 5244"/>
                    <a:gd name="T71" fmla="*/ 291194 h 4469"/>
                    <a:gd name="T72" fmla="*/ 1022293 w 5244"/>
                    <a:gd name="T73" fmla="*/ 437444 h 4469"/>
                    <a:gd name="T74" fmla="*/ 876437 w 5244"/>
                    <a:gd name="T75" fmla="*/ 583259 h 4469"/>
                    <a:gd name="T76" fmla="*/ 145420 w 5244"/>
                    <a:gd name="T77" fmla="*/ 583259 h 4469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5244" h="4469">
                      <a:moveTo>
                        <a:pt x="0" y="1674"/>
                      </a:moveTo>
                      <a:lnTo>
                        <a:pt x="0" y="1674"/>
                      </a:lnTo>
                      <a:cubicBezTo>
                        <a:pt x="0" y="1858"/>
                        <a:pt x="150" y="2008"/>
                        <a:pt x="334" y="2008"/>
                      </a:cubicBezTo>
                      <a:lnTo>
                        <a:pt x="1640" y="2008"/>
                      </a:lnTo>
                      <a:cubicBezTo>
                        <a:pt x="1455" y="2008"/>
                        <a:pt x="1305" y="2158"/>
                        <a:pt x="1305" y="2343"/>
                      </a:cubicBezTo>
                      <a:cubicBezTo>
                        <a:pt x="1305" y="2528"/>
                        <a:pt x="1455" y="2678"/>
                        <a:pt x="1640" y="2678"/>
                      </a:cubicBezTo>
                      <a:lnTo>
                        <a:pt x="2098" y="2678"/>
                      </a:lnTo>
                      <a:cubicBezTo>
                        <a:pt x="2097" y="2678"/>
                        <a:pt x="2095" y="2678"/>
                        <a:pt x="2093" y="2678"/>
                      </a:cubicBezTo>
                      <a:cubicBezTo>
                        <a:pt x="2216" y="2681"/>
                        <a:pt x="2314" y="2780"/>
                        <a:pt x="2314" y="2903"/>
                      </a:cubicBezTo>
                      <a:cubicBezTo>
                        <a:pt x="2314" y="3026"/>
                        <a:pt x="2216" y="3127"/>
                        <a:pt x="2093" y="3129"/>
                      </a:cubicBezTo>
                      <a:cubicBezTo>
                        <a:pt x="2095" y="3129"/>
                        <a:pt x="2097" y="3129"/>
                        <a:pt x="2098" y="3129"/>
                      </a:cubicBezTo>
                      <a:lnTo>
                        <a:pt x="1507" y="3129"/>
                      </a:lnTo>
                      <a:cubicBezTo>
                        <a:pt x="1323" y="3129"/>
                        <a:pt x="1173" y="3280"/>
                        <a:pt x="1173" y="3464"/>
                      </a:cubicBezTo>
                      <a:cubicBezTo>
                        <a:pt x="1173" y="3649"/>
                        <a:pt x="1323" y="3798"/>
                        <a:pt x="1507" y="3798"/>
                      </a:cubicBezTo>
                      <a:lnTo>
                        <a:pt x="2207" y="3798"/>
                      </a:lnTo>
                      <a:cubicBezTo>
                        <a:pt x="2023" y="3798"/>
                        <a:pt x="1873" y="3948"/>
                        <a:pt x="1873" y="4133"/>
                      </a:cubicBezTo>
                      <a:cubicBezTo>
                        <a:pt x="1873" y="4318"/>
                        <a:pt x="2023" y="4468"/>
                        <a:pt x="2207" y="4468"/>
                      </a:cubicBezTo>
                      <a:lnTo>
                        <a:pt x="3622" y="4468"/>
                      </a:lnTo>
                      <a:cubicBezTo>
                        <a:pt x="3807" y="4468"/>
                        <a:pt x="3956" y="4318"/>
                        <a:pt x="3956" y="4133"/>
                      </a:cubicBezTo>
                      <a:cubicBezTo>
                        <a:pt x="3956" y="3948"/>
                        <a:pt x="3807" y="3798"/>
                        <a:pt x="3622" y="3798"/>
                      </a:cubicBezTo>
                      <a:lnTo>
                        <a:pt x="4746" y="3798"/>
                      </a:lnTo>
                      <a:cubicBezTo>
                        <a:pt x="4930" y="3798"/>
                        <a:pt x="5081" y="3649"/>
                        <a:pt x="5081" y="3464"/>
                      </a:cubicBezTo>
                      <a:cubicBezTo>
                        <a:pt x="5081" y="3280"/>
                        <a:pt x="4930" y="3129"/>
                        <a:pt x="4746" y="3129"/>
                      </a:cubicBezTo>
                      <a:lnTo>
                        <a:pt x="3731" y="3129"/>
                      </a:lnTo>
                      <a:cubicBezTo>
                        <a:pt x="3735" y="3129"/>
                        <a:pt x="3739" y="3129"/>
                        <a:pt x="3743" y="3129"/>
                      </a:cubicBezTo>
                      <a:cubicBezTo>
                        <a:pt x="3624" y="3122"/>
                        <a:pt x="3528" y="3024"/>
                        <a:pt x="3528" y="2903"/>
                      </a:cubicBezTo>
                      <a:cubicBezTo>
                        <a:pt x="3528" y="2783"/>
                        <a:pt x="3624" y="2684"/>
                        <a:pt x="3743" y="2679"/>
                      </a:cubicBezTo>
                      <a:cubicBezTo>
                        <a:pt x="3739" y="2678"/>
                        <a:pt x="3735" y="2678"/>
                        <a:pt x="3731" y="2678"/>
                      </a:cubicBezTo>
                      <a:lnTo>
                        <a:pt x="4056" y="2678"/>
                      </a:lnTo>
                      <a:cubicBezTo>
                        <a:pt x="4240" y="2678"/>
                        <a:pt x="4391" y="2528"/>
                        <a:pt x="4391" y="2343"/>
                      </a:cubicBezTo>
                      <a:cubicBezTo>
                        <a:pt x="4391" y="2158"/>
                        <a:pt x="4240" y="2008"/>
                        <a:pt x="4056" y="2008"/>
                      </a:cubicBezTo>
                      <a:lnTo>
                        <a:pt x="4907" y="2008"/>
                      </a:lnTo>
                      <a:cubicBezTo>
                        <a:pt x="5093" y="2008"/>
                        <a:pt x="5243" y="1858"/>
                        <a:pt x="5243" y="1674"/>
                      </a:cubicBezTo>
                      <a:cubicBezTo>
                        <a:pt x="5243" y="1490"/>
                        <a:pt x="5093" y="1340"/>
                        <a:pt x="4907" y="1340"/>
                      </a:cubicBezTo>
                      <a:lnTo>
                        <a:pt x="4415" y="1340"/>
                      </a:lnTo>
                      <a:cubicBezTo>
                        <a:pt x="4600" y="1340"/>
                        <a:pt x="4750" y="1189"/>
                        <a:pt x="4750" y="1005"/>
                      </a:cubicBezTo>
                      <a:cubicBezTo>
                        <a:pt x="4750" y="820"/>
                        <a:pt x="4600" y="669"/>
                        <a:pt x="4415" y="669"/>
                      </a:cubicBezTo>
                      <a:lnTo>
                        <a:pt x="3310" y="669"/>
                      </a:lnTo>
                      <a:cubicBezTo>
                        <a:pt x="3495" y="669"/>
                        <a:pt x="3645" y="520"/>
                        <a:pt x="3645" y="335"/>
                      </a:cubicBezTo>
                      <a:cubicBezTo>
                        <a:pt x="3645" y="151"/>
                        <a:pt x="3495" y="0"/>
                        <a:pt x="3310" y="0"/>
                      </a:cubicBezTo>
                      <a:lnTo>
                        <a:pt x="894" y="0"/>
                      </a:lnTo>
                      <a:cubicBezTo>
                        <a:pt x="710" y="0"/>
                        <a:pt x="560" y="151"/>
                        <a:pt x="560" y="335"/>
                      </a:cubicBezTo>
                      <a:cubicBezTo>
                        <a:pt x="560" y="520"/>
                        <a:pt x="710" y="669"/>
                        <a:pt x="894" y="669"/>
                      </a:cubicBezTo>
                      <a:lnTo>
                        <a:pt x="2013" y="669"/>
                      </a:lnTo>
                      <a:cubicBezTo>
                        <a:pt x="2197" y="669"/>
                        <a:pt x="2348" y="820"/>
                        <a:pt x="2348" y="1005"/>
                      </a:cubicBezTo>
                      <a:cubicBezTo>
                        <a:pt x="2348" y="1189"/>
                        <a:pt x="2197" y="1340"/>
                        <a:pt x="2013" y="1340"/>
                      </a:cubicBezTo>
                      <a:lnTo>
                        <a:pt x="334" y="1340"/>
                      </a:lnTo>
                      <a:cubicBezTo>
                        <a:pt x="150" y="1340"/>
                        <a:pt x="0" y="1490"/>
                        <a:pt x="0" y="1674"/>
                      </a:cubicBezTo>
                    </a:path>
                  </a:pathLst>
                </a:custGeom>
                <a:solidFill>
                  <a:srgbClr val="CC5EA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4" name="Freeform 93">
                  <a:extLst>
                    <a:ext uri="{FF2B5EF4-FFF2-40B4-BE49-F238E27FC236}">
                      <a16:creationId xmlns:a16="http://schemas.microsoft.com/office/drawing/2014/main" id="{24BC0405-2A34-8446-852A-54AF8032FC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17505" y="2488079"/>
                  <a:ext cx="76810" cy="76810"/>
                </a:xfrm>
                <a:custGeom>
                  <a:avLst/>
                  <a:gdLst>
                    <a:gd name="T0" fmla="*/ 76371 w 175"/>
                    <a:gd name="T1" fmla="*/ 38186 h 175"/>
                    <a:gd name="T2" fmla="*/ 76371 w 175"/>
                    <a:gd name="T3" fmla="*/ 38186 h 175"/>
                    <a:gd name="T4" fmla="*/ 38186 w 175"/>
                    <a:gd name="T5" fmla="*/ 76371 h 175"/>
                    <a:gd name="T6" fmla="*/ 38186 w 175"/>
                    <a:gd name="T7" fmla="*/ 76371 h 175"/>
                    <a:gd name="T8" fmla="*/ 0 w 175"/>
                    <a:gd name="T9" fmla="*/ 38186 h 175"/>
                    <a:gd name="T10" fmla="*/ 0 w 175"/>
                    <a:gd name="T11" fmla="*/ 38186 h 175"/>
                    <a:gd name="T12" fmla="*/ 38186 w 175"/>
                    <a:gd name="T13" fmla="*/ 0 h 175"/>
                    <a:gd name="T14" fmla="*/ 38186 w 175"/>
                    <a:gd name="T15" fmla="*/ 0 h 175"/>
                    <a:gd name="T16" fmla="*/ 76371 w 175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5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5"/>
                        <a:pt x="134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5" name="Freeform 94">
                  <a:extLst>
                    <a:ext uri="{FF2B5EF4-FFF2-40B4-BE49-F238E27FC236}">
                      <a16:creationId xmlns:a16="http://schemas.microsoft.com/office/drawing/2014/main" id="{B41613F8-38E1-134D-B5C9-7EB1534EA3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29614" y="3501971"/>
                  <a:ext cx="74889" cy="76810"/>
                </a:xfrm>
                <a:custGeom>
                  <a:avLst/>
                  <a:gdLst>
                    <a:gd name="T0" fmla="*/ 74459 w 174"/>
                    <a:gd name="T1" fmla="*/ 38186 h 175"/>
                    <a:gd name="T2" fmla="*/ 74459 w 174"/>
                    <a:gd name="T3" fmla="*/ 38186 h 175"/>
                    <a:gd name="T4" fmla="*/ 37445 w 174"/>
                    <a:gd name="T5" fmla="*/ 76371 h 175"/>
                    <a:gd name="T6" fmla="*/ 3744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445 w 174"/>
                    <a:gd name="T13" fmla="*/ 0 h 175"/>
                    <a:gd name="T14" fmla="*/ 37445 w 174"/>
                    <a:gd name="T15" fmla="*/ 0 h 175"/>
                    <a:gd name="T16" fmla="*/ 74459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5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6" name="Freeform 95">
                  <a:extLst>
                    <a:ext uri="{FF2B5EF4-FFF2-40B4-BE49-F238E27FC236}">
                      <a16:creationId xmlns:a16="http://schemas.microsoft.com/office/drawing/2014/main" id="{F260567F-6FF5-AB44-852B-1C35D57FEE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16320" y="2774196"/>
                  <a:ext cx="74890" cy="74890"/>
                </a:xfrm>
                <a:custGeom>
                  <a:avLst/>
                  <a:gdLst>
                    <a:gd name="T0" fmla="*/ 74457 w 173"/>
                    <a:gd name="T1" fmla="*/ 36796 h 173"/>
                    <a:gd name="T2" fmla="*/ 74457 w 173"/>
                    <a:gd name="T3" fmla="*/ 36796 h 173"/>
                    <a:gd name="T4" fmla="*/ 37661 w 173"/>
                    <a:gd name="T5" fmla="*/ 74457 h 173"/>
                    <a:gd name="T6" fmla="*/ 37661 w 173"/>
                    <a:gd name="T7" fmla="*/ 74457 h 173"/>
                    <a:gd name="T8" fmla="*/ 0 w 173"/>
                    <a:gd name="T9" fmla="*/ 36796 h 173"/>
                    <a:gd name="T10" fmla="*/ 0 w 173"/>
                    <a:gd name="T11" fmla="*/ 36796 h 173"/>
                    <a:gd name="T12" fmla="*/ 37661 w 173"/>
                    <a:gd name="T13" fmla="*/ 0 h 173"/>
                    <a:gd name="T14" fmla="*/ 37661 w 173"/>
                    <a:gd name="T15" fmla="*/ 0 h 173"/>
                    <a:gd name="T16" fmla="*/ 74457 w 173"/>
                    <a:gd name="T17" fmla="*/ 36796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5"/>
                      </a:moveTo>
                      <a:lnTo>
                        <a:pt x="172" y="85"/>
                      </a:lnTo>
                      <a:cubicBezTo>
                        <a:pt x="172" y="133"/>
                        <a:pt x="134" y="172"/>
                        <a:pt x="87" y="172"/>
                      </a:cubicBezTo>
                      <a:cubicBezTo>
                        <a:pt x="39" y="172"/>
                        <a:pt x="0" y="133"/>
                        <a:pt x="0" y="85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2" y="38"/>
                        <a:pt x="172" y="85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7" name="Freeform 96">
                  <a:extLst>
                    <a:ext uri="{FF2B5EF4-FFF2-40B4-BE49-F238E27FC236}">
                      <a16:creationId xmlns:a16="http://schemas.microsoft.com/office/drawing/2014/main" id="{5A05D3C5-7061-3642-AEA9-A7AABD78CB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61661" y="2192360"/>
                  <a:ext cx="76810" cy="74889"/>
                </a:xfrm>
                <a:custGeom>
                  <a:avLst/>
                  <a:gdLst>
                    <a:gd name="T0" fmla="*/ 76371 w 175"/>
                    <a:gd name="T1" fmla="*/ 37445 h 174"/>
                    <a:gd name="T2" fmla="*/ 76371 w 175"/>
                    <a:gd name="T3" fmla="*/ 37445 h 174"/>
                    <a:gd name="T4" fmla="*/ 38186 w 175"/>
                    <a:gd name="T5" fmla="*/ 74459 h 174"/>
                    <a:gd name="T6" fmla="*/ 38186 w 175"/>
                    <a:gd name="T7" fmla="*/ 74459 h 174"/>
                    <a:gd name="T8" fmla="*/ 0 w 175"/>
                    <a:gd name="T9" fmla="*/ 37445 h 174"/>
                    <a:gd name="T10" fmla="*/ 0 w 175"/>
                    <a:gd name="T11" fmla="*/ 37445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6"/>
                        <a:pt x="134" y="173"/>
                        <a:pt x="87" y="173"/>
                      </a:cubicBezTo>
                      <a:cubicBezTo>
                        <a:pt x="39" y="173"/>
                        <a:pt x="0" y="136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 dirty="0"/>
                </a:p>
              </p:txBody>
            </p:sp>
            <p:sp>
              <p:nvSpPr>
                <p:cNvPr id="148" name="Freeform 97">
                  <a:extLst>
                    <a:ext uri="{FF2B5EF4-FFF2-40B4-BE49-F238E27FC236}">
                      <a16:creationId xmlns:a16="http://schemas.microsoft.com/office/drawing/2014/main" id="{8258F868-DEE4-0142-98FB-2E48F8A752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81893" y="4162537"/>
                  <a:ext cx="74889" cy="74889"/>
                </a:xfrm>
                <a:custGeom>
                  <a:avLst/>
                  <a:gdLst>
                    <a:gd name="T0" fmla="*/ 74459 w 174"/>
                    <a:gd name="T1" fmla="*/ 37014 h 174"/>
                    <a:gd name="T2" fmla="*/ 74459 w 174"/>
                    <a:gd name="T3" fmla="*/ 37014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014 h 174"/>
                    <a:gd name="T10" fmla="*/ 0 w 174"/>
                    <a:gd name="T11" fmla="*/ 37014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9" name="Freeform 98">
                  <a:extLst>
                    <a:ext uri="{FF2B5EF4-FFF2-40B4-BE49-F238E27FC236}">
                      <a16:creationId xmlns:a16="http://schemas.microsoft.com/office/drawing/2014/main" id="{2C9FD83F-A816-934B-8D1B-14CC3291CD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42606" y="3327228"/>
                  <a:ext cx="74889" cy="74890"/>
                </a:xfrm>
                <a:custGeom>
                  <a:avLst/>
                  <a:gdLst>
                    <a:gd name="T0" fmla="*/ 74456 w 173"/>
                    <a:gd name="T1" fmla="*/ 37445 h 174"/>
                    <a:gd name="T2" fmla="*/ 74456 w 173"/>
                    <a:gd name="T3" fmla="*/ 37445 h 174"/>
                    <a:gd name="T4" fmla="*/ 37661 w 173"/>
                    <a:gd name="T5" fmla="*/ 74460 h 174"/>
                    <a:gd name="T6" fmla="*/ 37661 w 173"/>
                    <a:gd name="T7" fmla="*/ 74460 h 174"/>
                    <a:gd name="T8" fmla="*/ 0 w 173"/>
                    <a:gd name="T9" fmla="*/ 37445 h 174"/>
                    <a:gd name="T10" fmla="*/ 0 w 173"/>
                    <a:gd name="T11" fmla="*/ 37445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3"/>
                        <a:pt x="87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0" name="Freeform 99">
                  <a:extLst>
                    <a:ext uri="{FF2B5EF4-FFF2-40B4-BE49-F238E27FC236}">
                      <a16:creationId xmlns:a16="http://schemas.microsoft.com/office/drawing/2014/main" id="{88EA7A45-F950-D641-BC3F-E1F774EED5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26656" y="4262390"/>
                  <a:ext cx="74889" cy="74889"/>
                </a:xfrm>
                <a:custGeom>
                  <a:avLst/>
                  <a:gdLst>
                    <a:gd name="T0" fmla="*/ 74459 w 174"/>
                    <a:gd name="T1" fmla="*/ 37014 h 174"/>
                    <a:gd name="T2" fmla="*/ 74459 w 174"/>
                    <a:gd name="T3" fmla="*/ 37014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014 h 174"/>
                    <a:gd name="T10" fmla="*/ 0 w 174"/>
                    <a:gd name="T11" fmla="*/ 37014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1" name="Freeform 100">
                  <a:extLst>
                    <a:ext uri="{FF2B5EF4-FFF2-40B4-BE49-F238E27FC236}">
                      <a16:creationId xmlns:a16="http://schemas.microsoft.com/office/drawing/2014/main" id="{A990E521-28D3-5048-94D8-6D85E1137D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42615" y="3820732"/>
                  <a:ext cx="74890" cy="74889"/>
                </a:xfrm>
                <a:custGeom>
                  <a:avLst/>
                  <a:gdLst>
                    <a:gd name="T0" fmla="*/ 74460 w 174"/>
                    <a:gd name="T1" fmla="*/ 37228 h 173"/>
                    <a:gd name="T2" fmla="*/ 74460 w 174"/>
                    <a:gd name="T3" fmla="*/ 37228 h 173"/>
                    <a:gd name="T4" fmla="*/ 37015 w 174"/>
                    <a:gd name="T5" fmla="*/ 74456 h 173"/>
                    <a:gd name="T6" fmla="*/ 37015 w 174"/>
                    <a:gd name="T7" fmla="*/ 74456 h 173"/>
                    <a:gd name="T8" fmla="*/ 0 w 174"/>
                    <a:gd name="T9" fmla="*/ 37228 h 173"/>
                    <a:gd name="T10" fmla="*/ 0 w 174"/>
                    <a:gd name="T11" fmla="*/ 37228 h 173"/>
                    <a:gd name="T12" fmla="*/ 37015 w 174"/>
                    <a:gd name="T13" fmla="*/ 0 h 173"/>
                    <a:gd name="T14" fmla="*/ 37015 w 174"/>
                    <a:gd name="T15" fmla="*/ 0 h 173"/>
                    <a:gd name="T16" fmla="*/ 74460 w 174"/>
                    <a:gd name="T17" fmla="*/ 37228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5" y="172"/>
                        <a:pt x="86" y="172"/>
                      </a:cubicBezTo>
                      <a:cubicBezTo>
                        <a:pt x="39" y="172"/>
                        <a:pt x="0" y="134"/>
                        <a:pt x="0" y="86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5" y="0"/>
                        <a:pt x="173" y="39"/>
                        <a:pt x="173" y="86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2" name="Freeform 101">
                  <a:extLst>
                    <a:ext uri="{FF2B5EF4-FFF2-40B4-BE49-F238E27FC236}">
                      <a16:creationId xmlns:a16="http://schemas.microsoft.com/office/drawing/2014/main" id="{92A14D0C-1C50-F94C-803C-CB2278DE9A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23118" y="2586011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2" y="104"/>
                      </a:cubicBezTo>
                      <a:cubicBezTo>
                        <a:pt x="22" y="104"/>
                        <a:pt x="0" y="81"/>
                        <a:pt x="0" y="52"/>
                      </a:cubicBezTo>
                      <a:cubicBezTo>
                        <a:pt x="0" y="24"/>
                        <a:pt x="22" y="0"/>
                        <a:pt x="52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3" name="Freeform 102">
                  <a:extLst>
                    <a:ext uri="{FF2B5EF4-FFF2-40B4-BE49-F238E27FC236}">
                      <a16:creationId xmlns:a16="http://schemas.microsoft.com/office/drawing/2014/main" id="{162C67F2-58B7-EB42-A617-8B886AC243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20298" y="2985423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2608 w 106"/>
                    <a:gd name="T5" fmla="*/ 45651 h 106"/>
                    <a:gd name="T6" fmla="*/ 22608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2608 w 106"/>
                    <a:gd name="T13" fmla="*/ 0 h 106"/>
                    <a:gd name="T14" fmla="*/ 22608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4" name="Freeform 103">
                  <a:extLst>
                    <a:ext uri="{FF2B5EF4-FFF2-40B4-BE49-F238E27FC236}">
                      <a16:creationId xmlns:a16="http://schemas.microsoft.com/office/drawing/2014/main" id="{7999944C-5FC1-E94E-B9A5-D8CD484278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87810" y="3342589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0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0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5" name="Freeform 104">
                  <a:extLst>
                    <a:ext uri="{FF2B5EF4-FFF2-40B4-BE49-F238E27FC236}">
                      <a16:creationId xmlns:a16="http://schemas.microsoft.com/office/drawing/2014/main" id="{2D7275DD-CA06-EA46-B787-6062C77C8B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882" y="4316157"/>
                  <a:ext cx="46086" cy="46086"/>
                </a:xfrm>
                <a:custGeom>
                  <a:avLst/>
                  <a:gdLst>
                    <a:gd name="T0" fmla="*/ 45655 w 107"/>
                    <a:gd name="T1" fmla="*/ 22824 h 105"/>
                    <a:gd name="T2" fmla="*/ 45655 w 107"/>
                    <a:gd name="T3" fmla="*/ 22824 h 105"/>
                    <a:gd name="T4" fmla="*/ 22397 w 107"/>
                    <a:gd name="T5" fmla="*/ 45647 h 105"/>
                    <a:gd name="T6" fmla="*/ 22397 w 107"/>
                    <a:gd name="T7" fmla="*/ 45647 h 105"/>
                    <a:gd name="T8" fmla="*/ 0 w 107"/>
                    <a:gd name="T9" fmla="*/ 22824 h 105"/>
                    <a:gd name="T10" fmla="*/ 0 w 107"/>
                    <a:gd name="T11" fmla="*/ 22824 h 105"/>
                    <a:gd name="T12" fmla="*/ 22397 w 107"/>
                    <a:gd name="T13" fmla="*/ 0 h 105"/>
                    <a:gd name="T14" fmla="*/ 22397 w 107"/>
                    <a:gd name="T15" fmla="*/ 0 h 105"/>
                    <a:gd name="T16" fmla="*/ 45655 w 107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5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0"/>
                        <a:pt x="82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2" y="0"/>
                        <a:pt x="106" y="23"/>
                        <a:pt x="106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6" name="Freeform 105">
                  <a:extLst>
                    <a:ext uri="{FF2B5EF4-FFF2-40B4-BE49-F238E27FC236}">
                      <a16:creationId xmlns:a16="http://schemas.microsoft.com/office/drawing/2014/main" id="{3D9B0CDC-F941-7242-8424-06AD307D9B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33161" y="4037720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4" y="105"/>
                        <a:pt x="0" y="81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7" name="Freeform 106">
                  <a:extLst>
                    <a:ext uri="{FF2B5EF4-FFF2-40B4-BE49-F238E27FC236}">
                      <a16:creationId xmlns:a16="http://schemas.microsoft.com/office/drawing/2014/main" id="{C190B538-9A00-0E43-8EAE-88A0891668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48513" y="2357502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2" y="104"/>
                        <a:pt x="0" y="81"/>
                        <a:pt x="0" y="52"/>
                      </a:cubicBezTo>
                      <a:cubicBezTo>
                        <a:pt x="0" y="23"/>
                        <a:pt x="22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8" name="Freeform 107">
                  <a:extLst>
                    <a:ext uri="{FF2B5EF4-FFF2-40B4-BE49-F238E27FC236}">
                      <a16:creationId xmlns:a16="http://schemas.microsoft.com/office/drawing/2014/main" id="{9A400AFB-8095-1C47-AA48-B6A155FD5B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66098" y="288172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1" y="105"/>
                        <a:pt x="52" y="105"/>
                      </a:cubicBezTo>
                      <a:cubicBezTo>
                        <a:pt x="23" y="105"/>
                        <a:pt x="0" y="82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9" name="Freeform 108">
                  <a:extLst>
                    <a:ext uri="{FF2B5EF4-FFF2-40B4-BE49-F238E27FC236}">
                      <a16:creationId xmlns:a16="http://schemas.microsoft.com/office/drawing/2014/main" id="{D9181084-429F-584A-A0BA-8987539956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1482" y="371703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0" y="105"/>
                        <a:pt x="52" y="105"/>
                      </a:cubicBezTo>
                      <a:cubicBezTo>
                        <a:pt x="22" y="105"/>
                        <a:pt x="0" y="81"/>
                        <a:pt x="0" y="53"/>
                      </a:cubicBezTo>
                      <a:cubicBezTo>
                        <a:pt x="0" y="24"/>
                        <a:pt x="22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0" name="Freeform 109">
                  <a:extLst>
                    <a:ext uri="{FF2B5EF4-FFF2-40B4-BE49-F238E27FC236}">
                      <a16:creationId xmlns:a16="http://schemas.microsoft.com/office/drawing/2014/main" id="{50B09BFC-4915-9441-826A-69C9094679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85439" y="4293114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1" name="Freeform 110">
                  <a:extLst>
                    <a:ext uri="{FF2B5EF4-FFF2-40B4-BE49-F238E27FC236}">
                      <a16:creationId xmlns:a16="http://schemas.microsoft.com/office/drawing/2014/main" id="{A1960849-DB7E-4047-B87B-D1E16B3595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36550" y="2962380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2" y="105"/>
                        <a:pt x="0" y="81"/>
                        <a:pt x="0" y="52"/>
                      </a:cubicBezTo>
                      <a:cubicBezTo>
                        <a:pt x="0" y="23"/>
                        <a:pt x="22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rgbClr val="CC1E45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2" name="Freeform 111">
                  <a:extLst>
                    <a:ext uri="{FF2B5EF4-FFF2-40B4-BE49-F238E27FC236}">
                      <a16:creationId xmlns:a16="http://schemas.microsoft.com/office/drawing/2014/main" id="{11AD0F4B-7419-E043-B06C-39EBF0A859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66384" y="3740082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3" name="Freeform 112">
                  <a:extLst>
                    <a:ext uri="{FF2B5EF4-FFF2-40B4-BE49-F238E27FC236}">
                      <a16:creationId xmlns:a16="http://schemas.microsoft.com/office/drawing/2014/main" id="{27BEB8A7-9FF0-C84A-962C-9891833CD5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65943" y="2831803"/>
                  <a:ext cx="733536" cy="261154"/>
                </a:xfrm>
                <a:custGeom>
                  <a:avLst/>
                  <a:gdLst>
                    <a:gd name="T0" fmla="*/ 602936 w 1685"/>
                    <a:gd name="T1" fmla="*/ 260719 h 601"/>
                    <a:gd name="T2" fmla="*/ 130165 w 1685"/>
                    <a:gd name="T3" fmla="*/ 260719 h 601"/>
                    <a:gd name="T4" fmla="*/ 130165 w 1685"/>
                    <a:gd name="T5" fmla="*/ 260719 h 601"/>
                    <a:gd name="T6" fmla="*/ 0 w 1685"/>
                    <a:gd name="T7" fmla="*/ 130360 h 601"/>
                    <a:gd name="T8" fmla="*/ 0 w 1685"/>
                    <a:gd name="T9" fmla="*/ 130360 h 601"/>
                    <a:gd name="T10" fmla="*/ 130165 w 1685"/>
                    <a:gd name="T11" fmla="*/ 0 h 601"/>
                    <a:gd name="T12" fmla="*/ 602936 w 1685"/>
                    <a:gd name="T13" fmla="*/ 0 h 601"/>
                    <a:gd name="T14" fmla="*/ 602936 w 1685"/>
                    <a:gd name="T15" fmla="*/ 0 h 601"/>
                    <a:gd name="T16" fmla="*/ 733101 w 1685"/>
                    <a:gd name="T17" fmla="*/ 130360 h 601"/>
                    <a:gd name="T18" fmla="*/ 733101 w 1685"/>
                    <a:gd name="T19" fmla="*/ 130360 h 601"/>
                    <a:gd name="T20" fmla="*/ 602936 w 1685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85" h="601">
                      <a:moveTo>
                        <a:pt x="1385" y="600"/>
                      </a:moveTo>
                      <a:lnTo>
                        <a:pt x="299" y="600"/>
                      </a:lnTo>
                      <a:cubicBezTo>
                        <a:pt x="134" y="600"/>
                        <a:pt x="0" y="465"/>
                        <a:pt x="0" y="300"/>
                      </a:cubicBezTo>
                      <a:cubicBezTo>
                        <a:pt x="0" y="134"/>
                        <a:pt x="134" y="0"/>
                        <a:pt x="299" y="0"/>
                      </a:cubicBezTo>
                      <a:lnTo>
                        <a:pt x="1385" y="0"/>
                      </a:lnTo>
                      <a:cubicBezTo>
                        <a:pt x="1550" y="0"/>
                        <a:pt x="1684" y="134"/>
                        <a:pt x="1684" y="300"/>
                      </a:cubicBezTo>
                      <a:cubicBezTo>
                        <a:pt x="1684" y="465"/>
                        <a:pt x="1550" y="600"/>
                        <a:pt x="1385" y="600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4" name="Freeform 113">
                  <a:extLst>
                    <a:ext uri="{FF2B5EF4-FFF2-40B4-BE49-F238E27FC236}">
                      <a16:creationId xmlns:a16="http://schemas.microsoft.com/office/drawing/2014/main" id="{FE564C8B-73DB-5744-95D7-7694CA6A8F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3235" y="3501971"/>
                  <a:ext cx="618321" cy="261154"/>
                </a:xfrm>
                <a:custGeom>
                  <a:avLst/>
                  <a:gdLst>
                    <a:gd name="T0" fmla="*/ 487690 w 1420"/>
                    <a:gd name="T1" fmla="*/ 260719 h 601"/>
                    <a:gd name="T2" fmla="*/ 130196 w 1420"/>
                    <a:gd name="T3" fmla="*/ 260719 h 601"/>
                    <a:gd name="T4" fmla="*/ 130196 w 1420"/>
                    <a:gd name="T5" fmla="*/ 260719 h 601"/>
                    <a:gd name="T6" fmla="*/ 0 w 1420"/>
                    <a:gd name="T7" fmla="*/ 130794 h 601"/>
                    <a:gd name="T8" fmla="*/ 0 w 1420"/>
                    <a:gd name="T9" fmla="*/ 130794 h 601"/>
                    <a:gd name="T10" fmla="*/ 130196 w 1420"/>
                    <a:gd name="T11" fmla="*/ 0 h 601"/>
                    <a:gd name="T12" fmla="*/ 487690 w 1420"/>
                    <a:gd name="T13" fmla="*/ 0 h 601"/>
                    <a:gd name="T14" fmla="*/ 487690 w 1420"/>
                    <a:gd name="T15" fmla="*/ 0 h 601"/>
                    <a:gd name="T16" fmla="*/ 617886 w 1420"/>
                    <a:gd name="T17" fmla="*/ 130794 h 601"/>
                    <a:gd name="T18" fmla="*/ 617886 w 1420"/>
                    <a:gd name="T19" fmla="*/ 130794 h 601"/>
                    <a:gd name="T20" fmla="*/ 487690 w 1420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1">
                      <a:moveTo>
                        <a:pt x="1120" y="600"/>
                      </a:moveTo>
                      <a:lnTo>
                        <a:pt x="299" y="600"/>
                      </a:lnTo>
                      <a:cubicBezTo>
                        <a:pt x="133" y="600"/>
                        <a:pt x="0" y="466"/>
                        <a:pt x="0" y="301"/>
                      </a:cubicBezTo>
                      <a:cubicBezTo>
                        <a:pt x="0" y="135"/>
                        <a:pt x="133" y="0"/>
                        <a:pt x="299" y="0"/>
                      </a:cubicBezTo>
                      <a:lnTo>
                        <a:pt x="1120" y="0"/>
                      </a:lnTo>
                      <a:cubicBezTo>
                        <a:pt x="1284" y="0"/>
                        <a:pt x="1419" y="135"/>
                        <a:pt x="1419" y="301"/>
                      </a:cubicBezTo>
                      <a:cubicBezTo>
                        <a:pt x="1419" y="466"/>
                        <a:pt x="1284" y="600"/>
                        <a:pt x="1120" y="600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5" name="Freeform 114">
                  <a:extLst>
                    <a:ext uri="{FF2B5EF4-FFF2-40B4-BE49-F238E27FC236}">
                      <a16:creationId xmlns:a16="http://schemas.microsoft.com/office/drawing/2014/main" id="{356AA1DD-ECBB-064C-AFC3-CB5103F8F6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24735" y="2100188"/>
                  <a:ext cx="618321" cy="261154"/>
                </a:xfrm>
                <a:custGeom>
                  <a:avLst/>
                  <a:gdLst>
                    <a:gd name="T0" fmla="*/ 487690 w 1420"/>
                    <a:gd name="T1" fmla="*/ 260719 h 600"/>
                    <a:gd name="T2" fmla="*/ 131067 w 1420"/>
                    <a:gd name="T3" fmla="*/ 260719 h 600"/>
                    <a:gd name="T4" fmla="*/ 131067 w 1420"/>
                    <a:gd name="T5" fmla="*/ 260719 h 600"/>
                    <a:gd name="T6" fmla="*/ 0 w 1420"/>
                    <a:gd name="T7" fmla="*/ 130577 h 600"/>
                    <a:gd name="T8" fmla="*/ 0 w 1420"/>
                    <a:gd name="T9" fmla="*/ 130577 h 600"/>
                    <a:gd name="T10" fmla="*/ 131067 w 1420"/>
                    <a:gd name="T11" fmla="*/ 0 h 600"/>
                    <a:gd name="T12" fmla="*/ 487690 w 1420"/>
                    <a:gd name="T13" fmla="*/ 0 h 600"/>
                    <a:gd name="T14" fmla="*/ 487690 w 1420"/>
                    <a:gd name="T15" fmla="*/ 0 h 600"/>
                    <a:gd name="T16" fmla="*/ 617886 w 1420"/>
                    <a:gd name="T17" fmla="*/ 130577 h 600"/>
                    <a:gd name="T18" fmla="*/ 617886 w 1420"/>
                    <a:gd name="T19" fmla="*/ 130577 h 600"/>
                    <a:gd name="T20" fmla="*/ 487690 w 1420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0">
                      <a:moveTo>
                        <a:pt x="1120" y="599"/>
                      </a:moveTo>
                      <a:lnTo>
                        <a:pt x="301" y="599"/>
                      </a:lnTo>
                      <a:cubicBezTo>
                        <a:pt x="135" y="599"/>
                        <a:pt x="0" y="465"/>
                        <a:pt x="0" y="300"/>
                      </a:cubicBezTo>
                      <a:cubicBezTo>
                        <a:pt x="0" y="135"/>
                        <a:pt x="135" y="0"/>
                        <a:pt x="301" y="0"/>
                      </a:cubicBezTo>
                      <a:lnTo>
                        <a:pt x="1120" y="0"/>
                      </a:lnTo>
                      <a:cubicBezTo>
                        <a:pt x="1285" y="0"/>
                        <a:pt x="1419" y="135"/>
                        <a:pt x="1419" y="300"/>
                      </a:cubicBezTo>
                      <a:cubicBezTo>
                        <a:pt x="1419" y="465"/>
                        <a:pt x="1285" y="599"/>
                        <a:pt x="1120" y="599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6" name="Freeform 115">
                  <a:extLst>
                    <a:ext uri="{FF2B5EF4-FFF2-40B4-BE49-F238E27FC236}">
                      <a16:creationId xmlns:a16="http://schemas.microsoft.com/office/drawing/2014/main" id="{2F09DE6C-223B-7548-A2AC-F532E56602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7159" y="4106849"/>
                  <a:ext cx="814186" cy="522308"/>
                </a:xfrm>
                <a:custGeom>
                  <a:avLst/>
                  <a:gdLst>
                    <a:gd name="T0" fmla="*/ 682697 w 1870"/>
                    <a:gd name="T1" fmla="*/ 260937 h 1201"/>
                    <a:gd name="T2" fmla="*/ 487641 w 1870"/>
                    <a:gd name="T3" fmla="*/ 260937 h 1201"/>
                    <a:gd name="T4" fmla="*/ 487641 w 1870"/>
                    <a:gd name="T5" fmla="*/ 260937 h 1201"/>
                    <a:gd name="T6" fmla="*/ 617823 w 1870"/>
                    <a:gd name="T7" fmla="*/ 130903 h 1201"/>
                    <a:gd name="T8" fmla="*/ 617823 w 1870"/>
                    <a:gd name="T9" fmla="*/ 130903 h 1201"/>
                    <a:gd name="T10" fmla="*/ 487641 w 1870"/>
                    <a:gd name="T11" fmla="*/ 0 h 1201"/>
                    <a:gd name="T12" fmla="*/ 130618 w 1870"/>
                    <a:gd name="T13" fmla="*/ 0 h 1201"/>
                    <a:gd name="T14" fmla="*/ 130618 w 1870"/>
                    <a:gd name="T15" fmla="*/ 0 h 1201"/>
                    <a:gd name="T16" fmla="*/ 0 w 1870"/>
                    <a:gd name="T17" fmla="*/ 130903 h 1201"/>
                    <a:gd name="T18" fmla="*/ 0 w 1870"/>
                    <a:gd name="T19" fmla="*/ 130903 h 1201"/>
                    <a:gd name="T20" fmla="*/ 130618 w 1870"/>
                    <a:gd name="T21" fmla="*/ 260937 h 1201"/>
                    <a:gd name="T22" fmla="*/ 326110 w 1870"/>
                    <a:gd name="T23" fmla="*/ 260937 h 1201"/>
                    <a:gd name="T24" fmla="*/ 326110 w 1870"/>
                    <a:gd name="T25" fmla="*/ 260937 h 1201"/>
                    <a:gd name="T26" fmla="*/ 195056 w 1870"/>
                    <a:gd name="T27" fmla="*/ 391405 h 1201"/>
                    <a:gd name="T28" fmla="*/ 195056 w 1870"/>
                    <a:gd name="T29" fmla="*/ 391405 h 1201"/>
                    <a:gd name="T30" fmla="*/ 326110 w 1870"/>
                    <a:gd name="T31" fmla="*/ 521873 h 1201"/>
                    <a:gd name="T32" fmla="*/ 682697 w 1870"/>
                    <a:gd name="T33" fmla="*/ 521873 h 1201"/>
                    <a:gd name="T34" fmla="*/ 682697 w 1870"/>
                    <a:gd name="T35" fmla="*/ 521873 h 1201"/>
                    <a:gd name="T36" fmla="*/ 813751 w 1870"/>
                    <a:gd name="T37" fmla="*/ 391405 h 1201"/>
                    <a:gd name="T38" fmla="*/ 813751 w 1870"/>
                    <a:gd name="T39" fmla="*/ 391405 h 1201"/>
                    <a:gd name="T40" fmla="*/ 682697 w 1870"/>
                    <a:gd name="T41" fmla="*/ 260937 h 1201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870" h="1201">
                      <a:moveTo>
                        <a:pt x="1568" y="600"/>
                      </a:moveTo>
                      <a:lnTo>
                        <a:pt x="1120" y="600"/>
                      </a:lnTo>
                      <a:cubicBezTo>
                        <a:pt x="1286" y="600"/>
                        <a:pt x="1419" y="467"/>
                        <a:pt x="1419" y="301"/>
                      </a:cubicBezTo>
                      <a:cubicBezTo>
                        <a:pt x="1419" y="135"/>
                        <a:pt x="1286" y="0"/>
                        <a:pt x="1120" y="0"/>
                      </a:cubicBezTo>
                      <a:lnTo>
                        <a:pt x="300" y="0"/>
                      </a:lnTo>
                      <a:cubicBezTo>
                        <a:pt x="134" y="0"/>
                        <a:pt x="0" y="135"/>
                        <a:pt x="0" y="301"/>
                      </a:cubicBezTo>
                      <a:cubicBezTo>
                        <a:pt x="0" y="467"/>
                        <a:pt x="134" y="600"/>
                        <a:pt x="300" y="600"/>
                      </a:cubicBezTo>
                      <a:lnTo>
                        <a:pt x="749" y="600"/>
                      </a:lnTo>
                      <a:cubicBezTo>
                        <a:pt x="583" y="600"/>
                        <a:pt x="448" y="735"/>
                        <a:pt x="448" y="900"/>
                      </a:cubicBezTo>
                      <a:cubicBezTo>
                        <a:pt x="448" y="1066"/>
                        <a:pt x="583" y="1200"/>
                        <a:pt x="749" y="1200"/>
                      </a:cubicBezTo>
                      <a:lnTo>
                        <a:pt x="1568" y="1200"/>
                      </a:lnTo>
                      <a:cubicBezTo>
                        <a:pt x="1734" y="1200"/>
                        <a:pt x="1869" y="1066"/>
                        <a:pt x="1869" y="900"/>
                      </a:cubicBezTo>
                      <a:cubicBezTo>
                        <a:pt x="1869" y="735"/>
                        <a:pt x="1734" y="600"/>
                        <a:pt x="1568" y="600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0F81935C-8CE1-DF46-B296-FF7D186FA1EB}"/>
                </a:ext>
              </a:extLst>
            </p:cNvPr>
            <p:cNvGrpSpPr/>
            <p:nvPr/>
          </p:nvGrpSpPr>
          <p:grpSpPr>
            <a:xfrm>
              <a:off x="9937054" y="-275371"/>
              <a:ext cx="3119241" cy="7745642"/>
              <a:chOff x="9619297" y="-518940"/>
              <a:chExt cx="3119241" cy="7745642"/>
            </a:xfrm>
          </p:grpSpPr>
          <p:grpSp>
            <p:nvGrpSpPr>
              <p:cNvPr id="67" name="Group 8">
                <a:extLst>
                  <a:ext uri="{FF2B5EF4-FFF2-40B4-BE49-F238E27FC236}">
                    <a16:creationId xmlns:a16="http://schemas.microsoft.com/office/drawing/2014/main" id="{3BB0216F-868D-6748-8F36-530F98A134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14046" y="2006886"/>
                <a:ext cx="2924492" cy="2528094"/>
                <a:chOff x="1751269" y="-543996"/>
                <a:chExt cx="2728676" cy="2359988"/>
              </a:xfrm>
            </p:grpSpPr>
            <p:sp>
              <p:nvSpPr>
                <p:cNvPr id="115" name="Freeform 1">
                  <a:extLst>
                    <a:ext uri="{FF2B5EF4-FFF2-40B4-BE49-F238E27FC236}">
                      <a16:creationId xmlns:a16="http://schemas.microsoft.com/office/drawing/2014/main" id="{79E0C047-F605-CA4C-8C93-A3E4C8ADA2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1269" y="-543996"/>
                  <a:ext cx="2206368" cy="2008582"/>
                </a:xfrm>
                <a:custGeom>
                  <a:avLst/>
                  <a:gdLst>
                    <a:gd name="T0" fmla="*/ 2005235 w 5068"/>
                    <a:gd name="T1" fmla="*/ 802910 h 4613"/>
                    <a:gd name="T2" fmla="*/ 1689169 w 5068"/>
                    <a:gd name="T3" fmla="*/ 802910 h 4613"/>
                    <a:gd name="T4" fmla="*/ 1689169 w 5068"/>
                    <a:gd name="T5" fmla="*/ 802910 h 4613"/>
                    <a:gd name="T6" fmla="*/ 1889867 w 5068"/>
                    <a:gd name="T7" fmla="*/ 602183 h 4613"/>
                    <a:gd name="T8" fmla="*/ 1889867 w 5068"/>
                    <a:gd name="T9" fmla="*/ 602183 h 4613"/>
                    <a:gd name="T10" fmla="*/ 1689169 w 5068"/>
                    <a:gd name="T11" fmla="*/ 401455 h 4613"/>
                    <a:gd name="T12" fmla="*/ 1276890 w 5068"/>
                    <a:gd name="T13" fmla="*/ 401455 h 4613"/>
                    <a:gd name="T14" fmla="*/ 1276890 w 5068"/>
                    <a:gd name="T15" fmla="*/ 401455 h 4613"/>
                    <a:gd name="T16" fmla="*/ 1477587 w 5068"/>
                    <a:gd name="T17" fmla="*/ 200728 h 4613"/>
                    <a:gd name="T18" fmla="*/ 1477587 w 5068"/>
                    <a:gd name="T19" fmla="*/ 200728 h 4613"/>
                    <a:gd name="T20" fmla="*/ 1276890 w 5068"/>
                    <a:gd name="T21" fmla="*/ 0 h 4613"/>
                    <a:gd name="T22" fmla="*/ 613412 w 5068"/>
                    <a:gd name="T23" fmla="*/ 0 h 4613"/>
                    <a:gd name="T24" fmla="*/ 613412 w 5068"/>
                    <a:gd name="T25" fmla="*/ 0 h 4613"/>
                    <a:gd name="T26" fmla="*/ 411844 w 5068"/>
                    <a:gd name="T27" fmla="*/ 200728 h 4613"/>
                    <a:gd name="T28" fmla="*/ 411844 w 5068"/>
                    <a:gd name="T29" fmla="*/ 200728 h 4613"/>
                    <a:gd name="T30" fmla="*/ 613412 w 5068"/>
                    <a:gd name="T31" fmla="*/ 401455 h 4613"/>
                    <a:gd name="T32" fmla="*/ 200698 w 5068"/>
                    <a:gd name="T33" fmla="*/ 401455 h 4613"/>
                    <a:gd name="T34" fmla="*/ 200698 w 5068"/>
                    <a:gd name="T35" fmla="*/ 401455 h 4613"/>
                    <a:gd name="T36" fmla="*/ 0 w 5068"/>
                    <a:gd name="T37" fmla="*/ 602183 h 4613"/>
                    <a:gd name="T38" fmla="*/ 0 w 5068"/>
                    <a:gd name="T39" fmla="*/ 602183 h 4613"/>
                    <a:gd name="T40" fmla="*/ 200698 w 5068"/>
                    <a:gd name="T41" fmla="*/ 802910 h 4613"/>
                    <a:gd name="T42" fmla="*/ 521988 w 5068"/>
                    <a:gd name="T43" fmla="*/ 802910 h 4613"/>
                    <a:gd name="T44" fmla="*/ 521988 w 5068"/>
                    <a:gd name="T45" fmla="*/ 802910 h 4613"/>
                    <a:gd name="T46" fmla="*/ 722686 w 5068"/>
                    <a:gd name="T47" fmla="*/ 1004509 h 4613"/>
                    <a:gd name="T48" fmla="*/ 722686 w 5068"/>
                    <a:gd name="T49" fmla="*/ 1004509 h 4613"/>
                    <a:gd name="T50" fmla="*/ 521988 w 5068"/>
                    <a:gd name="T51" fmla="*/ 1204801 h 4613"/>
                    <a:gd name="T52" fmla="*/ 200698 w 5068"/>
                    <a:gd name="T53" fmla="*/ 1204801 h 4613"/>
                    <a:gd name="T54" fmla="*/ 200698 w 5068"/>
                    <a:gd name="T55" fmla="*/ 1204801 h 4613"/>
                    <a:gd name="T56" fmla="*/ 0 w 5068"/>
                    <a:gd name="T57" fmla="*/ 1405528 h 4613"/>
                    <a:gd name="T58" fmla="*/ 0 w 5068"/>
                    <a:gd name="T59" fmla="*/ 1405528 h 4613"/>
                    <a:gd name="T60" fmla="*/ 200698 w 5068"/>
                    <a:gd name="T61" fmla="*/ 1606691 h 4613"/>
                    <a:gd name="T62" fmla="*/ 827170 w 5068"/>
                    <a:gd name="T63" fmla="*/ 1606691 h 4613"/>
                    <a:gd name="T64" fmla="*/ 827170 w 5068"/>
                    <a:gd name="T65" fmla="*/ 1606691 h 4613"/>
                    <a:gd name="T66" fmla="*/ 626473 w 5068"/>
                    <a:gd name="T67" fmla="*/ 1807419 h 4613"/>
                    <a:gd name="T68" fmla="*/ 626473 w 5068"/>
                    <a:gd name="T69" fmla="*/ 1807419 h 4613"/>
                    <a:gd name="T70" fmla="*/ 827170 w 5068"/>
                    <a:gd name="T71" fmla="*/ 2008147 h 4613"/>
                    <a:gd name="T72" fmla="*/ 1949074 w 5068"/>
                    <a:gd name="T73" fmla="*/ 2008147 h 4613"/>
                    <a:gd name="T74" fmla="*/ 1949074 w 5068"/>
                    <a:gd name="T75" fmla="*/ 2008147 h 4613"/>
                    <a:gd name="T76" fmla="*/ 2149772 w 5068"/>
                    <a:gd name="T77" fmla="*/ 1807419 h 4613"/>
                    <a:gd name="T78" fmla="*/ 2149772 w 5068"/>
                    <a:gd name="T79" fmla="*/ 1807419 h 4613"/>
                    <a:gd name="T80" fmla="*/ 1949074 w 5068"/>
                    <a:gd name="T81" fmla="*/ 1606691 h 4613"/>
                    <a:gd name="T82" fmla="*/ 1646069 w 5068"/>
                    <a:gd name="T83" fmla="*/ 1606691 h 4613"/>
                    <a:gd name="T84" fmla="*/ 1646069 w 5068"/>
                    <a:gd name="T85" fmla="*/ 1606691 h 4613"/>
                    <a:gd name="T86" fmla="*/ 1445371 w 5068"/>
                    <a:gd name="T87" fmla="*/ 1405528 h 4613"/>
                    <a:gd name="T88" fmla="*/ 1445371 w 5068"/>
                    <a:gd name="T89" fmla="*/ 1405528 h 4613"/>
                    <a:gd name="T90" fmla="*/ 1646069 w 5068"/>
                    <a:gd name="T91" fmla="*/ 1204801 h 4613"/>
                    <a:gd name="T92" fmla="*/ 2005235 w 5068"/>
                    <a:gd name="T93" fmla="*/ 1204801 h 4613"/>
                    <a:gd name="T94" fmla="*/ 2005235 w 5068"/>
                    <a:gd name="T95" fmla="*/ 1204801 h 4613"/>
                    <a:gd name="T96" fmla="*/ 2205933 w 5068"/>
                    <a:gd name="T97" fmla="*/ 1004509 h 4613"/>
                    <a:gd name="T98" fmla="*/ 2205933 w 5068"/>
                    <a:gd name="T99" fmla="*/ 1004509 h 4613"/>
                    <a:gd name="T100" fmla="*/ 2005235 w 5068"/>
                    <a:gd name="T101" fmla="*/ 802910 h 4613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5068" h="4613">
                      <a:moveTo>
                        <a:pt x="4606" y="1844"/>
                      </a:moveTo>
                      <a:lnTo>
                        <a:pt x="3880" y="1844"/>
                      </a:lnTo>
                      <a:cubicBezTo>
                        <a:pt x="4135" y="1844"/>
                        <a:pt x="4341" y="1638"/>
                        <a:pt x="4341" y="1383"/>
                      </a:cubicBezTo>
                      <a:cubicBezTo>
                        <a:pt x="4341" y="1128"/>
                        <a:pt x="4135" y="922"/>
                        <a:pt x="3880" y="922"/>
                      </a:cubicBezTo>
                      <a:lnTo>
                        <a:pt x="2933" y="922"/>
                      </a:lnTo>
                      <a:cubicBezTo>
                        <a:pt x="3188" y="922"/>
                        <a:pt x="3394" y="716"/>
                        <a:pt x="3394" y="461"/>
                      </a:cubicBezTo>
                      <a:cubicBezTo>
                        <a:pt x="3394" y="206"/>
                        <a:pt x="3188" y="0"/>
                        <a:pt x="2933" y="0"/>
                      </a:cubicBezTo>
                      <a:lnTo>
                        <a:pt x="1409" y="0"/>
                      </a:lnTo>
                      <a:cubicBezTo>
                        <a:pt x="1154" y="0"/>
                        <a:pt x="946" y="206"/>
                        <a:pt x="946" y="461"/>
                      </a:cubicBezTo>
                      <a:cubicBezTo>
                        <a:pt x="946" y="716"/>
                        <a:pt x="1154" y="922"/>
                        <a:pt x="1409" y="922"/>
                      </a:cubicBezTo>
                      <a:lnTo>
                        <a:pt x="461" y="922"/>
                      </a:lnTo>
                      <a:cubicBezTo>
                        <a:pt x="206" y="922"/>
                        <a:pt x="0" y="1128"/>
                        <a:pt x="0" y="1383"/>
                      </a:cubicBezTo>
                      <a:cubicBezTo>
                        <a:pt x="0" y="1638"/>
                        <a:pt x="206" y="1844"/>
                        <a:pt x="461" y="1844"/>
                      </a:cubicBezTo>
                      <a:lnTo>
                        <a:pt x="1199" y="1844"/>
                      </a:lnTo>
                      <a:cubicBezTo>
                        <a:pt x="1454" y="1844"/>
                        <a:pt x="1660" y="2052"/>
                        <a:pt x="1660" y="2307"/>
                      </a:cubicBezTo>
                      <a:cubicBezTo>
                        <a:pt x="1660" y="2560"/>
                        <a:pt x="1454" y="2767"/>
                        <a:pt x="1199" y="2767"/>
                      </a:cubicBezTo>
                      <a:lnTo>
                        <a:pt x="461" y="2767"/>
                      </a:lnTo>
                      <a:cubicBezTo>
                        <a:pt x="206" y="2767"/>
                        <a:pt x="0" y="2974"/>
                        <a:pt x="0" y="3228"/>
                      </a:cubicBezTo>
                      <a:cubicBezTo>
                        <a:pt x="0" y="3483"/>
                        <a:pt x="206" y="3690"/>
                        <a:pt x="461" y="3690"/>
                      </a:cubicBezTo>
                      <a:lnTo>
                        <a:pt x="1900" y="3690"/>
                      </a:lnTo>
                      <a:cubicBezTo>
                        <a:pt x="1645" y="3690"/>
                        <a:pt x="1439" y="3896"/>
                        <a:pt x="1439" y="4151"/>
                      </a:cubicBezTo>
                      <a:cubicBezTo>
                        <a:pt x="1439" y="4406"/>
                        <a:pt x="1645" y="4612"/>
                        <a:pt x="1900" y="4612"/>
                      </a:cubicBezTo>
                      <a:lnTo>
                        <a:pt x="4477" y="4612"/>
                      </a:lnTo>
                      <a:cubicBezTo>
                        <a:pt x="4732" y="4612"/>
                        <a:pt x="4938" y="4406"/>
                        <a:pt x="4938" y="4151"/>
                      </a:cubicBezTo>
                      <a:cubicBezTo>
                        <a:pt x="4938" y="3896"/>
                        <a:pt x="4732" y="3690"/>
                        <a:pt x="4477" y="3690"/>
                      </a:cubicBezTo>
                      <a:lnTo>
                        <a:pt x="3781" y="3690"/>
                      </a:lnTo>
                      <a:cubicBezTo>
                        <a:pt x="3528" y="3690"/>
                        <a:pt x="3320" y="3483"/>
                        <a:pt x="3320" y="3228"/>
                      </a:cubicBezTo>
                      <a:cubicBezTo>
                        <a:pt x="3320" y="2974"/>
                        <a:pt x="3528" y="2767"/>
                        <a:pt x="3781" y="2767"/>
                      </a:cubicBezTo>
                      <a:lnTo>
                        <a:pt x="4606" y="2767"/>
                      </a:lnTo>
                      <a:cubicBezTo>
                        <a:pt x="4861" y="2767"/>
                        <a:pt x="5067" y="2560"/>
                        <a:pt x="5067" y="2307"/>
                      </a:cubicBezTo>
                      <a:cubicBezTo>
                        <a:pt x="5067" y="2052"/>
                        <a:pt x="4861" y="1844"/>
                        <a:pt x="4606" y="1844"/>
                      </a:cubicBezTo>
                    </a:path>
                  </a:pathLst>
                </a:custGeom>
                <a:solidFill>
                  <a:srgbClr val="E22D27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6" name="Freeform 2">
                  <a:extLst>
                    <a:ext uri="{FF2B5EF4-FFF2-40B4-BE49-F238E27FC236}">
                      <a16:creationId xmlns:a16="http://schemas.microsoft.com/office/drawing/2014/main" id="{7B104AE1-4BCB-644D-AD2B-E95FFB7B5B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490" y="1063254"/>
                  <a:ext cx="422455" cy="401332"/>
                </a:xfrm>
                <a:custGeom>
                  <a:avLst/>
                  <a:gdLst>
                    <a:gd name="T0" fmla="*/ 221658 w 972"/>
                    <a:gd name="T1" fmla="*/ 0 h 923"/>
                    <a:gd name="T2" fmla="*/ 200362 w 972"/>
                    <a:gd name="T3" fmla="*/ 0 h 923"/>
                    <a:gd name="T4" fmla="*/ 200362 w 972"/>
                    <a:gd name="T5" fmla="*/ 0 h 923"/>
                    <a:gd name="T6" fmla="*/ 0 w 972"/>
                    <a:gd name="T7" fmla="*/ 200449 h 923"/>
                    <a:gd name="T8" fmla="*/ 0 w 972"/>
                    <a:gd name="T9" fmla="*/ 200449 h 923"/>
                    <a:gd name="T10" fmla="*/ 200362 w 972"/>
                    <a:gd name="T11" fmla="*/ 400897 h 923"/>
                    <a:gd name="T12" fmla="*/ 221658 w 972"/>
                    <a:gd name="T13" fmla="*/ 400897 h 923"/>
                    <a:gd name="T14" fmla="*/ 221658 w 972"/>
                    <a:gd name="T15" fmla="*/ 400897 h 923"/>
                    <a:gd name="T16" fmla="*/ 422020 w 972"/>
                    <a:gd name="T17" fmla="*/ 200449 h 923"/>
                    <a:gd name="T18" fmla="*/ 422020 w 972"/>
                    <a:gd name="T19" fmla="*/ 200449 h 923"/>
                    <a:gd name="T20" fmla="*/ 221658 w 972"/>
                    <a:gd name="T21" fmla="*/ 0 h 92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972" h="923">
                      <a:moveTo>
                        <a:pt x="510" y="0"/>
                      </a:moveTo>
                      <a:lnTo>
                        <a:pt x="461" y="0"/>
                      </a:lnTo>
                      <a:cubicBezTo>
                        <a:pt x="206" y="0"/>
                        <a:pt x="0" y="206"/>
                        <a:pt x="0" y="461"/>
                      </a:cubicBezTo>
                      <a:cubicBezTo>
                        <a:pt x="0" y="716"/>
                        <a:pt x="206" y="922"/>
                        <a:pt x="461" y="922"/>
                      </a:cubicBezTo>
                      <a:lnTo>
                        <a:pt x="510" y="922"/>
                      </a:lnTo>
                      <a:cubicBezTo>
                        <a:pt x="765" y="922"/>
                        <a:pt x="971" y="716"/>
                        <a:pt x="971" y="461"/>
                      </a:cubicBezTo>
                      <a:cubicBezTo>
                        <a:pt x="971" y="206"/>
                        <a:pt x="765" y="0"/>
                        <a:pt x="510" y="0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7" name="Freeform 3">
                  <a:extLst>
                    <a:ext uri="{FF2B5EF4-FFF2-40B4-BE49-F238E27FC236}">
                      <a16:creationId xmlns:a16="http://schemas.microsoft.com/office/drawing/2014/main" id="{239D4E36-4DAF-C542-8E76-5C415E450F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9055" y="-298204"/>
                  <a:ext cx="74889" cy="74890"/>
                </a:xfrm>
                <a:custGeom>
                  <a:avLst/>
                  <a:gdLst>
                    <a:gd name="T0" fmla="*/ 74459 w 174"/>
                    <a:gd name="T1" fmla="*/ 37015 h 174"/>
                    <a:gd name="T2" fmla="*/ 74459 w 174"/>
                    <a:gd name="T3" fmla="*/ 37015 h 174"/>
                    <a:gd name="T4" fmla="*/ 37445 w 174"/>
                    <a:gd name="T5" fmla="*/ 74460 h 174"/>
                    <a:gd name="T6" fmla="*/ 37445 w 174"/>
                    <a:gd name="T7" fmla="*/ 74460 h 174"/>
                    <a:gd name="T8" fmla="*/ 0 w 174"/>
                    <a:gd name="T9" fmla="*/ 37015 h 174"/>
                    <a:gd name="T10" fmla="*/ 0 w 174"/>
                    <a:gd name="T11" fmla="*/ 37015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5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5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8" name="Freeform 4">
                  <a:extLst>
                    <a:ext uri="{FF2B5EF4-FFF2-40B4-BE49-F238E27FC236}">
                      <a16:creationId xmlns:a16="http://schemas.microsoft.com/office/drawing/2014/main" id="{AD2480C7-CD3F-4047-B5C4-E0D837F4E8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71069" y="656160"/>
                  <a:ext cx="74889" cy="74889"/>
                </a:xfrm>
                <a:custGeom>
                  <a:avLst/>
                  <a:gdLst>
                    <a:gd name="T0" fmla="*/ 74456 w 173"/>
                    <a:gd name="T1" fmla="*/ 37014 h 174"/>
                    <a:gd name="T2" fmla="*/ 74456 w 173"/>
                    <a:gd name="T3" fmla="*/ 37014 h 174"/>
                    <a:gd name="T4" fmla="*/ 37228 w 173"/>
                    <a:gd name="T5" fmla="*/ 74459 h 174"/>
                    <a:gd name="T6" fmla="*/ 37228 w 173"/>
                    <a:gd name="T7" fmla="*/ 74459 h 174"/>
                    <a:gd name="T8" fmla="*/ 0 w 173"/>
                    <a:gd name="T9" fmla="*/ 37014 h 174"/>
                    <a:gd name="T10" fmla="*/ 0 w 173"/>
                    <a:gd name="T11" fmla="*/ 37014 h 174"/>
                    <a:gd name="T12" fmla="*/ 37228 w 173"/>
                    <a:gd name="T13" fmla="*/ 0 h 174"/>
                    <a:gd name="T14" fmla="*/ 37228 w 173"/>
                    <a:gd name="T15" fmla="*/ 0 h 174"/>
                    <a:gd name="T16" fmla="*/ 74456 w 173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4"/>
                        <a:pt x="133" y="173"/>
                        <a:pt x="86" y="173"/>
                      </a:cubicBezTo>
                      <a:cubicBezTo>
                        <a:pt x="38" y="173"/>
                        <a:pt x="0" y="134"/>
                        <a:pt x="0" y="86"/>
                      </a:cubicBezTo>
                      <a:cubicBezTo>
                        <a:pt x="0" y="38"/>
                        <a:pt x="38" y="0"/>
                        <a:pt x="86" y="0"/>
                      </a:cubicBezTo>
                      <a:cubicBezTo>
                        <a:pt x="133" y="0"/>
                        <a:pt x="172" y="38"/>
                        <a:pt x="172" y="86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9" name="Freeform 5">
                  <a:extLst>
                    <a:ext uri="{FF2B5EF4-FFF2-40B4-BE49-F238E27FC236}">
                      <a16:creationId xmlns:a16="http://schemas.microsoft.com/office/drawing/2014/main" id="{AB45D481-FD6D-1140-8067-E91EA4413C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490" y="517902"/>
                  <a:ext cx="74889" cy="74889"/>
                </a:xfrm>
                <a:custGeom>
                  <a:avLst/>
                  <a:gdLst>
                    <a:gd name="T0" fmla="*/ 74456 w 173"/>
                    <a:gd name="T1" fmla="*/ 37661 h 173"/>
                    <a:gd name="T2" fmla="*/ 74456 w 173"/>
                    <a:gd name="T3" fmla="*/ 37661 h 173"/>
                    <a:gd name="T4" fmla="*/ 37661 w 173"/>
                    <a:gd name="T5" fmla="*/ 74456 h 173"/>
                    <a:gd name="T6" fmla="*/ 37661 w 173"/>
                    <a:gd name="T7" fmla="*/ 74456 h 173"/>
                    <a:gd name="T8" fmla="*/ 0 w 173"/>
                    <a:gd name="T9" fmla="*/ 37661 h 173"/>
                    <a:gd name="T10" fmla="*/ 0 w 173"/>
                    <a:gd name="T11" fmla="*/ 37661 h 173"/>
                    <a:gd name="T12" fmla="*/ 37661 w 173"/>
                    <a:gd name="T13" fmla="*/ 0 h 173"/>
                    <a:gd name="T14" fmla="*/ 37661 w 173"/>
                    <a:gd name="T15" fmla="*/ 0 h 173"/>
                    <a:gd name="T16" fmla="*/ 74456 w 173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4"/>
                        <a:pt x="134" y="172"/>
                        <a:pt x="87" y="172"/>
                      </a:cubicBezTo>
                      <a:cubicBezTo>
                        <a:pt x="38" y="172"/>
                        <a:pt x="0" y="134"/>
                        <a:pt x="0" y="87"/>
                      </a:cubicBezTo>
                      <a:cubicBezTo>
                        <a:pt x="0" y="39"/>
                        <a:pt x="38" y="0"/>
                        <a:pt x="87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0" name="Freeform 6">
                  <a:extLst>
                    <a:ext uri="{FF2B5EF4-FFF2-40B4-BE49-F238E27FC236}">
                      <a16:creationId xmlns:a16="http://schemas.microsoft.com/office/drawing/2014/main" id="{AAB731EB-1C29-9C4C-A63D-D44A5DC761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01802" y="592791"/>
                  <a:ext cx="46086" cy="46086"/>
                </a:xfrm>
                <a:custGeom>
                  <a:avLst/>
                  <a:gdLst>
                    <a:gd name="T0" fmla="*/ 45651 w 106"/>
                    <a:gd name="T1" fmla="*/ 23258 h 107"/>
                    <a:gd name="T2" fmla="*/ 45651 w 106"/>
                    <a:gd name="T3" fmla="*/ 23258 h 107"/>
                    <a:gd name="T4" fmla="*/ 23043 w 106"/>
                    <a:gd name="T5" fmla="*/ 45655 h 107"/>
                    <a:gd name="T6" fmla="*/ 23043 w 106"/>
                    <a:gd name="T7" fmla="*/ 45655 h 107"/>
                    <a:gd name="T8" fmla="*/ 0 w 106"/>
                    <a:gd name="T9" fmla="*/ 23258 h 107"/>
                    <a:gd name="T10" fmla="*/ 0 w 106"/>
                    <a:gd name="T11" fmla="*/ 23258 h 107"/>
                    <a:gd name="T12" fmla="*/ 23043 w 106"/>
                    <a:gd name="T13" fmla="*/ 0 h 107"/>
                    <a:gd name="T14" fmla="*/ 23043 w 106"/>
                    <a:gd name="T15" fmla="*/ 0 h 107"/>
                    <a:gd name="T16" fmla="*/ 45651 w 106"/>
                    <a:gd name="T17" fmla="*/ 23258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7">
                      <a:moveTo>
                        <a:pt x="105" y="54"/>
                      </a:moveTo>
                      <a:lnTo>
                        <a:pt x="105" y="54"/>
                      </a:lnTo>
                      <a:cubicBezTo>
                        <a:pt x="105" y="83"/>
                        <a:pt x="81" y="106"/>
                        <a:pt x="53" y="106"/>
                      </a:cubicBezTo>
                      <a:cubicBezTo>
                        <a:pt x="24" y="106"/>
                        <a:pt x="0" y="83"/>
                        <a:pt x="0" y="54"/>
                      </a:cubicBez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1" y="0"/>
                        <a:pt x="105" y="24"/>
                        <a:pt x="105" y="54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1" name="Freeform 7">
                  <a:extLst>
                    <a:ext uri="{FF2B5EF4-FFF2-40B4-BE49-F238E27FC236}">
                      <a16:creationId xmlns:a16="http://schemas.microsoft.com/office/drawing/2014/main" id="{F503FD85-D762-FA47-835A-3CF98ADEE8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370" y="-48638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0" y="105"/>
                        <a:pt x="52" y="105"/>
                      </a:cubicBezTo>
                      <a:cubicBezTo>
                        <a:pt x="23" y="105"/>
                        <a:pt x="0" y="82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2" name="Freeform 8">
                  <a:extLst>
                    <a:ext uri="{FF2B5EF4-FFF2-40B4-BE49-F238E27FC236}">
                      <a16:creationId xmlns:a16="http://schemas.microsoft.com/office/drawing/2014/main" id="{E83E96BD-8B9E-F649-9E64-607B92509C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370" y="786737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0" y="105"/>
                        <a:pt x="52" y="105"/>
                      </a:cubicBezTo>
                      <a:cubicBezTo>
                        <a:pt x="23" y="105"/>
                        <a:pt x="0" y="81"/>
                        <a:pt x="0" y="52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3" name="Freeform 9">
                  <a:extLst>
                    <a:ext uri="{FF2B5EF4-FFF2-40B4-BE49-F238E27FC236}">
                      <a16:creationId xmlns:a16="http://schemas.microsoft.com/office/drawing/2014/main" id="{E8B03567-FEF5-DF4B-87AC-81F90F570F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7836" y="-12087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3043 w 106"/>
                    <a:gd name="T5" fmla="*/ 45651 h 106"/>
                    <a:gd name="T6" fmla="*/ 23043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3043 w 106"/>
                    <a:gd name="T13" fmla="*/ 0 h 106"/>
                    <a:gd name="T14" fmla="*/ 23043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1" y="105"/>
                        <a:pt x="53" y="105"/>
                      </a:cubicBezTo>
                      <a:cubicBezTo>
                        <a:pt x="24" y="105"/>
                        <a:pt x="0" y="81"/>
                        <a:pt x="0" y="53"/>
                      </a:cubicBez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1" y="0"/>
                        <a:pt x="105" y="23"/>
                        <a:pt x="105" y="53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4" name="Freeform 10">
                  <a:extLst>
                    <a:ext uri="{FF2B5EF4-FFF2-40B4-BE49-F238E27FC236}">
                      <a16:creationId xmlns:a16="http://schemas.microsoft.com/office/drawing/2014/main" id="{80E3BE01-481B-B84F-88EA-C15BF74DEC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0764" y="400766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4" y="22"/>
                        <a:pt x="104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5" name="Freeform 11">
                  <a:extLst>
                    <a:ext uri="{FF2B5EF4-FFF2-40B4-BE49-F238E27FC236}">
                      <a16:creationId xmlns:a16="http://schemas.microsoft.com/office/drawing/2014/main" id="{E8389CFB-9E32-9249-BBB3-17F185FB2B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8813" y="571669"/>
                  <a:ext cx="46086" cy="46086"/>
                </a:xfrm>
                <a:custGeom>
                  <a:avLst/>
                  <a:gdLst>
                    <a:gd name="T0" fmla="*/ 45655 w 107"/>
                    <a:gd name="T1" fmla="*/ 22397 h 107"/>
                    <a:gd name="T2" fmla="*/ 45655 w 107"/>
                    <a:gd name="T3" fmla="*/ 22397 h 107"/>
                    <a:gd name="T4" fmla="*/ 22397 w 107"/>
                    <a:gd name="T5" fmla="*/ 45655 h 107"/>
                    <a:gd name="T6" fmla="*/ 22397 w 107"/>
                    <a:gd name="T7" fmla="*/ 45655 h 107"/>
                    <a:gd name="T8" fmla="*/ 0 w 107"/>
                    <a:gd name="T9" fmla="*/ 22397 h 107"/>
                    <a:gd name="T10" fmla="*/ 0 w 107"/>
                    <a:gd name="T11" fmla="*/ 22397 h 107"/>
                    <a:gd name="T12" fmla="*/ 22397 w 107"/>
                    <a:gd name="T13" fmla="*/ 0 h 107"/>
                    <a:gd name="T14" fmla="*/ 22397 w 107"/>
                    <a:gd name="T15" fmla="*/ 0 h 107"/>
                    <a:gd name="T16" fmla="*/ 45655 w 107"/>
                    <a:gd name="T17" fmla="*/ 22397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7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2"/>
                        <a:pt x="82" y="106"/>
                        <a:pt x="52" y="106"/>
                      </a:cubicBezTo>
                      <a:cubicBezTo>
                        <a:pt x="24" y="106"/>
                        <a:pt x="0" y="82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6" y="24"/>
                        <a:pt x="106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6" name="Freeform 12">
                  <a:extLst>
                    <a:ext uri="{FF2B5EF4-FFF2-40B4-BE49-F238E27FC236}">
                      <a16:creationId xmlns:a16="http://schemas.microsoft.com/office/drawing/2014/main" id="{19AFDF4D-BAE4-BC4B-9705-887762DAEF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2202" y="51281"/>
                  <a:ext cx="46086" cy="46086"/>
                </a:xfrm>
                <a:custGeom>
                  <a:avLst/>
                  <a:gdLst>
                    <a:gd name="T0" fmla="*/ 45655 w 107"/>
                    <a:gd name="T1" fmla="*/ 23043 h 106"/>
                    <a:gd name="T2" fmla="*/ 45655 w 107"/>
                    <a:gd name="T3" fmla="*/ 23043 h 106"/>
                    <a:gd name="T4" fmla="*/ 22828 w 107"/>
                    <a:gd name="T5" fmla="*/ 45651 h 106"/>
                    <a:gd name="T6" fmla="*/ 22828 w 107"/>
                    <a:gd name="T7" fmla="*/ 45651 h 106"/>
                    <a:gd name="T8" fmla="*/ 0 w 107"/>
                    <a:gd name="T9" fmla="*/ 23043 h 106"/>
                    <a:gd name="T10" fmla="*/ 0 w 107"/>
                    <a:gd name="T11" fmla="*/ 23043 h 106"/>
                    <a:gd name="T12" fmla="*/ 22828 w 107"/>
                    <a:gd name="T13" fmla="*/ 0 h 106"/>
                    <a:gd name="T14" fmla="*/ 22828 w 107"/>
                    <a:gd name="T15" fmla="*/ 0 h 106"/>
                    <a:gd name="T16" fmla="*/ 45655 w 107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6">
                      <a:moveTo>
                        <a:pt x="106" y="53"/>
                      </a:moveTo>
                      <a:lnTo>
                        <a:pt x="106" y="53"/>
                      </a:lnTo>
                      <a:cubicBezTo>
                        <a:pt x="106" y="81"/>
                        <a:pt x="82" y="105"/>
                        <a:pt x="53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2" y="0"/>
                        <a:pt x="106" y="24"/>
                        <a:pt x="106" y="53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7" name="Freeform 13">
                  <a:extLst>
                    <a:ext uri="{FF2B5EF4-FFF2-40B4-BE49-F238E27FC236}">
                      <a16:creationId xmlns:a16="http://schemas.microsoft.com/office/drawing/2014/main" id="{F085B900-137F-DB4E-9F31-AED7657408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7932" y="1124701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4" y="105"/>
                        <a:pt x="0" y="81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8" name="Freeform 14">
                  <a:extLst>
                    <a:ext uri="{FF2B5EF4-FFF2-40B4-BE49-F238E27FC236}">
                      <a16:creationId xmlns:a16="http://schemas.microsoft.com/office/drawing/2014/main" id="{95D132D4-0C63-714A-95A2-78EB166A63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2202" y="556307"/>
                  <a:ext cx="46086" cy="46086"/>
                </a:xfrm>
                <a:custGeom>
                  <a:avLst/>
                  <a:gdLst>
                    <a:gd name="T0" fmla="*/ 45655 w 107"/>
                    <a:gd name="T1" fmla="*/ 22824 h 105"/>
                    <a:gd name="T2" fmla="*/ 45655 w 107"/>
                    <a:gd name="T3" fmla="*/ 22824 h 105"/>
                    <a:gd name="T4" fmla="*/ 22828 w 107"/>
                    <a:gd name="T5" fmla="*/ 45647 h 105"/>
                    <a:gd name="T6" fmla="*/ 22828 w 107"/>
                    <a:gd name="T7" fmla="*/ 45647 h 105"/>
                    <a:gd name="T8" fmla="*/ 0 w 107"/>
                    <a:gd name="T9" fmla="*/ 22824 h 105"/>
                    <a:gd name="T10" fmla="*/ 0 w 107"/>
                    <a:gd name="T11" fmla="*/ 22824 h 105"/>
                    <a:gd name="T12" fmla="*/ 22828 w 107"/>
                    <a:gd name="T13" fmla="*/ 0 h 105"/>
                    <a:gd name="T14" fmla="*/ 22828 w 107"/>
                    <a:gd name="T15" fmla="*/ 0 h 105"/>
                    <a:gd name="T16" fmla="*/ 45655 w 107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5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1"/>
                        <a:pt x="82" y="104"/>
                        <a:pt x="53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2" y="0"/>
                        <a:pt x="106" y="24"/>
                        <a:pt x="106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9" name="Freeform 15">
                  <a:extLst>
                    <a:ext uri="{FF2B5EF4-FFF2-40B4-BE49-F238E27FC236}">
                      <a16:creationId xmlns:a16="http://schemas.microsoft.com/office/drawing/2014/main" id="{81B5B737-1C23-B149-9C34-DB9F12A400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2569" y="1658531"/>
                  <a:ext cx="46086" cy="46086"/>
                </a:xfrm>
                <a:custGeom>
                  <a:avLst/>
                  <a:gdLst>
                    <a:gd name="T0" fmla="*/ 45655 w 107"/>
                    <a:gd name="T1" fmla="*/ 22824 h 105"/>
                    <a:gd name="T2" fmla="*/ 45655 w 107"/>
                    <a:gd name="T3" fmla="*/ 22824 h 105"/>
                    <a:gd name="T4" fmla="*/ 22397 w 107"/>
                    <a:gd name="T5" fmla="*/ 45647 h 105"/>
                    <a:gd name="T6" fmla="*/ 22397 w 107"/>
                    <a:gd name="T7" fmla="*/ 45647 h 105"/>
                    <a:gd name="T8" fmla="*/ 0 w 107"/>
                    <a:gd name="T9" fmla="*/ 22824 h 105"/>
                    <a:gd name="T10" fmla="*/ 0 w 107"/>
                    <a:gd name="T11" fmla="*/ 22824 h 105"/>
                    <a:gd name="T12" fmla="*/ 22397 w 107"/>
                    <a:gd name="T13" fmla="*/ 0 h 105"/>
                    <a:gd name="T14" fmla="*/ 22397 w 107"/>
                    <a:gd name="T15" fmla="*/ 0 h 105"/>
                    <a:gd name="T16" fmla="*/ 45655 w 107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5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1"/>
                        <a:pt x="82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2"/>
                        <a:pt x="24" y="0"/>
                        <a:pt x="52" y="0"/>
                      </a:cubicBezTo>
                      <a:cubicBezTo>
                        <a:pt x="82" y="0"/>
                        <a:pt x="106" y="22"/>
                        <a:pt x="106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0" name="Freeform 16">
                  <a:extLst>
                    <a:ext uri="{FF2B5EF4-FFF2-40B4-BE49-F238E27FC236}">
                      <a16:creationId xmlns:a16="http://schemas.microsoft.com/office/drawing/2014/main" id="{175A0670-F2A9-3344-8C9D-E1B41F7FDA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3136" y="1286002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3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1" name="Freeform 17">
                  <a:extLst>
                    <a:ext uri="{FF2B5EF4-FFF2-40B4-BE49-F238E27FC236}">
                      <a16:creationId xmlns:a16="http://schemas.microsoft.com/office/drawing/2014/main" id="{8E11A6FF-E2FF-9244-843F-F9E6F2D015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52317" y="1537554"/>
                  <a:ext cx="74890" cy="76810"/>
                </a:xfrm>
                <a:custGeom>
                  <a:avLst/>
                  <a:gdLst>
                    <a:gd name="T0" fmla="*/ 74460 w 174"/>
                    <a:gd name="T1" fmla="*/ 38186 h 175"/>
                    <a:gd name="T2" fmla="*/ 74460 w 174"/>
                    <a:gd name="T3" fmla="*/ 38186 h 175"/>
                    <a:gd name="T4" fmla="*/ 37015 w 174"/>
                    <a:gd name="T5" fmla="*/ 76371 h 175"/>
                    <a:gd name="T6" fmla="*/ 3701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015 w 174"/>
                    <a:gd name="T13" fmla="*/ 0 h 175"/>
                    <a:gd name="T14" fmla="*/ 37015 w 174"/>
                    <a:gd name="T15" fmla="*/ 0 h 175"/>
                    <a:gd name="T16" fmla="*/ 74460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5" y="174"/>
                        <a:pt x="86" y="174"/>
                      </a:cubicBezTo>
                      <a:cubicBezTo>
                        <a:pt x="38" y="174"/>
                        <a:pt x="0" y="135"/>
                        <a:pt x="0" y="87"/>
                      </a:cubicBezTo>
                      <a:cubicBezTo>
                        <a:pt x="0" y="39"/>
                        <a:pt x="38" y="0"/>
                        <a:pt x="86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2" name="Freeform 18">
                  <a:extLst>
                    <a:ext uri="{FF2B5EF4-FFF2-40B4-BE49-F238E27FC236}">
                      <a16:creationId xmlns:a16="http://schemas.microsoft.com/office/drawing/2014/main" id="{7A186B1B-1F8B-514E-BC3F-041061B42C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09474" y="1293683"/>
                  <a:ext cx="74889" cy="74889"/>
                </a:xfrm>
                <a:custGeom>
                  <a:avLst/>
                  <a:gdLst>
                    <a:gd name="T0" fmla="*/ 74459 w 174"/>
                    <a:gd name="T1" fmla="*/ 37445 h 174"/>
                    <a:gd name="T2" fmla="*/ 74459 w 174"/>
                    <a:gd name="T3" fmla="*/ 37445 h 174"/>
                    <a:gd name="T4" fmla="*/ 37014 w 174"/>
                    <a:gd name="T5" fmla="*/ 74459 h 174"/>
                    <a:gd name="T6" fmla="*/ 37014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4 w 174"/>
                    <a:gd name="T13" fmla="*/ 0 h 174"/>
                    <a:gd name="T14" fmla="*/ 37014 w 174"/>
                    <a:gd name="T15" fmla="*/ 0 h 174"/>
                    <a:gd name="T16" fmla="*/ 74459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3" name="Freeform 19">
                  <a:extLst>
                    <a:ext uri="{FF2B5EF4-FFF2-40B4-BE49-F238E27FC236}">
                      <a16:creationId xmlns:a16="http://schemas.microsoft.com/office/drawing/2014/main" id="{2576619A-86D2-094C-8A2C-C6A018B582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0408" y="47441"/>
                  <a:ext cx="74889" cy="74890"/>
                </a:xfrm>
                <a:custGeom>
                  <a:avLst/>
                  <a:gdLst>
                    <a:gd name="T0" fmla="*/ 74459 w 174"/>
                    <a:gd name="T1" fmla="*/ 37661 h 173"/>
                    <a:gd name="T2" fmla="*/ 74459 w 174"/>
                    <a:gd name="T3" fmla="*/ 37661 h 173"/>
                    <a:gd name="T4" fmla="*/ 37014 w 174"/>
                    <a:gd name="T5" fmla="*/ 74457 h 173"/>
                    <a:gd name="T6" fmla="*/ 37014 w 174"/>
                    <a:gd name="T7" fmla="*/ 74457 h 173"/>
                    <a:gd name="T8" fmla="*/ 0 w 174"/>
                    <a:gd name="T9" fmla="*/ 37661 h 173"/>
                    <a:gd name="T10" fmla="*/ 0 w 174"/>
                    <a:gd name="T11" fmla="*/ 37661 h 173"/>
                    <a:gd name="T12" fmla="*/ 37014 w 174"/>
                    <a:gd name="T13" fmla="*/ 0 h 173"/>
                    <a:gd name="T14" fmla="*/ 37014 w 174"/>
                    <a:gd name="T15" fmla="*/ 0 h 173"/>
                    <a:gd name="T16" fmla="*/ 74459 w 174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3"/>
                        <a:pt x="134" y="172"/>
                        <a:pt x="86" y="172"/>
                      </a:cubicBezTo>
                      <a:cubicBezTo>
                        <a:pt x="39" y="172"/>
                        <a:pt x="0" y="133"/>
                        <a:pt x="0" y="87"/>
                      </a:cubicBezTo>
                      <a:cubicBezTo>
                        <a:pt x="0" y="38"/>
                        <a:pt x="39" y="0"/>
                        <a:pt x="86" y="0"/>
                      </a:cubicBezTo>
                      <a:cubicBezTo>
                        <a:pt x="134" y="0"/>
                        <a:pt x="173" y="38"/>
                        <a:pt x="173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4" name="Freeform 20">
                  <a:extLst>
                    <a:ext uri="{FF2B5EF4-FFF2-40B4-BE49-F238E27FC236}">
                      <a16:creationId xmlns:a16="http://schemas.microsoft.com/office/drawing/2014/main" id="{5F935257-744D-1745-B42E-39125DA936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9675" y="1199591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8" y="173"/>
                        <a:pt x="0" y="135"/>
                        <a:pt x="0" y="87"/>
                      </a:cubicBezTo>
                      <a:cubicBezTo>
                        <a:pt x="0" y="38"/>
                        <a:pt x="38" y="0"/>
                        <a:pt x="86" y="0"/>
                      </a:cubicBezTo>
                      <a:cubicBezTo>
                        <a:pt x="134" y="0"/>
                        <a:pt x="173" y="38"/>
                        <a:pt x="173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5" name="Freeform 21">
                  <a:extLst>
                    <a:ext uri="{FF2B5EF4-FFF2-40B4-BE49-F238E27FC236}">
                      <a16:creationId xmlns:a16="http://schemas.microsoft.com/office/drawing/2014/main" id="{57A7F549-CA6E-2543-A667-9D692ECADA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39463" y="-63934"/>
                  <a:ext cx="74889" cy="76810"/>
                </a:xfrm>
                <a:custGeom>
                  <a:avLst/>
                  <a:gdLst>
                    <a:gd name="T0" fmla="*/ 74459 w 174"/>
                    <a:gd name="T1" fmla="*/ 38186 h 175"/>
                    <a:gd name="T2" fmla="*/ 74459 w 174"/>
                    <a:gd name="T3" fmla="*/ 38186 h 175"/>
                    <a:gd name="T4" fmla="*/ 37445 w 174"/>
                    <a:gd name="T5" fmla="*/ 76371 h 175"/>
                    <a:gd name="T6" fmla="*/ 3744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445 w 174"/>
                    <a:gd name="T13" fmla="*/ 0 h 175"/>
                    <a:gd name="T14" fmla="*/ 37445 w 174"/>
                    <a:gd name="T15" fmla="*/ 0 h 175"/>
                    <a:gd name="T16" fmla="*/ 74459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3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3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6" name="Freeform 22">
                  <a:extLst>
                    <a:ext uri="{FF2B5EF4-FFF2-40B4-BE49-F238E27FC236}">
                      <a16:creationId xmlns:a16="http://schemas.microsoft.com/office/drawing/2014/main" id="{0CB73B82-2146-3643-BA7C-A53628849A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33252" y="114650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7661 w 173"/>
                    <a:gd name="T5" fmla="*/ 76371 h 175"/>
                    <a:gd name="T6" fmla="*/ 37661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661 w 173"/>
                    <a:gd name="T13" fmla="*/ 0 h 175"/>
                    <a:gd name="T14" fmla="*/ 37661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7" name="Freeform 23">
                  <a:extLst>
                    <a:ext uri="{FF2B5EF4-FFF2-40B4-BE49-F238E27FC236}">
                      <a16:creationId xmlns:a16="http://schemas.microsoft.com/office/drawing/2014/main" id="{EE467247-E9AD-6D4A-B302-DADC14EAD2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2621" y="-526714"/>
                  <a:ext cx="1359537" cy="551111"/>
                </a:xfrm>
                <a:custGeom>
                  <a:avLst/>
                  <a:gdLst>
                    <a:gd name="T0" fmla="*/ 1221581 w 3124"/>
                    <a:gd name="T1" fmla="*/ 0 h 1265"/>
                    <a:gd name="T2" fmla="*/ 493507 w 3124"/>
                    <a:gd name="T3" fmla="*/ 0 h 1265"/>
                    <a:gd name="T4" fmla="*/ 493507 w 3124"/>
                    <a:gd name="T5" fmla="*/ 0 h 1265"/>
                    <a:gd name="T6" fmla="*/ 355551 w 3124"/>
                    <a:gd name="T7" fmla="*/ 137669 h 1265"/>
                    <a:gd name="T8" fmla="*/ 355551 w 3124"/>
                    <a:gd name="T9" fmla="*/ 137669 h 1265"/>
                    <a:gd name="T10" fmla="*/ 493507 w 3124"/>
                    <a:gd name="T11" fmla="*/ 274902 h 1265"/>
                    <a:gd name="T12" fmla="*/ 137520 w 3124"/>
                    <a:gd name="T13" fmla="*/ 274902 h 1265"/>
                    <a:gd name="T14" fmla="*/ 137520 w 3124"/>
                    <a:gd name="T15" fmla="*/ 274902 h 1265"/>
                    <a:gd name="T16" fmla="*/ 0 w 3124"/>
                    <a:gd name="T17" fmla="*/ 412571 h 1265"/>
                    <a:gd name="T18" fmla="*/ 0 w 3124"/>
                    <a:gd name="T19" fmla="*/ 412571 h 1265"/>
                    <a:gd name="T20" fmla="*/ 137520 w 3124"/>
                    <a:gd name="T21" fmla="*/ 550675 h 1265"/>
                    <a:gd name="T22" fmla="*/ 866030 w 3124"/>
                    <a:gd name="T23" fmla="*/ 550675 h 1265"/>
                    <a:gd name="T24" fmla="*/ 866030 w 3124"/>
                    <a:gd name="T25" fmla="*/ 550675 h 1265"/>
                    <a:gd name="T26" fmla="*/ 1003551 w 3124"/>
                    <a:gd name="T27" fmla="*/ 412571 h 1265"/>
                    <a:gd name="T28" fmla="*/ 1003551 w 3124"/>
                    <a:gd name="T29" fmla="*/ 412571 h 1265"/>
                    <a:gd name="T30" fmla="*/ 866030 w 3124"/>
                    <a:gd name="T31" fmla="*/ 274902 h 1265"/>
                    <a:gd name="T32" fmla="*/ 1221581 w 3124"/>
                    <a:gd name="T33" fmla="*/ 274902 h 1265"/>
                    <a:gd name="T34" fmla="*/ 1221581 w 3124"/>
                    <a:gd name="T35" fmla="*/ 274902 h 1265"/>
                    <a:gd name="T36" fmla="*/ 1359102 w 3124"/>
                    <a:gd name="T37" fmla="*/ 137669 h 1265"/>
                    <a:gd name="T38" fmla="*/ 1359102 w 3124"/>
                    <a:gd name="T39" fmla="*/ 137669 h 1265"/>
                    <a:gd name="T40" fmla="*/ 1221581 w 3124"/>
                    <a:gd name="T41" fmla="*/ 0 h 1265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3124" h="1265">
                      <a:moveTo>
                        <a:pt x="2807" y="0"/>
                      </a:moveTo>
                      <a:lnTo>
                        <a:pt x="1134" y="0"/>
                      </a:lnTo>
                      <a:cubicBezTo>
                        <a:pt x="959" y="0"/>
                        <a:pt x="817" y="141"/>
                        <a:pt x="817" y="316"/>
                      </a:cubicBezTo>
                      <a:cubicBezTo>
                        <a:pt x="817" y="490"/>
                        <a:pt x="959" y="631"/>
                        <a:pt x="1134" y="631"/>
                      </a:cubicBezTo>
                      <a:lnTo>
                        <a:pt x="316" y="631"/>
                      </a:lnTo>
                      <a:cubicBezTo>
                        <a:pt x="142" y="631"/>
                        <a:pt x="0" y="772"/>
                        <a:pt x="0" y="947"/>
                      </a:cubicBezTo>
                      <a:cubicBezTo>
                        <a:pt x="0" y="1122"/>
                        <a:pt x="142" y="1264"/>
                        <a:pt x="316" y="1264"/>
                      </a:cubicBezTo>
                      <a:lnTo>
                        <a:pt x="1990" y="1264"/>
                      </a:lnTo>
                      <a:cubicBezTo>
                        <a:pt x="2164" y="1264"/>
                        <a:pt x="2306" y="1122"/>
                        <a:pt x="2306" y="947"/>
                      </a:cubicBezTo>
                      <a:cubicBezTo>
                        <a:pt x="2306" y="772"/>
                        <a:pt x="2164" y="631"/>
                        <a:pt x="1990" y="631"/>
                      </a:cubicBezTo>
                      <a:lnTo>
                        <a:pt x="2807" y="631"/>
                      </a:lnTo>
                      <a:cubicBezTo>
                        <a:pt x="2981" y="631"/>
                        <a:pt x="3123" y="490"/>
                        <a:pt x="3123" y="316"/>
                      </a:cubicBezTo>
                      <a:cubicBezTo>
                        <a:pt x="3123" y="141"/>
                        <a:pt x="2981" y="0"/>
                        <a:pt x="2807" y="0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 dirty="0"/>
                </a:p>
              </p:txBody>
            </p:sp>
            <p:sp>
              <p:nvSpPr>
                <p:cNvPr id="138" name="Freeform 24">
                  <a:extLst>
                    <a:ext uri="{FF2B5EF4-FFF2-40B4-BE49-F238E27FC236}">
                      <a16:creationId xmlns:a16="http://schemas.microsoft.com/office/drawing/2014/main" id="{DEAC2952-BEE7-9743-B470-C5D6940B8E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2749" y="1264880"/>
                  <a:ext cx="1282727" cy="551112"/>
                </a:xfrm>
                <a:custGeom>
                  <a:avLst/>
                  <a:gdLst>
                    <a:gd name="T0" fmla="*/ 1144219 w 2945"/>
                    <a:gd name="T1" fmla="*/ 275556 h 1266"/>
                    <a:gd name="T2" fmla="*/ 867202 w 2945"/>
                    <a:gd name="T3" fmla="*/ 275556 h 1266"/>
                    <a:gd name="T4" fmla="*/ 867202 w 2945"/>
                    <a:gd name="T5" fmla="*/ 275556 h 1266"/>
                    <a:gd name="T6" fmla="*/ 1004839 w 2945"/>
                    <a:gd name="T7" fmla="*/ 137560 h 1266"/>
                    <a:gd name="T8" fmla="*/ 1004839 w 2945"/>
                    <a:gd name="T9" fmla="*/ 137560 h 1266"/>
                    <a:gd name="T10" fmla="*/ 1004839 w 2945"/>
                    <a:gd name="T11" fmla="*/ 137560 h 1266"/>
                    <a:gd name="T12" fmla="*/ 867202 w 2945"/>
                    <a:gd name="T13" fmla="*/ 0 h 1266"/>
                    <a:gd name="T14" fmla="*/ 137637 w 2945"/>
                    <a:gd name="T15" fmla="*/ 0 h 1266"/>
                    <a:gd name="T16" fmla="*/ 137637 w 2945"/>
                    <a:gd name="T17" fmla="*/ 0 h 1266"/>
                    <a:gd name="T18" fmla="*/ 0 w 2945"/>
                    <a:gd name="T19" fmla="*/ 137560 h 1266"/>
                    <a:gd name="T20" fmla="*/ 0 w 2945"/>
                    <a:gd name="T21" fmla="*/ 137560 h 1266"/>
                    <a:gd name="T22" fmla="*/ 0 w 2945"/>
                    <a:gd name="T23" fmla="*/ 137560 h 1266"/>
                    <a:gd name="T24" fmla="*/ 137637 w 2945"/>
                    <a:gd name="T25" fmla="*/ 275556 h 1266"/>
                    <a:gd name="T26" fmla="*/ 415090 w 2945"/>
                    <a:gd name="T27" fmla="*/ 275556 h 1266"/>
                    <a:gd name="T28" fmla="*/ 415090 w 2945"/>
                    <a:gd name="T29" fmla="*/ 275556 h 1266"/>
                    <a:gd name="T30" fmla="*/ 277452 w 2945"/>
                    <a:gd name="T31" fmla="*/ 412681 h 1266"/>
                    <a:gd name="T32" fmla="*/ 277452 w 2945"/>
                    <a:gd name="T33" fmla="*/ 412681 h 1266"/>
                    <a:gd name="T34" fmla="*/ 415090 w 2945"/>
                    <a:gd name="T35" fmla="*/ 550677 h 1266"/>
                    <a:gd name="T36" fmla="*/ 1144219 w 2945"/>
                    <a:gd name="T37" fmla="*/ 550677 h 1266"/>
                    <a:gd name="T38" fmla="*/ 1144219 w 2945"/>
                    <a:gd name="T39" fmla="*/ 550677 h 1266"/>
                    <a:gd name="T40" fmla="*/ 1282291 w 2945"/>
                    <a:gd name="T41" fmla="*/ 412681 h 1266"/>
                    <a:gd name="T42" fmla="*/ 1282291 w 2945"/>
                    <a:gd name="T43" fmla="*/ 412681 h 1266"/>
                    <a:gd name="T44" fmla="*/ 1144219 w 2945"/>
                    <a:gd name="T45" fmla="*/ 275556 h 126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2945" h="1266">
                      <a:moveTo>
                        <a:pt x="2627" y="633"/>
                      </a:moveTo>
                      <a:lnTo>
                        <a:pt x="1991" y="633"/>
                      </a:lnTo>
                      <a:cubicBezTo>
                        <a:pt x="2166" y="633"/>
                        <a:pt x="2307" y="490"/>
                        <a:pt x="2307" y="316"/>
                      </a:cubicBezTo>
                      <a:cubicBezTo>
                        <a:pt x="2307" y="141"/>
                        <a:pt x="2166" y="0"/>
                        <a:pt x="1991" y="0"/>
                      </a:cubicBezTo>
                      <a:lnTo>
                        <a:pt x="316" y="0"/>
                      </a:lnTo>
                      <a:cubicBezTo>
                        <a:pt x="141" y="0"/>
                        <a:pt x="0" y="141"/>
                        <a:pt x="0" y="316"/>
                      </a:cubicBezTo>
                      <a:cubicBezTo>
                        <a:pt x="0" y="490"/>
                        <a:pt x="141" y="633"/>
                        <a:pt x="316" y="633"/>
                      </a:cubicBezTo>
                      <a:lnTo>
                        <a:pt x="953" y="633"/>
                      </a:lnTo>
                      <a:cubicBezTo>
                        <a:pt x="778" y="633"/>
                        <a:pt x="637" y="774"/>
                        <a:pt x="637" y="948"/>
                      </a:cubicBezTo>
                      <a:cubicBezTo>
                        <a:pt x="637" y="1123"/>
                        <a:pt x="778" y="1265"/>
                        <a:pt x="953" y="1265"/>
                      </a:cubicBezTo>
                      <a:lnTo>
                        <a:pt x="2627" y="1265"/>
                      </a:lnTo>
                      <a:cubicBezTo>
                        <a:pt x="2802" y="1265"/>
                        <a:pt x="2944" y="1123"/>
                        <a:pt x="2944" y="948"/>
                      </a:cubicBezTo>
                      <a:cubicBezTo>
                        <a:pt x="2944" y="774"/>
                        <a:pt x="2802" y="633"/>
                        <a:pt x="2627" y="633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68" name="Group 3">
                <a:extLst>
                  <a:ext uri="{FF2B5EF4-FFF2-40B4-BE49-F238E27FC236}">
                    <a16:creationId xmlns:a16="http://schemas.microsoft.com/office/drawing/2014/main" id="{660CC488-58DB-B44A-9BB6-8C2EE7DEA1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28487" y="4458727"/>
                <a:ext cx="2836024" cy="2767975"/>
                <a:chOff x="4958087" y="4848065"/>
                <a:chExt cx="2646105" cy="2582737"/>
              </a:xfrm>
            </p:grpSpPr>
            <p:sp>
              <p:nvSpPr>
                <p:cNvPr id="89" name="Freeform 40">
                  <a:extLst>
                    <a:ext uri="{FF2B5EF4-FFF2-40B4-BE49-F238E27FC236}">
                      <a16:creationId xmlns:a16="http://schemas.microsoft.com/office/drawing/2014/main" id="{3EFAC6C7-48AE-4741-99BA-859C3A6B1A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58087" y="6355463"/>
                  <a:ext cx="395572" cy="380210"/>
                </a:xfrm>
                <a:custGeom>
                  <a:avLst/>
                  <a:gdLst>
                    <a:gd name="T0" fmla="*/ 205176 w 910"/>
                    <a:gd name="T1" fmla="*/ 0 h 875"/>
                    <a:gd name="T2" fmla="*/ 189527 w 910"/>
                    <a:gd name="T3" fmla="*/ 0 h 875"/>
                    <a:gd name="T4" fmla="*/ 189527 w 910"/>
                    <a:gd name="T5" fmla="*/ 0 h 875"/>
                    <a:gd name="T6" fmla="*/ 0 w 910"/>
                    <a:gd name="T7" fmla="*/ 190322 h 875"/>
                    <a:gd name="T8" fmla="*/ 0 w 910"/>
                    <a:gd name="T9" fmla="*/ 190322 h 875"/>
                    <a:gd name="T10" fmla="*/ 0 w 910"/>
                    <a:gd name="T11" fmla="*/ 190322 h 875"/>
                    <a:gd name="T12" fmla="*/ 189527 w 910"/>
                    <a:gd name="T13" fmla="*/ 379775 h 875"/>
                    <a:gd name="T14" fmla="*/ 205176 w 910"/>
                    <a:gd name="T15" fmla="*/ 379775 h 875"/>
                    <a:gd name="T16" fmla="*/ 205176 w 910"/>
                    <a:gd name="T17" fmla="*/ 379775 h 875"/>
                    <a:gd name="T18" fmla="*/ 395137 w 910"/>
                    <a:gd name="T19" fmla="*/ 190322 h 875"/>
                    <a:gd name="T20" fmla="*/ 395137 w 910"/>
                    <a:gd name="T21" fmla="*/ 190322 h 875"/>
                    <a:gd name="T22" fmla="*/ 395137 w 910"/>
                    <a:gd name="T23" fmla="*/ 190322 h 875"/>
                    <a:gd name="T24" fmla="*/ 205176 w 910"/>
                    <a:gd name="T25" fmla="*/ 0 h 87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10" h="875">
                      <a:moveTo>
                        <a:pt x="472" y="0"/>
                      </a:moveTo>
                      <a:lnTo>
                        <a:pt x="436" y="0"/>
                      </a:lnTo>
                      <a:cubicBezTo>
                        <a:pt x="196" y="0"/>
                        <a:pt x="0" y="196"/>
                        <a:pt x="0" y="438"/>
                      </a:cubicBezTo>
                      <a:cubicBezTo>
                        <a:pt x="0" y="679"/>
                        <a:pt x="196" y="874"/>
                        <a:pt x="436" y="874"/>
                      </a:cubicBezTo>
                      <a:lnTo>
                        <a:pt x="472" y="874"/>
                      </a:lnTo>
                      <a:cubicBezTo>
                        <a:pt x="714" y="874"/>
                        <a:pt x="909" y="679"/>
                        <a:pt x="909" y="438"/>
                      </a:cubicBezTo>
                      <a:cubicBezTo>
                        <a:pt x="909" y="196"/>
                        <a:pt x="714" y="0"/>
                        <a:pt x="472" y="0"/>
                      </a:cubicBezTo>
                    </a:path>
                  </a:pathLst>
                </a:custGeom>
                <a:solidFill>
                  <a:srgbClr val="049E4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0" name="Freeform 41">
                  <a:extLst>
                    <a:ext uri="{FF2B5EF4-FFF2-40B4-BE49-F238E27FC236}">
                      <a16:creationId xmlns:a16="http://schemas.microsoft.com/office/drawing/2014/main" id="{9ED5523E-0305-0747-BE98-7309F99927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58087" y="4848065"/>
                  <a:ext cx="2646105" cy="2267816"/>
                </a:xfrm>
                <a:custGeom>
                  <a:avLst/>
                  <a:gdLst>
                    <a:gd name="T0" fmla="*/ 2170694 w 6078"/>
                    <a:gd name="T1" fmla="*/ 380582 h 5208"/>
                    <a:gd name="T2" fmla="*/ 2360946 w 6078"/>
                    <a:gd name="T3" fmla="*/ 190726 h 5208"/>
                    <a:gd name="T4" fmla="*/ 2360946 w 6078"/>
                    <a:gd name="T5" fmla="*/ 190726 h 5208"/>
                    <a:gd name="T6" fmla="*/ 1378343 w 6078"/>
                    <a:gd name="T7" fmla="*/ 0 h 5208"/>
                    <a:gd name="T8" fmla="*/ 1188527 w 6078"/>
                    <a:gd name="T9" fmla="*/ 190726 h 5208"/>
                    <a:gd name="T10" fmla="*/ 1188527 w 6078"/>
                    <a:gd name="T11" fmla="*/ 190726 h 5208"/>
                    <a:gd name="T12" fmla="*/ 848077 w 6078"/>
                    <a:gd name="T13" fmla="*/ 380582 h 5208"/>
                    <a:gd name="T14" fmla="*/ 657390 w 6078"/>
                    <a:gd name="T15" fmla="*/ 570873 h 5208"/>
                    <a:gd name="T16" fmla="*/ 657390 w 6078"/>
                    <a:gd name="T17" fmla="*/ 570873 h 5208"/>
                    <a:gd name="T18" fmla="*/ 189816 w 6078"/>
                    <a:gd name="T19" fmla="*/ 746359 h 5208"/>
                    <a:gd name="T20" fmla="*/ 0 w 6078"/>
                    <a:gd name="T21" fmla="*/ 936650 h 5208"/>
                    <a:gd name="T22" fmla="*/ 0 w 6078"/>
                    <a:gd name="T23" fmla="*/ 936650 h 5208"/>
                    <a:gd name="T24" fmla="*/ 1077511 w 6078"/>
                    <a:gd name="T25" fmla="*/ 1126505 h 5208"/>
                    <a:gd name="T26" fmla="*/ 1267327 w 6078"/>
                    <a:gd name="T27" fmla="*/ 1316796 h 5208"/>
                    <a:gd name="T28" fmla="*/ 1267327 w 6078"/>
                    <a:gd name="T29" fmla="*/ 1316796 h 5208"/>
                    <a:gd name="T30" fmla="*/ 720953 w 6078"/>
                    <a:gd name="T31" fmla="*/ 1506652 h 5208"/>
                    <a:gd name="T32" fmla="*/ 530701 w 6078"/>
                    <a:gd name="T33" fmla="*/ 1697378 h 5208"/>
                    <a:gd name="T34" fmla="*/ 530701 w 6078"/>
                    <a:gd name="T35" fmla="*/ 1697378 h 5208"/>
                    <a:gd name="T36" fmla="*/ 1227709 w 6078"/>
                    <a:gd name="T37" fmla="*/ 1887234 h 5208"/>
                    <a:gd name="T38" fmla="*/ 1037893 w 6078"/>
                    <a:gd name="T39" fmla="*/ 2077090 h 5208"/>
                    <a:gd name="T40" fmla="*/ 1037893 w 6078"/>
                    <a:gd name="T41" fmla="*/ 2077090 h 5208"/>
                    <a:gd name="T42" fmla="*/ 1639558 w 6078"/>
                    <a:gd name="T43" fmla="*/ 2267381 h 5208"/>
                    <a:gd name="T44" fmla="*/ 1829809 w 6078"/>
                    <a:gd name="T45" fmla="*/ 2077090 h 5208"/>
                    <a:gd name="T46" fmla="*/ 1829809 w 6078"/>
                    <a:gd name="T47" fmla="*/ 2077090 h 5208"/>
                    <a:gd name="T48" fmla="*/ 2273439 w 6078"/>
                    <a:gd name="T49" fmla="*/ 1887234 h 5208"/>
                    <a:gd name="T50" fmla="*/ 2463690 w 6078"/>
                    <a:gd name="T51" fmla="*/ 1697378 h 5208"/>
                    <a:gd name="T52" fmla="*/ 2463690 w 6078"/>
                    <a:gd name="T53" fmla="*/ 1697378 h 5208"/>
                    <a:gd name="T54" fmla="*/ 1861590 w 6078"/>
                    <a:gd name="T55" fmla="*/ 1506652 h 5208"/>
                    <a:gd name="T56" fmla="*/ 2051842 w 6078"/>
                    <a:gd name="T57" fmla="*/ 1316796 h 5208"/>
                    <a:gd name="T58" fmla="*/ 2051842 w 6078"/>
                    <a:gd name="T59" fmla="*/ 1316796 h 5208"/>
                    <a:gd name="T60" fmla="*/ 1687447 w 6078"/>
                    <a:gd name="T61" fmla="*/ 1126505 h 5208"/>
                    <a:gd name="T62" fmla="*/ 1701378 w 6078"/>
                    <a:gd name="T63" fmla="*/ 1126070 h 5208"/>
                    <a:gd name="T64" fmla="*/ 1524623 w 6078"/>
                    <a:gd name="T65" fmla="*/ 936650 h 5208"/>
                    <a:gd name="T66" fmla="*/ 1524623 w 6078"/>
                    <a:gd name="T67" fmla="*/ 936650 h 5208"/>
                    <a:gd name="T68" fmla="*/ 2455854 w 6078"/>
                    <a:gd name="T69" fmla="*/ 760729 h 5208"/>
                    <a:gd name="T70" fmla="*/ 2645670 w 6078"/>
                    <a:gd name="T71" fmla="*/ 570873 h 5208"/>
                    <a:gd name="T72" fmla="*/ 2645670 w 6078"/>
                    <a:gd name="T73" fmla="*/ 570873 h 520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6078" h="5208">
                      <a:moveTo>
                        <a:pt x="5641" y="874"/>
                      </a:moveTo>
                      <a:lnTo>
                        <a:pt x="4986" y="874"/>
                      </a:lnTo>
                      <a:cubicBezTo>
                        <a:pt x="5227" y="874"/>
                        <a:pt x="5423" y="679"/>
                        <a:pt x="5423" y="438"/>
                      </a:cubicBezTo>
                      <a:cubicBezTo>
                        <a:pt x="5423" y="197"/>
                        <a:pt x="5227" y="0"/>
                        <a:pt x="4986" y="0"/>
                      </a:cubicBezTo>
                      <a:lnTo>
                        <a:pt x="3166" y="0"/>
                      </a:lnTo>
                      <a:cubicBezTo>
                        <a:pt x="2924" y="0"/>
                        <a:pt x="2730" y="197"/>
                        <a:pt x="2730" y="438"/>
                      </a:cubicBezTo>
                      <a:cubicBezTo>
                        <a:pt x="2730" y="679"/>
                        <a:pt x="2924" y="874"/>
                        <a:pt x="3166" y="874"/>
                      </a:cubicBezTo>
                      <a:lnTo>
                        <a:pt x="1948" y="874"/>
                      </a:lnTo>
                      <a:cubicBezTo>
                        <a:pt x="1706" y="874"/>
                        <a:pt x="1510" y="1069"/>
                        <a:pt x="1510" y="1311"/>
                      </a:cubicBezTo>
                      <a:cubicBezTo>
                        <a:pt x="1510" y="1492"/>
                        <a:pt x="1620" y="1647"/>
                        <a:pt x="1777" y="1714"/>
                      </a:cubicBezTo>
                      <a:lnTo>
                        <a:pt x="436" y="1714"/>
                      </a:lnTo>
                      <a:cubicBezTo>
                        <a:pt x="196" y="1714"/>
                        <a:pt x="0" y="1909"/>
                        <a:pt x="0" y="2151"/>
                      </a:cubicBezTo>
                      <a:cubicBezTo>
                        <a:pt x="0" y="2392"/>
                        <a:pt x="196" y="2587"/>
                        <a:pt x="436" y="2587"/>
                      </a:cubicBezTo>
                      <a:lnTo>
                        <a:pt x="2475" y="2587"/>
                      </a:lnTo>
                      <a:cubicBezTo>
                        <a:pt x="2716" y="2587"/>
                        <a:pt x="2911" y="2782"/>
                        <a:pt x="2911" y="3024"/>
                      </a:cubicBezTo>
                      <a:cubicBezTo>
                        <a:pt x="2911" y="3265"/>
                        <a:pt x="2716" y="3460"/>
                        <a:pt x="2475" y="3460"/>
                      </a:cubicBezTo>
                      <a:lnTo>
                        <a:pt x="1656" y="3460"/>
                      </a:lnTo>
                      <a:cubicBezTo>
                        <a:pt x="1414" y="3460"/>
                        <a:pt x="1219" y="3656"/>
                        <a:pt x="1219" y="3898"/>
                      </a:cubicBezTo>
                      <a:cubicBezTo>
                        <a:pt x="1219" y="4139"/>
                        <a:pt x="1414" y="4334"/>
                        <a:pt x="1656" y="4334"/>
                      </a:cubicBezTo>
                      <a:lnTo>
                        <a:pt x="2820" y="4334"/>
                      </a:lnTo>
                      <a:cubicBezTo>
                        <a:pt x="2579" y="4334"/>
                        <a:pt x="2384" y="4529"/>
                        <a:pt x="2384" y="4770"/>
                      </a:cubicBezTo>
                      <a:cubicBezTo>
                        <a:pt x="2384" y="5012"/>
                        <a:pt x="2579" y="5207"/>
                        <a:pt x="2820" y="5207"/>
                      </a:cubicBezTo>
                      <a:lnTo>
                        <a:pt x="3766" y="5207"/>
                      </a:lnTo>
                      <a:cubicBezTo>
                        <a:pt x="4008" y="5207"/>
                        <a:pt x="4203" y="5012"/>
                        <a:pt x="4203" y="4770"/>
                      </a:cubicBezTo>
                      <a:cubicBezTo>
                        <a:pt x="4203" y="4529"/>
                        <a:pt x="4008" y="4334"/>
                        <a:pt x="3766" y="4334"/>
                      </a:cubicBezTo>
                      <a:lnTo>
                        <a:pt x="5222" y="4334"/>
                      </a:lnTo>
                      <a:cubicBezTo>
                        <a:pt x="5464" y="4334"/>
                        <a:pt x="5659" y="4139"/>
                        <a:pt x="5659" y="3898"/>
                      </a:cubicBezTo>
                      <a:cubicBezTo>
                        <a:pt x="5659" y="3656"/>
                        <a:pt x="5464" y="3460"/>
                        <a:pt x="5222" y="3460"/>
                      </a:cubicBezTo>
                      <a:lnTo>
                        <a:pt x="4276" y="3460"/>
                      </a:lnTo>
                      <a:cubicBezTo>
                        <a:pt x="4518" y="3460"/>
                        <a:pt x="4713" y="3265"/>
                        <a:pt x="4713" y="3024"/>
                      </a:cubicBezTo>
                      <a:cubicBezTo>
                        <a:pt x="4713" y="2782"/>
                        <a:pt x="4518" y="2587"/>
                        <a:pt x="4276" y="2587"/>
                      </a:cubicBezTo>
                      <a:lnTo>
                        <a:pt x="3876" y="2587"/>
                      </a:lnTo>
                      <a:cubicBezTo>
                        <a:pt x="3887" y="2587"/>
                        <a:pt x="3897" y="2586"/>
                        <a:pt x="3908" y="2586"/>
                      </a:cubicBezTo>
                      <a:cubicBezTo>
                        <a:pt x="3682" y="2569"/>
                        <a:pt x="3502" y="2381"/>
                        <a:pt x="3502" y="2151"/>
                      </a:cubicBezTo>
                      <a:cubicBezTo>
                        <a:pt x="3502" y="1969"/>
                        <a:pt x="3614" y="1813"/>
                        <a:pt x="3773" y="1747"/>
                      </a:cubicBezTo>
                      <a:lnTo>
                        <a:pt x="5641" y="1747"/>
                      </a:lnTo>
                      <a:cubicBezTo>
                        <a:pt x="5882" y="1747"/>
                        <a:pt x="6077" y="1552"/>
                        <a:pt x="6077" y="1311"/>
                      </a:cubicBezTo>
                      <a:cubicBezTo>
                        <a:pt x="6077" y="1069"/>
                        <a:pt x="5882" y="874"/>
                        <a:pt x="5641" y="874"/>
                      </a:cubicBezTo>
                    </a:path>
                  </a:pathLst>
                </a:custGeom>
                <a:solidFill>
                  <a:srgbClr val="049E4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1" name="Freeform 42">
                  <a:extLst>
                    <a:ext uri="{FF2B5EF4-FFF2-40B4-BE49-F238E27FC236}">
                      <a16:creationId xmlns:a16="http://schemas.microsoft.com/office/drawing/2014/main" id="{AAA582D6-2977-BF47-9238-8E7376DA48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60458" y="4867269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4"/>
                        <a:pt x="134" y="173"/>
                        <a:pt x="86" y="173"/>
                      </a:cubicBezTo>
                      <a:cubicBezTo>
                        <a:pt x="38" y="173"/>
                        <a:pt x="0" y="134"/>
                        <a:pt x="0" y="87"/>
                      </a:cubicBezTo>
                      <a:cubicBezTo>
                        <a:pt x="0" y="39"/>
                        <a:pt x="38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2" name="Freeform 43">
                  <a:extLst>
                    <a:ext uri="{FF2B5EF4-FFF2-40B4-BE49-F238E27FC236}">
                      <a16:creationId xmlns:a16="http://schemas.microsoft.com/office/drawing/2014/main" id="{4EB9157E-D66B-8C4C-B826-52B763D0BF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39049" y="5714099"/>
                  <a:ext cx="76810" cy="74889"/>
                </a:xfrm>
                <a:custGeom>
                  <a:avLst/>
                  <a:gdLst>
                    <a:gd name="T0" fmla="*/ 76371 w 175"/>
                    <a:gd name="T1" fmla="*/ 37014 h 174"/>
                    <a:gd name="T2" fmla="*/ 76371 w 175"/>
                    <a:gd name="T3" fmla="*/ 37014 h 174"/>
                    <a:gd name="T4" fmla="*/ 38186 w 175"/>
                    <a:gd name="T5" fmla="*/ 74459 h 174"/>
                    <a:gd name="T6" fmla="*/ 38186 w 175"/>
                    <a:gd name="T7" fmla="*/ 74459 h 174"/>
                    <a:gd name="T8" fmla="*/ 0 w 175"/>
                    <a:gd name="T9" fmla="*/ 37014 h 174"/>
                    <a:gd name="T10" fmla="*/ 0 w 175"/>
                    <a:gd name="T11" fmla="*/ 37014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6"/>
                      </a:moveTo>
                      <a:lnTo>
                        <a:pt x="174" y="86"/>
                      </a:lnTo>
                      <a:cubicBezTo>
                        <a:pt x="174" y="135"/>
                        <a:pt x="135" y="173"/>
                        <a:pt x="87" y="173"/>
                      </a:cubicBezTo>
                      <a:cubicBezTo>
                        <a:pt x="39" y="173"/>
                        <a:pt x="0" y="135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6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3" name="Freeform 44">
                  <a:extLst>
                    <a:ext uri="{FF2B5EF4-FFF2-40B4-BE49-F238E27FC236}">
                      <a16:creationId xmlns:a16="http://schemas.microsoft.com/office/drawing/2014/main" id="{A7FDAF91-C829-1A48-A236-64E786C6CF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72420" y="6954580"/>
                  <a:ext cx="74890" cy="74889"/>
                </a:xfrm>
                <a:custGeom>
                  <a:avLst/>
                  <a:gdLst>
                    <a:gd name="T0" fmla="*/ 74457 w 173"/>
                    <a:gd name="T1" fmla="*/ 37445 h 174"/>
                    <a:gd name="T2" fmla="*/ 74457 w 173"/>
                    <a:gd name="T3" fmla="*/ 37445 h 174"/>
                    <a:gd name="T4" fmla="*/ 37229 w 173"/>
                    <a:gd name="T5" fmla="*/ 74459 h 174"/>
                    <a:gd name="T6" fmla="*/ 37229 w 173"/>
                    <a:gd name="T7" fmla="*/ 74459 h 174"/>
                    <a:gd name="T8" fmla="*/ 0 w 173"/>
                    <a:gd name="T9" fmla="*/ 37445 h 174"/>
                    <a:gd name="T10" fmla="*/ 0 w 173"/>
                    <a:gd name="T11" fmla="*/ 37445 h 174"/>
                    <a:gd name="T12" fmla="*/ 37229 w 173"/>
                    <a:gd name="T13" fmla="*/ 0 h 174"/>
                    <a:gd name="T14" fmla="*/ 37229 w 173"/>
                    <a:gd name="T15" fmla="*/ 0 h 174"/>
                    <a:gd name="T16" fmla="*/ 74457 w 173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3"/>
                        <a:pt x="86" y="173"/>
                      </a:cubicBezTo>
                      <a:cubicBezTo>
                        <a:pt x="37" y="173"/>
                        <a:pt x="0" y="135"/>
                        <a:pt x="0" y="87"/>
                      </a:cubicBezTo>
                      <a:cubicBezTo>
                        <a:pt x="0" y="40"/>
                        <a:pt x="37" y="0"/>
                        <a:pt x="86" y="0"/>
                      </a:cubicBezTo>
                      <a:cubicBezTo>
                        <a:pt x="134" y="0"/>
                        <a:pt x="172" y="40"/>
                        <a:pt x="172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4" name="Freeform 45">
                  <a:extLst>
                    <a:ext uri="{FF2B5EF4-FFF2-40B4-BE49-F238E27FC236}">
                      <a16:creationId xmlns:a16="http://schemas.microsoft.com/office/drawing/2014/main" id="{94FF601C-3365-8947-BB30-7220FBE7FC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13049" y="5491350"/>
                  <a:ext cx="74890" cy="74889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59 h 174"/>
                    <a:gd name="T6" fmla="*/ 37015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5" name="Freeform 46">
                  <a:extLst>
                    <a:ext uri="{FF2B5EF4-FFF2-40B4-BE49-F238E27FC236}">
                      <a16:creationId xmlns:a16="http://schemas.microsoft.com/office/drawing/2014/main" id="{50450997-7932-A543-8978-A5073214A2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49533" y="5074655"/>
                  <a:ext cx="74889" cy="76810"/>
                </a:xfrm>
                <a:custGeom>
                  <a:avLst/>
                  <a:gdLst>
                    <a:gd name="T0" fmla="*/ 74459 w 174"/>
                    <a:gd name="T1" fmla="*/ 38186 h 175"/>
                    <a:gd name="T2" fmla="*/ 74459 w 174"/>
                    <a:gd name="T3" fmla="*/ 38186 h 175"/>
                    <a:gd name="T4" fmla="*/ 37445 w 174"/>
                    <a:gd name="T5" fmla="*/ 76371 h 175"/>
                    <a:gd name="T6" fmla="*/ 3744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445 w 174"/>
                    <a:gd name="T13" fmla="*/ 0 h 175"/>
                    <a:gd name="T14" fmla="*/ 37445 w 174"/>
                    <a:gd name="T15" fmla="*/ 0 h 175"/>
                    <a:gd name="T16" fmla="*/ 74459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6"/>
                        <a:pt x="135" y="174"/>
                        <a:pt x="87" y="174"/>
                      </a:cubicBezTo>
                      <a:cubicBezTo>
                        <a:pt x="39" y="174"/>
                        <a:pt x="0" y="136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6" name="Freeform 47">
                  <a:extLst>
                    <a:ext uri="{FF2B5EF4-FFF2-40B4-BE49-F238E27FC236}">
                      <a16:creationId xmlns:a16="http://schemas.microsoft.com/office/drawing/2014/main" id="{E2B374DF-7B76-DF46-9A90-791E046039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59566" y="5639209"/>
                  <a:ext cx="74889" cy="74890"/>
                </a:xfrm>
                <a:custGeom>
                  <a:avLst/>
                  <a:gdLst>
                    <a:gd name="T0" fmla="*/ 74459 w 174"/>
                    <a:gd name="T1" fmla="*/ 37229 h 173"/>
                    <a:gd name="T2" fmla="*/ 74459 w 174"/>
                    <a:gd name="T3" fmla="*/ 37229 h 173"/>
                    <a:gd name="T4" fmla="*/ 37014 w 174"/>
                    <a:gd name="T5" fmla="*/ 74457 h 173"/>
                    <a:gd name="T6" fmla="*/ 37014 w 174"/>
                    <a:gd name="T7" fmla="*/ 74457 h 173"/>
                    <a:gd name="T8" fmla="*/ 0 w 174"/>
                    <a:gd name="T9" fmla="*/ 37229 h 173"/>
                    <a:gd name="T10" fmla="*/ 0 w 174"/>
                    <a:gd name="T11" fmla="*/ 37229 h 173"/>
                    <a:gd name="T12" fmla="*/ 37014 w 174"/>
                    <a:gd name="T13" fmla="*/ 0 h 173"/>
                    <a:gd name="T14" fmla="*/ 37014 w 174"/>
                    <a:gd name="T15" fmla="*/ 0 h 173"/>
                    <a:gd name="T16" fmla="*/ 74459 w 174"/>
                    <a:gd name="T17" fmla="*/ 37229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3"/>
                        <a:pt x="134" y="172"/>
                        <a:pt x="86" y="172"/>
                      </a:cubicBezTo>
                      <a:cubicBezTo>
                        <a:pt x="38" y="172"/>
                        <a:pt x="0" y="133"/>
                        <a:pt x="0" y="86"/>
                      </a:cubicBezTo>
                      <a:cubicBezTo>
                        <a:pt x="0" y="38"/>
                        <a:pt x="38" y="0"/>
                        <a:pt x="86" y="0"/>
                      </a:cubicBezTo>
                      <a:cubicBezTo>
                        <a:pt x="134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7" name="Freeform 48">
                  <a:extLst>
                    <a:ext uri="{FF2B5EF4-FFF2-40B4-BE49-F238E27FC236}">
                      <a16:creationId xmlns:a16="http://schemas.microsoft.com/office/drawing/2014/main" id="{8BCC6EE5-10F5-5546-8697-A6F016EEFF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96942" y="6188401"/>
                  <a:ext cx="74889" cy="74890"/>
                </a:xfrm>
                <a:custGeom>
                  <a:avLst/>
                  <a:gdLst>
                    <a:gd name="T0" fmla="*/ 74456 w 173"/>
                    <a:gd name="T1" fmla="*/ 37015 h 174"/>
                    <a:gd name="T2" fmla="*/ 74456 w 173"/>
                    <a:gd name="T3" fmla="*/ 37015 h 174"/>
                    <a:gd name="T4" fmla="*/ 37661 w 173"/>
                    <a:gd name="T5" fmla="*/ 74460 h 174"/>
                    <a:gd name="T6" fmla="*/ 37661 w 173"/>
                    <a:gd name="T7" fmla="*/ 74460 h 174"/>
                    <a:gd name="T8" fmla="*/ 0 w 173"/>
                    <a:gd name="T9" fmla="*/ 37015 h 174"/>
                    <a:gd name="T10" fmla="*/ 0 w 173"/>
                    <a:gd name="T11" fmla="*/ 37015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01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6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8" name="Freeform 49">
                  <a:extLst>
                    <a:ext uri="{FF2B5EF4-FFF2-40B4-BE49-F238E27FC236}">
                      <a16:creationId xmlns:a16="http://schemas.microsoft.com/office/drawing/2014/main" id="{B315AE95-034B-9242-92C7-D9F39B4872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30772" y="6247928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7228 w 173"/>
                    <a:gd name="T5" fmla="*/ 76371 h 175"/>
                    <a:gd name="T6" fmla="*/ 37228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228 w 173"/>
                    <a:gd name="T13" fmla="*/ 0 h 175"/>
                    <a:gd name="T14" fmla="*/ 37228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3" y="174"/>
                        <a:pt x="86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3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9" name="Freeform 50">
                  <a:extLst>
                    <a:ext uri="{FF2B5EF4-FFF2-40B4-BE49-F238E27FC236}">
                      <a16:creationId xmlns:a16="http://schemas.microsoft.com/office/drawing/2014/main" id="{9CABD321-00C7-BF4E-AC5F-7DA40CDB44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49533" y="6507162"/>
                  <a:ext cx="74889" cy="74890"/>
                </a:xfrm>
                <a:custGeom>
                  <a:avLst/>
                  <a:gdLst>
                    <a:gd name="T0" fmla="*/ 74459 w 174"/>
                    <a:gd name="T1" fmla="*/ 37661 h 173"/>
                    <a:gd name="T2" fmla="*/ 74459 w 174"/>
                    <a:gd name="T3" fmla="*/ 37661 h 173"/>
                    <a:gd name="T4" fmla="*/ 37445 w 174"/>
                    <a:gd name="T5" fmla="*/ 74457 h 173"/>
                    <a:gd name="T6" fmla="*/ 37445 w 174"/>
                    <a:gd name="T7" fmla="*/ 74457 h 173"/>
                    <a:gd name="T8" fmla="*/ 0 w 174"/>
                    <a:gd name="T9" fmla="*/ 37661 h 173"/>
                    <a:gd name="T10" fmla="*/ 0 w 174"/>
                    <a:gd name="T11" fmla="*/ 37661 h 173"/>
                    <a:gd name="T12" fmla="*/ 37445 w 174"/>
                    <a:gd name="T13" fmla="*/ 0 h 173"/>
                    <a:gd name="T14" fmla="*/ 37445 w 174"/>
                    <a:gd name="T15" fmla="*/ 0 h 173"/>
                    <a:gd name="T16" fmla="*/ 74459 w 174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4"/>
                        <a:pt x="135" y="172"/>
                        <a:pt x="87" y="172"/>
                      </a:cubicBezTo>
                      <a:cubicBezTo>
                        <a:pt x="39" y="172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0" name="Freeform 51">
                  <a:extLst>
                    <a:ext uri="{FF2B5EF4-FFF2-40B4-BE49-F238E27FC236}">
                      <a16:creationId xmlns:a16="http://schemas.microsoft.com/office/drawing/2014/main" id="{960566E7-275C-2446-B2C5-8037C2488A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67257" y="6941139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4"/>
                        <a:pt x="134" y="173"/>
                        <a:pt x="86" y="173"/>
                      </a:cubicBezTo>
                      <a:cubicBezTo>
                        <a:pt x="39" y="173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rgbClr val="1B764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1" name="Freeform 52">
                  <a:extLst>
                    <a:ext uri="{FF2B5EF4-FFF2-40B4-BE49-F238E27FC236}">
                      <a16:creationId xmlns:a16="http://schemas.microsoft.com/office/drawing/2014/main" id="{FD76B2D1-C322-5E4E-A4C3-64AF3E70C9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8390" y="5066974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2" name="Freeform 53">
                  <a:extLst>
                    <a:ext uri="{FF2B5EF4-FFF2-40B4-BE49-F238E27FC236}">
                      <a16:creationId xmlns:a16="http://schemas.microsoft.com/office/drawing/2014/main" id="{0941A63A-4B68-3B43-8D77-2A4785C711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69920" y="6789439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3043 w 106"/>
                    <a:gd name="T5" fmla="*/ 45651 h 106"/>
                    <a:gd name="T6" fmla="*/ 23043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3043 w 106"/>
                    <a:gd name="T13" fmla="*/ 0 h 106"/>
                    <a:gd name="T14" fmla="*/ 23043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1" y="105"/>
                        <a:pt x="53" y="105"/>
                      </a:cubicBezTo>
                      <a:cubicBezTo>
                        <a:pt x="24" y="105"/>
                        <a:pt x="0" y="81"/>
                        <a:pt x="0" y="53"/>
                      </a:cubicBezTo>
                      <a:cubicBezTo>
                        <a:pt x="0" y="22"/>
                        <a:pt x="24" y="0"/>
                        <a:pt x="53" y="0"/>
                      </a:cubicBezTo>
                      <a:cubicBezTo>
                        <a:pt x="81" y="0"/>
                        <a:pt x="105" y="22"/>
                        <a:pt x="105" y="53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3" name="Freeform 54">
                  <a:extLst>
                    <a:ext uri="{FF2B5EF4-FFF2-40B4-BE49-F238E27FC236}">
                      <a16:creationId xmlns:a16="http://schemas.microsoft.com/office/drawing/2014/main" id="{2D26822C-DFCA-684A-8978-511AD9F5C8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99597" y="5483669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2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2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4" name="Freeform 55">
                  <a:extLst>
                    <a:ext uri="{FF2B5EF4-FFF2-40B4-BE49-F238E27FC236}">
                      <a16:creationId xmlns:a16="http://schemas.microsoft.com/office/drawing/2014/main" id="{2FFCA14D-3784-A64B-9C05-FCA73EA5E2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84676" y="6242167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0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0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5" name="Freeform 56">
                  <a:extLst>
                    <a:ext uri="{FF2B5EF4-FFF2-40B4-BE49-F238E27FC236}">
                      <a16:creationId xmlns:a16="http://schemas.microsoft.com/office/drawing/2014/main" id="{29D04056-BE72-6046-B46E-E0C7EAEC42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83647" y="6090468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3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6" name="Freeform 57">
                  <a:extLst>
                    <a:ext uri="{FF2B5EF4-FFF2-40B4-BE49-F238E27FC236}">
                      <a16:creationId xmlns:a16="http://schemas.microsoft.com/office/drawing/2014/main" id="{CD668845-8566-1C40-9986-A95361BE51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87781" y="6484118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2" y="104"/>
                        <a:pt x="53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2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7" name="Freeform 58">
                  <a:extLst>
                    <a:ext uri="{FF2B5EF4-FFF2-40B4-BE49-F238E27FC236}">
                      <a16:creationId xmlns:a16="http://schemas.microsoft.com/office/drawing/2014/main" id="{DCF20128-878F-474D-860D-C817D2706E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79963" y="5328128"/>
                  <a:ext cx="46086" cy="46086"/>
                </a:xfrm>
                <a:custGeom>
                  <a:avLst/>
                  <a:gdLst>
                    <a:gd name="T0" fmla="*/ 45651 w 106"/>
                    <a:gd name="T1" fmla="*/ 22608 h 106"/>
                    <a:gd name="T2" fmla="*/ 45651 w 106"/>
                    <a:gd name="T3" fmla="*/ 22608 h 106"/>
                    <a:gd name="T4" fmla="*/ 23043 w 106"/>
                    <a:gd name="T5" fmla="*/ 45651 h 106"/>
                    <a:gd name="T6" fmla="*/ 23043 w 106"/>
                    <a:gd name="T7" fmla="*/ 45651 h 106"/>
                    <a:gd name="T8" fmla="*/ 0 w 106"/>
                    <a:gd name="T9" fmla="*/ 22608 h 106"/>
                    <a:gd name="T10" fmla="*/ 0 w 106"/>
                    <a:gd name="T11" fmla="*/ 22608 h 106"/>
                    <a:gd name="T12" fmla="*/ 23043 w 106"/>
                    <a:gd name="T13" fmla="*/ 0 h 106"/>
                    <a:gd name="T14" fmla="*/ 23043 w 106"/>
                    <a:gd name="T15" fmla="*/ 0 h 106"/>
                    <a:gd name="T16" fmla="*/ 45651 w 106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2"/>
                        <a:pt x="81" y="105"/>
                        <a:pt x="53" y="105"/>
                      </a:cubicBezTo>
                      <a:cubicBezTo>
                        <a:pt x="23" y="105"/>
                        <a:pt x="0" y="82"/>
                        <a:pt x="0" y="52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8" name="Freeform 59">
                  <a:extLst>
                    <a:ext uri="{FF2B5EF4-FFF2-40B4-BE49-F238E27FC236}">
                      <a16:creationId xmlns:a16="http://schemas.microsoft.com/office/drawing/2014/main" id="{BFA0C0D7-ED5B-DD40-A6B8-327013499D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79512" y="5506712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3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9" name="Freeform 60">
                  <a:extLst>
                    <a:ext uri="{FF2B5EF4-FFF2-40B4-BE49-F238E27FC236}">
                      <a16:creationId xmlns:a16="http://schemas.microsoft.com/office/drawing/2014/main" id="{1279FF42-DCFC-8A48-A07E-33A5FDA3BC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65189" y="6090468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0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0" name="Freeform 61">
                  <a:extLst>
                    <a:ext uri="{FF2B5EF4-FFF2-40B4-BE49-F238E27FC236}">
                      <a16:creationId xmlns:a16="http://schemas.microsoft.com/office/drawing/2014/main" id="{15BBBAA4-0F38-994A-AE68-6969AB45C1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03300" y="6992985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2"/>
                        <a:pt x="81" y="104"/>
                        <a:pt x="52" y="104"/>
                      </a:cubicBezTo>
                      <a:cubicBezTo>
                        <a:pt x="23" y="104"/>
                        <a:pt x="0" y="82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1" name="Freeform 62">
                  <a:extLst>
                    <a:ext uri="{FF2B5EF4-FFF2-40B4-BE49-F238E27FC236}">
                      <a16:creationId xmlns:a16="http://schemas.microsoft.com/office/drawing/2014/main" id="{EE92AE2E-ECE9-544F-ABA4-38348C0E0E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03290" y="6812482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2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2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2" name="Freeform 63">
                  <a:extLst>
                    <a:ext uri="{FF2B5EF4-FFF2-40B4-BE49-F238E27FC236}">
                      <a16:creationId xmlns:a16="http://schemas.microsoft.com/office/drawing/2014/main" id="{7068C74F-EEE5-6749-BD94-DF463338DD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80541" y="5105379"/>
                  <a:ext cx="539591" cy="261154"/>
                </a:xfrm>
                <a:custGeom>
                  <a:avLst/>
                  <a:gdLst>
                    <a:gd name="T0" fmla="*/ 408292 w 1237"/>
                    <a:gd name="T1" fmla="*/ 260719 h 600"/>
                    <a:gd name="T2" fmla="*/ 131299 w 1237"/>
                    <a:gd name="T3" fmla="*/ 260719 h 600"/>
                    <a:gd name="T4" fmla="*/ 131299 w 1237"/>
                    <a:gd name="T5" fmla="*/ 260719 h 600"/>
                    <a:gd name="T6" fmla="*/ 0 w 1237"/>
                    <a:gd name="T7" fmla="*/ 129706 h 600"/>
                    <a:gd name="T8" fmla="*/ 0 w 1237"/>
                    <a:gd name="T9" fmla="*/ 129706 h 600"/>
                    <a:gd name="T10" fmla="*/ 0 w 1237"/>
                    <a:gd name="T11" fmla="*/ 129706 h 600"/>
                    <a:gd name="T12" fmla="*/ 131299 w 1237"/>
                    <a:gd name="T13" fmla="*/ 0 h 600"/>
                    <a:gd name="T14" fmla="*/ 408292 w 1237"/>
                    <a:gd name="T15" fmla="*/ 0 h 600"/>
                    <a:gd name="T16" fmla="*/ 408292 w 1237"/>
                    <a:gd name="T17" fmla="*/ 0 h 600"/>
                    <a:gd name="T18" fmla="*/ 539155 w 1237"/>
                    <a:gd name="T19" fmla="*/ 129706 h 600"/>
                    <a:gd name="T20" fmla="*/ 539155 w 1237"/>
                    <a:gd name="T21" fmla="*/ 129706 h 600"/>
                    <a:gd name="T22" fmla="*/ 539155 w 1237"/>
                    <a:gd name="T23" fmla="*/ 129706 h 600"/>
                    <a:gd name="T24" fmla="*/ 408292 w 1237"/>
                    <a:gd name="T25" fmla="*/ 260719 h 6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237" h="600">
                      <a:moveTo>
                        <a:pt x="936" y="599"/>
                      </a:moveTo>
                      <a:lnTo>
                        <a:pt x="301" y="599"/>
                      </a:lnTo>
                      <a:cubicBezTo>
                        <a:pt x="135" y="599"/>
                        <a:pt x="0" y="464"/>
                        <a:pt x="0" y="298"/>
                      </a:cubicBezTo>
                      <a:cubicBezTo>
                        <a:pt x="0" y="133"/>
                        <a:pt x="135" y="0"/>
                        <a:pt x="301" y="0"/>
                      </a:cubicBezTo>
                      <a:lnTo>
                        <a:pt x="936" y="0"/>
                      </a:lnTo>
                      <a:cubicBezTo>
                        <a:pt x="1101" y="0"/>
                        <a:pt x="1236" y="133"/>
                        <a:pt x="1236" y="298"/>
                      </a:cubicBezTo>
                      <a:cubicBezTo>
                        <a:pt x="1236" y="464"/>
                        <a:pt x="1101" y="599"/>
                        <a:pt x="936" y="599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3" name="Freeform 64">
                  <a:extLst>
                    <a:ext uri="{FF2B5EF4-FFF2-40B4-BE49-F238E27FC236}">
                      <a16:creationId xmlns:a16="http://schemas.microsoft.com/office/drawing/2014/main" id="{3063BA4A-F0C1-7B40-AD2C-862E142099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23385" y="6908494"/>
                  <a:ext cx="914039" cy="522308"/>
                </a:xfrm>
                <a:custGeom>
                  <a:avLst/>
                  <a:gdLst>
                    <a:gd name="T0" fmla="*/ 783524 w 2101"/>
                    <a:gd name="T1" fmla="*/ 260719 h 1200"/>
                    <a:gd name="T2" fmla="*/ 406771 w 2101"/>
                    <a:gd name="T3" fmla="*/ 260719 h 1200"/>
                    <a:gd name="T4" fmla="*/ 406771 w 2101"/>
                    <a:gd name="T5" fmla="*/ 260719 h 1200"/>
                    <a:gd name="T6" fmla="*/ 537286 w 2101"/>
                    <a:gd name="T7" fmla="*/ 130142 h 1200"/>
                    <a:gd name="T8" fmla="*/ 537286 w 2101"/>
                    <a:gd name="T9" fmla="*/ 130142 h 1200"/>
                    <a:gd name="T10" fmla="*/ 406771 w 2101"/>
                    <a:gd name="T11" fmla="*/ 0 h 1200"/>
                    <a:gd name="T12" fmla="*/ 130515 w 2101"/>
                    <a:gd name="T13" fmla="*/ 0 h 1200"/>
                    <a:gd name="T14" fmla="*/ 130515 w 2101"/>
                    <a:gd name="T15" fmla="*/ 0 h 1200"/>
                    <a:gd name="T16" fmla="*/ 0 w 2101"/>
                    <a:gd name="T17" fmla="*/ 130142 h 1200"/>
                    <a:gd name="T18" fmla="*/ 0 w 2101"/>
                    <a:gd name="T19" fmla="*/ 130142 h 1200"/>
                    <a:gd name="T20" fmla="*/ 130515 w 2101"/>
                    <a:gd name="T21" fmla="*/ 260719 h 1200"/>
                    <a:gd name="T22" fmla="*/ 226226 w 2101"/>
                    <a:gd name="T23" fmla="*/ 260719 h 1200"/>
                    <a:gd name="T24" fmla="*/ 226226 w 2101"/>
                    <a:gd name="T25" fmla="*/ 260719 h 1200"/>
                    <a:gd name="T26" fmla="*/ 95711 w 2101"/>
                    <a:gd name="T27" fmla="*/ 391296 h 1200"/>
                    <a:gd name="T28" fmla="*/ 95711 w 2101"/>
                    <a:gd name="T29" fmla="*/ 391296 h 1200"/>
                    <a:gd name="T30" fmla="*/ 226226 w 2101"/>
                    <a:gd name="T31" fmla="*/ 521873 h 1200"/>
                    <a:gd name="T32" fmla="*/ 783524 w 2101"/>
                    <a:gd name="T33" fmla="*/ 521873 h 1200"/>
                    <a:gd name="T34" fmla="*/ 783524 w 2101"/>
                    <a:gd name="T35" fmla="*/ 521873 h 1200"/>
                    <a:gd name="T36" fmla="*/ 913604 w 2101"/>
                    <a:gd name="T37" fmla="*/ 391296 h 1200"/>
                    <a:gd name="T38" fmla="*/ 913604 w 2101"/>
                    <a:gd name="T39" fmla="*/ 391296 h 1200"/>
                    <a:gd name="T40" fmla="*/ 783524 w 2101"/>
                    <a:gd name="T41" fmla="*/ 260719 h 120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101" h="1200">
                      <a:moveTo>
                        <a:pt x="1801" y="599"/>
                      </a:moveTo>
                      <a:lnTo>
                        <a:pt x="935" y="599"/>
                      </a:lnTo>
                      <a:cubicBezTo>
                        <a:pt x="1101" y="599"/>
                        <a:pt x="1235" y="465"/>
                        <a:pt x="1235" y="299"/>
                      </a:cubicBezTo>
                      <a:cubicBezTo>
                        <a:pt x="1235" y="134"/>
                        <a:pt x="1101" y="0"/>
                        <a:pt x="935" y="0"/>
                      </a:cubicBezTo>
                      <a:lnTo>
                        <a:pt x="300" y="0"/>
                      </a:lnTo>
                      <a:cubicBezTo>
                        <a:pt x="134" y="0"/>
                        <a:pt x="0" y="134"/>
                        <a:pt x="0" y="299"/>
                      </a:cubicBezTo>
                      <a:cubicBezTo>
                        <a:pt x="0" y="465"/>
                        <a:pt x="134" y="599"/>
                        <a:pt x="300" y="599"/>
                      </a:cubicBezTo>
                      <a:lnTo>
                        <a:pt x="520" y="599"/>
                      </a:lnTo>
                      <a:cubicBezTo>
                        <a:pt x="354" y="599"/>
                        <a:pt x="220" y="733"/>
                        <a:pt x="220" y="899"/>
                      </a:cubicBezTo>
                      <a:cubicBezTo>
                        <a:pt x="220" y="1065"/>
                        <a:pt x="354" y="1199"/>
                        <a:pt x="520" y="1199"/>
                      </a:cubicBezTo>
                      <a:lnTo>
                        <a:pt x="1801" y="1199"/>
                      </a:lnTo>
                      <a:cubicBezTo>
                        <a:pt x="1967" y="1199"/>
                        <a:pt x="2100" y="1065"/>
                        <a:pt x="2100" y="899"/>
                      </a:cubicBezTo>
                      <a:cubicBezTo>
                        <a:pt x="2100" y="733"/>
                        <a:pt x="1967" y="599"/>
                        <a:pt x="1801" y="599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4" name="Freeform 65">
                  <a:extLst>
                    <a:ext uri="{FF2B5EF4-FFF2-40B4-BE49-F238E27FC236}">
                      <a16:creationId xmlns:a16="http://schemas.microsoft.com/office/drawing/2014/main" id="{79D49826-4194-4C4F-A9E1-465E4EB3B2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03888" y="5790909"/>
                  <a:ext cx="537670" cy="261154"/>
                </a:xfrm>
                <a:custGeom>
                  <a:avLst/>
                  <a:gdLst>
                    <a:gd name="T0" fmla="*/ 406733 w 1236"/>
                    <a:gd name="T1" fmla="*/ 260719 h 601"/>
                    <a:gd name="T2" fmla="*/ 130067 w 1236"/>
                    <a:gd name="T3" fmla="*/ 260719 h 601"/>
                    <a:gd name="T4" fmla="*/ 130067 w 1236"/>
                    <a:gd name="T5" fmla="*/ 260719 h 601"/>
                    <a:gd name="T6" fmla="*/ 0 w 1236"/>
                    <a:gd name="T7" fmla="*/ 130794 h 601"/>
                    <a:gd name="T8" fmla="*/ 0 w 1236"/>
                    <a:gd name="T9" fmla="*/ 130794 h 601"/>
                    <a:gd name="T10" fmla="*/ 130067 w 1236"/>
                    <a:gd name="T11" fmla="*/ 0 h 601"/>
                    <a:gd name="T12" fmla="*/ 406733 w 1236"/>
                    <a:gd name="T13" fmla="*/ 0 h 601"/>
                    <a:gd name="T14" fmla="*/ 406733 w 1236"/>
                    <a:gd name="T15" fmla="*/ 0 h 601"/>
                    <a:gd name="T16" fmla="*/ 537235 w 1236"/>
                    <a:gd name="T17" fmla="*/ 130794 h 601"/>
                    <a:gd name="T18" fmla="*/ 537235 w 1236"/>
                    <a:gd name="T19" fmla="*/ 130794 h 601"/>
                    <a:gd name="T20" fmla="*/ 406733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5" y="600"/>
                      </a:moveTo>
                      <a:lnTo>
                        <a:pt x="299" y="600"/>
                      </a:lnTo>
                      <a:cubicBezTo>
                        <a:pt x="135" y="600"/>
                        <a:pt x="0" y="465"/>
                        <a:pt x="0" y="301"/>
                      </a:cubicBezTo>
                      <a:cubicBezTo>
                        <a:pt x="0" y="135"/>
                        <a:pt x="135" y="0"/>
                        <a:pt x="299" y="0"/>
                      </a:cubicBezTo>
                      <a:lnTo>
                        <a:pt x="935" y="0"/>
                      </a:lnTo>
                      <a:cubicBezTo>
                        <a:pt x="1101" y="0"/>
                        <a:pt x="1235" y="135"/>
                        <a:pt x="1235" y="301"/>
                      </a:cubicBezTo>
                      <a:cubicBezTo>
                        <a:pt x="1235" y="465"/>
                        <a:pt x="1101" y="600"/>
                        <a:pt x="935" y="600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69" name="Group 6">
                <a:extLst>
                  <a:ext uri="{FF2B5EF4-FFF2-40B4-BE49-F238E27FC236}">
                    <a16:creationId xmlns:a16="http://schemas.microsoft.com/office/drawing/2014/main" id="{586B2479-E22F-254B-AE62-610F3053A3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9619297" y="-518940"/>
                <a:ext cx="2960218" cy="2568925"/>
                <a:chOff x="7790456" y="-543997"/>
                <a:chExt cx="2761319" cy="2396472"/>
              </a:xfrm>
            </p:grpSpPr>
            <p:sp>
              <p:nvSpPr>
                <p:cNvPr id="70" name="Freeform 166">
                  <a:extLst>
                    <a:ext uri="{FF2B5EF4-FFF2-40B4-BE49-F238E27FC236}">
                      <a16:creationId xmlns:a16="http://schemas.microsoft.com/office/drawing/2014/main" id="{B01DA72D-5C15-E74F-889D-BE29F305F8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88388" y="-543997"/>
                  <a:ext cx="2603859" cy="2396472"/>
                </a:xfrm>
                <a:custGeom>
                  <a:avLst/>
                  <a:gdLst>
                    <a:gd name="T0" fmla="*/ 2100336 w 5978"/>
                    <a:gd name="T1" fmla="*/ 1767082 h 5502"/>
                    <a:gd name="T2" fmla="*/ 1950499 w 5978"/>
                    <a:gd name="T3" fmla="*/ 1641640 h 5502"/>
                    <a:gd name="T4" fmla="*/ 2100336 w 5978"/>
                    <a:gd name="T5" fmla="*/ 1517069 h 5502"/>
                    <a:gd name="T6" fmla="*/ 2302006 w 5978"/>
                    <a:gd name="T7" fmla="*/ 1517069 h 5502"/>
                    <a:gd name="T8" fmla="*/ 2452279 w 5978"/>
                    <a:gd name="T9" fmla="*/ 1359395 h 5502"/>
                    <a:gd name="T10" fmla="*/ 2453151 w 5978"/>
                    <a:gd name="T11" fmla="*/ 1202156 h 5502"/>
                    <a:gd name="T12" fmla="*/ 2603423 w 5978"/>
                    <a:gd name="T13" fmla="*/ 1044918 h 5502"/>
                    <a:gd name="T14" fmla="*/ 2453151 w 5978"/>
                    <a:gd name="T15" fmla="*/ 887243 h 5502"/>
                    <a:gd name="T16" fmla="*/ 2034564 w 5978"/>
                    <a:gd name="T17" fmla="*/ 887243 h 5502"/>
                    <a:gd name="T18" fmla="*/ 1884291 w 5978"/>
                    <a:gd name="T19" fmla="*/ 1044918 h 5502"/>
                    <a:gd name="T20" fmla="*/ 1348536 w 5978"/>
                    <a:gd name="T21" fmla="*/ 1202156 h 5502"/>
                    <a:gd name="T22" fmla="*/ 1498809 w 5978"/>
                    <a:gd name="T23" fmla="*/ 1044918 h 5502"/>
                    <a:gd name="T24" fmla="*/ 1348536 w 5978"/>
                    <a:gd name="T25" fmla="*/ 887243 h 5502"/>
                    <a:gd name="T26" fmla="*/ 953471 w 5978"/>
                    <a:gd name="T27" fmla="*/ 887243 h 5502"/>
                    <a:gd name="T28" fmla="*/ 963053 w 5978"/>
                    <a:gd name="T29" fmla="*/ 886808 h 5502"/>
                    <a:gd name="T30" fmla="*/ 849804 w 5978"/>
                    <a:gd name="T31" fmla="*/ 758317 h 5502"/>
                    <a:gd name="T32" fmla="*/ 963053 w 5978"/>
                    <a:gd name="T33" fmla="*/ 629825 h 5502"/>
                    <a:gd name="T34" fmla="*/ 1223091 w 5978"/>
                    <a:gd name="T35" fmla="*/ 628954 h 5502"/>
                    <a:gd name="T36" fmla="*/ 1373364 w 5978"/>
                    <a:gd name="T37" fmla="*/ 471716 h 5502"/>
                    <a:gd name="T38" fmla="*/ 1223091 w 5978"/>
                    <a:gd name="T39" fmla="*/ 314041 h 5502"/>
                    <a:gd name="T40" fmla="*/ 1093290 w 5978"/>
                    <a:gd name="T41" fmla="*/ 314041 h 5502"/>
                    <a:gd name="T42" fmla="*/ 1243127 w 5978"/>
                    <a:gd name="T43" fmla="*/ 157239 h 5502"/>
                    <a:gd name="T44" fmla="*/ 727843 w 5978"/>
                    <a:gd name="T45" fmla="*/ 0 h 5502"/>
                    <a:gd name="T46" fmla="*/ 577571 w 5978"/>
                    <a:gd name="T47" fmla="*/ 157239 h 5502"/>
                    <a:gd name="T48" fmla="*/ 727843 w 5978"/>
                    <a:gd name="T49" fmla="*/ 314041 h 5502"/>
                    <a:gd name="T50" fmla="*/ 371980 w 5978"/>
                    <a:gd name="T51" fmla="*/ 314041 h 5502"/>
                    <a:gd name="T52" fmla="*/ 221707 w 5978"/>
                    <a:gd name="T53" fmla="*/ 471716 h 5502"/>
                    <a:gd name="T54" fmla="*/ 534013 w 5978"/>
                    <a:gd name="T55" fmla="*/ 628954 h 5502"/>
                    <a:gd name="T56" fmla="*/ 531400 w 5978"/>
                    <a:gd name="T57" fmla="*/ 629390 h 5502"/>
                    <a:gd name="T58" fmla="*/ 651183 w 5978"/>
                    <a:gd name="T59" fmla="*/ 758317 h 5502"/>
                    <a:gd name="T60" fmla="*/ 531400 w 5978"/>
                    <a:gd name="T61" fmla="*/ 887243 h 5502"/>
                    <a:gd name="T62" fmla="*/ 534013 w 5978"/>
                    <a:gd name="T63" fmla="*/ 887243 h 5502"/>
                    <a:gd name="T64" fmla="*/ 149837 w 5978"/>
                    <a:gd name="T65" fmla="*/ 887243 h 5502"/>
                    <a:gd name="T66" fmla="*/ 0 w 5978"/>
                    <a:gd name="T67" fmla="*/ 1044918 h 5502"/>
                    <a:gd name="T68" fmla="*/ 727843 w 5978"/>
                    <a:gd name="T69" fmla="*/ 1202156 h 5502"/>
                    <a:gd name="T70" fmla="*/ 577571 w 5978"/>
                    <a:gd name="T71" fmla="*/ 1359395 h 5502"/>
                    <a:gd name="T72" fmla="*/ 727843 w 5978"/>
                    <a:gd name="T73" fmla="*/ 1517069 h 5502"/>
                    <a:gd name="T74" fmla="*/ 1061928 w 5978"/>
                    <a:gd name="T75" fmla="*/ 1517069 h 5502"/>
                    <a:gd name="T76" fmla="*/ 1212201 w 5978"/>
                    <a:gd name="T77" fmla="*/ 1641640 h 5502"/>
                    <a:gd name="T78" fmla="*/ 848933 w 5978"/>
                    <a:gd name="T79" fmla="*/ 1767082 h 5502"/>
                    <a:gd name="T80" fmla="*/ 698660 w 5978"/>
                    <a:gd name="T81" fmla="*/ 1924321 h 5502"/>
                    <a:gd name="T82" fmla="*/ 848933 w 5978"/>
                    <a:gd name="T83" fmla="*/ 2081124 h 5502"/>
                    <a:gd name="T84" fmla="*/ 1801097 w 5978"/>
                    <a:gd name="T85" fmla="*/ 2081124 h 5502"/>
                    <a:gd name="T86" fmla="*/ 1651260 w 5978"/>
                    <a:gd name="T87" fmla="*/ 2238362 h 5502"/>
                    <a:gd name="T88" fmla="*/ 2220119 w 5978"/>
                    <a:gd name="T89" fmla="*/ 2396036 h 5502"/>
                    <a:gd name="T90" fmla="*/ 2369956 w 5978"/>
                    <a:gd name="T91" fmla="*/ 2238362 h 5502"/>
                    <a:gd name="T92" fmla="*/ 2220119 w 5978"/>
                    <a:gd name="T93" fmla="*/ 2081124 h 5502"/>
                    <a:gd name="T94" fmla="*/ 2453151 w 5978"/>
                    <a:gd name="T95" fmla="*/ 2081124 h 5502"/>
                    <a:gd name="T96" fmla="*/ 2603423 w 5978"/>
                    <a:gd name="T97" fmla="*/ 1924321 h 5502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5978" h="5502">
                      <a:moveTo>
                        <a:pt x="5632" y="4057"/>
                      </a:moveTo>
                      <a:lnTo>
                        <a:pt x="4822" y="4057"/>
                      </a:lnTo>
                      <a:cubicBezTo>
                        <a:pt x="4632" y="4057"/>
                        <a:pt x="4478" y="3928"/>
                        <a:pt x="4478" y="3769"/>
                      </a:cubicBezTo>
                      <a:cubicBezTo>
                        <a:pt x="4478" y="3611"/>
                        <a:pt x="4632" y="3483"/>
                        <a:pt x="4822" y="3483"/>
                      </a:cubicBezTo>
                      <a:lnTo>
                        <a:pt x="5285" y="3483"/>
                      </a:lnTo>
                      <a:cubicBezTo>
                        <a:pt x="5476" y="3483"/>
                        <a:pt x="5630" y="3321"/>
                        <a:pt x="5630" y="3121"/>
                      </a:cubicBezTo>
                      <a:cubicBezTo>
                        <a:pt x="5630" y="2922"/>
                        <a:pt x="5476" y="2760"/>
                        <a:pt x="5285" y="2760"/>
                      </a:cubicBezTo>
                      <a:lnTo>
                        <a:pt x="5632" y="2760"/>
                      </a:lnTo>
                      <a:cubicBezTo>
                        <a:pt x="5823" y="2760"/>
                        <a:pt x="5977" y="2598"/>
                        <a:pt x="5977" y="2399"/>
                      </a:cubicBezTo>
                      <a:cubicBezTo>
                        <a:pt x="5977" y="2199"/>
                        <a:pt x="5823" y="2037"/>
                        <a:pt x="5632" y="2037"/>
                      </a:cubicBezTo>
                      <a:lnTo>
                        <a:pt x="4671" y="2037"/>
                      </a:lnTo>
                      <a:cubicBezTo>
                        <a:pt x="4480" y="2037"/>
                        <a:pt x="4326" y="2199"/>
                        <a:pt x="4326" y="2399"/>
                      </a:cubicBezTo>
                      <a:cubicBezTo>
                        <a:pt x="4326" y="2598"/>
                        <a:pt x="4480" y="2760"/>
                        <a:pt x="4671" y="2760"/>
                      </a:cubicBezTo>
                      <a:lnTo>
                        <a:pt x="3096" y="2760"/>
                      </a:lnTo>
                      <a:cubicBezTo>
                        <a:pt x="3285" y="2760"/>
                        <a:pt x="3441" y="2598"/>
                        <a:pt x="3441" y="2399"/>
                      </a:cubicBezTo>
                      <a:cubicBezTo>
                        <a:pt x="3441" y="2199"/>
                        <a:pt x="3285" y="2037"/>
                        <a:pt x="3096" y="2037"/>
                      </a:cubicBezTo>
                      <a:lnTo>
                        <a:pt x="2189" y="2037"/>
                      </a:lnTo>
                      <a:cubicBezTo>
                        <a:pt x="2195" y="2037"/>
                        <a:pt x="2204" y="2037"/>
                        <a:pt x="2211" y="2036"/>
                      </a:cubicBezTo>
                      <a:cubicBezTo>
                        <a:pt x="2066" y="2023"/>
                        <a:pt x="1951" y="1896"/>
                        <a:pt x="1951" y="1741"/>
                      </a:cubicBezTo>
                      <a:cubicBezTo>
                        <a:pt x="1951" y="1585"/>
                        <a:pt x="2066" y="1458"/>
                        <a:pt x="2211" y="1446"/>
                      </a:cubicBezTo>
                      <a:cubicBezTo>
                        <a:pt x="2204" y="1445"/>
                        <a:pt x="2195" y="1444"/>
                        <a:pt x="2189" y="1444"/>
                      </a:cubicBezTo>
                      <a:lnTo>
                        <a:pt x="2808" y="1444"/>
                      </a:lnTo>
                      <a:cubicBezTo>
                        <a:pt x="2998" y="1444"/>
                        <a:pt x="3153" y="1282"/>
                        <a:pt x="3153" y="1083"/>
                      </a:cubicBezTo>
                      <a:cubicBezTo>
                        <a:pt x="3153" y="884"/>
                        <a:pt x="2998" y="721"/>
                        <a:pt x="2808" y="721"/>
                      </a:cubicBezTo>
                      <a:lnTo>
                        <a:pt x="2510" y="721"/>
                      </a:lnTo>
                      <a:cubicBezTo>
                        <a:pt x="2700" y="721"/>
                        <a:pt x="2854" y="561"/>
                        <a:pt x="2854" y="361"/>
                      </a:cubicBezTo>
                      <a:cubicBezTo>
                        <a:pt x="2854" y="162"/>
                        <a:pt x="2700" y="0"/>
                        <a:pt x="2510" y="0"/>
                      </a:cubicBezTo>
                      <a:lnTo>
                        <a:pt x="1671" y="0"/>
                      </a:lnTo>
                      <a:cubicBezTo>
                        <a:pt x="1481" y="0"/>
                        <a:pt x="1326" y="162"/>
                        <a:pt x="1326" y="361"/>
                      </a:cubicBezTo>
                      <a:cubicBezTo>
                        <a:pt x="1326" y="561"/>
                        <a:pt x="1481" y="721"/>
                        <a:pt x="1671" y="721"/>
                      </a:cubicBezTo>
                      <a:lnTo>
                        <a:pt x="854" y="721"/>
                      </a:lnTo>
                      <a:cubicBezTo>
                        <a:pt x="663" y="721"/>
                        <a:pt x="509" y="884"/>
                        <a:pt x="509" y="1083"/>
                      </a:cubicBezTo>
                      <a:cubicBezTo>
                        <a:pt x="509" y="1282"/>
                        <a:pt x="663" y="1444"/>
                        <a:pt x="854" y="1444"/>
                      </a:cubicBezTo>
                      <a:lnTo>
                        <a:pt x="1226" y="1444"/>
                      </a:lnTo>
                      <a:cubicBezTo>
                        <a:pt x="1224" y="1444"/>
                        <a:pt x="1222" y="1444"/>
                        <a:pt x="1220" y="1445"/>
                      </a:cubicBezTo>
                      <a:cubicBezTo>
                        <a:pt x="1373" y="1449"/>
                        <a:pt x="1495" y="1580"/>
                        <a:pt x="1495" y="1741"/>
                      </a:cubicBezTo>
                      <a:cubicBezTo>
                        <a:pt x="1495" y="1902"/>
                        <a:pt x="1373" y="2033"/>
                        <a:pt x="1220" y="2037"/>
                      </a:cubicBezTo>
                      <a:cubicBezTo>
                        <a:pt x="1222" y="2037"/>
                        <a:pt x="1224" y="2037"/>
                        <a:pt x="1226" y="2037"/>
                      </a:cubicBezTo>
                      <a:lnTo>
                        <a:pt x="344" y="2037"/>
                      </a:lnTo>
                      <a:cubicBezTo>
                        <a:pt x="154" y="2037"/>
                        <a:pt x="0" y="2199"/>
                        <a:pt x="0" y="2399"/>
                      </a:cubicBezTo>
                      <a:cubicBezTo>
                        <a:pt x="0" y="2598"/>
                        <a:pt x="154" y="2760"/>
                        <a:pt x="344" y="2760"/>
                      </a:cubicBezTo>
                      <a:lnTo>
                        <a:pt x="1671" y="2760"/>
                      </a:lnTo>
                      <a:cubicBezTo>
                        <a:pt x="1481" y="2760"/>
                        <a:pt x="1326" y="2922"/>
                        <a:pt x="1326" y="3121"/>
                      </a:cubicBezTo>
                      <a:cubicBezTo>
                        <a:pt x="1326" y="3321"/>
                        <a:pt x="1481" y="3483"/>
                        <a:pt x="1671" y="3483"/>
                      </a:cubicBezTo>
                      <a:lnTo>
                        <a:pt x="2438" y="3483"/>
                      </a:lnTo>
                      <a:cubicBezTo>
                        <a:pt x="2629" y="3483"/>
                        <a:pt x="2783" y="3611"/>
                        <a:pt x="2783" y="3769"/>
                      </a:cubicBezTo>
                      <a:cubicBezTo>
                        <a:pt x="2783" y="3928"/>
                        <a:pt x="2629" y="4057"/>
                        <a:pt x="2438" y="4057"/>
                      </a:cubicBezTo>
                      <a:lnTo>
                        <a:pt x="1949" y="4057"/>
                      </a:lnTo>
                      <a:cubicBezTo>
                        <a:pt x="1758" y="4057"/>
                        <a:pt x="1604" y="4218"/>
                        <a:pt x="1604" y="4418"/>
                      </a:cubicBezTo>
                      <a:cubicBezTo>
                        <a:pt x="1604" y="4616"/>
                        <a:pt x="1758" y="4778"/>
                        <a:pt x="1949" y="4778"/>
                      </a:cubicBezTo>
                      <a:lnTo>
                        <a:pt x="4135" y="4778"/>
                      </a:lnTo>
                      <a:cubicBezTo>
                        <a:pt x="3945" y="4778"/>
                        <a:pt x="3791" y="4940"/>
                        <a:pt x="3791" y="5139"/>
                      </a:cubicBezTo>
                      <a:cubicBezTo>
                        <a:pt x="3791" y="5339"/>
                        <a:pt x="3945" y="5501"/>
                        <a:pt x="4135" y="5501"/>
                      </a:cubicBezTo>
                      <a:lnTo>
                        <a:pt x="5097" y="5501"/>
                      </a:lnTo>
                      <a:cubicBezTo>
                        <a:pt x="5287" y="5501"/>
                        <a:pt x="5441" y="5339"/>
                        <a:pt x="5441" y="5139"/>
                      </a:cubicBezTo>
                      <a:cubicBezTo>
                        <a:pt x="5441" y="4940"/>
                        <a:pt x="5287" y="4778"/>
                        <a:pt x="5097" y="4778"/>
                      </a:cubicBezTo>
                      <a:lnTo>
                        <a:pt x="5632" y="4778"/>
                      </a:lnTo>
                      <a:cubicBezTo>
                        <a:pt x="5823" y="4778"/>
                        <a:pt x="5977" y="4616"/>
                        <a:pt x="5977" y="4418"/>
                      </a:cubicBezTo>
                      <a:cubicBezTo>
                        <a:pt x="5977" y="4218"/>
                        <a:pt x="5823" y="4057"/>
                        <a:pt x="5632" y="4057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1" name="Freeform 167">
                  <a:extLst>
                    <a:ext uri="{FF2B5EF4-FFF2-40B4-BE49-F238E27FC236}">
                      <a16:creationId xmlns:a16="http://schemas.microsoft.com/office/drawing/2014/main" id="{51239410-4080-204E-836D-7E4ECA526D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88241" y="1224554"/>
                  <a:ext cx="495425" cy="314921"/>
                </a:xfrm>
                <a:custGeom>
                  <a:avLst/>
                  <a:gdLst>
                    <a:gd name="T0" fmla="*/ 338265 w 1138"/>
                    <a:gd name="T1" fmla="*/ 0 h 722"/>
                    <a:gd name="T2" fmla="*/ 157160 w 1138"/>
                    <a:gd name="T3" fmla="*/ 0 h 722"/>
                    <a:gd name="T4" fmla="*/ 157160 w 1138"/>
                    <a:gd name="T5" fmla="*/ 0 h 722"/>
                    <a:gd name="T6" fmla="*/ 0 w 1138"/>
                    <a:gd name="T7" fmla="*/ 157461 h 722"/>
                    <a:gd name="T8" fmla="*/ 0 w 1138"/>
                    <a:gd name="T9" fmla="*/ 157461 h 722"/>
                    <a:gd name="T10" fmla="*/ 157160 w 1138"/>
                    <a:gd name="T11" fmla="*/ 314485 h 722"/>
                    <a:gd name="T12" fmla="*/ 338265 w 1138"/>
                    <a:gd name="T13" fmla="*/ 314485 h 722"/>
                    <a:gd name="T14" fmla="*/ 338265 w 1138"/>
                    <a:gd name="T15" fmla="*/ 314485 h 722"/>
                    <a:gd name="T16" fmla="*/ 494990 w 1138"/>
                    <a:gd name="T17" fmla="*/ 157461 h 722"/>
                    <a:gd name="T18" fmla="*/ 494990 w 1138"/>
                    <a:gd name="T19" fmla="*/ 157461 h 722"/>
                    <a:gd name="T20" fmla="*/ 338265 w 1138"/>
                    <a:gd name="T21" fmla="*/ 0 h 72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138" h="722">
                      <a:moveTo>
                        <a:pt x="777" y="0"/>
                      </a:moveTo>
                      <a:lnTo>
                        <a:pt x="361" y="0"/>
                      </a:lnTo>
                      <a:cubicBezTo>
                        <a:pt x="162" y="0"/>
                        <a:pt x="0" y="161"/>
                        <a:pt x="0" y="361"/>
                      </a:cubicBezTo>
                      <a:cubicBezTo>
                        <a:pt x="0" y="559"/>
                        <a:pt x="162" y="721"/>
                        <a:pt x="361" y="721"/>
                      </a:cubicBezTo>
                      <a:lnTo>
                        <a:pt x="777" y="721"/>
                      </a:lnTo>
                      <a:cubicBezTo>
                        <a:pt x="976" y="721"/>
                        <a:pt x="1137" y="559"/>
                        <a:pt x="1137" y="361"/>
                      </a:cubicBezTo>
                      <a:cubicBezTo>
                        <a:pt x="1137" y="161"/>
                        <a:pt x="976" y="0"/>
                        <a:pt x="777" y="0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2" name="Freeform 168">
                  <a:extLst>
                    <a:ext uri="{FF2B5EF4-FFF2-40B4-BE49-F238E27FC236}">
                      <a16:creationId xmlns:a16="http://schemas.microsoft.com/office/drawing/2014/main" id="{E516AEF7-F8F7-7646-ABA1-96A66BAA82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65061" y="197220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7228 w 173"/>
                    <a:gd name="T5" fmla="*/ 76371 h 175"/>
                    <a:gd name="T6" fmla="*/ 37228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228 w 173"/>
                    <a:gd name="T13" fmla="*/ 0 h 175"/>
                    <a:gd name="T14" fmla="*/ 37228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4"/>
                        <a:pt x="86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3" name="Freeform 169">
                  <a:extLst>
                    <a:ext uri="{FF2B5EF4-FFF2-40B4-BE49-F238E27FC236}">
                      <a16:creationId xmlns:a16="http://schemas.microsoft.com/office/drawing/2014/main" id="{AA404EB1-2C26-7147-9442-B6120405C0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90317" y="1358972"/>
                  <a:ext cx="76810" cy="74889"/>
                </a:xfrm>
                <a:custGeom>
                  <a:avLst/>
                  <a:gdLst>
                    <a:gd name="T0" fmla="*/ 76371 w 175"/>
                    <a:gd name="T1" fmla="*/ 37014 h 174"/>
                    <a:gd name="T2" fmla="*/ 76371 w 175"/>
                    <a:gd name="T3" fmla="*/ 37014 h 174"/>
                    <a:gd name="T4" fmla="*/ 38186 w 175"/>
                    <a:gd name="T5" fmla="*/ 74459 h 174"/>
                    <a:gd name="T6" fmla="*/ 38186 w 175"/>
                    <a:gd name="T7" fmla="*/ 74459 h 174"/>
                    <a:gd name="T8" fmla="*/ 0 w 175"/>
                    <a:gd name="T9" fmla="*/ 37014 h 174"/>
                    <a:gd name="T10" fmla="*/ 0 w 175"/>
                    <a:gd name="T11" fmla="*/ 37014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6"/>
                      </a:moveTo>
                      <a:lnTo>
                        <a:pt x="174" y="86"/>
                      </a:lnTo>
                      <a:cubicBezTo>
                        <a:pt x="174" y="133"/>
                        <a:pt x="135" y="173"/>
                        <a:pt x="87" y="173"/>
                      </a:cubicBezTo>
                      <a:cubicBezTo>
                        <a:pt x="39" y="173"/>
                        <a:pt x="0" y="133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6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4" name="Freeform 170">
                  <a:extLst>
                    <a:ext uri="{FF2B5EF4-FFF2-40B4-BE49-F238E27FC236}">
                      <a16:creationId xmlns:a16="http://schemas.microsoft.com/office/drawing/2014/main" id="{16709592-6914-A64A-A4B9-15B39B9C20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30946" y="122331"/>
                  <a:ext cx="76810" cy="74889"/>
                </a:xfrm>
                <a:custGeom>
                  <a:avLst/>
                  <a:gdLst>
                    <a:gd name="T0" fmla="*/ 76371 w 175"/>
                    <a:gd name="T1" fmla="*/ 37228 h 173"/>
                    <a:gd name="T2" fmla="*/ 76371 w 175"/>
                    <a:gd name="T3" fmla="*/ 37228 h 173"/>
                    <a:gd name="T4" fmla="*/ 38186 w 175"/>
                    <a:gd name="T5" fmla="*/ 74456 h 173"/>
                    <a:gd name="T6" fmla="*/ 38186 w 175"/>
                    <a:gd name="T7" fmla="*/ 74456 h 173"/>
                    <a:gd name="T8" fmla="*/ 0 w 175"/>
                    <a:gd name="T9" fmla="*/ 37228 h 173"/>
                    <a:gd name="T10" fmla="*/ 0 w 175"/>
                    <a:gd name="T11" fmla="*/ 37228 h 173"/>
                    <a:gd name="T12" fmla="*/ 38186 w 175"/>
                    <a:gd name="T13" fmla="*/ 0 h 173"/>
                    <a:gd name="T14" fmla="*/ 38186 w 175"/>
                    <a:gd name="T15" fmla="*/ 0 h 173"/>
                    <a:gd name="T16" fmla="*/ 76371 w 175"/>
                    <a:gd name="T17" fmla="*/ 37228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3">
                      <a:moveTo>
                        <a:pt x="174" y="86"/>
                      </a:moveTo>
                      <a:lnTo>
                        <a:pt x="174" y="86"/>
                      </a:lnTo>
                      <a:cubicBezTo>
                        <a:pt x="174" y="134"/>
                        <a:pt x="135" y="172"/>
                        <a:pt x="87" y="172"/>
                      </a:cubicBezTo>
                      <a:cubicBezTo>
                        <a:pt x="39" y="172"/>
                        <a:pt x="0" y="134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6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5" name="Freeform 171">
                  <a:extLst>
                    <a:ext uri="{FF2B5EF4-FFF2-40B4-BE49-F238E27FC236}">
                      <a16:creationId xmlns:a16="http://schemas.microsoft.com/office/drawing/2014/main" id="{9A9685A9-FAC9-C742-8C8B-423F8E4F95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86027" y="-365413"/>
                  <a:ext cx="74889" cy="74889"/>
                </a:xfrm>
                <a:custGeom>
                  <a:avLst/>
                  <a:gdLst>
                    <a:gd name="T0" fmla="*/ 74456 w 173"/>
                    <a:gd name="T1" fmla="*/ 37661 h 173"/>
                    <a:gd name="T2" fmla="*/ 74456 w 173"/>
                    <a:gd name="T3" fmla="*/ 37661 h 173"/>
                    <a:gd name="T4" fmla="*/ 36795 w 173"/>
                    <a:gd name="T5" fmla="*/ 74456 h 173"/>
                    <a:gd name="T6" fmla="*/ 36795 w 173"/>
                    <a:gd name="T7" fmla="*/ 74456 h 173"/>
                    <a:gd name="T8" fmla="*/ 0 w 173"/>
                    <a:gd name="T9" fmla="*/ 37661 h 173"/>
                    <a:gd name="T10" fmla="*/ 0 w 173"/>
                    <a:gd name="T11" fmla="*/ 37661 h 173"/>
                    <a:gd name="T12" fmla="*/ 36795 w 173"/>
                    <a:gd name="T13" fmla="*/ 0 h 173"/>
                    <a:gd name="T14" fmla="*/ 36795 w 173"/>
                    <a:gd name="T15" fmla="*/ 0 h 173"/>
                    <a:gd name="T16" fmla="*/ 74456 w 173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4"/>
                        <a:pt x="133" y="172"/>
                        <a:pt x="85" y="172"/>
                      </a:cubicBezTo>
                      <a:cubicBezTo>
                        <a:pt x="39" y="172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5" y="0"/>
                      </a:cubicBezTo>
                      <a:cubicBezTo>
                        <a:pt x="133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6" name="Freeform 172">
                  <a:extLst>
                    <a:ext uri="{FF2B5EF4-FFF2-40B4-BE49-F238E27FC236}">
                      <a16:creationId xmlns:a16="http://schemas.microsoft.com/office/drawing/2014/main" id="{DBCF62EF-DB5C-7D4E-B14F-8C72BCD30B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24432" y="804020"/>
                  <a:ext cx="76810" cy="74890"/>
                </a:xfrm>
                <a:custGeom>
                  <a:avLst/>
                  <a:gdLst>
                    <a:gd name="T0" fmla="*/ 76371 w 175"/>
                    <a:gd name="T1" fmla="*/ 37445 h 174"/>
                    <a:gd name="T2" fmla="*/ 76371 w 175"/>
                    <a:gd name="T3" fmla="*/ 37445 h 174"/>
                    <a:gd name="T4" fmla="*/ 38186 w 175"/>
                    <a:gd name="T5" fmla="*/ 74460 h 174"/>
                    <a:gd name="T6" fmla="*/ 38186 w 175"/>
                    <a:gd name="T7" fmla="*/ 74460 h 174"/>
                    <a:gd name="T8" fmla="*/ 0 w 175"/>
                    <a:gd name="T9" fmla="*/ 37445 h 174"/>
                    <a:gd name="T10" fmla="*/ 0 w 175"/>
                    <a:gd name="T11" fmla="*/ 37445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5"/>
                        <a:pt x="135" y="173"/>
                        <a:pt x="87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7" name="Freeform 173">
                  <a:extLst>
                    <a:ext uri="{FF2B5EF4-FFF2-40B4-BE49-F238E27FC236}">
                      <a16:creationId xmlns:a16="http://schemas.microsoft.com/office/drawing/2014/main" id="{D3DA7789-C0C9-6740-85BD-CF276B6559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08776" y="1681574"/>
                  <a:ext cx="74889" cy="74889"/>
                </a:xfrm>
                <a:custGeom>
                  <a:avLst/>
                  <a:gdLst>
                    <a:gd name="T0" fmla="*/ 74459 w 174"/>
                    <a:gd name="T1" fmla="*/ 37445 h 174"/>
                    <a:gd name="T2" fmla="*/ 74459 w 174"/>
                    <a:gd name="T3" fmla="*/ 37445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5" y="173"/>
                        <a:pt x="87" y="173"/>
                      </a:cubicBezTo>
                      <a:cubicBezTo>
                        <a:pt x="40" y="173"/>
                        <a:pt x="0" y="135"/>
                        <a:pt x="0" y="87"/>
                      </a:cubicBezTo>
                      <a:cubicBezTo>
                        <a:pt x="0" y="38"/>
                        <a:pt x="40" y="0"/>
                        <a:pt x="87" y="0"/>
                      </a:cubicBezTo>
                      <a:cubicBezTo>
                        <a:pt x="135" y="0"/>
                        <a:pt x="173" y="38"/>
                        <a:pt x="173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8" name="Freeform 174">
                  <a:extLst>
                    <a:ext uri="{FF2B5EF4-FFF2-40B4-BE49-F238E27FC236}">
                      <a16:creationId xmlns:a16="http://schemas.microsoft.com/office/drawing/2014/main" id="{50778A00-FB50-3049-879F-71BB95A6D6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44084" y="469895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2"/>
                        <a:pt x="81" y="104"/>
                        <a:pt x="52" y="104"/>
                      </a:cubicBezTo>
                      <a:cubicBezTo>
                        <a:pt x="24" y="104"/>
                        <a:pt x="0" y="82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9" name="Freeform 175">
                  <a:extLst>
                    <a:ext uri="{FF2B5EF4-FFF2-40B4-BE49-F238E27FC236}">
                      <a16:creationId xmlns:a16="http://schemas.microsoft.com/office/drawing/2014/main" id="{ACA56D41-8BA9-954C-8F8E-BD2A20CB66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34925" y="-152266"/>
                  <a:ext cx="46086" cy="46086"/>
                </a:xfrm>
                <a:custGeom>
                  <a:avLst/>
                  <a:gdLst>
                    <a:gd name="T0" fmla="*/ 45655 w 107"/>
                    <a:gd name="T1" fmla="*/ 22397 h 107"/>
                    <a:gd name="T2" fmla="*/ 45655 w 107"/>
                    <a:gd name="T3" fmla="*/ 22397 h 107"/>
                    <a:gd name="T4" fmla="*/ 22828 w 107"/>
                    <a:gd name="T5" fmla="*/ 45655 h 107"/>
                    <a:gd name="T6" fmla="*/ 22828 w 107"/>
                    <a:gd name="T7" fmla="*/ 45655 h 107"/>
                    <a:gd name="T8" fmla="*/ 0 w 107"/>
                    <a:gd name="T9" fmla="*/ 22397 h 107"/>
                    <a:gd name="T10" fmla="*/ 0 w 107"/>
                    <a:gd name="T11" fmla="*/ 22397 h 107"/>
                    <a:gd name="T12" fmla="*/ 22828 w 107"/>
                    <a:gd name="T13" fmla="*/ 0 h 107"/>
                    <a:gd name="T14" fmla="*/ 22828 w 107"/>
                    <a:gd name="T15" fmla="*/ 0 h 107"/>
                    <a:gd name="T16" fmla="*/ 45655 w 107"/>
                    <a:gd name="T17" fmla="*/ 22397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7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2"/>
                        <a:pt x="82" y="106"/>
                        <a:pt x="53" y="106"/>
                      </a:cubicBezTo>
                      <a:cubicBezTo>
                        <a:pt x="24" y="106"/>
                        <a:pt x="0" y="82"/>
                        <a:pt x="0" y="52"/>
                      </a:cubicBez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2" y="0"/>
                        <a:pt x="106" y="23"/>
                        <a:pt x="106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0" name="Freeform 176">
                  <a:extLst>
                    <a:ext uri="{FF2B5EF4-FFF2-40B4-BE49-F238E27FC236}">
                      <a16:creationId xmlns:a16="http://schemas.microsoft.com/office/drawing/2014/main" id="{2186163B-E55A-5C49-85D6-5BE824B444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8126" y="-478708"/>
                  <a:ext cx="46086" cy="46086"/>
                </a:xfrm>
                <a:custGeom>
                  <a:avLst/>
                  <a:gdLst>
                    <a:gd name="T0" fmla="*/ 45651 w 106"/>
                    <a:gd name="T1" fmla="*/ 23258 h 107"/>
                    <a:gd name="T2" fmla="*/ 45651 w 106"/>
                    <a:gd name="T3" fmla="*/ 23258 h 107"/>
                    <a:gd name="T4" fmla="*/ 22608 w 106"/>
                    <a:gd name="T5" fmla="*/ 45655 h 107"/>
                    <a:gd name="T6" fmla="*/ 22608 w 106"/>
                    <a:gd name="T7" fmla="*/ 45655 h 107"/>
                    <a:gd name="T8" fmla="*/ 0 w 106"/>
                    <a:gd name="T9" fmla="*/ 23258 h 107"/>
                    <a:gd name="T10" fmla="*/ 0 w 106"/>
                    <a:gd name="T11" fmla="*/ 23258 h 107"/>
                    <a:gd name="T12" fmla="*/ 22608 w 106"/>
                    <a:gd name="T13" fmla="*/ 0 h 107"/>
                    <a:gd name="T14" fmla="*/ 22608 w 106"/>
                    <a:gd name="T15" fmla="*/ 0 h 107"/>
                    <a:gd name="T16" fmla="*/ 45651 w 106"/>
                    <a:gd name="T17" fmla="*/ 23258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7">
                      <a:moveTo>
                        <a:pt x="105" y="54"/>
                      </a:moveTo>
                      <a:lnTo>
                        <a:pt x="105" y="54"/>
                      </a:lnTo>
                      <a:cubicBezTo>
                        <a:pt x="105" y="82"/>
                        <a:pt x="81" y="106"/>
                        <a:pt x="52" y="106"/>
                      </a:cubicBezTo>
                      <a:cubicBezTo>
                        <a:pt x="23" y="106"/>
                        <a:pt x="0" y="82"/>
                        <a:pt x="0" y="54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4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1" name="Freeform 177">
                  <a:extLst>
                    <a:ext uri="{FF2B5EF4-FFF2-40B4-BE49-F238E27FC236}">
                      <a16:creationId xmlns:a16="http://schemas.microsoft.com/office/drawing/2014/main" id="{DE84C348-E159-6443-AA34-87872E54FF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8126" y="903872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2" name="Freeform 178">
                  <a:extLst>
                    <a:ext uri="{FF2B5EF4-FFF2-40B4-BE49-F238E27FC236}">
                      <a16:creationId xmlns:a16="http://schemas.microsoft.com/office/drawing/2014/main" id="{A4EE20A2-D54C-7C44-83A6-0E8C99D9D8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91356" y="88082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1" y="105"/>
                        <a:pt x="52" y="105"/>
                      </a:cubicBezTo>
                      <a:cubicBezTo>
                        <a:pt x="23" y="105"/>
                        <a:pt x="0" y="82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3" name="Freeform 179">
                  <a:extLst>
                    <a:ext uri="{FF2B5EF4-FFF2-40B4-BE49-F238E27FC236}">
                      <a16:creationId xmlns:a16="http://schemas.microsoft.com/office/drawing/2014/main" id="{F8FA4399-92BB-3D41-895C-254CCC6AD3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67421" y="1276400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2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2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4" name="Freeform 180">
                  <a:extLst>
                    <a:ext uri="{FF2B5EF4-FFF2-40B4-BE49-F238E27FC236}">
                      <a16:creationId xmlns:a16="http://schemas.microsoft.com/office/drawing/2014/main" id="{02A085EE-5429-B24D-978F-185DE0DA72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60622" y="1806389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1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2"/>
                        <a:pt x="24" y="0"/>
                        <a:pt x="52" y="0"/>
                      </a:cubicBezTo>
                      <a:cubicBezTo>
                        <a:pt x="81" y="0"/>
                        <a:pt x="104" y="22"/>
                        <a:pt x="104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5" name="Freeform 181">
                  <a:extLst>
                    <a:ext uri="{FF2B5EF4-FFF2-40B4-BE49-F238E27FC236}">
                      <a16:creationId xmlns:a16="http://schemas.microsoft.com/office/drawing/2014/main" id="{376D5E17-0F70-8A45-9B27-0E660D9E97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8126" y="1806389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5" y="22"/>
                        <a:pt x="105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6" name="Freeform 182">
                  <a:extLst>
                    <a:ext uri="{FF2B5EF4-FFF2-40B4-BE49-F238E27FC236}">
                      <a16:creationId xmlns:a16="http://schemas.microsoft.com/office/drawing/2014/main" id="{75C46E34-DA31-494A-9D62-070D7946B8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81158" y="-457585"/>
                  <a:ext cx="618321" cy="261154"/>
                </a:xfrm>
                <a:custGeom>
                  <a:avLst/>
                  <a:gdLst>
                    <a:gd name="T0" fmla="*/ 487598 w 1419"/>
                    <a:gd name="T1" fmla="*/ 260719 h 601"/>
                    <a:gd name="T2" fmla="*/ 130288 w 1419"/>
                    <a:gd name="T3" fmla="*/ 260719 h 601"/>
                    <a:gd name="T4" fmla="*/ 130288 w 1419"/>
                    <a:gd name="T5" fmla="*/ 260719 h 601"/>
                    <a:gd name="T6" fmla="*/ 0 w 1419"/>
                    <a:gd name="T7" fmla="*/ 130794 h 601"/>
                    <a:gd name="T8" fmla="*/ 0 w 1419"/>
                    <a:gd name="T9" fmla="*/ 130794 h 601"/>
                    <a:gd name="T10" fmla="*/ 130288 w 1419"/>
                    <a:gd name="T11" fmla="*/ 0 h 601"/>
                    <a:gd name="T12" fmla="*/ 487598 w 1419"/>
                    <a:gd name="T13" fmla="*/ 0 h 601"/>
                    <a:gd name="T14" fmla="*/ 487598 w 1419"/>
                    <a:gd name="T15" fmla="*/ 0 h 601"/>
                    <a:gd name="T16" fmla="*/ 617885 w 1419"/>
                    <a:gd name="T17" fmla="*/ 130794 h 601"/>
                    <a:gd name="T18" fmla="*/ 617885 w 1419"/>
                    <a:gd name="T19" fmla="*/ 130794 h 601"/>
                    <a:gd name="T20" fmla="*/ 487598 w 1419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19" h="601">
                      <a:moveTo>
                        <a:pt x="1119" y="600"/>
                      </a:moveTo>
                      <a:lnTo>
                        <a:pt x="299" y="600"/>
                      </a:lnTo>
                      <a:cubicBezTo>
                        <a:pt x="133" y="600"/>
                        <a:pt x="0" y="466"/>
                        <a:pt x="0" y="301"/>
                      </a:cubicBezTo>
                      <a:cubicBezTo>
                        <a:pt x="0" y="135"/>
                        <a:pt x="133" y="0"/>
                        <a:pt x="299" y="0"/>
                      </a:cubicBezTo>
                      <a:lnTo>
                        <a:pt x="1119" y="0"/>
                      </a:lnTo>
                      <a:cubicBezTo>
                        <a:pt x="1284" y="0"/>
                        <a:pt x="1418" y="135"/>
                        <a:pt x="1418" y="301"/>
                      </a:cubicBezTo>
                      <a:cubicBezTo>
                        <a:pt x="1418" y="466"/>
                        <a:pt x="1284" y="600"/>
                        <a:pt x="1119" y="600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7" name="Freeform 183">
                  <a:extLst>
                    <a:ext uri="{FF2B5EF4-FFF2-40B4-BE49-F238E27FC236}">
                      <a16:creationId xmlns:a16="http://schemas.microsoft.com/office/drawing/2014/main" id="{1EDA7A42-C82D-3940-A985-C37C47AA9F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90456" y="523662"/>
                  <a:ext cx="618321" cy="261154"/>
                </a:xfrm>
                <a:custGeom>
                  <a:avLst/>
                  <a:gdLst>
                    <a:gd name="T0" fmla="*/ 487690 w 1420"/>
                    <a:gd name="T1" fmla="*/ 260719 h 600"/>
                    <a:gd name="T2" fmla="*/ 130631 w 1420"/>
                    <a:gd name="T3" fmla="*/ 260719 h 600"/>
                    <a:gd name="T4" fmla="*/ 130631 w 1420"/>
                    <a:gd name="T5" fmla="*/ 260719 h 600"/>
                    <a:gd name="T6" fmla="*/ 0 w 1420"/>
                    <a:gd name="T7" fmla="*/ 130142 h 600"/>
                    <a:gd name="T8" fmla="*/ 0 w 1420"/>
                    <a:gd name="T9" fmla="*/ 130142 h 600"/>
                    <a:gd name="T10" fmla="*/ 130631 w 1420"/>
                    <a:gd name="T11" fmla="*/ 0 h 600"/>
                    <a:gd name="T12" fmla="*/ 487690 w 1420"/>
                    <a:gd name="T13" fmla="*/ 0 h 600"/>
                    <a:gd name="T14" fmla="*/ 487690 w 1420"/>
                    <a:gd name="T15" fmla="*/ 0 h 600"/>
                    <a:gd name="T16" fmla="*/ 617886 w 1420"/>
                    <a:gd name="T17" fmla="*/ 130142 h 600"/>
                    <a:gd name="T18" fmla="*/ 617886 w 1420"/>
                    <a:gd name="T19" fmla="*/ 130142 h 600"/>
                    <a:gd name="T20" fmla="*/ 487690 w 1420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0">
                      <a:moveTo>
                        <a:pt x="1120" y="599"/>
                      </a:moveTo>
                      <a:lnTo>
                        <a:pt x="300" y="599"/>
                      </a:lnTo>
                      <a:cubicBezTo>
                        <a:pt x="134" y="599"/>
                        <a:pt x="0" y="465"/>
                        <a:pt x="0" y="299"/>
                      </a:cubicBezTo>
                      <a:cubicBezTo>
                        <a:pt x="0" y="133"/>
                        <a:pt x="134" y="0"/>
                        <a:pt x="300" y="0"/>
                      </a:cubicBezTo>
                      <a:lnTo>
                        <a:pt x="1120" y="0"/>
                      </a:lnTo>
                      <a:cubicBezTo>
                        <a:pt x="1285" y="0"/>
                        <a:pt x="1419" y="133"/>
                        <a:pt x="1419" y="299"/>
                      </a:cubicBezTo>
                      <a:cubicBezTo>
                        <a:pt x="1419" y="465"/>
                        <a:pt x="1285" y="599"/>
                        <a:pt x="1120" y="599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 dirty="0"/>
                </a:p>
              </p:txBody>
            </p:sp>
            <p:sp>
              <p:nvSpPr>
                <p:cNvPr id="88" name="Freeform 184">
                  <a:extLst>
                    <a:ext uri="{FF2B5EF4-FFF2-40B4-BE49-F238E27FC236}">
                      <a16:creationId xmlns:a16="http://schemas.microsoft.com/office/drawing/2014/main" id="{247B446A-515A-AC4B-9E42-DE165551C0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91356" y="1191910"/>
                  <a:ext cx="760419" cy="520388"/>
                </a:xfrm>
                <a:custGeom>
                  <a:avLst/>
                  <a:gdLst>
                    <a:gd name="T0" fmla="*/ 628967 w 1747"/>
                    <a:gd name="T1" fmla="*/ 259759 h 1196"/>
                    <a:gd name="T2" fmla="*/ 507962 w 1747"/>
                    <a:gd name="T3" fmla="*/ 259759 h 1196"/>
                    <a:gd name="T4" fmla="*/ 507962 w 1747"/>
                    <a:gd name="T5" fmla="*/ 259759 h 1196"/>
                    <a:gd name="T6" fmla="*/ 617650 w 1747"/>
                    <a:gd name="T7" fmla="*/ 130532 h 1196"/>
                    <a:gd name="T8" fmla="*/ 617650 w 1747"/>
                    <a:gd name="T9" fmla="*/ 130532 h 1196"/>
                    <a:gd name="T10" fmla="*/ 487504 w 1747"/>
                    <a:gd name="T11" fmla="*/ 0 h 1196"/>
                    <a:gd name="T12" fmla="*/ 130581 w 1747"/>
                    <a:gd name="T13" fmla="*/ 0 h 1196"/>
                    <a:gd name="T14" fmla="*/ 130581 w 1747"/>
                    <a:gd name="T15" fmla="*/ 0 h 1196"/>
                    <a:gd name="T16" fmla="*/ 0 w 1747"/>
                    <a:gd name="T17" fmla="*/ 130532 h 1196"/>
                    <a:gd name="T18" fmla="*/ 0 w 1747"/>
                    <a:gd name="T19" fmla="*/ 130532 h 1196"/>
                    <a:gd name="T20" fmla="*/ 130581 w 1747"/>
                    <a:gd name="T21" fmla="*/ 261064 h 1196"/>
                    <a:gd name="T22" fmla="*/ 252457 w 1747"/>
                    <a:gd name="T23" fmla="*/ 261064 h 1196"/>
                    <a:gd name="T24" fmla="*/ 252457 w 1747"/>
                    <a:gd name="T25" fmla="*/ 261064 h 1196"/>
                    <a:gd name="T26" fmla="*/ 142334 w 1747"/>
                    <a:gd name="T27" fmla="*/ 389856 h 1196"/>
                    <a:gd name="T28" fmla="*/ 142334 w 1747"/>
                    <a:gd name="T29" fmla="*/ 389856 h 1196"/>
                    <a:gd name="T30" fmla="*/ 272480 w 1747"/>
                    <a:gd name="T31" fmla="*/ 519953 h 1196"/>
                    <a:gd name="T32" fmla="*/ 628967 w 1747"/>
                    <a:gd name="T33" fmla="*/ 519953 h 1196"/>
                    <a:gd name="T34" fmla="*/ 628967 w 1747"/>
                    <a:gd name="T35" fmla="*/ 519953 h 1196"/>
                    <a:gd name="T36" fmla="*/ 759984 w 1747"/>
                    <a:gd name="T37" fmla="*/ 389856 h 1196"/>
                    <a:gd name="T38" fmla="*/ 759984 w 1747"/>
                    <a:gd name="T39" fmla="*/ 389856 h 1196"/>
                    <a:gd name="T40" fmla="*/ 628967 w 1747"/>
                    <a:gd name="T41" fmla="*/ 259759 h 119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747" h="1196">
                      <a:moveTo>
                        <a:pt x="1445" y="597"/>
                      </a:moveTo>
                      <a:lnTo>
                        <a:pt x="1167" y="597"/>
                      </a:lnTo>
                      <a:cubicBezTo>
                        <a:pt x="1310" y="573"/>
                        <a:pt x="1419" y="450"/>
                        <a:pt x="1419" y="300"/>
                      </a:cubicBezTo>
                      <a:cubicBezTo>
                        <a:pt x="1419" y="134"/>
                        <a:pt x="1285" y="0"/>
                        <a:pt x="1120" y="0"/>
                      </a:cubicBezTo>
                      <a:lnTo>
                        <a:pt x="300" y="0"/>
                      </a:lnTo>
                      <a:cubicBezTo>
                        <a:pt x="134" y="0"/>
                        <a:pt x="0" y="134"/>
                        <a:pt x="0" y="300"/>
                      </a:cubicBezTo>
                      <a:cubicBezTo>
                        <a:pt x="0" y="466"/>
                        <a:pt x="134" y="600"/>
                        <a:pt x="300" y="600"/>
                      </a:cubicBezTo>
                      <a:lnTo>
                        <a:pt x="580" y="600"/>
                      </a:lnTo>
                      <a:cubicBezTo>
                        <a:pt x="436" y="623"/>
                        <a:pt x="327" y="746"/>
                        <a:pt x="327" y="896"/>
                      </a:cubicBezTo>
                      <a:cubicBezTo>
                        <a:pt x="327" y="1062"/>
                        <a:pt x="460" y="1195"/>
                        <a:pt x="626" y="1195"/>
                      </a:cubicBezTo>
                      <a:lnTo>
                        <a:pt x="1445" y="1195"/>
                      </a:lnTo>
                      <a:cubicBezTo>
                        <a:pt x="1611" y="1195"/>
                        <a:pt x="1746" y="1062"/>
                        <a:pt x="1746" y="896"/>
                      </a:cubicBezTo>
                      <a:cubicBezTo>
                        <a:pt x="1746" y="731"/>
                        <a:pt x="1611" y="597"/>
                        <a:pt x="1445" y="59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</p:grpSp>
      </p:grp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671457"/>
              </p:ext>
            </p:extLst>
          </p:nvPr>
        </p:nvGraphicFramePr>
        <p:xfrm>
          <a:off x="1930819" y="1996273"/>
          <a:ext cx="7598944" cy="33702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3459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5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3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2570">
                <a:tc>
                  <a:txBody>
                    <a:bodyPr/>
                    <a:lstStyle/>
                    <a:p>
                      <a:pPr algn="ctr"/>
                      <a:endParaRPr lang="en-US" sz="2000" b="0" i="0" dirty="0">
                        <a:solidFill>
                          <a:schemeClr val="tx2"/>
                        </a:solidFill>
                        <a:latin typeface="Noto Sans" panose="020B0502040504020204" pitchFamily="34" charset="0"/>
                        <a:ea typeface="Roboto" charset="0"/>
                        <a:cs typeface="Arima Madurai" pitchFamily="2" charset="77"/>
                      </a:endParaRPr>
                    </a:p>
                  </a:txBody>
                  <a:tcPr marL="0" marR="0" marT="280416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chemeClr val="tx2"/>
                          </a:solidFill>
                          <a:latin typeface="Noto Sans SemiBold" panose="020B0502040504020204" pitchFamily="34" charset="0"/>
                          <a:ea typeface="Noto Sans SemiBold" panose="020B0502040504020204" pitchFamily="34" charset="0"/>
                          <a:cs typeface="Noto Sans SemiBold" panose="020B0502040504020204" pitchFamily="34" charset="0"/>
                        </a:rPr>
                        <a:t>A</a:t>
                      </a:r>
                    </a:p>
                  </a:txBody>
                  <a:tcPr marL="0" marR="43235" marT="280416" marB="0">
                    <a:lnL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chemeClr val="tx2"/>
                          </a:solidFill>
                          <a:latin typeface="Noto Sans SemiBold" panose="020B0502040504020204" pitchFamily="34" charset="0"/>
                          <a:ea typeface="Noto Sans SemiBold" panose="020B0502040504020204" pitchFamily="34" charset="0"/>
                          <a:cs typeface="Noto Sans SemiBold" panose="020B0502040504020204" pitchFamily="34" charset="0"/>
                        </a:rPr>
                        <a:t>B</a:t>
                      </a:r>
                    </a:p>
                  </a:txBody>
                  <a:tcPr marL="0" marR="43235" marT="280416" marB="0">
                    <a:lnL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chemeClr val="tx2"/>
                          </a:solidFill>
                          <a:latin typeface="Noto Sans SemiBold" panose="020B0502040504020204" pitchFamily="34" charset="0"/>
                          <a:ea typeface="Noto Sans SemiBold" panose="020B0502040504020204" pitchFamily="34" charset="0"/>
                          <a:cs typeface="Noto Sans SemiBold" panose="020B0502040504020204" pitchFamily="34" charset="0"/>
                        </a:rPr>
                        <a:t>C</a:t>
                      </a:r>
                    </a:p>
                  </a:txBody>
                  <a:tcPr marL="0" marR="43235" marT="280416" marB="0">
                    <a:lnL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257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chemeClr val="tx2"/>
                          </a:solidFill>
                          <a:latin typeface="Noto Sans SemiBold" panose="020B0502040504020204" pitchFamily="34" charset="0"/>
                          <a:ea typeface="Noto Sans SemiBold" panose="020B0502040504020204" pitchFamily="34" charset="0"/>
                          <a:cs typeface="Noto Sans SemiBold" panose="020B0502040504020204" pitchFamily="34" charset="0"/>
                        </a:rPr>
                        <a:t>Content A</a:t>
                      </a:r>
                    </a:p>
                  </a:txBody>
                  <a:tcPr marL="110343" marR="43235" marT="200039" marB="21619" anchor="ctr">
                    <a:lnL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Noto Sans" panose="020B0502040504020204" pitchFamily="34" charset="0"/>
                          <a:cs typeface="Arima Madurai Medium" pitchFamily="2" charset="77"/>
                        </a:rPr>
                        <a:t>100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Noto Sans" panose="020B0502040504020204" pitchFamily="34" charset="0"/>
                        <a:ea typeface="Nunito Bold" charset="0"/>
                        <a:cs typeface="Arima Madurai Medium" pitchFamily="2" charset="77"/>
                      </a:endParaRPr>
                    </a:p>
                  </a:txBody>
                  <a:tcPr marL="110343" marR="43235" marT="200039" marB="21619" anchor="ctr">
                    <a:lnL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Noto Sans" panose="020B0502040504020204" pitchFamily="34" charset="0"/>
                          <a:cs typeface="Arima Madurai Medium" pitchFamily="2" charset="77"/>
                        </a:rPr>
                        <a:t>200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Noto Sans" panose="020B0502040504020204" pitchFamily="34" charset="0"/>
                        <a:ea typeface="Nunito Bold" charset="0"/>
                        <a:cs typeface="Arima Madurai Medium" pitchFamily="2" charset="77"/>
                      </a:endParaRPr>
                    </a:p>
                  </a:txBody>
                  <a:tcPr marL="110343" marR="43235" marT="200039" marB="21619" anchor="ctr">
                    <a:lnL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Noto Sans" panose="020B0502040504020204" pitchFamily="34" charset="0"/>
                          <a:cs typeface="Arima Madurai Medium" pitchFamily="2" charset="77"/>
                        </a:rPr>
                        <a:t>400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Noto Sans" panose="020B0502040504020204" pitchFamily="34" charset="0"/>
                        <a:ea typeface="Nunito Bold" charset="0"/>
                        <a:cs typeface="Arima Madurai Medium" pitchFamily="2" charset="77"/>
                      </a:endParaRPr>
                    </a:p>
                  </a:txBody>
                  <a:tcPr marL="110343" marR="43235" marT="200039" marB="21619" anchor="ctr">
                    <a:lnL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257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chemeClr val="tx2"/>
                          </a:solidFill>
                          <a:latin typeface="Noto Sans SemiBold" panose="020B0502040504020204" pitchFamily="34" charset="0"/>
                          <a:ea typeface="Noto Sans SemiBold" panose="020B0502040504020204" pitchFamily="34" charset="0"/>
                          <a:cs typeface="Noto Sans SemiBold" panose="020B0502040504020204" pitchFamily="34" charset="0"/>
                        </a:rPr>
                        <a:t>Content B</a:t>
                      </a:r>
                    </a:p>
                  </a:txBody>
                  <a:tcPr marL="110343" marR="43235" marT="200039" marB="21619" anchor="ctr">
                    <a:lnL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Noto Sans" panose="020B0502040504020204" pitchFamily="34" charset="0"/>
                          <a:cs typeface="Arima Madurai Medium" pitchFamily="2" charset="77"/>
                        </a:rPr>
                        <a:t>$67,000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Noto Sans" panose="020B0502040504020204" pitchFamily="34" charset="0"/>
                        <a:ea typeface="Nunito Bold" charset="0"/>
                        <a:cs typeface="Arima Madurai Medium" pitchFamily="2" charset="77"/>
                      </a:endParaRPr>
                    </a:p>
                  </a:txBody>
                  <a:tcPr marL="110343" marR="43235" marT="200039" marB="21619" anchor="ctr">
                    <a:lnL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Noto Sans" panose="020B0502040504020204" pitchFamily="34" charset="0"/>
                          <a:cs typeface="Arima Madurai Medium" pitchFamily="2" charset="77"/>
                        </a:rPr>
                        <a:t>$56,000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Noto Sans" panose="020B0502040504020204" pitchFamily="34" charset="0"/>
                        <a:ea typeface="Nunito Bold" charset="0"/>
                        <a:cs typeface="Arima Madurai Medium" pitchFamily="2" charset="77"/>
                      </a:endParaRPr>
                    </a:p>
                  </a:txBody>
                  <a:tcPr marL="110343" marR="43235" marT="200039" marB="21619" anchor="ctr">
                    <a:lnL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Noto Sans" panose="020B0502040504020204" pitchFamily="34" charset="0"/>
                          <a:cs typeface="Arima Madurai Medium" pitchFamily="2" charset="77"/>
                        </a:rPr>
                        <a:t>$78,000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Noto Sans" panose="020B0502040504020204" pitchFamily="34" charset="0"/>
                        <a:ea typeface="Nunito Bold" charset="0"/>
                        <a:cs typeface="Arima Madurai Medium" pitchFamily="2" charset="77"/>
                      </a:endParaRPr>
                    </a:p>
                  </a:txBody>
                  <a:tcPr marL="110343" marR="43235" marT="200039" marB="21619" anchor="ctr">
                    <a:lnL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257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chemeClr val="tx2"/>
                          </a:solidFill>
                          <a:latin typeface="Noto Sans SemiBold" panose="020B0502040504020204" pitchFamily="34" charset="0"/>
                          <a:ea typeface="Noto Sans SemiBold" panose="020B0502040504020204" pitchFamily="34" charset="0"/>
                          <a:cs typeface="Noto Sans SemiBold" panose="020B0502040504020204" pitchFamily="34" charset="0"/>
                        </a:rPr>
                        <a:t>Content C</a:t>
                      </a:r>
                    </a:p>
                  </a:txBody>
                  <a:tcPr marL="110343" marR="43235" marT="200039" marB="21619" anchor="ctr">
                    <a:lnL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Noto Sans" panose="020B0502040504020204" pitchFamily="34" charset="0"/>
                          <a:cs typeface="Arima Madurai Medium" pitchFamily="2" charset="77"/>
                        </a:rPr>
                        <a:t>4500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Noto Sans" panose="020B0502040504020204" pitchFamily="34" charset="0"/>
                        <a:ea typeface="Nunito Bold" charset="0"/>
                        <a:cs typeface="Arima Madurai Medium" pitchFamily="2" charset="77"/>
                      </a:endParaRPr>
                    </a:p>
                  </a:txBody>
                  <a:tcPr marL="110343" marR="43235" marT="200039" marB="21619" anchor="ctr">
                    <a:lnL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Noto Sans" panose="020B0502040504020204" pitchFamily="34" charset="0"/>
                          <a:cs typeface="Arima Madurai Medium" pitchFamily="2" charset="77"/>
                        </a:rPr>
                        <a:t>60000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Noto Sans" panose="020B0502040504020204" pitchFamily="34" charset="0"/>
                        <a:ea typeface="Nunito Bold" charset="0"/>
                        <a:cs typeface="Arima Madurai Medium" pitchFamily="2" charset="77"/>
                      </a:endParaRPr>
                    </a:p>
                  </a:txBody>
                  <a:tcPr marL="110343" marR="43235" marT="200039" marB="21619" anchor="ctr">
                    <a:lnL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Noto Sans" panose="020B0502040504020204" pitchFamily="34" charset="0"/>
                          <a:cs typeface="Arima Madurai Medium" pitchFamily="2" charset="77"/>
                        </a:rPr>
                        <a:t>$8,000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Noto Sans" panose="020B0502040504020204" pitchFamily="34" charset="0"/>
                        <a:ea typeface="Nunito Bold" charset="0"/>
                        <a:cs typeface="Arima Madurai Medium" pitchFamily="2" charset="77"/>
                      </a:endParaRPr>
                    </a:p>
                  </a:txBody>
                  <a:tcPr marL="110343" marR="43235" marT="200039" marB="21619" anchor="ctr">
                    <a:lnL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02739" y="722118"/>
            <a:ext cx="7466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Noto Sans SemiBold" panose="020B0502040504020204" pitchFamily="34" charset="0"/>
                <a:ea typeface="Noto Sans SemiBold" panose="020B0502040504020204" pitchFamily="34" charset="0"/>
                <a:cs typeface="Noto Sans SemiBold" panose="020B0502040504020204" pitchFamily="34" charset="0"/>
              </a:rPr>
              <a:t>Tables to compare data</a:t>
            </a:r>
          </a:p>
        </p:txBody>
      </p:sp>
    </p:spTree>
    <p:extLst>
      <p:ext uri="{BB962C8B-B14F-4D97-AF65-F5344CB8AC3E}">
        <p14:creationId xmlns:p14="http://schemas.microsoft.com/office/powerpoint/2010/main" val="5329407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29BFE8E4-3A8C-8348-8E69-D312FF2C611B}"/>
              </a:ext>
            </a:extLst>
          </p:cNvPr>
          <p:cNvGrpSpPr/>
          <p:nvPr/>
        </p:nvGrpSpPr>
        <p:grpSpPr>
          <a:xfrm>
            <a:off x="10222814" y="-427768"/>
            <a:ext cx="3119241" cy="7745642"/>
            <a:chOff x="9619297" y="-518940"/>
            <a:chExt cx="3119241" cy="7745642"/>
          </a:xfrm>
        </p:grpSpPr>
        <p:grpSp>
          <p:nvGrpSpPr>
            <p:cNvPr id="73" name="Group 8">
              <a:extLst>
                <a:ext uri="{FF2B5EF4-FFF2-40B4-BE49-F238E27FC236}">
                  <a16:creationId xmlns:a16="http://schemas.microsoft.com/office/drawing/2014/main" id="{566B6757-4E97-6C42-84FC-8D156D708A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14046" y="2006886"/>
              <a:ext cx="2924492" cy="2528094"/>
              <a:chOff x="1751269" y="-543996"/>
              <a:chExt cx="2728676" cy="2359988"/>
            </a:xfrm>
          </p:grpSpPr>
          <p:sp>
            <p:nvSpPr>
              <p:cNvPr id="121" name="Freeform 1">
                <a:extLst>
                  <a:ext uri="{FF2B5EF4-FFF2-40B4-BE49-F238E27FC236}">
                    <a16:creationId xmlns:a16="http://schemas.microsoft.com/office/drawing/2014/main" id="{40B5531A-B2BD-964E-96AE-A480A8A19C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1269" y="-543996"/>
                <a:ext cx="2206368" cy="2008582"/>
              </a:xfrm>
              <a:custGeom>
                <a:avLst/>
                <a:gdLst>
                  <a:gd name="T0" fmla="*/ 2005235 w 5068"/>
                  <a:gd name="T1" fmla="*/ 802910 h 4613"/>
                  <a:gd name="T2" fmla="*/ 1689169 w 5068"/>
                  <a:gd name="T3" fmla="*/ 802910 h 4613"/>
                  <a:gd name="T4" fmla="*/ 1689169 w 5068"/>
                  <a:gd name="T5" fmla="*/ 802910 h 4613"/>
                  <a:gd name="T6" fmla="*/ 1889867 w 5068"/>
                  <a:gd name="T7" fmla="*/ 602183 h 4613"/>
                  <a:gd name="T8" fmla="*/ 1889867 w 5068"/>
                  <a:gd name="T9" fmla="*/ 602183 h 4613"/>
                  <a:gd name="T10" fmla="*/ 1689169 w 5068"/>
                  <a:gd name="T11" fmla="*/ 401455 h 4613"/>
                  <a:gd name="T12" fmla="*/ 1276890 w 5068"/>
                  <a:gd name="T13" fmla="*/ 401455 h 4613"/>
                  <a:gd name="T14" fmla="*/ 1276890 w 5068"/>
                  <a:gd name="T15" fmla="*/ 401455 h 4613"/>
                  <a:gd name="T16" fmla="*/ 1477587 w 5068"/>
                  <a:gd name="T17" fmla="*/ 200728 h 4613"/>
                  <a:gd name="T18" fmla="*/ 1477587 w 5068"/>
                  <a:gd name="T19" fmla="*/ 200728 h 4613"/>
                  <a:gd name="T20" fmla="*/ 1276890 w 5068"/>
                  <a:gd name="T21" fmla="*/ 0 h 4613"/>
                  <a:gd name="T22" fmla="*/ 613412 w 5068"/>
                  <a:gd name="T23" fmla="*/ 0 h 4613"/>
                  <a:gd name="T24" fmla="*/ 613412 w 5068"/>
                  <a:gd name="T25" fmla="*/ 0 h 4613"/>
                  <a:gd name="T26" fmla="*/ 411844 w 5068"/>
                  <a:gd name="T27" fmla="*/ 200728 h 4613"/>
                  <a:gd name="T28" fmla="*/ 411844 w 5068"/>
                  <a:gd name="T29" fmla="*/ 200728 h 4613"/>
                  <a:gd name="T30" fmla="*/ 613412 w 5068"/>
                  <a:gd name="T31" fmla="*/ 401455 h 4613"/>
                  <a:gd name="T32" fmla="*/ 200698 w 5068"/>
                  <a:gd name="T33" fmla="*/ 401455 h 4613"/>
                  <a:gd name="T34" fmla="*/ 200698 w 5068"/>
                  <a:gd name="T35" fmla="*/ 401455 h 4613"/>
                  <a:gd name="T36" fmla="*/ 0 w 5068"/>
                  <a:gd name="T37" fmla="*/ 602183 h 4613"/>
                  <a:gd name="T38" fmla="*/ 0 w 5068"/>
                  <a:gd name="T39" fmla="*/ 602183 h 4613"/>
                  <a:gd name="T40" fmla="*/ 200698 w 5068"/>
                  <a:gd name="T41" fmla="*/ 802910 h 4613"/>
                  <a:gd name="T42" fmla="*/ 521988 w 5068"/>
                  <a:gd name="T43" fmla="*/ 802910 h 4613"/>
                  <a:gd name="T44" fmla="*/ 521988 w 5068"/>
                  <a:gd name="T45" fmla="*/ 802910 h 4613"/>
                  <a:gd name="T46" fmla="*/ 722686 w 5068"/>
                  <a:gd name="T47" fmla="*/ 1004509 h 4613"/>
                  <a:gd name="T48" fmla="*/ 722686 w 5068"/>
                  <a:gd name="T49" fmla="*/ 1004509 h 4613"/>
                  <a:gd name="T50" fmla="*/ 521988 w 5068"/>
                  <a:gd name="T51" fmla="*/ 1204801 h 4613"/>
                  <a:gd name="T52" fmla="*/ 200698 w 5068"/>
                  <a:gd name="T53" fmla="*/ 1204801 h 4613"/>
                  <a:gd name="T54" fmla="*/ 200698 w 5068"/>
                  <a:gd name="T55" fmla="*/ 1204801 h 4613"/>
                  <a:gd name="T56" fmla="*/ 0 w 5068"/>
                  <a:gd name="T57" fmla="*/ 1405528 h 4613"/>
                  <a:gd name="T58" fmla="*/ 0 w 5068"/>
                  <a:gd name="T59" fmla="*/ 1405528 h 4613"/>
                  <a:gd name="T60" fmla="*/ 200698 w 5068"/>
                  <a:gd name="T61" fmla="*/ 1606691 h 4613"/>
                  <a:gd name="T62" fmla="*/ 827170 w 5068"/>
                  <a:gd name="T63" fmla="*/ 1606691 h 4613"/>
                  <a:gd name="T64" fmla="*/ 827170 w 5068"/>
                  <a:gd name="T65" fmla="*/ 1606691 h 4613"/>
                  <a:gd name="T66" fmla="*/ 626473 w 5068"/>
                  <a:gd name="T67" fmla="*/ 1807419 h 4613"/>
                  <a:gd name="T68" fmla="*/ 626473 w 5068"/>
                  <a:gd name="T69" fmla="*/ 1807419 h 4613"/>
                  <a:gd name="T70" fmla="*/ 827170 w 5068"/>
                  <a:gd name="T71" fmla="*/ 2008147 h 4613"/>
                  <a:gd name="T72" fmla="*/ 1949074 w 5068"/>
                  <a:gd name="T73" fmla="*/ 2008147 h 4613"/>
                  <a:gd name="T74" fmla="*/ 1949074 w 5068"/>
                  <a:gd name="T75" fmla="*/ 2008147 h 4613"/>
                  <a:gd name="T76" fmla="*/ 2149772 w 5068"/>
                  <a:gd name="T77" fmla="*/ 1807419 h 4613"/>
                  <a:gd name="T78" fmla="*/ 2149772 w 5068"/>
                  <a:gd name="T79" fmla="*/ 1807419 h 4613"/>
                  <a:gd name="T80" fmla="*/ 1949074 w 5068"/>
                  <a:gd name="T81" fmla="*/ 1606691 h 4613"/>
                  <a:gd name="T82" fmla="*/ 1646069 w 5068"/>
                  <a:gd name="T83" fmla="*/ 1606691 h 4613"/>
                  <a:gd name="T84" fmla="*/ 1646069 w 5068"/>
                  <a:gd name="T85" fmla="*/ 1606691 h 4613"/>
                  <a:gd name="T86" fmla="*/ 1445371 w 5068"/>
                  <a:gd name="T87" fmla="*/ 1405528 h 4613"/>
                  <a:gd name="T88" fmla="*/ 1445371 w 5068"/>
                  <a:gd name="T89" fmla="*/ 1405528 h 4613"/>
                  <a:gd name="T90" fmla="*/ 1646069 w 5068"/>
                  <a:gd name="T91" fmla="*/ 1204801 h 4613"/>
                  <a:gd name="T92" fmla="*/ 2005235 w 5068"/>
                  <a:gd name="T93" fmla="*/ 1204801 h 4613"/>
                  <a:gd name="T94" fmla="*/ 2005235 w 5068"/>
                  <a:gd name="T95" fmla="*/ 1204801 h 4613"/>
                  <a:gd name="T96" fmla="*/ 2205933 w 5068"/>
                  <a:gd name="T97" fmla="*/ 1004509 h 4613"/>
                  <a:gd name="T98" fmla="*/ 2205933 w 5068"/>
                  <a:gd name="T99" fmla="*/ 1004509 h 4613"/>
                  <a:gd name="T100" fmla="*/ 2005235 w 5068"/>
                  <a:gd name="T101" fmla="*/ 802910 h 461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5068" h="4613">
                    <a:moveTo>
                      <a:pt x="4606" y="1844"/>
                    </a:moveTo>
                    <a:lnTo>
                      <a:pt x="3880" y="1844"/>
                    </a:lnTo>
                    <a:cubicBezTo>
                      <a:pt x="4135" y="1844"/>
                      <a:pt x="4341" y="1638"/>
                      <a:pt x="4341" y="1383"/>
                    </a:cubicBezTo>
                    <a:cubicBezTo>
                      <a:pt x="4341" y="1128"/>
                      <a:pt x="4135" y="922"/>
                      <a:pt x="3880" y="922"/>
                    </a:cubicBezTo>
                    <a:lnTo>
                      <a:pt x="2933" y="922"/>
                    </a:lnTo>
                    <a:cubicBezTo>
                      <a:pt x="3188" y="922"/>
                      <a:pt x="3394" y="716"/>
                      <a:pt x="3394" y="461"/>
                    </a:cubicBezTo>
                    <a:cubicBezTo>
                      <a:pt x="3394" y="206"/>
                      <a:pt x="3188" y="0"/>
                      <a:pt x="2933" y="0"/>
                    </a:cubicBezTo>
                    <a:lnTo>
                      <a:pt x="1409" y="0"/>
                    </a:lnTo>
                    <a:cubicBezTo>
                      <a:pt x="1154" y="0"/>
                      <a:pt x="946" y="206"/>
                      <a:pt x="946" y="461"/>
                    </a:cubicBezTo>
                    <a:cubicBezTo>
                      <a:pt x="946" y="716"/>
                      <a:pt x="1154" y="922"/>
                      <a:pt x="1409" y="922"/>
                    </a:cubicBezTo>
                    <a:lnTo>
                      <a:pt x="461" y="922"/>
                    </a:lnTo>
                    <a:cubicBezTo>
                      <a:pt x="206" y="922"/>
                      <a:pt x="0" y="1128"/>
                      <a:pt x="0" y="1383"/>
                    </a:cubicBezTo>
                    <a:cubicBezTo>
                      <a:pt x="0" y="1638"/>
                      <a:pt x="206" y="1844"/>
                      <a:pt x="461" y="1844"/>
                    </a:cubicBezTo>
                    <a:lnTo>
                      <a:pt x="1199" y="1844"/>
                    </a:lnTo>
                    <a:cubicBezTo>
                      <a:pt x="1454" y="1844"/>
                      <a:pt x="1660" y="2052"/>
                      <a:pt x="1660" y="2307"/>
                    </a:cubicBezTo>
                    <a:cubicBezTo>
                      <a:pt x="1660" y="2560"/>
                      <a:pt x="1454" y="2767"/>
                      <a:pt x="1199" y="2767"/>
                    </a:cubicBezTo>
                    <a:lnTo>
                      <a:pt x="461" y="2767"/>
                    </a:lnTo>
                    <a:cubicBezTo>
                      <a:pt x="206" y="2767"/>
                      <a:pt x="0" y="2974"/>
                      <a:pt x="0" y="3228"/>
                    </a:cubicBezTo>
                    <a:cubicBezTo>
                      <a:pt x="0" y="3483"/>
                      <a:pt x="206" y="3690"/>
                      <a:pt x="461" y="3690"/>
                    </a:cubicBezTo>
                    <a:lnTo>
                      <a:pt x="1900" y="3690"/>
                    </a:lnTo>
                    <a:cubicBezTo>
                      <a:pt x="1645" y="3690"/>
                      <a:pt x="1439" y="3896"/>
                      <a:pt x="1439" y="4151"/>
                    </a:cubicBezTo>
                    <a:cubicBezTo>
                      <a:pt x="1439" y="4406"/>
                      <a:pt x="1645" y="4612"/>
                      <a:pt x="1900" y="4612"/>
                    </a:cubicBezTo>
                    <a:lnTo>
                      <a:pt x="4477" y="4612"/>
                    </a:lnTo>
                    <a:cubicBezTo>
                      <a:pt x="4732" y="4612"/>
                      <a:pt x="4938" y="4406"/>
                      <a:pt x="4938" y="4151"/>
                    </a:cubicBezTo>
                    <a:cubicBezTo>
                      <a:pt x="4938" y="3896"/>
                      <a:pt x="4732" y="3690"/>
                      <a:pt x="4477" y="3690"/>
                    </a:cubicBezTo>
                    <a:lnTo>
                      <a:pt x="3781" y="3690"/>
                    </a:lnTo>
                    <a:cubicBezTo>
                      <a:pt x="3528" y="3690"/>
                      <a:pt x="3320" y="3483"/>
                      <a:pt x="3320" y="3228"/>
                    </a:cubicBezTo>
                    <a:cubicBezTo>
                      <a:pt x="3320" y="2974"/>
                      <a:pt x="3528" y="2767"/>
                      <a:pt x="3781" y="2767"/>
                    </a:cubicBezTo>
                    <a:lnTo>
                      <a:pt x="4606" y="2767"/>
                    </a:lnTo>
                    <a:cubicBezTo>
                      <a:pt x="4861" y="2767"/>
                      <a:pt x="5067" y="2560"/>
                      <a:pt x="5067" y="2307"/>
                    </a:cubicBezTo>
                    <a:cubicBezTo>
                      <a:pt x="5067" y="2052"/>
                      <a:pt x="4861" y="1844"/>
                      <a:pt x="4606" y="1844"/>
                    </a:cubicBezTo>
                  </a:path>
                </a:pathLst>
              </a:custGeom>
              <a:solidFill>
                <a:srgbClr val="E22D2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22" name="Freeform 2">
                <a:extLst>
                  <a:ext uri="{FF2B5EF4-FFF2-40B4-BE49-F238E27FC236}">
                    <a16:creationId xmlns:a16="http://schemas.microsoft.com/office/drawing/2014/main" id="{9E46AA0F-6E82-5B49-998C-A5923D09A8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7490" y="1063254"/>
                <a:ext cx="422455" cy="401332"/>
              </a:xfrm>
              <a:custGeom>
                <a:avLst/>
                <a:gdLst>
                  <a:gd name="T0" fmla="*/ 221658 w 972"/>
                  <a:gd name="T1" fmla="*/ 0 h 923"/>
                  <a:gd name="T2" fmla="*/ 200362 w 972"/>
                  <a:gd name="T3" fmla="*/ 0 h 923"/>
                  <a:gd name="T4" fmla="*/ 200362 w 972"/>
                  <a:gd name="T5" fmla="*/ 0 h 923"/>
                  <a:gd name="T6" fmla="*/ 0 w 972"/>
                  <a:gd name="T7" fmla="*/ 200449 h 923"/>
                  <a:gd name="T8" fmla="*/ 0 w 972"/>
                  <a:gd name="T9" fmla="*/ 200449 h 923"/>
                  <a:gd name="T10" fmla="*/ 200362 w 972"/>
                  <a:gd name="T11" fmla="*/ 400897 h 923"/>
                  <a:gd name="T12" fmla="*/ 221658 w 972"/>
                  <a:gd name="T13" fmla="*/ 400897 h 923"/>
                  <a:gd name="T14" fmla="*/ 221658 w 972"/>
                  <a:gd name="T15" fmla="*/ 400897 h 923"/>
                  <a:gd name="T16" fmla="*/ 422020 w 972"/>
                  <a:gd name="T17" fmla="*/ 200449 h 923"/>
                  <a:gd name="T18" fmla="*/ 422020 w 972"/>
                  <a:gd name="T19" fmla="*/ 200449 h 923"/>
                  <a:gd name="T20" fmla="*/ 221658 w 972"/>
                  <a:gd name="T21" fmla="*/ 0 h 9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72" h="923">
                    <a:moveTo>
                      <a:pt x="510" y="0"/>
                    </a:moveTo>
                    <a:lnTo>
                      <a:pt x="461" y="0"/>
                    </a:lnTo>
                    <a:cubicBezTo>
                      <a:pt x="206" y="0"/>
                      <a:pt x="0" y="206"/>
                      <a:pt x="0" y="461"/>
                    </a:cubicBezTo>
                    <a:cubicBezTo>
                      <a:pt x="0" y="716"/>
                      <a:pt x="206" y="922"/>
                      <a:pt x="461" y="922"/>
                    </a:cubicBezTo>
                    <a:lnTo>
                      <a:pt x="510" y="922"/>
                    </a:lnTo>
                    <a:cubicBezTo>
                      <a:pt x="765" y="922"/>
                      <a:pt x="971" y="716"/>
                      <a:pt x="971" y="461"/>
                    </a:cubicBezTo>
                    <a:cubicBezTo>
                      <a:pt x="971" y="206"/>
                      <a:pt x="765" y="0"/>
                      <a:pt x="510" y="0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23" name="Freeform 3">
                <a:extLst>
                  <a:ext uri="{FF2B5EF4-FFF2-40B4-BE49-F238E27FC236}">
                    <a16:creationId xmlns:a16="http://schemas.microsoft.com/office/drawing/2014/main" id="{9BD56BFF-AC6E-2249-8732-6DEABD094A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9055" y="-298204"/>
                <a:ext cx="74889" cy="74890"/>
              </a:xfrm>
              <a:custGeom>
                <a:avLst/>
                <a:gdLst>
                  <a:gd name="T0" fmla="*/ 74459 w 174"/>
                  <a:gd name="T1" fmla="*/ 37015 h 174"/>
                  <a:gd name="T2" fmla="*/ 74459 w 174"/>
                  <a:gd name="T3" fmla="*/ 37015 h 174"/>
                  <a:gd name="T4" fmla="*/ 37445 w 174"/>
                  <a:gd name="T5" fmla="*/ 74460 h 174"/>
                  <a:gd name="T6" fmla="*/ 37445 w 174"/>
                  <a:gd name="T7" fmla="*/ 74460 h 174"/>
                  <a:gd name="T8" fmla="*/ 0 w 174"/>
                  <a:gd name="T9" fmla="*/ 37015 h 174"/>
                  <a:gd name="T10" fmla="*/ 0 w 174"/>
                  <a:gd name="T11" fmla="*/ 37015 h 174"/>
                  <a:gd name="T12" fmla="*/ 37445 w 174"/>
                  <a:gd name="T13" fmla="*/ 0 h 174"/>
                  <a:gd name="T14" fmla="*/ 37445 w 174"/>
                  <a:gd name="T15" fmla="*/ 0 h 174"/>
                  <a:gd name="T16" fmla="*/ 74459 w 174"/>
                  <a:gd name="T17" fmla="*/ 3701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4">
                    <a:moveTo>
                      <a:pt x="173" y="86"/>
                    </a:moveTo>
                    <a:lnTo>
                      <a:pt x="173" y="86"/>
                    </a:lnTo>
                    <a:cubicBezTo>
                      <a:pt x="173" y="134"/>
                      <a:pt x="135" y="173"/>
                      <a:pt x="87" y="173"/>
                    </a:cubicBezTo>
                    <a:cubicBezTo>
                      <a:pt x="39" y="173"/>
                      <a:pt x="0" y="134"/>
                      <a:pt x="0" y="86"/>
                    </a:cubicBezTo>
                    <a:cubicBezTo>
                      <a:pt x="0" y="38"/>
                      <a:pt x="39" y="0"/>
                      <a:pt x="87" y="0"/>
                    </a:cubicBezTo>
                    <a:cubicBezTo>
                      <a:pt x="135" y="0"/>
                      <a:pt x="173" y="38"/>
                      <a:pt x="173" y="86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24" name="Freeform 4">
                <a:extLst>
                  <a:ext uri="{FF2B5EF4-FFF2-40B4-BE49-F238E27FC236}">
                    <a16:creationId xmlns:a16="http://schemas.microsoft.com/office/drawing/2014/main" id="{D3E4ADC9-0A54-2A46-9AD5-41EFDF1073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1069" y="656160"/>
                <a:ext cx="74889" cy="74889"/>
              </a:xfrm>
              <a:custGeom>
                <a:avLst/>
                <a:gdLst>
                  <a:gd name="T0" fmla="*/ 74456 w 173"/>
                  <a:gd name="T1" fmla="*/ 37014 h 174"/>
                  <a:gd name="T2" fmla="*/ 74456 w 173"/>
                  <a:gd name="T3" fmla="*/ 37014 h 174"/>
                  <a:gd name="T4" fmla="*/ 37228 w 173"/>
                  <a:gd name="T5" fmla="*/ 74459 h 174"/>
                  <a:gd name="T6" fmla="*/ 37228 w 173"/>
                  <a:gd name="T7" fmla="*/ 74459 h 174"/>
                  <a:gd name="T8" fmla="*/ 0 w 173"/>
                  <a:gd name="T9" fmla="*/ 37014 h 174"/>
                  <a:gd name="T10" fmla="*/ 0 w 173"/>
                  <a:gd name="T11" fmla="*/ 37014 h 174"/>
                  <a:gd name="T12" fmla="*/ 37228 w 173"/>
                  <a:gd name="T13" fmla="*/ 0 h 174"/>
                  <a:gd name="T14" fmla="*/ 37228 w 173"/>
                  <a:gd name="T15" fmla="*/ 0 h 174"/>
                  <a:gd name="T16" fmla="*/ 74456 w 173"/>
                  <a:gd name="T17" fmla="*/ 37014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4">
                    <a:moveTo>
                      <a:pt x="172" y="86"/>
                    </a:moveTo>
                    <a:lnTo>
                      <a:pt x="172" y="86"/>
                    </a:lnTo>
                    <a:cubicBezTo>
                      <a:pt x="172" y="134"/>
                      <a:pt x="133" y="173"/>
                      <a:pt x="86" y="173"/>
                    </a:cubicBezTo>
                    <a:cubicBezTo>
                      <a:pt x="38" y="173"/>
                      <a:pt x="0" y="134"/>
                      <a:pt x="0" y="86"/>
                    </a:cubicBezTo>
                    <a:cubicBezTo>
                      <a:pt x="0" y="38"/>
                      <a:pt x="38" y="0"/>
                      <a:pt x="86" y="0"/>
                    </a:cubicBezTo>
                    <a:cubicBezTo>
                      <a:pt x="133" y="0"/>
                      <a:pt x="172" y="38"/>
                      <a:pt x="172" y="86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25" name="Freeform 5">
                <a:extLst>
                  <a:ext uri="{FF2B5EF4-FFF2-40B4-BE49-F238E27FC236}">
                    <a16:creationId xmlns:a16="http://schemas.microsoft.com/office/drawing/2014/main" id="{7C5070E3-F6FC-8240-9A7E-D581DDDC55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7490" y="517902"/>
                <a:ext cx="74889" cy="74889"/>
              </a:xfrm>
              <a:custGeom>
                <a:avLst/>
                <a:gdLst>
                  <a:gd name="T0" fmla="*/ 74456 w 173"/>
                  <a:gd name="T1" fmla="*/ 37661 h 173"/>
                  <a:gd name="T2" fmla="*/ 74456 w 173"/>
                  <a:gd name="T3" fmla="*/ 37661 h 173"/>
                  <a:gd name="T4" fmla="*/ 37661 w 173"/>
                  <a:gd name="T5" fmla="*/ 74456 h 173"/>
                  <a:gd name="T6" fmla="*/ 37661 w 173"/>
                  <a:gd name="T7" fmla="*/ 74456 h 173"/>
                  <a:gd name="T8" fmla="*/ 0 w 173"/>
                  <a:gd name="T9" fmla="*/ 37661 h 173"/>
                  <a:gd name="T10" fmla="*/ 0 w 173"/>
                  <a:gd name="T11" fmla="*/ 37661 h 173"/>
                  <a:gd name="T12" fmla="*/ 37661 w 173"/>
                  <a:gd name="T13" fmla="*/ 0 h 173"/>
                  <a:gd name="T14" fmla="*/ 37661 w 173"/>
                  <a:gd name="T15" fmla="*/ 0 h 173"/>
                  <a:gd name="T16" fmla="*/ 74456 w 173"/>
                  <a:gd name="T17" fmla="*/ 37661 h 1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3">
                    <a:moveTo>
                      <a:pt x="172" y="87"/>
                    </a:moveTo>
                    <a:lnTo>
                      <a:pt x="172" y="87"/>
                    </a:lnTo>
                    <a:cubicBezTo>
                      <a:pt x="172" y="134"/>
                      <a:pt x="134" y="172"/>
                      <a:pt x="87" y="172"/>
                    </a:cubicBezTo>
                    <a:cubicBezTo>
                      <a:pt x="38" y="172"/>
                      <a:pt x="0" y="134"/>
                      <a:pt x="0" y="87"/>
                    </a:cubicBezTo>
                    <a:cubicBezTo>
                      <a:pt x="0" y="39"/>
                      <a:pt x="38" y="0"/>
                      <a:pt x="87" y="0"/>
                    </a:cubicBezTo>
                    <a:cubicBezTo>
                      <a:pt x="134" y="0"/>
                      <a:pt x="172" y="39"/>
                      <a:pt x="172" y="87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26" name="Freeform 6">
                <a:extLst>
                  <a:ext uri="{FF2B5EF4-FFF2-40B4-BE49-F238E27FC236}">
                    <a16:creationId xmlns:a16="http://schemas.microsoft.com/office/drawing/2014/main" id="{76334A1C-17F0-E645-899B-65DBC4A59F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1802" y="592791"/>
                <a:ext cx="46086" cy="46086"/>
              </a:xfrm>
              <a:custGeom>
                <a:avLst/>
                <a:gdLst>
                  <a:gd name="T0" fmla="*/ 45651 w 106"/>
                  <a:gd name="T1" fmla="*/ 23258 h 107"/>
                  <a:gd name="T2" fmla="*/ 45651 w 106"/>
                  <a:gd name="T3" fmla="*/ 23258 h 107"/>
                  <a:gd name="T4" fmla="*/ 23043 w 106"/>
                  <a:gd name="T5" fmla="*/ 45655 h 107"/>
                  <a:gd name="T6" fmla="*/ 23043 w 106"/>
                  <a:gd name="T7" fmla="*/ 45655 h 107"/>
                  <a:gd name="T8" fmla="*/ 0 w 106"/>
                  <a:gd name="T9" fmla="*/ 23258 h 107"/>
                  <a:gd name="T10" fmla="*/ 0 w 106"/>
                  <a:gd name="T11" fmla="*/ 23258 h 107"/>
                  <a:gd name="T12" fmla="*/ 23043 w 106"/>
                  <a:gd name="T13" fmla="*/ 0 h 107"/>
                  <a:gd name="T14" fmla="*/ 23043 w 106"/>
                  <a:gd name="T15" fmla="*/ 0 h 107"/>
                  <a:gd name="T16" fmla="*/ 45651 w 106"/>
                  <a:gd name="T17" fmla="*/ 23258 h 1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7">
                    <a:moveTo>
                      <a:pt x="105" y="54"/>
                    </a:moveTo>
                    <a:lnTo>
                      <a:pt x="105" y="54"/>
                    </a:lnTo>
                    <a:cubicBezTo>
                      <a:pt x="105" y="83"/>
                      <a:pt x="81" y="106"/>
                      <a:pt x="53" y="106"/>
                    </a:cubicBezTo>
                    <a:cubicBezTo>
                      <a:pt x="24" y="106"/>
                      <a:pt x="0" y="83"/>
                      <a:pt x="0" y="54"/>
                    </a:cubicBezTo>
                    <a:cubicBezTo>
                      <a:pt x="0" y="24"/>
                      <a:pt x="24" y="0"/>
                      <a:pt x="53" y="0"/>
                    </a:cubicBezTo>
                    <a:cubicBezTo>
                      <a:pt x="81" y="0"/>
                      <a:pt x="105" y="24"/>
                      <a:pt x="105" y="54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27" name="Freeform 7">
                <a:extLst>
                  <a:ext uri="{FF2B5EF4-FFF2-40B4-BE49-F238E27FC236}">
                    <a16:creationId xmlns:a16="http://schemas.microsoft.com/office/drawing/2014/main" id="{1B4F42D4-8E55-6B4B-8086-3BC687E615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370" y="-486389"/>
                <a:ext cx="46086" cy="46086"/>
              </a:xfrm>
              <a:custGeom>
                <a:avLst/>
                <a:gdLst>
                  <a:gd name="T0" fmla="*/ 45647 w 105"/>
                  <a:gd name="T1" fmla="*/ 23043 h 106"/>
                  <a:gd name="T2" fmla="*/ 45647 w 105"/>
                  <a:gd name="T3" fmla="*/ 23043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3043 h 106"/>
                  <a:gd name="T10" fmla="*/ 0 w 105"/>
                  <a:gd name="T11" fmla="*/ 23043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3"/>
                    </a:moveTo>
                    <a:lnTo>
                      <a:pt x="104" y="53"/>
                    </a:lnTo>
                    <a:cubicBezTo>
                      <a:pt x="104" y="82"/>
                      <a:pt x="80" y="105"/>
                      <a:pt x="52" y="105"/>
                    </a:cubicBezTo>
                    <a:cubicBezTo>
                      <a:pt x="23" y="105"/>
                      <a:pt x="0" y="82"/>
                      <a:pt x="0" y="53"/>
                    </a:cubicBezTo>
                    <a:cubicBezTo>
                      <a:pt x="0" y="24"/>
                      <a:pt x="23" y="0"/>
                      <a:pt x="52" y="0"/>
                    </a:cubicBezTo>
                    <a:cubicBezTo>
                      <a:pt x="80" y="0"/>
                      <a:pt x="104" y="24"/>
                      <a:pt x="104" y="53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28" name="Freeform 8">
                <a:extLst>
                  <a:ext uri="{FF2B5EF4-FFF2-40B4-BE49-F238E27FC236}">
                    <a16:creationId xmlns:a16="http://schemas.microsoft.com/office/drawing/2014/main" id="{5F865F36-A8FC-F545-B1F5-E52F191E6B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370" y="786737"/>
                <a:ext cx="46086" cy="46086"/>
              </a:xfrm>
              <a:custGeom>
                <a:avLst/>
                <a:gdLst>
                  <a:gd name="T0" fmla="*/ 45647 w 105"/>
                  <a:gd name="T1" fmla="*/ 22608 h 106"/>
                  <a:gd name="T2" fmla="*/ 45647 w 105"/>
                  <a:gd name="T3" fmla="*/ 22608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2608 h 106"/>
                  <a:gd name="T10" fmla="*/ 0 w 105"/>
                  <a:gd name="T11" fmla="*/ 22608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2608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1"/>
                      <a:pt x="80" y="105"/>
                      <a:pt x="52" y="105"/>
                    </a:cubicBezTo>
                    <a:cubicBezTo>
                      <a:pt x="23" y="105"/>
                      <a:pt x="0" y="81"/>
                      <a:pt x="0" y="52"/>
                    </a:cubicBezTo>
                    <a:cubicBezTo>
                      <a:pt x="0" y="24"/>
                      <a:pt x="23" y="0"/>
                      <a:pt x="52" y="0"/>
                    </a:cubicBezTo>
                    <a:cubicBezTo>
                      <a:pt x="80" y="0"/>
                      <a:pt x="104" y="24"/>
                      <a:pt x="104" y="52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29" name="Freeform 9">
                <a:extLst>
                  <a:ext uri="{FF2B5EF4-FFF2-40B4-BE49-F238E27FC236}">
                    <a16:creationId xmlns:a16="http://schemas.microsoft.com/office/drawing/2014/main" id="{B55FB049-9D9C-D647-81EA-F6A5AA08D2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7836" y="-12087"/>
                <a:ext cx="46086" cy="46086"/>
              </a:xfrm>
              <a:custGeom>
                <a:avLst/>
                <a:gdLst>
                  <a:gd name="T0" fmla="*/ 45651 w 106"/>
                  <a:gd name="T1" fmla="*/ 23043 h 106"/>
                  <a:gd name="T2" fmla="*/ 45651 w 106"/>
                  <a:gd name="T3" fmla="*/ 23043 h 106"/>
                  <a:gd name="T4" fmla="*/ 23043 w 106"/>
                  <a:gd name="T5" fmla="*/ 45651 h 106"/>
                  <a:gd name="T6" fmla="*/ 23043 w 106"/>
                  <a:gd name="T7" fmla="*/ 45651 h 106"/>
                  <a:gd name="T8" fmla="*/ 0 w 106"/>
                  <a:gd name="T9" fmla="*/ 23043 h 106"/>
                  <a:gd name="T10" fmla="*/ 0 w 106"/>
                  <a:gd name="T11" fmla="*/ 23043 h 106"/>
                  <a:gd name="T12" fmla="*/ 23043 w 106"/>
                  <a:gd name="T13" fmla="*/ 0 h 106"/>
                  <a:gd name="T14" fmla="*/ 23043 w 106"/>
                  <a:gd name="T15" fmla="*/ 0 h 106"/>
                  <a:gd name="T16" fmla="*/ 45651 w 106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6">
                    <a:moveTo>
                      <a:pt x="105" y="53"/>
                    </a:moveTo>
                    <a:lnTo>
                      <a:pt x="105" y="53"/>
                    </a:lnTo>
                    <a:cubicBezTo>
                      <a:pt x="105" y="81"/>
                      <a:pt x="81" y="105"/>
                      <a:pt x="53" y="105"/>
                    </a:cubicBezTo>
                    <a:cubicBezTo>
                      <a:pt x="24" y="105"/>
                      <a:pt x="0" y="81"/>
                      <a:pt x="0" y="53"/>
                    </a:cubicBezTo>
                    <a:cubicBezTo>
                      <a:pt x="0" y="23"/>
                      <a:pt x="24" y="0"/>
                      <a:pt x="53" y="0"/>
                    </a:cubicBezTo>
                    <a:cubicBezTo>
                      <a:pt x="81" y="0"/>
                      <a:pt x="105" y="23"/>
                      <a:pt x="105" y="53"/>
                    </a:cubicBezTo>
                  </a:path>
                </a:pathLst>
              </a:custGeom>
              <a:solidFill>
                <a:srgbClr val="B52B2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30" name="Freeform 10">
                <a:extLst>
                  <a:ext uri="{FF2B5EF4-FFF2-40B4-BE49-F238E27FC236}">
                    <a16:creationId xmlns:a16="http://schemas.microsoft.com/office/drawing/2014/main" id="{A933C319-DCBA-474B-A5FA-D9046384A6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0764" y="400766"/>
                <a:ext cx="46086" cy="46086"/>
              </a:xfrm>
              <a:custGeom>
                <a:avLst/>
                <a:gdLst>
                  <a:gd name="T0" fmla="*/ 45647 w 105"/>
                  <a:gd name="T1" fmla="*/ 22824 h 105"/>
                  <a:gd name="T2" fmla="*/ 45647 w 105"/>
                  <a:gd name="T3" fmla="*/ 22824 h 105"/>
                  <a:gd name="T4" fmla="*/ 22824 w 105"/>
                  <a:gd name="T5" fmla="*/ 45647 h 105"/>
                  <a:gd name="T6" fmla="*/ 22824 w 105"/>
                  <a:gd name="T7" fmla="*/ 45647 h 105"/>
                  <a:gd name="T8" fmla="*/ 0 w 105"/>
                  <a:gd name="T9" fmla="*/ 22824 h 105"/>
                  <a:gd name="T10" fmla="*/ 0 w 105"/>
                  <a:gd name="T11" fmla="*/ 22824 h 105"/>
                  <a:gd name="T12" fmla="*/ 22824 w 105"/>
                  <a:gd name="T13" fmla="*/ 0 h 105"/>
                  <a:gd name="T14" fmla="*/ 22824 w 105"/>
                  <a:gd name="T15" fmla="*/ 0 h 105"/>
                  <a:gd name="T16" fmla="*/ 45647 w 105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5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1"/>
                      <a:pt x="81" y="104"/>
                      <a:pt x="52" y="104"/>
                    </a:cubicBezTo>
                    <a:cubicBezTo>
                      <a:pt x="23" y="104"/>
                      <a:pt x="0" y="81"/>
                      <a:pt x="0" y="52"/>
                    </a:cubicBezTo>
                    <a:cubicBezTo>
                      <a:pt x="0" y="22"/>
                      <a:pt x="23" y="0"/>
                      <a:pt x="52" y="0"/>
                    </a:cubicBezTo>
                    <a:cubicBezTo>
                      <a:pt x="81" y="0"/>
                      <a:pt x="104" y="22"/>
                      <a:pt x="104" y="52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31" name="Freeform 11">
                <a:extLst>
                  <a:ext uri="{FF2B5EF4-FFF2-40B4-BE49-F238E27FC236}">
                    <a16:creationId xmlns:a16="http://schemas.microsoft.com/office/drawing/2014/main" id="{DFC4762A-5427-1641-A45A-98A6A21CBB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8813" y="571669"/>
                <a:ext cx="46086" cy="46086"/>
              </a:xfrm>
              <a:custGeom>
                <a:avLst/>
                <a:gdLst>
                  <a:gd name="T0" fmla="*/ 45655 w 107"/>
                  <a:gd name="T1" fmla="*/ 22397 h 107"/>
                  <a:gd name="T2" fmla="*/ 45655 w 107"/>
                  <a:gd name="T3" fmla="*/ 22397 h 107"/>
                  <a:gd name="T4" fmla="*/ 22397 w 107"/>
                  <a:gd name="T5" fmla="*/ 45655 h 107"/>
                  <a:gd name="T6" fmla="*/ 22397 w 107"/>
                  <a:gd name="T7" fmla="*/ 45655 h 107"/>
                  <a:gd name="T8" fmla="*/ 0 w 107"/>
                  <a:gd name="T9" fmla="*/ 22397 h 107"/>
                  <a:gd name="T10" fmla="*/ 0 w 107"/>
                  <a:gd name="T11" fmla="*/ 22397 h 107"/>
                  <a:gd name="T12" fmla="*/ 22397 w 107"/>
                  <a:gd name="T13" fmla="*/ 0 h 107"/>
                  <a:gd name="T14" fmla="*/ 22397 w 107"/>
                  <a:gd name="T15" fmla="*/ 0 h 107"/>
                  <a:gd name="T16" fmla="*/ 45655 w 107"/>
                  <a:gd name="T17" fmla="*/ 22397 h 1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7" h="107">
                    <a:moveTo>
                      <a:pt x="106" y="52"/>
                    </a:moveTo>
                    <a:lnTo>
                      <a:pt x="106" y="52"/>
                    </a:lnTo>
                    <a:cubicBezTo>
                      <a:pt x="106" y="82"/>
                      <a:pt x="82" y="106"/>
                      <a:pt x="52" y="106"/>
                    </a:cubicBezTo>
                    <a:cubicBezTo>
                      <a:pt x="24" y="106"/>
                      <a:pt x="0" y="82"/>
                      <a:pt x="0" y="52"/>
                    </a:cubicBezTo>
                    <a:cubicBezTo>
                      <a:pt x="0" y="24"/>
                      <a:pt x="24" y="0"/>
                      <a:pt x="52" y="0"/>
                    </a:cubicBezTo>
                    <a:cubicBezTo>
                      <a:pt x="82" y="0"/>
                      <a:pt x="106" y="24"/>
                      <a:pt x="106" y="52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32" name="Freeform 12">
                <a:extLst>
                  <a:ext uri="{FF2B5EF4-FFF2-40B4-BE49-F238E27FC236}">
                    <a16:creationId xmlns:a16="http://schemas.microsoft.com/office/drawing/2014/main" id="{1D90D7A9-C544-0844-9ACA-B85F454D87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2202" y="51281"/>
                <a:ext cx="46086" cy="46086"/>
              </a:xfrm>
              <a:custGeom>
                <a:avLst/>
                <a:gdLst>
                  <a:gd name="T0" fmla="*/ 45655 w 107"/>
                  <a:gd name="T1" fmla="*/ 23043 h 106"/>
                  <a:gd name="T2" fmla="*/ 45655 w 107"/>
                  <a:gd name="T3" fmla="*/ 23043 h 106"/>
                  <a:gd name="T4" fmla="*/ 22828 w 107"/>
                  <a:gd name="T5" fmla="*/ 45651 h 106"/>
                  <a:gd name="T6" fmla="*/ 22828 w 107"/>
                  <a:gd name="T7" fmla="*/ 45651 h 106"/>
                  <a:gd name="T8" fmla="*/ 0 w 107"/>
                  <a:gd name="T9" fmla="*/ 23043 h 106"/>
                  <a:gd name="T10" fmla="*/ 0 w 107"/>
                  <a:gd name="T11" fmla="*/ 23043 h 106"/>
                  <a:gd name="T12" fmla="*/ 22828 w 107"/>
                  <a:gd name="T13" fmla="*/ 0 h 106"/>
                  <a:gd name="T14" fmla="*/ 22828 w 107"/>
                  <a:gd name="T15" fmla="*/ 0 h 106"/>
                  <a:gd name="T16" fmla="*/ 45655 w 107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7" h="106">
                    <a:moveTo>
                      <a:pt x="106" y="53"/>
                    </a:moveTo>
                    <a:lnTo>
                      <a:pt x="106" y="53"/>
                    </a:lnTo>
                    <a:cubicBezTo>
                      <a:pt x="106" y="81"/>
                      <a:pt x="82" y="105"/>
                      <a:pt x="53" y="105"/>
                    </a:cubicBezTo>
                    <a:cubicBezTo>
                      <a:pt x="23" y="105"/>
                      <a:pt x="0" y="81"/>
                      <a:pt x="0" y="53"/>
                    </a:cubicBezTo>
                    <a:cubicBezTo>
                      <a:pt x="0" y="24"/>
                      <a:pt x="23" y="0"/>
                      <a:pt x="53" y="0"/>
                    </a:cubicBezTo>
                    <a:cubicBezTo>
                      <a:pt x="82" y="0"/>
                      <a:pt x="106" y="24"/>
                      <a:pt x="106" y="53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33" name="Freeform 13">
                <a:extLst>
                  <a:ext uri="{FF2B5EF4-FFF2-40B4-BE49-F238E27FC236}">
                    <a16:creationId xmlns:a16="http://schemas.microsoft.com/office/drawing/2014/main" id="{DAF0C358-90B3-FA45-9ADC-C3DA92FC5C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7932" y="1124701"/>
                <a:ext cx="46086" cy="46086"/>
              </a:xfrm>
              <a:custGeom>
                <a:avLst/>
                <a:gdLst>
                  <a:gd name="T0" fmla="*/ 45647 w 105"/>
                  <a:gd name="T1" fmla="*/ 22608 h 106"/>
                  <a:gd name="T2" fmla="*/ 45647 w 105"/>
                  <a:gd name="T3" fmla="*/ 22608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2608 h 106"/>
                  <a:gd name="T10" fmla="*/ 0 w 105"/>
                  <a:gd name="T11" fmla="*/ 22608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2608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1"/>
                      <a:pt x="81" y="105"/>
                      <a:pt x="52" y="105"/>
                    </a:cubicBezTo>
                    <a:cubicBezTo>
                      <a:pt x="24" y="105"/>
                      <a:pt x="0" y="81"/>
                      <a:pt x="0" y="52"/>
                    </a:cubicBezTo>
                    <a:cubicBezTo>
                      <a:pt x="0" y="23"/>
                      <a:pt x="24" y="0"/>
                      <a:pt x="52" y="0"/>
                    </a:cubicBezTo>
                    <a:cubicBezTo>
                      <a:pt x="81" y="0"/>
                      <a:pt x="104" y="23"/>
                      <a:pt x="104" y="52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34" name="Freeform 14">
                <a:extLst>
                  <a:ext uri="{FF2B5EF4-FFF2-40B4-BE49-F238E27FC236}">
                    <a16:creationId xmlns:a16="http://schemas.microsoft.com/office/drawing/2014/main" id="{D4D70EEB-A93E-8642-8CAB-D5186CBD80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2202" y="556307"/>
                <a:ext cx="46086" cy="46086"/>
              </a:xfrm>
              <a:custGeom>
                <a:avLst/>
                <a:gdLst>
                  <a:gd name="T0" fmla="*/ 45655 w 107"/>
                  <a:gd name="T1" fmla="*/ 22824 h 105"/>
                  <a:gd name="T2" fmla="*/ 45655 w 107"/>
                  <a:gd name="T3" fmla="*/ 22824 h 105"/>
                  <a:gd name="T4" fmla="*/ 22828 w 107"/>
                  <a:gd name="T5" fmla="*/ 45647 h 105"/>
                  <a:gd name="T6" fmla="*/ 22828 w 107"/>
                  <a:gd name="T7" fmla="*/ 45647 h 105"/>
                  <a:gd name="T8" fmla="*/ 0 w 107"/>
                  <a:gd name="T9" fmla="*/ 22824 h 105"/>
                  <a:gd name="T10" fmla="*/ 0 w 107"/>
                  <a:gd name="T11" fmla="*/ 22824 h 105"/>
                  <a:gd name="T12" fmla="*/ 22828 w 107"/>
                  <a:gd name="T13" fmla="*/ 0 h 105"/>
                  <a:gd name="T14" fmla="*/ 22828 w 107"/>
                  <a:gd name="T15" fmla="*/ 0 h 105"/>
                  <a:gd name="T16" fmla="*/ 45655 w 107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7" h="105">
                    <a:moveTo>
                      <a:pt x="106" y="52"/>
                    </a:moveTo>
                    <a:lnTo>
                      <a:pt x="106" y="52"/>
                    </a:lnTo>
                    <a:cubicBezTo>
                      <a:pt x="106" y="81"/>
                      <a:pt x="82" y="104"/>
                      <a:pt x="53" y="104"/>
                    </a:cubicBezTo>
                    <a:cubicBezTo>
                      <a:pt x="23" y="104"/>
                      <a:pt x="0" y="81"/>
                      <a:pt x="0" y="52"/>
                    </a:cubicBezTo>
                    <a:cubicBezTo>
                      <a:pt x="0" y="24"/>
                      <a:pt x="23" y="0"/>
                      <a:pt x="53" y="0"/>
                    </a:cubicBezTo>
                    <a:cubicBezTo>
                      <a:pt x="82" y="0"/>
                      <a:pt x="106" y="24"/>
                      <a:pt x="106" y="52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35" name="Freeform 15">
                <a:extLst>
                  <a:ext uri="{FF2B5EF4-FFF2-40B4-BE49-F238E27FC236}">
                    <a16:creationId xmlns:a16="http://schemas.microsoft.com/office/drawing/2014/main" id="{14F5BF9D-C811-1840-B50E-A88612C0FD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2569" y="1658531"/>
                <a:ext cx="46086" cy="46086"/>
              </a:xfrm>
              <a:custGeom>
                <a:avLst/>
                <a:gdLst>
                  <a:gd name="T0" fmla="*/ 45655 w 107"/>
                  <a:gd name="T1" fmla="*/ 22824 h 105"/>
                  <a:gd name="T2" fmla="*/ 45655 w 107"/>
                  <a:gd name="T3" fmla="*/ 22824 h 105"/>
                  <a:gd name="T4" fmla="*/ 22397 w 107"/>
                  <a:gd name="T5" fmla="*/ 45647 h 105"/>
                  <a:gd name="T6" fmla="*/ 22397 w 107"/>
                  <a:gd name="T7" fmla="*/ 45647 h 105"/>
                  <a:gd name="T8" fmla="*/ 0 w 107"/>
                  <a:gd name="T9" fmla="*/ 22824 h 105"/>
                  <a:gd name="T10" fmla="*/ 0 w 107"/>
                  <a:gd name="T11" fmla="*/ 22824 h 105"/>
                  <a:gd name="T12" fmla="*/ 22397 w 107"/>
                  <a:gd name="T13" fmla="*/ 0 h 105"/>
                  <a:gd name="T14" fmla="*/ 22397 w 107"/>
                  <a:gd name="T15" fmla="*/ 0 h 105"/>
                  <a:gd name="T16" fmla="*/ 45655 w 107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7" h="105">
                    <a:moveTo>
                      <a:pt x="106" y="52"/>
                    </a:moveTo>
                    <a:lnTo>
                      <a:pt x="106" y="52"/>
                    </a:lnTo>
                    <a:cubicBezTo>
                      <a:pt x="106" y="81"/>
                      <a:pt x="82" y="104"/>
                      <a:pt x="52" y="104"/>
                    </a:cubicBezTo>
                    <a:cubicBezTo>
                      <a:pt x="24" y="104"/>
                      <a:pt x="0" y="81"/>
                      <a:pt x="0" y="52"/>
                    </a:cubicBezTo>
                    <a:cubicBezTo>
                      <a:pt x="0" y="22"/>
                      <a:pt x="24" y="0"/>
                      <a:pt x="52" y="0"/>
                    </a:cubicBezTo>
                    <a:cubicBezTo>
                      <a:pt x="82" y="0"/>
                      <a:pt x="106" y="22"/>
                      <a:pt x="106" y="52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36" name="Freeform 16">
                <a:extLst>
                  <a:ext uri="{FF2B5EF4-FFF2-40B4-BE49-F238E27FC236}">
                    <a16:creationId xmlns:a16="http://schemas.microsoft.com/office/drawing/2014/main" id="{CB64F1E2-92E3-A14E-A873-930C0880FB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3136" y="1286002"/>
                <a:ext cx="46086" cy="46086"/>
              </a:xfrm>
              <a:custGeom>
                <a:avLst/>
                <a:gdLst>
                  <a:gd name="T0" fmla="*/ 45647 w 105"/>
                  <a:gd name="T1" fmla="*/ 23043 h 106"/>
                  <a:gd name="T2" fmla="*/ 45647 w 105"/>
                  <a:gd name="T3" fmla="*/ 23043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3043 h 106"/>
                  <a:gd name="T10" fmla="*/ 0 w 105"/>
                  <a:gd name="T11" fmla="*/ 23043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3"/>
                    </a:moveTo>
                    <a:lnTo>
                      <a:pt x="104" y="53"/>
                    </a:lnTo>
                    <a:cubicBezTo>
                      <a:pt x="104" y="81"/>
                      <a:pt x="81" y="105"/>
                      <a:pt x="52" y="105"/>
                    </a:cubicBezTo>
                    <a:cubicBezTo>
                      <a:pt x="23" y="105"/>
                      <a:pt x="0" y="81"/>
                      <a:pt x="0" y="53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1" y="0"/>
                      <a:pt x="104" y="23"/>
                      <a:pt x="104" y="53"/>
                    </a:cubicBezTo>
                  </a:path>
                </a:pathLst>
              </a:custGeom>
              <a:solidFill>
                <a:srgbClr val="B52B2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37" name="Freeform 17">
                <a:extLst>
                  <a:ext uri="{FF2B5EF4-FFF2-40B4-BE49-F238E27FC236}">
                    <a16:creationId xmlns:a16="http://schemas.microsoft.com/office/drawing/2014/main" id="{6F935D8B-2F1D-D54A-AE2A-113C3EA6FE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2317" y="1537554"/>
                <a:ext cx="74890" cy="76810"/>
              </a:xfrm>
              <a:custGeom>
                <a:avLst/>
                <a:gdLst>
                  <a:gd name="T0" fmla="*/ 74460 w 174"/>
                  <a:gd name="T1" fmla="*/ 38186 h 175"/>
                  <a:gd name="T2" fmla="*/ 74460 w 174"/>
                  <a:gd name="T3" fmla="*/ 38186 h 175"/>
                  <a:gd name="T4" fmla="*/ 37015 w 174"/>
                  <a:gd name="T5" fmla="*/ 76371 h 175"/>
                  <a:gd name="T6" fmla="*/ 37015 w 174"/>
                  <a:gd name="T7" fmla="*/ 76371 h 175"/>
                  <a:gd name="T8" fmla="*/ 0 w 174"/>
                  <a:gd name="T9" fmla="*/ 38186 h 175"/>
                  <a:gd name="T10" fmla="*/ 0 w 174"/>
                  <a:gd name="T11" fmla="*/ 38186 h 175"/>
                  <a:gd name="T12" fmla="*/ 37015 w 174"/>
                  <a:gd name="T13" fmla="*/ 0 h 175"/>
                  <a:gd name="T14" fmla="*/ 37015 w 174"/>
                  <a:gd name="T15" fmla="*/ 0 h 175"/>
                  <a:gd name="T16" fmla="*/ 74460 w 174"/>
                  <a:gd name="T17" fmla="*/ 38186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5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5"/>
                      <a:pt x="135" y="174"/>
                      <a:pt x="86" y="174"/>
                    </a:cubicBezTo>
                    <a:cubicBezTo>
                      <a:pt x="38" y="174"/>
                      <a:pt x="0" y="135"/>
                      <a:pt x="0" y="87"/>
                    </a:cubicBezTo>
                    <a:cubicBezTo>
                      <a:pt x="0" y="39"/>
                      <a:pt x="38" y="0"/>
                      <a:pt x="86" y="0"/>
                    </a:cubicBezTo>
                    <a:cubicBezTo>
                      <a:pt x="135" y="0"/>
                      <a:pt x="173" y="39"/>
                      <a:pt x="173" y="87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38" name="Freeform 18">
                <a:extLst>
                  <a:ext uri="{FF2B5EF4-FFF2-40B4-BE49-F238E27FC236}">
                    <a16:creationId xmlns:a16="http://schemas.microsoft.com/office/drawing/2014/main" id="{FBB559A9-DBD9-A147-9240-189F13E257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9474" y="1293683"/>
                <a:ext cx="74889" cy="74889"/>
              </a:xfrm>
              <a:custGeom>
                <a:avLst/>
                <a:gdLst>
                  <a:gd name="T0" fmla="*/ 74459 w 174"/>
                  <a:gd name="T1" fmla="*/ 37445 h 174"/>
                  <a:gd name="T2" fmla="*/ 74459 w 174"/>
                  <a:gd name="T3" fmla="*/ 37445 h 174"/>
                  <a:gd name="T4" fmla="*/ 37014 w 174"/>
                  <a:gd name="T5" fmla="*/ 74459 h 174"/>
                  <a:gd name="T6" fmla="*/ 37014 w 174"/>
                  <a:gd name="T7" fmla="*/ 74459 h 174"/>
                  <a:gd name="T8" fmla="*/ 0 w 174"/>
                  <a:gd name="T9" fmla="*/ 37445 h 174"/>
                  <a:gd name="T10" fmla="*/ 0 w 174"/>
                  <a:gd name="T11" fmla="*/ 37445 h 174"/>
                  <a:gd name="T12" fmla="*/ 37014 w 174"/>
                  <a:gd name="T13" fmla="*/ 0 h 174"/>
                  <a:gd name="T14" fmla="*/ 37014 w 174"/>
                  <a:gd name="T15" fmla="*/ 0 h 174"/>
                  <a:gd name="T16" fmla="*/ 74459 w 174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4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5"/>
                      <a:pt x="134" y="173"/>
                      <a:pt x="86" y="173"/>
                    </a:cubicBezTo>
                    <a:cubicBezTo>
                      <a:pt x="39" y="173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4" y="0"/>
                      <a:pt x="173" y="39"/>
                      <a:pt x="173" y="87"/>
                    </a:cubicBezTo>
                  </a:path>
                </a:pathLst>
              </a:custGeom>
              <a:solidFill>
                <a:srgbClr val="B52B2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39" name="Freeform 19">
                <a:extLst>
                  <a:ext uri="{FF2B5EF4-FFF2-40B4-BE49-F238E27FC236}">
                    <a16:creationId xmlns:a16="http://schemas.microsoft.com/office/drawing/2014/main" id="{49AFD4C1-6CF3-B147-8A09-B44C92065E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408" y="47441"/>
                <a:ext cx="74889" cy="74890"/>
              </a:xfrm>
              <a:custGeom>
                <a:avLst/>
                <a:gdLst>
                  <a:gd name="T0" fmla="*/ 74459 w 174"/>
                  <a:gd name="T1" fmla="*/ 37661 h 173"/>
                  <a:gd name="T2" fmla="*/ 74459 w 174"/>
                  <a:gd name="T3" fmla="*/ 37661 h 173"/>
                  <a:gd name="T4" fmla="*/ 37014 w 174"/>
                  <a:gd name="T5" fmla="*/ 74457 h 173"/>
                  <a:gd name="T6" fmla="*/ 37014 w 174"/>
                  <a:gd name="T7" fmla="*/ 74457 h 173"/>
                  <a:gd name="T8" fmla="*/ 0 w 174"/>
                  <a:gd name="T9" fmla="*/ 37661 h 173"/>
                  <a:gd name="T10" fmla="*/ 0 w 174"/>
                  <a:gd name="T11" fmla="*/ 37661 h 173"/>
                  <a:gd name="T12" fmla="*/ 37014 w 174"/>
                  <a:gd name="T13" fmla="*/ 0 h 173"/>
                  <a:gd name="T14" fmla="*/ 37014 w 174"/>
                  <a:gd name="T15" fmla="*/ 0 h 173"/>
                  <a:gd name="T16" fmla="*/ 74459 w 174"/>
                  <a:gd name="T17" fmla="*/ 37661 h 1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3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3"/>
                      <a:pt x="134" y="172"/>
                      <a:pt x="86" y="172"/>
                    </a:cubicBezTo>
                    <a:cubicBezTo>
                      <a:pt x="39" y="172"/>
                      <a:pt x="0" y="133"/>
                      <a:pt x="0" y="87"/>
                    </a:cubicBezTo>
                    <a:cubicBezTo>
                      <a:pt x="0" y="38"/>
                      <a:pt x="39" y="0"/>
                      <a:pt x="86" y="0"/>
                    </a:cubicBezTo>
                    <a:cubicBezTo>
                      <a:pt x="134" y="0"/>
                      <a:pt x="173" y="38"/>
                      <a:pt x="173" y="87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40" name="Freeform 20">
                <a:extLst>
                  <a:ext uri="{FF2B5EF4-FFF2-40B4-BE49-F238E27FC236}">
                    <a16:creationId xmlns:a16="http://schemas.microsoft.com/office/drawing/2014/main" id="{23BC3DEB-87E1-E841-ABF6-D2AB44501E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9675" y="1199591"/>
                <a:ext cx="74890" cy="74890"/>
              </a:xfrm>
              <a:custGeom>
                <a:avLst/>
                <a:gdLst>
                  <a:gd name="T0" fmla="*/ 74460 w 174"/>
                  <a:gd name="T1" fmla="*/ 37445 h 174"/>
                  <a:gd name="T2" fmla="*/ 74460 w 174"/>
                  <a:gd name="T3" fmla="*/ 37445 h 174"/>
                  <a:gd name="T4" fmla="*/ 37015 w 174"/>
                  <a:gd name="T5" fmla="*/ 74460 h 174"/>
                  <a:gd name="T6" fmla="*/ 37015 w 174"/>
                  <a:gd name="T7" fmla="*/ 74460 h 174"/>
                  <a:gd name="T8" fmla="*/ 0 w 174"/>
                  <a:gd name="T9" fmla="*/ 37445 h 174"/>
                  <a:gd name="T10" fmla="*/ 0 w 174"/>
                  <a:gd name="T11" fmla="*/ 37445 h 174"/>
                  <a:gd name="T12" fmla="*/ 37015 w 174"/>
                  <a:gd name="T13" fmla="*/ 0 h 174"/>
                  <a:gd name="T14" fmla="*/ 37015 w 174"/>
                  <a:gd name="T15" fmla="*/ 0 h 174"/>
                  <a:gd name="T16" fmla="*/ 74460 w 174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4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5"/>
                      <a:pt x="134" y="173"/>
                      <a:pt x="86" y="173"/>
                    </a:cubicBezTo>
                    <a:cubicBezTo>
                      <a:pt x="38" y="173"/>
                      <a:pt x="0" y="135"/>
                      <a:pt x="0" y="87"/>
                    </a:cubicBezTo>
                    <a:cubicBezTo>
                      <a:pt x="0" y="38"/>
                      <a:pt x="38" y="0"/>
                      <a:pt x="86" y="0"/>
                    </a:cubicBezTo>
                    <a:cubicBezTo>
                      <a:pt x="134" y="0"/>
                      <a:pt x="173" y="38"/>
                      <a:pt x="173" y="87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41" name="Freeform 21">
                <a:extLst>
                  <a:ext uri="{FF2B5EF4-FFF2-40B4-BE49-F238E27FC236}">
                    <a16:creationId xmlns:a16="http://schemas.microsoft.com/office/drawing/2014/main" id="{C27C726B-F9DF-3345-9C85-137D93F211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9463" y="-63934"/>
                <a:ext cx="74889" cy="76810"/>
              </a:xfrm>
              <a:custGeom>
                <a:avLst/>
                <a:gdLst>
                  <a:gd name="T0" fmla="*/ 74459 w 174"/>
                  <a:gd name="T1" fmla="*/ 38186 h 175"/>
                  <a:gd name="T2" fmla="*/ 74459 w 174"/>
                  <a:gd name="T3" fmla="*/ 38186 h 175"/>
                  <a:gd name="T4" fmla="*/ 37445 w 174"/>
                  <a:gd name="T5" fmla="*/ 76371 h 175"/>
                  <a:gd name="T6" fmla="*/ 37445 w 174"/>
                  <a:gd name="T7" fmla="*/ 76371 h 175"/>
                  <a:gd name="T8" fmla="*/ 0 w 174"/>
                  <a:gd name="T9" fmla="*/ 38186 h 175"/>
                  <a:gd name="T10" fmla="*/ 0 w 174"/>
                  <a:gd name="T11" fmla="*/ 38186 h 175"/>
                  <a:gd name="T12" fmla="*/ 37445 w 174"/>
                  <a:gd name="T13" fmla="*/ 0 h 175"/>
                  <a:gd name="T14" fmla="*/ 37445 w 174"/>
                  <a:gd name="T15" fmla="*/ 0 h 175"/>
                  <a:gd name="T16" fmla="*/ 74459 w 174"/>
                  <a:gd name="T17" fmla="*/ 38186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5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5"/>
                      <a:pt x="133" y="174"/>
                      <a:pt x="87" y="174"/>
                    </a:cubicBezTo>
                    <a:cubicBezTo>
                      <a:pt x="39" y="174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3" y="0"/>
                      <a:pt x="173" y="39"/>
                      <a:pt x="173" y="87"/>
                    </a:cubicBezTo>
                  </a:path>
                </a:pathLst>
              </a:custGeom>
              <a:solidFill>
                <a:srgbClr val="B52B2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42" name="Freeform 22">
                <a:extLst>
                  <a:ext uri="{FF2B5EF4-FFF2-40B4-BE49-F238E27FC236}">
                    <a16:creationId xmlns:a16="http://schemas.microsoft.com/office/drawing/2014/main" id="{5F7AEDCE-0DDB-254A-917E-1DA533BB41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3252" y="114650"/>
                <a:ext cx="74889" cy="76810"/>
              </a:xfrm>
              <a:custGeom>
                <a:avLst/>
                <a:gdLst>
                  <a:gd name="T0" fmla="*/ 74456 w 173"/>
                  <a:gd name="T1" fmla="*/ 38186 h 175"/>
                  <a:gd name="T2" fmla="*/ 74456 w 173"/>
                  <a:gd name="T3" fmla="*/ 38186 h 175"/>
                  <a:gd name="T4" fmla="*/ 37661 w 173"/>
                  <a:gd name="T5" fmla="*/ 76371 h 175"/>
                  <a:gd name="T6" fmla="*/ 37661 w 173"/>
                  <a:gd name="T7" fmla="*/ 76371 h 175"/>
                  <a:gd name="T8" fmla="*/ 0 w 173"/>
                  <a:gd name="T9" fmla="*/ 38186 h 175"/>
                  <a:gd name="T10" fmla="*/ 0 w 173"/>
                  <a:gd name="T11" fmla="*/ 38186 h 175"/>
                  <a:gd name="T12" fmla="*/ 37661 w 173"/>
                  <a:gd name="T13" fmla="*/ 0 h 175"/>
                  <a:gd name="T14" fmla="*/ 37661 w 173"/>
                  <a:gd name="T15" fmla="*/ 0 h 175"/>
                  <a:gd name="T16" fmla="*/ 74456 w 173"/>
                  <a:gd name="T17" fmla="*/ 38186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5">
                    <a:moveTo>
                      <a:pt x="172" y="87"/>
                    </a:moveTo>
                    <a:lnTo>
                      <a:pt x="172" y="87"/>
                    </a:lnTo>
                    <a:cubicBezTo>
                      <a:pt x="172" y="135"/>
                      <a:pt x="134" y="174"/>
                      <a:pt x="87" y="174"/>
                    </a:cubicBezTo>
                    <a:cubicBezTo>
                      <a:pt x="39" y="174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4" y="0"/>
                      <a:pt x="172" y="39"/>
                      <a:pt x="172" y="87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43" name="Freeform 23">
                <a:extLst>
                  <a:ext uri="{FF2B5EF4-FFF2-40B4-BE49-F238E27FC236}">
                    <a16:creationId xmlns:a16="http://schemas.microsoft.com/office/drawing/2014/main" id="{B2F5528B-C92E-AE4F-B8AC-C19A9AC369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2621" y="-526714"/>
                <a:ext cx="1359537" cy="551111"/>
              </a:xfrm>
              <a:custGeom>
                <a:avLst/>
                <a:gdLst>
                  <a:gd name="T0" fmla="*/ 1221581 w 3124"/>
                  <a:gd name="T1" fmla="*/ 0 h 1265"/>
                  <a:gd name="T2" fmla="*/ 493507 w 3124"/>
                  <a:gd name="T3" fmla="*/ 0 h 1265"/>
                  <a:gd name="T4" fmla="*/ 493507 w 3124"/>
                  <a:gd name="T5" fmla="*/ 0 h 1265"/>
                  <a:gd name="T6" fmla="*/ 355551 w 3124"/>
                  <a:gd name="T7" fmla="*/ 137669 h 1265"/>
                  <a:gd name="T8" fmla="*/ 355551 w 3124"/>
                  <a:gd name="T9" fmla="*/ 137669 h 1265"/>
                  <a:gd name="T10" fmla="*/ 493507 w 3124"/>
                  <a:gd name="T11" fmla="*/ 274902 h 1265"/>
                  <a:gd name="T12" fmla="*/ 137520 w 3124"/>
                  <a:gd name="T13" fmla="*/ 274902 h 1265"/>
                  <a:gd name="T14" fmla="*/ 137520 w 3124"/>
                  <a:gd name="T15" fmla="*/ 274902 h 1265"/>
                  <a:gd name="T16" fmla="*/ 0 w 3124"/>
                  <a:gd name="T17" fmla="*/ 412571 h 1265"/>
                  <a:gd name="T18" fmla="*/ 0 w 3124"/>
                  <a:gd name="T19" fmla="*/ 412571 h 1265"/>
                  <a:gd name="T20" fmla="*/ 137520 w 3124"/>
                  <a:gd name="T21" fmla="*/ 550675 h 1265"/>
                  <a:gd name="T22" fmla="*/ 866030 w 3124"/>
                  <a:gd name="T23" fmla="*/ 550675 h 1265"/>
                  <a:gd name="T24" fmla="*/ 866030 w 3124"/>
                  <a:gd name="T25" fmla="*/ 550675 h 1265"/>
                  <a:gd name="T26" fmla="*/ 1003551 w 3124"/>
                  <a:gd name="T27" fmla="*/ 412571 h 1265"/>
                  <a:gd name="T28" fmla="*/ 1003551 w 3124"/>
                  <a:gd name="T29" fmla="*/ 412571 h 1265"/>
                  <a:gd name="T30" fmla="*/ 866030 w 3124"/>
                  <a:gd name="T31" fmla="*/ 274902 h 1265"/>
                  <a:gd name="T32" fmla="*/ 1221581 w 3124"/>
                  <a:gd name="T33" fmla="*/ 274902 h 1265"/>
                  <a:gd name="T34" fmla="*/ 1221581 w 3124"/>
                  <a:gd name="T35" fmla="*/ 274902 h 1265"/>
                  <a:gd name="T36" fmla="*/ 1359102 w 3124"/>
                  <a:gd name="T37" fmla="*/ 137669 h 1265"/>
                  <a:gd name="T38" fmla="*/ 1359102 w 3124"/>
                  <a:gd name="T39" fmla="*/ 137669 h 1265"/>
                  <a:gd name="T40" fmla="*/ 1221581 w 3124"/>
                  <a:gd name="T41" fmla="*/ 0 h 126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3124" h="1265">
                    <a:moveTo>
                      <a:pt x="2807" y="0"/>
                    </a:moveTo>
                    <a:lnTo>
                      <a:pt x="1134" y="0"/>
                    </a:lnTo>
                    <a:cubicBezTo>
                      <a:pt x="959" y="0"/>
                      <a:pt x="817" y="141"/>
                      <a:pt x="817" y="316"/>
                    </a:cubicBezTo>
                    <a:cubicBezTo>
                      <a:pt x="817" y="490"/>
                      <a:pt x="959" y="631"/>
                      <a:pt x="1134" y="631"/>
                    </a:cubicBezTo>
                    <a:lnTo>
                      <a:pt x="316" y="631"/>
                    </a:lnTo>
                    <a:cubicBezTo>
                      <a:pt x="142" y="631"/>
                      <a:pt x="0" y="772"/>
                      <a:pt x="0" y="947"/>
                    </a:cubicBezTo>
                    <a:cubicBezTo>
                      <a:pt x="0" y="1122"/>
                      <a:pt x="142" y="1264"/>
                      <a:pt x="316" y="1264"/>
                    </a:cubicBezTo>
                    <a:lnTo>
                      <a:pt x="1990" y="1264"/>
                    </a:lnTo>
                    <a:cubicBezTo>
                      <a:pt x="2164" y="1264"/>
                      <a:pt x="2306" y="1122"/>
                      <a:pt x="2306" y="947"/>
                    </a:cubicBezTo>
                    <a:cubicBezTo>
                      <a:pt x="2306" y="772"/>
                      <a:pt x="2164" y="631"/>
                      <a:pt x="1990" y="631"/>
                    </a:cubicBezTo>
                    <a:lnTo>
                      <a:pt x="2807" y="631"/>
                    </a:lnTo>
                    <a:cubicBezTo>
                      <a:pt x="2981" y="631"/>
                      <a:pt x="3123" y="490"/>
                      <a:pt x="3123" y="316"/>
                    </a:cubicBezTo>
                    <a:cubicBezTo>
                      <a:pt x="3123" y="141"/>
                      <a:pt x="2981" y="0"/>
                      <a:pt x="2807" y="0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dirty="0"/>
              </a:p>
            </p:txBody>
          </p:sp>
          <p:sp>
            <p:nvSpPr>
              <p:cNvPr id="144" name="Freeform 24">
                <a:extLst>
                  <a:ext uri="{FF2B5EF4-FFF2-40B4-BE49-F238E27FC236}">
                    <a16:creationId xmlns:a16="http://schemas.microsoft.com/office/drawing/2014/main" id="{8DC56D3E-7BB5-3F43-AAA5-E139EA3220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2749" y="1264880"/>
                <a:ext cx="1282727" cy="551112"/>
              </a:xfrm>
              <a:custGeom>
                <a:avLst/>
                <a:gdLst>
                  <a:gd name="T0" fmla="*/ 1144219 w 2945"/>
                  <a:gd name="T1" fmla="*/ 275556 h 1266"/>
                  <a:gd name="T2" fmla="*/ 867202 w 2945"/>
                  <a:gd name="T3" fmla="*/ 275556 h 1266"/>
                  <a:gd name="T4" fmla="*/ 867202 w 2945"/>
                  <a:gd name="T5" fmla="*/ 275556 h 1266"/>
                  <a:gd name="T6" fmla="*/ 1004839 w 2945"/>
                  <a:gd name="T7" fmla="*/ 137560 h 1266"/>
                  <a:gd name="T8" fmla="*/ 1004839 w 2945"/>
                  <a:gd name="T9" fmla="*/ 137560 h 1266"/>
                  <a:gd name="T10" fmla="*/ 1004839 w 2945"/>
                  <a:gd name="T11" fmla="*/ 137560 h 1266"/>
                  <a:gd name="T12" fmla="*/ 867202 w 2945"/>
                  <a:gd name="T13" fmla="*/ 0 h 1266"/>
                  <a:gd name="T14" fmla="*/ 137637 w 2945"/>
                  <a:gd name="T15" fmla="*/ 0 h 1266"/>
                  <a:gd name="T16" fmla="*/ 137637 w 2945"/>
                  <a:gd name="T17" fmla="*/ 0 h 1266"/>
                  <a:gd name="T18" fmla="*/ 0 w 2945"/>
                  <a:gd name="T19" fmla="*/ 137560 h 1266"/>
                  <a:gd name="T20" fmla="*/ 0 w 2945"/>
                  <a:gd name="T21" fmla="*/ 137560 h 1266"/>
                  <a:gd name="T22" fmla="*/ 0 w 2945"/>
                  <a:gd name="T23" fmla="*/ 137560 h 1266"/>
                  <a:gd name="T24" fmla="*/ 137637 w 2945"/>
                  <a:gd name="T25" fmla="*/ 275556 h 1266"/>
                  <a:gd name="T26" fmla="*/ 415090 w 2945"/>
                  <a:gd name="T27" fmla="*/ 275556 h 1266"/>
                  <a:gd name="T28" fmla="*/ 415090 w 2945"/>
                  <a:gd name="T29" fmla="*/ 275556 h 1266"/>
                  <a:gd name="T30" fmla="*/ 277452 w 2945"/>
                  <a:gd name="T31" fmla="*/ 412681 h 1266"/>
                  <a:gd name="T32" fmla="*/ 277452 w 2945"/>
                  <a:gd name="T33" fmla="*/ 412681 h 1266"/>
                  <a:gd name="T34" fmla="*/ 415090 w 2945"/>
                  <a:gd name="T35" fmla="*/ 550677 h 1266"/>
                  <a:gd name="T36" fmla="*/ 1144219 w 2945"/>
                  <a:gd name="T37" fmla="*/ 550677 h 1266"/>
                  <a:gd name="T38" fmla="*/ 1144219 w 2945"/>
                  <a:gd name="T39" fmla="*/ 550677 h 1266"/>
                  <a:gd name="T40" fmla="*/ 1282291 w 2945"/>
                  <a:gd name="T41" fmla="*/ 412681 h 1266"/>
                  <a:gd name="T42" fmla="*/ 1282291 w 2945"/>
                  <a:gd name="T43" fmla="*/ 412681 h 1266"/>
                  <a:gd name="T44" fmla="*/ 1144219 w 2945"/>
                  <a:gd name="T45" fmla="*/ 275556 h 126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945" h="1266">
                    <a:moveTo>
                      <a:pt x="2627" y="633"/>
                    </a:moveTo>
                    <a:lnTo>
                      <a:pt x="1991" y="633"/>
                    </a:lnTo>
                    <a:cubicBezTo>
                      <a:pt x="2166" y="633"/>
                      <a:pt x="2307" y="490"/>
                      <a:pt x="2307" y="316"/>
                    </a:cubicBezTo>
                    <a:cubicBezTo>
                      <a:pt x="2307" y="141"/>
                      <a:pt x="2166" y="0"/>
                      <a:pt x="1991" y="0"/>
                    </a:cubicBezTo>
                    <a:lnTo>
                      <a:pt x="316" y="0"/>
                    </a:lnTo>
                    <a:cubicBezTo>
                      <a:pt x="141" y="0"/>
                      <a:pt x="0" y="141"/>
                      <a:pt x="0" y="316"/>
                    </a:cubicBezTo>
                    <a:cubicBezTo>
                      <a:pt x="0" y="490"/>
                      <a:pt x="141" y="633"/>
                      <a:pt x="316" y="633"/>
                    </a:cubicBezTo>
                    <a:lnTo>
                      <a:pt x="953" y="633"/>
                    </a:lnTo>
                    <a:cubicBezTo>
                      <a:pt x="778" y="633"/>
                      <a:pt x="637" y="774"/>
                      <a:pt x="637" y="948"/>
                    </a:cubicBezTo>
                    <a:cubicBezTo>
                      <a:pt x="637" y="1123"/>
                      <a:pt x="778" y="1265"/>
                      <a:pt x="953" y="1265"/>
                    </a:cubicBezTo>
                    <a:lnTo>
                      <a:pt x="2627" y="1265"/>
                    </a:lnTo>
                    <a:cubicBezTo>
                      <a:pt x="2802" y="1265"/>
                      <a:pt x="2944" y="1123"/>
                      <a:pt x="2944" y="948"/>
                    </a:cubicBezTo>
                    <a:cubicBezTo>
                      <a:pt x="2944" y="774"/>
                      <a:pt x="2802" y="633"/>
                      <a:pt x="2627" y="633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</p:grpSp>
        <p:grpSp>
          <p:nvGrpSpPr>
            <p:cNvPr id="74" name="Group 3">
              <a:extLst>
                <a:ext uri="{FF2B5EF4-FFF2-40B4-BE49-F238E27FC236}">
                  <a16:creationId xmlns:a16="http://schemas.microsoft.com/office/drawing/2014/main" id="{B33CFEF9-A56F-5647-BD2B-D534E8050F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28487" y="4458727"/>
              <a:ext cx="2836024" cy="2767975"/>
              <a:chOff x="4958087" y="4848065"/>
              <a:chExt cx="2646105" cy="2582737"/>
            </a:xfrm>
          </p:grpSpPr>
          <p:sp>
            <p:nvSpPr>
              <p:cNvPr id="95" name="Freeform 40">
                <a:extLst>
                  <a:ext uri="{FF2B5EF4-FFF2-40B4-BE49-F238E27FC236}">
                    <a16:creationId xmlns:a16="http://schemas.microsoft.com/office/drawing/2014/main" id="{AC161D41-5935-7745-8132-7244A1DD9A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8087" y="6355463"/>
                <a:ext cx="395572" cy="380210"/>
              </a:xfrm>
              <a:custGeom>
                <a:avLst/>
                <a:gdLst>
                  <a:gd name="T0" fmla="*/ 205176 w 910"/>
                  <a:gd name="T1" fmla="*/ 0 h 875"/>
                  <a:gd name="T2" fmla="*/ 189527 w 910"/>
                  <a:gd name="T3" fmla="*/ 0 h 875"/>
                  <a:gd name="T4" fmla="*/ 189527 w 910"/>
                  <a:gd name="T5" fmla="*/ 0 h 875"/>
                  <a:gd name="T6" fmla="*/ 0 w 910"/>
                  <a:gd name="T7" fmla="*/ 190322 h 875"/>
                  <a:gd name="T8" fmla="*/ 0 w 910"/>
                  <a:gd name="T9" fmla="*/ 190322 h 875"/>
                  <a:gd name="T10" fmla="*/ 0 w 910"/>
                  <a:gd name="T11" fmla="*/ 190322 h 875"/>
                  <a:gd name="T12" fmla="*/ 189527 w 910"/>
                  <a:gd name="T13" fmla="*/ 379775 h 875"/>
                  <a:gd name="T14" fmla="*/ 205176 w 910"/>
                  <a:gd name="T15" fmla="*/ 379775 h 875"/>
                  <a:gd name="T16" fmla="*/ 205176 w 910"/>
                  <a:gd name="T17" fmla="*/ 379775 h 875"/>
                  <a:gd name="T18" fmla="*/ 395137 w 910"/>
                  <a:gd name="T19" fmla="*/ 190322 h 875"/>
                  <a:gd name="T20" fmla="*/ 395137 w 910"/>
                  <a:gd name="T21" fmla="*/ 190322 h 875"/>
                  <a:gd name="T22" fmla="*/ 395137 w 910"/>
                  <a:gd name="T23" fmla="*/ 190322 h 875"/>
                  <a:gd name="T24" fmla="*/ 205176 w 910"/>
                  <a:gd name="T25" fmla="*/ 0 h 87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10" h="875">
                    <a:moveTo>
                      <a:pt x="472" y="0"/>
                    </a:moveTo>
                    <a:lnTo>
                      <a:pt x="436" y="0"/>
                    </a:lnTo>
                    <a:cubicBezTo>
                      <a:pt x="196" y="0"/>
                      <a:pt x="0" y="196"/>
                      <a:pt x="0" y="438"/>
                    </a:cubicBezTo>
                    <a:cubicBezTo>
                      <a:pt x="0" y="679"/>
                      <a:pt x="196" y="874"/>
                      <a:pt x="436" y="874"/>
                    </a:cubicBezTo>
                    <a:lnTo>
                      <a:pt x="472" y="874"/>
                    </a:lnTo>
                    <a:cubicBezTo>
                      <a:pt x="714" y="874"/>
                      <a:pt x="909" y="679"/>
                      <a:pt x="909" y="438"/>
                    </a:cubicBezTo>
                    <a:cubicBezTo>
                      <a:pt x="909" y="196"/>
                      <a:pt x="714" y="0"/>
                      <a:pt x="472" y="0"/>
                    </a:cubicBezTo>
                  </a:path>
                </a:pathLst>
              </a:custGeom>
              <a:solidFill>
                <a:srgbClr val="049E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6" name="Freeform 41">
                <a:extLst>
                  <a:ext uri="{FF2B5EF4-FFF2-40B4-BE49-F238E27FC236}">
                    <a16:creationId xmlns:a16="http://schemas.microsoft.com/office/drawing/2014/main" id="{7AF685E2-7701-3A4E-B34A-4C4D2F793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8087" y="4848065"/>
                <a:ext cx="2646105" cy="2267816"/>
              </a:xfrm>
              <a:custGeom>
                <a:avLst/>
                <a:gdLst>
                  <a:gd name="T0" fmla="*/ 2170694 w 6078"/>
                  <a:gd name="T1" fmla="*/ 380582 h 5208"/>
                  <a:gd name="T2" fmla="*/ 2360946 w 6078"/>
                  <a:gd name="T3" fmla="*/ 190726 h 5208"/>
                  <a:gd name="T4" fmla="*/ 2360946 w 6078"/>
                  <a:gd name="T5" fmla="*/ 190726 h 5208"/>
                  <a:gd name="T6" fmla="*/ 1378343 w 6078"/>
                  <a:gd name="T7" fmla="*/ 0 h 5208"/>
                  <a:gd name="T8" fmla="*/ 1188527 w 6078"/>
                  <a:gd name="T9" fmla="*/ 190726 h 5208"/>
                  <a:gd name="T10" fmla="*/ 1188527 w 6078"/>
                  <a:gd name="T11" fmla="*/ 190726 h 5208"/>
                  <a:gd name="T12" fmla="*/ 848077 w 6078"/>
                  <a:gd name="T13" fmla="*/ 380582 h 5208"/>
                  <a:gd name="T14" fmla="*/ 657390 w 6078"/>
                  <a:gd name="T15" fmla="*/ 570873 h 5208"/>
                  <a:gd name="T16" fmla="*/ 657390 w 6078"/>
                  <a:gd name="T17" fmla="*/ 570873 h 5208"/>
                  <a:gd name="T18" fmla="*/ 189816 w 6078"/>
                  <a:gd name="T19" fmla="*/ 746359 h 5208"/>
                  <a:gd name="T20" fmla="*/ 0 w 6078"/>
                  <a:gd name="T21" fmla="*/ 936650 h 5208"/>
                  <a:gd name="T22" fmla="*/ 0 w 6078"/>
                  <a:gd name="T23" fmla="*/ 936650 h 5208"/>
                  <a:gd name="T24" fmla="*/ 1077511 w 6078"/>
                  <a:gd name="T25" fmla="*/ 1126505 h 5208"/>
                  <a:gd name="T26" fmla="*/ 1267327 w 6078"/>
                  <a:gd name="T27" fmla="*/ 1316796 h 5208"/>
                  <a:gd name="T28" fmla="*/ 1267327 w 6078"/>
                  <a:gd name="T29" fmla="*/ 1316796 h 5208"/>
                  <a:gd name="T30" fmla="*/ 720953 w 6078"/>
                  <a:gd name="T31" fmla="*/ 1506652 h 5208"/>
                  <a:gd name="T32" fmla="*/ 530701 w 6078"/>
                  <a:gd name="T33" fmla="*/ 1697378 h 5208"/>
                  <a:gd name="T34" fmla="*/ 530701 w 6078"/>
                  <a:gd name="T35" fmla="*/ 1697378 h 5208"/>
                  <a:gd name="T36" fmla="*/ 1227709 w 6078"/>
                  <a:gd name="T37" fmla="*/ 1887234 h 5208"/>
                  <a:gd name="T38" fmla="*/ 1037893 w 6078"/>
                  <a:gd name="T39" fmla="*/ 2077090 h 5208"/>
                  <a:gd name="T40" fmla="*/ 1037893 w 6078"/>
                  <a:gd name="T41" fmla="*/ 2077090 h 5208"/>
                  <a:gd name="T42" fmla="*/ 1639558 w 6078"/>
                  <a:gd name="T43" fmla="*/ 2267381 h 5208"/>
                  <a:gd name="T44" fmla="*/ 1829809 w 6078"/>
                  <a:gd name="T45" fmla="*/ 2077090 h 5208"/>
                  <a:gd name="T46" fmla="*/ 1829809 w 6078"/>
                  <a:gd name="T47" fmla="*/ 2077090 h 5208"/>
                  <a:gd name="T48" fmla="*/ 2273439 w 6078"/>
                  <a:gd name="T49" fmla="*/ 1887234 h 5208"/>
                  <a:gd name="T50" fmla="*/ 2463690 w 6078"/>
                  <a:gd name="T51" fmla="*/ 1697378 h 5208"/>
                  <a:gd name="T52" fmla="*/ 2463690 w 6078"/>
                  <a:gd name="T53" fmla="*/ 1697378 h 5208"/>
                  <a:gd name="T54" fmla="*/ 1861590 w 6078"/>
                  <a:gd name="T55" fmla="*/ 1506652 h 5208"/>
                  <a:gd name="T56" fmla="*/ 2051842 w 6078"/>
                  <a:gd name="T57" fmla="*/ 1316796 h 5208"/>
                  <a:gd name="T58" fmla="*/ 2051842 w 6078"/>
                  <a:gd name="T59" fmla="*/ 1316796 h 5208"/>
                  <a:gd name="T60" fmla="*/ 1687447 w 6078"/>
                  <a:gd name="T61" fmla="*/ 1126505 h 5208"/>
                  <a:gd name="T62" fmla="*/ 1701378 w 6078"/>
                  <a:gd name="T63" fmla="*/ 1126070 h 5208"/>
                  <a:gd name="T64" fmla="*/ 1524623 w 6078"/>
                  <a:gd name="T65" fmla="*/ 936650 h 5208"/>
                  <a:gd name="T66" fmla="*/ 1524623 w 6078"/>
                  <a:gd name="T67" fmla="*/ 936650 h 5208"/>
                  <a:gd name="T68" fmla="*/ 2455854 w 6078"/>
                  <a:gd name="T69" fmla="*/ 760729 h 5208"/>
                  <a:gd name="T70" fmla="*/ 2645670 w 6078"/>
                  <a:gd name="T71" fmla="*/ 570873 h 5208"/>
                  <a:gd name="T72" fmla="*/ 2645670 w 6078"/>
                  <a:gd name="T73" fmla="*/ 570873 h 520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6078" h="5208">
                    <a:moveTo>
                      <a:pt x="5641" y="874"/>
                    </a:moveTo>
                    <a:lnTo>
                      <a:pt x="4986" y="874"/>
                    </a:lnTo>
                    <a:cubicBezTo>
                      <a:pt x="5227" y="874"/>
                      <a:pt x="5423" y="679"/>
                      <a:pt x="5423" y="438"/>
                    </a:cubicBezTo>
                    <a:cubicBezTo>
                      <a:pt x="5423" y="197"/>
                      <a:pt x="5227" y="0"/>
                      <a:pt x="4986" y="0"/>
                    </a:cubicBezTo>
                    <a:lnTo>
                      <a:pt x="3166" y="0"/>
                    </a:lnTo>
                    <a:cubicBezTo>
                      <a:pt x="2924" y="0"/>
                      <a:pt x="2730" y="197"/>
                      <a:pt x="2730" y="438"/>
                    </a:cubicBezTo>
                    <a:cubicBezTo>
                      <a:pt x="2730" y="679"/>
                      <a:pt x="2924" y="874"/>
                      <a:pt x="3166" y="874"/>
                    </a:cubicBezTo>
                    <a:lnTo>
                      <a:pt x="1948" y="874"/>
                    </a:lnTo>
                    <a:cubicBezTo>
                      <a:pt x="1706" y="874"/>
                      <a:pt x="1510" y="1069"/>
                      <a:pt x="1510" y="1311"/>
                    </a:cubicBezTo>
                    <a:cubicBezTo>
                      <a:pt x="1510" y="1492"/>
                      <a:pt x="1620" y="1647"/>
                      <a:pt x="1777" y="1714"/>
                    </a:cubicBezTo>
                    <a:lnTo>
                      <a:pt x="436" y="1714"/>
                    </a:lnTo>
                    <a:cubicBezTo>
                      <a:pt x="196" y="1714"/>
                      <a:pt x="0" y="1909"/>
                      <a:pt x="0" y="2151"/>
                    </a:cubicBezTo>
                    <a:cubicBezTo>
                      <a:pt x="0" y="2392"/>
                      <a:pt x="196" y="2587"/>
                      <a:pt x="436" y="2587"/>
                    </a:cubicBezTo>
                    <a:lnTo>
                      <a:pt x="2475" y="2587"/>
                    </a:lnTo>
                    <a:cubicBezTo>
                      <a:pt x="2716" y="2587"/>
                      <a:pt x="2911" y="2782"/>
                      <a:pt x="2911" y="3024"/>
                    </a:cubicBezTo>
                    <a:cubicBezTo>
                      <a:pt x="2911" y="3265"/>
                      <a:pt x="2716" y="3460"/>
                      <a:pt x="2475" y="3460"/>
                    </a:cubicBezTo>
                    <a:lnTo>
                      <a:pt x="1656" y="3460"/>
                    </a:lnTo>
                    <a:cubicBezTo>
                      <a:pt x="1414" y="3460"/>
                      <a:pt x="1219" y="3656"/>
                      <a:pt x="1219" y="3898"/>
                    </a:cubicBezTo>
                    <a:cubicBezTo>
                      <a:pt x="1219" y="4139"/>
                      <a:pt x="1414" y="4334"/>
                      <a:pt x="1656" y="4334"/>
                    </a:cubicBezTo>
                    <a:lnTo>
                      <a:pt x="2820" y="4334"/>
                    </a:lnTo>
                    <a:cubicBezTo>
                      <a:pt x="2579" y="4334"/>
                      <a:pt x="2384" y="4529"/>
                      <a:pt x="2384" y="4770"/>
                    </a:cubicBezTo>
                    <a:cubicBezTo>
                      <a:pt x="2384" y="5012"/>
                      <a:pt x="2579" y="5207"/>
                      <a:pt x="2820" y="5207"/>
                    </a:cubicBezTo>
                    <a:lnTo>
                      <a:pt x="3766" y="5207"/>
                    </a:lnTo>
                    <a:cubicBezTo>
                      <a:pt x="4008" y="5207"/>
                      <a:pt x="4203" y="5012"/>
                      <a:pt x="4203" y="4770"/>
                    </a:cubicBezTo>
                    <a:cubicBezTo>
                      <a:pt x="4203" y="4529"/>
                      <a:pt x="4008" y="4334"/>
                      <a:pt x="3766" y="4334"/>
                    </a:cubicBezTo>
                    <a:lnTo>
                      <a:pt x="5222" y="4334"/>
                    </a:lnTo>
                    <a:cubicBezTo>
                      <a:pt x="5464" y="4334"/>
                      <a:pt x="5659" y="4139"/>
                      <a:pt x="5659" y="3898"/>
                    </a:cubicBezTo>
                    <a:cubicBezTo>
                      <a:pt x="5659" y="3656"/>
                      <a:pt x="5464" y="3460"/>
                      <a:pt x="5222" y="3460"/>
                    </a:cubicBezTo>
                    <a:lnTo>
                      <a:pt x="4276" y="3460"/>
                    </a:lnTo>
                    <a:cubicBezTo>
                      <a:pt x="4518" y="3460"/>
                      <a:pt x="4713" y="3265"/>
                      <a:pt x="4713" y="3024"/>
                    </a:cubicBezTo>
                    <a:cubicBezTo>
                      <a:pt x="4713" y="2782"/>
                      <a:pt x="4518" y="2587"/>
                      <a:pt x="4276" y="2587"/>
                    </a:cubicBezTo>
                    <a:lnTo>
                      <a:pt x="3876" y="2587"/>
                    </a:lnTo>
                    <a:cubicBezTo>
                      <a:pt x="3887" y="2587"/>
                      <a:pt x="3897" y="2586"/>
                      <a:pt x="3908" y="2586"/>
                    </a:cubicBezTo>
                    <a:cubicBezTo>
                      <a:pt x="3682" y="2569"/>
                      <a:pt x="3502" y="2381"/>
                      <a:pt x="3502" y="2151"/>
                    </a:cubicBezTo>
                    <a:cubicBezTo>
                      <a:pt x="3502" y="1969"/>
                      <a:pt x="3614" y="1813"/>
                      <a:pt x="3773" y="1747"/>
                    </a:cubicBezTo>
                    <a:lnTo>
                      <a:pt x="5641" y="1747"/>
                    </a:lnTo>
                    <a:cubicBezTo>
                      <a:pt x="5882" y="1747"/>
                      <a:pt x="6077" y="1552"/>
                      <a:pt x="6077" y="1311"/>
                    </a:cubicBezTo>
                    <a:cubicBezTo>
                      <a:pt x="6077" y="1069"/>
                      <a:pt x="5882" y="874"/>
                      <a:pt x="5641" y="874"/>
                    </a:cubicBezTo>
                  </a:path>
                </a:pathLst>
              </a:custGeom>
              <a:solidFill>
                <a:srgbClr val="049E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7" name="Freeform 42">
                <a:extLst>
                  <a:ext uri="{FF2B5EF4-FFF2-40B4-BE49-F238E27FC236}">
                    <a16:creationId xmlns:a16="http://schemas.microsoft.com/office/drawing/2014/main" id="{13D04EC1-BCF5-5448-B255-63D49F278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0458" y="4867269"/>
                <a:ext cx="74890" cy="74890"/>
              </a:xfrm>
              <a:custGeom>
                <a:avLst/>
                <a:gdLst>
                  <a:gd name="T0" fmla="*/ 74460 w 174"/>
                  <a:gd name="T1" fmla="*/ 37445 h 174"/>
                  <a:gd name="T2" fmla="*/ 74460 w 174"/>
                  <a:gd name="T3" fmla="*/ 37445 h 174"/>
                  <a:gd name="T4" fmla="*/ 37015 w 174"/>
                  <a:gd name="T5" fmla="*/ 74460 h 174"/>
                  <a:gd name="T6" fmla="*/ 37015 w 174"/>
                  <a:gd name="T7" fmla="*/ 74460 h 174"/>
                  <a:gd name="T8" fmla="*/ 0 w 174"/>
                  <a:gd name="T9" fmla="*/ 37445 h 174"/>
                  <a:gd name="T10" fmla="*/ 0 w 174"/>
                  <a:gd name="T11" fmla="*/ 37445 h 174"/>
                  <a:gd name="T12" fmla="*/ 37015 w 174"/>
                  <a:gd name="T13" fmla="*/ 0 h 174"/>
                  <a:gd name="T14" fmla="*/ 37015 w 174"/>
                  <a:gd name="T15" fmla="*/ 0 h 174"/>
                  <a:gd name="T16" fmla="*/ 74460 w 174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4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4"/>
                      <a:pt x="134" y="173"/>
                      <a:pt x="86" y="173"/>
                    </a:cubicBezTo>
                    <a:cubicBezTo>
                      <a:pt x="38" y="173"/>
                      <a:pt x="0" y="134"/>
                      <a:pt x="0" y="87"/>
                    </a:cubicBezTo>
                    <a:cubicBezTo>
                      <a:pt x="0" y="39"/>
                      <a:pt x="38" y="0"/>
                      <a:pt x="86" y="0"/>
                    </a:cubicBezTo>
                    <a:cubicBezTo>
                      <a:pt x="134" y="0"/>
                      <a:pt x="173" y="39"/>
                      <a:pt x="173" y="87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8" name="Freeform 43">
                <a:extLst>
                  <a:ext uri="{FF2B5EF4-FFF2-40B4-BE49-F238E27FC236}">
                    <a16:creationId xmlns:a16="http://schemas.microsoft.com/office/drawing/2014/main" id="{048D736D-76C8-3140-8800-8A46921B09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9049" y="5714099"/>
                <a:ext cx="76810" cy="74889"/>
              </a:xfrm>
              <a:custGeom>
                <a:avLst/>
                <a:gdLst>
                  <a:gd name="T0" fmla="*/ 76371 w 175"/>
                  <a:gd name="T1" fmla="*/ 37014 h 174"/>
                  <a:gd name="T2" fmla="*/ 76371 w 175"/>
                  <a:gd name="T3" fmla="*/ 37014 h 174"/>
                  <a:gd name="T4" fmla="*/ 38186 w 175"/>
                  <a:gd name="T5" fmla="*/ 74459 h 174"/>
                  <a:gd name="T6" fmla="*/ 38186 w 175"/>
                  <a:gd name="T7" fmla="*/ 74459 h 174"/>
                  <a:gd name="T8" fmla="*/ 0 w 175"/>
                  <a:gd name="T9" fmla="*/ 37014 h 174"/>
                  <a:gd name="T10" fmla="*/ 0 w 175"/>
                  <a:gd name="T11" fmla="*/ 37014 h 174"/>
                  <a:gd name="T12" fmla="*/ 38186 w 175"/>
                  <a:gd name="T13" fmla="*/ 0 h 174"/>
                  <a:gd name="T14" fmla="*/ 38186 w 175"/>
                  <a:gd name="T15" fmla="*/ 0 h 174"/>
                  <a:gd name="T16" fmla="*/ 76371 w 175"/>
                  <a:gd name="T17" fmla="*/ 37014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5" h="174">
                    <a:moveTo>
                      <a:pt x="174" y="86"/>
                    </a:moveTo>
                    <a:lnTo>
                      <a:pt x="174" y="86"/>
                    </a:lnTo>
                    <a:cubicBezTo>
                      <a:pt x="174" y="135"/>
                      <a:pt x="135" y="173"/>
                      <a:pt x="87" y="173"/>
                    </a:cubicBezTo>
                    <a:cubicBezTo>
                      <a:pt x="39" y="173"/>
                      <a:pt x="0" y="135"/>
                      <a:pt x="0" y="86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5" y="0"/>
                      <a:pt x="174" y="39"/>
                      <a:pt x="174" y="86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9" name="Freeform 44">
                <a:extLst>
                  <a:ext uri="{FF2B5EF4-FFF2-40B4-BE49-F238E27FC236}">
                    <a16:creationId xmlns:a16="http://schemas.microsoft.com/office/drawing/2014/main" id="{794FA98A-57EC-E745-BDBA-81A574CC05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2420" y="6954580"/>
                <a:ext cx="74890" cy="74889"/>
              </a:xfrm>
              <a:custGeom>
                <a:avLst/>
                <a:gdLst>
                  <a:gd name="T0" fmla="*/ 74457 w 173"/>
                  <a:gd name="T1" fmla="*/ 37445 h 174"/>
                  <a:gd name="T2" fmla="*/ 74457 w 173"/>
                  <a:gd name="T3" fmla="*/ 37445 h 174"/>
                  <a:gd name="T4" fmla="*/ 37229 w 173"/>
                  <a:gd name="T5" fmla="*/ 74459 h 174"/>
                  <a:gd name="T6" fmla="*/ 37229 w 173"/>
                  <a:gd name="T7" fmla="*/ 74459 h 174"/>
                  <a:gd name="T8" fmla="*/ 0 w 173"/>
                  <a:gd name="T9" fmla="*/ 37445 h 174"/>
                  <a:gd name="T10" fmla="*/ 0 w 173"/>
                  <a:gd name="T11" fmla="*/ 37445 h 174"/>
                  <a:gd name="T12" fmla="*/ 37229 w 173"/>
                  <a:gd name="T13" fmla="*/ 0 h 174"/>
                  <a:gd name="T14" fmla="*/ 37229 w 173"/>
                  <a:gd name="T15" fmla="*/ 0 h 174"/>
                  <a:gd name="T16" fmla="*/ 74457 w 173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4">
                    <a:moveTo>
                      <a:pt x="172" y="87"/>
                    </a:moveTo>
                    <a:lnTo>
                      <a:pt x="172" y="87"/>
                    </a:lnTo>
                    <a:cubicBezTo>
                      <a:pt x="172" y="135"/>
                      <a:pt x="134" y="173"/>
                      <a:pt x="86" y="173"/>
                    </a:cubicBezTo>
                    <a:cubicBezTo>
                      <a:pt x="37" y="173"/>
                      <a:pt x="0" y="135"/>
                      <a:pt x="0" y="87"/>
                    </a:cubicBezTo>
                    <a:cubicBezTo>
                      <a:pt x="0" y="40"/>
                      <a:pt x="37" y="0"/>
                      <a:pt x="86" y="0"/>
                    </a:cubicBezTo>
                    <a:cubicBezTo>
                      <a:pt x="134" y="0"/>
                      <a:pt x="172" y="40"/>
                      <a:pt x="172" y="87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0" name="Freeform 45">
                <a:extLst>
                  <a:ext uri="{FF2B5EF4-FFF2-40B4-BE49-F238E27FC236}">
                    <a16:creationId xmlns:a16="http://schemas.microsoft.com/office/drawing/2014/main" id="{856AC2AB-6EF2-6543-A6F3-ACD1DA9A12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13049" y="5491350"/>
                <a:ext cx="74890" cy="74889"/>
              </a:xfrm>
              <a:custGeom>
                <a:avLst/>
                <a:gdLst>
                  <a:gd name="T0" fmla="*/ 74460 w 174"/>
                  <a:gd name="T1" fmla="*/ 37445 h 174"/>
                  <a:gd name="T2" fmla="*/ 74460 w 174"/>
                  <a:gd name="T3" fmla="*/ 37445 h 174"/>
                  <a:gd name="T4" fmla="*/ 37015 w 174"/>
                  <a:gd name="T5" fmla="*/ 74459 h 174"/>
                  <a:gd name="T6" fmla="*/ 37015 w 174"/>
                  <a:gd name="T7" fmla="*/ 74459 h 174"/>
                  <a:gd name="T8" fmla="*/ 0 w 174"/>
                  <a:gd name="T9" fmla="*/ 37445 h 174"/>
                  <a:gd name="T10" fmla="*/ 0 w 174"/>
                  <a:gd name="T11" fmla="*/ 37445 h 174"/>
                  <a:gd name="T12" fmla="*/ 37015 w 174"/>
                  <a:gd name="T13" fmla="*/ 0 h 174"/>
                  <a:gd name="T14" fmla="*/ 37015 w 174"/>
                  <a:gd name="T15" fmla="*/ 0 h 174"/>
                  <a:gd name="T16" fmla="*/ 74460 w 174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4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5"/>
                      <a:pt x="134" y="173"/>
                      <a:pt x="86" y="173"/>
                    </a:cubicBezTo>
                    <a:cubicBezTo>
                      <a:pt x="39" y="173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4" y="0"/>
                      <a:pt x="173" y="39"/>
                      <a:pt x="173" y="87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1" name="Freeform 46">
                <a:extLst>
                  <a:ext uri="{FF2B5EF4-FFF2-40B4-BE49-F238E27FC236}">
                    <a16:creationId xmlns:a16="http://schemas.microsoft.com/office/drawing/2014/main" id="{A0CEAF1D-0E21-2A42-99ED-5844D49FE3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49533" y="5074655"/>
                <a:ext cx="74889" cy="76810"/>
              </a:xfrm>
              <a:custGeom>
                <a:avLst/>
                <a:gdLst>
                  <a:gd name="T0" fmla="*/ 74459 w 174"/>
                  <a:gd name="T1" fmla="*/ 38186 h 175"/>
                  <a:gd name="T2" fmla="*/ 74459 w 174"/>
                  <a:gd name="T3" fmla="*/ 38186 h 175"/>
                  <a:gd name="T4" fmla="*/ 37445 w 174"/>
                  <a:gd name="T5" fmla="*/ 76371 h 175"/>
                  <a:gd name="T6" fmla="*/ 37445 w 174"/>
                  <a:gd name="T7" fmla="*/ 76371 h 175"/>
                  <a:gd name="T8" fmla="*/ 0 w 174"/>
                  <a:gd name="T9" fmla="*/ 38186 h 175"/>
                  <a:gd name="T10" fmla="*/ 0 w 174"/>
                  <a:gd name="T11" fmla="*/ 38186 h 175"/>
                  <a:gd name="T12" fmla="*/ 37445 w 174"/>
                  <a:gd name="T13" fmla="*/ 0 h 175"/>
                  <a:gd name="T14" fmla="*/ 37445 w 174"/>
                  <a:gd name="T15" fmla="*/ 0 h 175"/>
                  <a:gd name="T16" fmla="*/ 74459 w 174"/>
                  <a:gd name="T17" fmla="*/ 38186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5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6"/>
                      <a:pt x="135" y="174"/>
                      <a:pt x="87" y="174"/>
                    </a:cubicBezTo>
                    <a:cubicBezTo>
                      <a:pt x="39" y="174"/>
                      <a:pt x="0" y="136"/>
                      <a:pt x="0" y="87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5" y="0"/>
                      <a:pt x="173" y="39"/>
                      <a:pt x="173" y="87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2" name="Freeform 47">
                <a:extLst>
                  <a:ext uri="{FF2B5EF4-FFF2-40B4-BE49-F238E27FC236}">
                    <a16:creationId xmlns:a16="http://schemas.microsoft.com/office/drawing/2014/main" id="{EE27E466-B237-254A-83AC-D450B7FACC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9566" y="5639209"/>
                <a:ext cx="74889" cy="74890"/>
              </a:xfrm>
              <a:custGeom>
                <a:avLst/>
                <a:gdLst>
                  <a:gd name="T0" fmla="*/ 74459 w 174"/>
                  <a:gd name="T1" fmla="*/ 37229 h 173"/>
                  <a:gd name="T2" fmla="*/ 74459 w 174"/>
                  <a:gd name="T3" fmla="*/ 37229 h 173"/>
                  <a:gd name="T4" fmla="*/ 37014 w 174"/>
                  <a:gd name="T5" fmla="*/ 74457 h 173"/>
                  <a:gd name="T6" fmla="*/ 37014 w 174"/>
                  <a:gd name="T7" fmla="*/ 74457 h 173"/>
                  <a:gd name="T8" fmla="*/ 0 w 174"/>
                  <a:gd name="T9" fmla="*/ 37229 h 173"/>
                  <a:gd name="T10" fmla="*/ 0 w 174"/>
                  <a:gd name="T11" fmla="*/ 37229 h 173"/>
                  <a:gd name="T12" fmla="*/ 37014 w 174"/>
                  <a:gd name="T13" fmla="*/ 0 h 173"/>
                  <a:gd name="T14" fmla="*/ 37014 w 174"/>
                  <a:gd name="T15" fmla="*/ 0 h 173"/>
                  <a:gd name="T16" fmla="*/ 74459 w 174"/>
                  <a:gd name="T17" fmla="*/ 37229 h 1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3">
                    <a:moveTo>
                      <a:pt x="173" y="86"/>
                    </a:moveTo>
                    <a:lnTo>
                      <a:pt x="173" y="86"/>
                    </a:lnTo>
                    <a:cubicBezTo>
                      <a:pt x="173" y="133"/>
                      <a:pt x="134" y="172"/>
                      <a:pt x="86" y="172"/>
                    </a:cubicBezTo>
                    <a:cubicBezTo>
                      <a:pt x="38" y="172"/>
                      <a:pt x="0" y="133"/>
                      <a:pt x="0" y="86"/>
                    </a:cubicBezTo>
                    <a:cubicBezTo>
                      <a:pt x="0" y="38"/>
                      <a:pt x="38" y="0"/>
                      <a:pt x="86" y="0"/>
                    </a:cubicBezTo>
                    <a:cubicBezTo>
                      <a:pt x="134" y="0"/>
                      <a:pt x="173" y="38"/>
                      <a:pt x="173" y="86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3" name="Freeform 48">
                <a:extLst>
                  <a:ext uri="{FF2B5EF4-FFF2-40B4-BE49-F238E27FC236}">
                    <a16:creationId xmlns:a16="http://schemas.microsoft.com/office/drawing/2014/main" id="{1A860A08-5983-6D4C-B21C-77BECA5B09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96942" y="6188401"/>
                <a:ext cx="74889" cy="74890"/>
              </a:xfrm>
              <a:custGeom>
                <a:avLst/>
                <a:gdLst>
                  <a:gd name="T0" fmla="*/ 74456 w 173"/>
                  <a:gd name="T1" fmla="*/ 37015 h 174"/>
                  <a:gd name="T2" fmla="*/ 74456 w 173"/>
                  <a:gd name="T3" fmla="*/ 37015 h 174"/>
                  <a:gd name="T4" fmla="*/ 37661 w 173"/>
                  <a:gd name="T5" fmla="*/ 74460 h 174"/>
                  <a:gd name="T6" fmla="*/ 37661 w 173"/>
                  <a:gd name="T7" fmla="*/ 74460 h 174"/>
                  <a:gd name="T8" fmla="*/ 0 w 173"/>
                  <a:gd name="T9" fmla="*/ 37015 h 174"/>
                  <a:gd name="T10" fmla="*/ 0 w 173"/>
                  <a:gd name="T11" fmla="*/ 37015 h 174"/>
                  <a:gd name="T12" fmla="*/ 37661 w 173"/>
                  <a:gd name="T13" fmla="*/ 0 h 174"/>
                  <a:gd name="T14" fmla="*/ 37661 w 173"/>
                  <a:gd name="T15" fmla="*/ 0 h 174"/>
                  <a:gd name="T16" fmla="*/ 74456 w 173"/>
                  <a:gd name="T17" fmla="*/ 3701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4">
                    <a:moveTo>
                      <a:pt x="172" y="86"/>
                    </a:moveTo>
                    <a:lnTo>
                      <a:pt x="172" y="86"/>
                    </a:lnTo>
                    <a:cubicBezTo>
                      <a:pt x="172" y="134"/>
                      <a:pt x="134" y="173"/>
                      <a:pt x="87" y="173"/>
                    </a:cubicBezTo>
                    <a:cubicBezTo>
                      <a:pt x="39" y="173"/>
                      <a:pt x="0" y="134"/>
                      <a:pt x="0" y="86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4" y="0"/>
                      <a:pt x="172" y="39"/>
                      <a:pt x="172" y="86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4" name="Freeform 49">
                <a:extLst>
                  <a:ext uri="{FF2B5EF4-FFF2-40B4-BE49-F238E27FC236}">
                    <a16:creationId xmlns:a16="http://schemas.microsoft.com/office/drawing/2014/main" id="{392ADE17-FB01-304D-8648-28FACF96DC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30772" y="6247928"/>
                <a:ext cx="74889" cy="76810"/>
              </a:xfrm>
              <a:custGeom>
                <a:avLst/>
                <a:gdLst>
                  <a:gd name="T0" fmla="*/ 74456 w 173"/>
                  <a:gd name="T1" fmla="*/ 38186 h 175"/>
                  <a:gd name="T2" fmla="*/ 74456 w 173"/>
                  <a:gd name="T3" fmla="*/ 38186 h 175"/>
                  <a:gd name="T4" fmla="*/ 37228 w 173"/>
                  <a:gd name="T5" fmla="*/ 76371 h 175"/>
                  <a:gd name="T6" fmla="*/ 37228 w 173"/>
                  <a:gd name="T7" fmla="*/ 76371 h 175"/>
                  <a:gd name="T8" fmla="*/ 0 w 173"/>
                  <a:gd name="T9" fmla="*/ 38186 h 175"/>
                  <a:gd name="T10" fmla="*/ 0 w 173"/>
                  <a:gd name="T11" fmla="*/ 38186 h 175"/>
                  <a:gd name="T12" fmla="*/ 37228 w 173"/>
                  <a:gd name="T13" fmla="*/ 0 h 175"/>
                  <a:gd name="T14" fmla="*/ 37228 w 173"/>
                  <a:gd name="T15" fmla="*/ 0 h 175"/>
                  <a:gd name="T16" fmla="*/ 74456 w 173"/>
                  <a:gd name="T17" fmla="*/ 38186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5">
                    <a:moveTo>
                      <a:pt x="172" y="87"/>
                    </a:moveTo>
                    <a:lnTo>
                      <a:pt x="172" y="87"/>
                    </a:lnTo>
                    <a:cubicBezTo>
                      <a:pt x="172" y="135"/>
                      <a:pt x="133" y="174"/>
                      <a:pt x="86" y="174"/>
                    </a:cubicBezTo>
                    <a:cubicBezTo>
                      <a:pt x="39" y="174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3" y="0"/>
                      <a:pt x="172" y="39"/>
                      <a:pt x="172" y="87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5" name="Freeform 50">
                <a:extLst>
                  <a:ext uri="{FF2B5EF4-FFF2-40B4-BE49-F238E27FC236}">
                    <a16:creationId xmlns:a16="http://schemas.microsoft.com/office/drawing/2014/main" id="{07B3D4BE-DA70-AF42-BADB-856D139B39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49533" y="6507162"/>
                <a:ext cx="74889" cy="74890"/>
              </a:xfrm>
              <a:custGeom>
                <a:avLst/>
                <a:gdLst>
                  <a:gd name="T0" fmla="*/ 74459 w 174"/>
                  <a:gd name="T1" fmla="*/ 37661 h 173"/>
                  <a:gd name="T2" fmla="*/ 74459 w 174"/>
                  <a:gd name="T3" fmla="*/ 37661 h 173"/>
                  <a:gd name="T4" fmla="*/ 37445 w 174"/>
                  <a:gd name="T5" fmla="*/ 74457 h 173"/>
                  <a:gd name="T6" fmla="*/ 37445 w 174"/>
                  <a:gd name="T7" fmla="*/ 74457 h 173"/>
                  <a:gd name="T8" fmla="*/ 0 w 174"/>
                  <a:gd name="T9" fmla="*/ 37661 h 173"/>
                  <a:gd name="T10" fmla="*/ 0 w 174"/>
                  <a:gd name="T11" fmla="*/ 37661 h 173"/>
                  <a:gd name="T12" fmla="*/ 37445 w 174"/>
                  <a:gd name="T13" fmla="*/ 0 h 173"/>
                  <a:gd name="T14" fmla="*/ 37445 w 174"/>
                  <a:gd name="T15" fmla="*/ 0 h 173"/>
                  <a:gd name="T16" fmla="*/ 74459 w 174"/>
                  <a:gd name="T17" fmla="*/ 37661 h 1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3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4"/>
                      <a:pt x="135" y="172"/>
                      <a:pt x="87" y="172"/>
                    </a:cubicBezTo>
                    <a:cubicBezTo>
                      <a:pt x="39" y="172"/>
                      <a:pt x="0" y="134"/>
                      <a:pt x="0" y="87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5" y="0"/>
                      <a:pt x="173" y="39"/>
                      <a:pt x="173" y="87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6" name="Freeform 51">
                <a:extLst>
                  <a:ext uri="{FF2B5EF4-FFF2-40B4-BE49-F238E27FC236}">
                    <a16:creationId xmlns:a16="http://schemas.microsoft.com/office/drawing/2014/main" id="{4719AA35-E085-2040-A25D-F87A26C5B5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67257" y="6941139"/>
                <a:ext cx="74890" cy="74890"/>
              </a:xfrm>
              <a:custGeom>
                <a:avLst/>
                <a:gdLst>
                  <a:gd name="T0" fmla="*/ 74460 w 174"/>
                  <a:gd name="T1" fmla="*/ 37445 h 174"/>
                  <a:gd name="T2" fmla="*/ 74460 w 174"/>
                  <a:gd name="T3" fmla="*/ 37445 h 174"/>
                  <a:gd name="T4" fmla="*/ 37015 w 174"/>
                  <a:gd name="T5" fmla="*/ 74460 h 174"/>
                  <a:gd name="T6" fmla="*/ 37015 w 174"/>
                  <a:gd name="T7" fmla="*/ 74460 h 174"/>
                  <a:gd name="T8" fmla="*/ 0 w 174"/>
                  <a:gd name="T9" fmla="*/ 37445 h 174"/>
                  <a:gd name="T10" fmla="*/ 0 w 174"/>
                  <a:gd name="T11" fmla="*/ 37445 h 174"/>
                  <a:gd name="T12" fmla="*/ 37015 w 174"/>
                  <a:gd name="T13" fmla="*/ 0 h 174"/>
                  <a:gd name="T14" fmla="*/ 37015 w 174"/>
                  <a:gd name="T15" fmla="*/ 0 h 174"/>
                  <a:gd name="T16" fmla="*/ 74460 w 174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4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4"/>
                      <a:pt x="134" y="173"/>
                      <a:pt x="86" y="173"/>
                    </a:cubicBezTo>
                    <a:cubicBezTo>
                      <a:pt x="39" y="173"/>
                      <a:pt x="0" y="134"/>
                      <a:pt x="0" y="87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4" y="0"/>
                      <a:pt x="173" y="39"/>
                      <a:pt x="173" y="87"/>
                    </a:cubicBezTo>
                  </a:path>
                </a:pathLst>
              </a:custGeom>
              <a:solidFill>
                <a:srgbClr val="1B764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7" name="Freeform 52">
                <a:extLst>
                  <a:ext uri="{FF2B5EF4-FFF2-40B4-BE49-F238E27FC236}">
                    <a16:creationId xmlns:a16="http://schemas.microsoft.com/office/drawing/2014/main" id="{AA75205C-03D5-804D-BF69-650D7A7142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390" y="5066974"/>
                <a:ext cx="46086" cy="46086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2608 w 106"/>
                  <a:gd name="T5" fmla="*/ 45647 h 105"/>
                  <a:gd name="T6" fmla="*/ 22608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2608 w 106"/>
                  <a:gd name="T13" fmla="*/ 0 h 105"/>
                  <a:gd name="T14" fmla="*/ 22608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0"/>
                      <a:pt x="81" y="104"/>
                      <a:pt x="52" y="104"/>
                    </a:cubicBezTo>
                    <a:cubicBezTo>
                      <a:pt x="23" y="104"/>
                      <a:pt x="0" y="80"/>
                      <a:pt x="0" y="52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1" y="0"/>
                      <a:pt x="105" y="23"/>
                      <a:pt x="105" y="52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8" name="Freeform 53">
                <a:extLst>
                  <a:ext uri="{FF2B5EF4-FFF2-40B4-BE49-F238E27FC236}">
                    <a16:creationId xmlns:a16="http://schemas.microsoft.com/office/drawing/2014/main" id="{4AFA06BF-5D6D-A74B-B15A-A550444D45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69920" y="6789439"/>
                <a:ext cx="46086" cy="46086"/>
              </a:xfrm>
              <a:custGeom>
                <a:avLst/>
                <a:gdLst>
                  <a:gd name="T0" fmla="*/ 45651 w 106"/>
                  <a:gd name="T1" fmla="*/ 23043 h 106"/>
                  <a:gd name="T2" fmla="*/ 45651 w 106"/>
                  <a:gd name="T3" fmla="*/ 23043 h 106"/>
                  <a:gd name="T4" fmla="*/ 23043 w 106"/>
                  <a:gd name="T5" fmla="*/ 45651 h 106"/>
                  <a:gd name="T6" fmla="*/ 23043 w 106"/>
                  <a:gd name="T7" fmla="*/ 45651 h 106"/>
                  <a:gd name="T8" fmla="*/ 0 w 106"/>
                  <a:gd name="T9" fmla="*/ 23043 h 106"/>
                  <a:gd name="T10" fmla="*/ 0 w 106"/>
                  <a:gd name="T11" fmla="*/ 23043 h 106"/>
                  <a:gd name="T12" fmla="*/ 23043 w 106"/>
                  <a:gd name="T13" fmla="*/ 0 h 106"/>
                  <a:gd name="T14" fmla="*/ 23043 w 106"/>
                  <a:gd name="T15" fmla="*/ 0 h 106"/>
                  <a:gd name="T16" fmla="*/ 45651 w 106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6">
                    <a:moveTo>
                      <a:pt x="105" y="53"/>
                    </a:moveTo>
                    <a:lnTo>
                      <a:pt x="105" y="53"/>
                    </a:lnTo>
                    <a:cubicBezTo>
                      <a:pt x="105" y="81"/>
                      <a:pt x="81" y="105"/>
                      <a:pt x="53" y="105"/>
                    </a:cubicBezTo>
                    <a:cubicBezTo>
                      <a:pt x="24" y="105"/>
                      <a:pt x="0" y="81"/>
                      <a:pt x="0" y="53"/>
                    </a:cubicBezTo>
                    <a:cubicBezTo>
                      <a:pt x="0" y="22"/>
                      <a:pt x="24" y="0"/>
                      <a:pt x="53" y="0"/>
                    </a:cubicBezTo>
                    <a:cubicBezTo>
                      <a:pt x="81" y="0"/>
                      <a:pt x="105" y="22"/>
                      <a:pt x="105" y="53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9" name="Freeform 54">
                <a:extLst>
                  <a:ext uri="{FF2B5EF4-FFF2-40B4-BE49-F238E27FC236}">
                    <a16:creationId xmlns:a16="http://schemas.microsoft.com/office/drawing/2014/main" id="{16A9FAC2-0725-5349-84AC-5F351E2E8C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99597" y="5483669"/>
                <a:ext cx="46086" cy="46086"/>
              </a:xfrm>
              <a:custGeom>
                <a:avLst/>
                <a:gdLst>
                  <a:gd name="T0" fmla="*/ 45647 w 105"/>
                  <a:gd name="T1" fmla="*/ 22824 h 105"/>
                  <a:gd name="T2" fmla="*/ 45647 w 105"/>
                  <a:gd name="T3" fmla="*/ 22824 h 105"/>
                  <a:gd name="T4" fmla="*/ 22824 w 105"/>
                  <a:gd name="T5" fmla="*/ 45647 h 105"/>
                  <a:gd name="T6" fmla="*/ 22824 w 105"/>
                  <a:gd name="T7" fmla="*/ 45647 h 105"/>
                  <a:gd name="T8" fmla="*/ 0 w 105"/>
                  <a:gd name="T9" fmla="*/ 22824 h 105"/>
                  <a:gd name="T10" fmla="*/ 0 w 105"/>
                  <a:gd name="T11" fmla="*/ 22824 h 105"/>
                  <a:gd name="T12" fmla="*/ 22824 w 105"/>
                  <a:gd name="T13" fmla="*/ 0 h 105"/>
                  <a:gd name="T14" fmla="*/ 22824 w 105"/>
                  <a:gd name="T15" fmla="*/ 0 h 105"/>
                  <a:gd name="T16" fmla="*/ 45647 w 105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5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0"/>
                      <a:pt x="82" y="104"/>
                      <a:pt x="52" y="104"/>
                    </a:cubicBezTo>
                    <a:cubicBezTo>
                      <a:pt x="23" y="104"/>
                      <a:pt x="0" y="80"/>
                      <a:pt x="0" y="52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2" y="0"/>
                      <a:pt x="104" y="23"/>
                      <a:pt x="104" y="52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10" name="Freeform 55">
                <a:extLst>
                  <a:ext uri="{FF2B5EF4-FFF2-40B4-BE49-F238E27FC236}">
                    <a16:creationId xmlns:a16="http://schemas.microsoft.com/office/drawing/2014/main" id="{1B2ACBA8-9066-F04F-BB63-5C96DECA61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4676" y="6242167"/>
                <a:ext cx="46086" cy="46086"/>
              </a:xfrm>
              <a:custGeom>
                <a:avLst/>
                <a:gdLst>
                  <a:gd name="T0" fmla="*/ 45647 w 105"/>
                  <a:gd name="T1" fmla="*/ 22824 h 105"/>
                  <a:gd name="T2" fmla="*/ 45647 w 105"/>
                  <a:gd name="T3" fmla="*/ 22824 h 105"/>
                  <a:gd name="T4" fmla="*/ 22824 w 105"/>
                  <a:gd name="T5" fmla="*/ 45647 h 105"/>
                  <a:gd name="T6" fmla="*/ 22824 w 105"/>
                  <a:gd name="T7" fmla="*/ 45647 h 105"/>
                  <a:gd name="T8" fmla="*/ 0 w 105"/>
                  <a:gd name="T9" fmla="*/ 22824 h 105"/>
                  <a:gd name="T10" fmla="*/ 0 w 105"/>
                  <a:gd name="T11" fmla="*/ 22824 h 105"/>
                  <a:gd name="T12" fmla="*/ 22824 w 105"/>
                  <a:gd name="T13" fmla="*/ 0 h 105"/>
                  <a:gd name="T14" fmla="*/ 22824 w 105"/>
                  <a:gd name="T15" fmla="*/ 0 h 105"/>
                  <a:gd name="T16" fmla="*/ 45647 w 105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5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1"/>
                      <a:pt x="80" y="104"/>
                      <a:pt x="52" y="104"/>
                    </a:cubicBezTo>
                    <a:cubicBezTo>
                      <a:pt x="23" y="104"/>
                      <a:pt x="0" y="81"/>
                      <a:pt x="0" y="52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0" y="0"/>
                      <a:pt x="104" y="23"/>
                      <a:pt x="104" y="52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11" name="Freeform 56">
                <a:extLst>
                  <a:ext uri="{FF2B5EF4-FFF2-40B4-BE49-F238E27FC236}">
                    <a16:creationId xmlns:a16="http://schemas.microsoft.com/office/drawing/2014/main" id="{594574CC-A4C3-AE40-8307-007B4EDFE8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3647" y="6090468"/>
                <a:ext cx="46086" cy="46086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3043 w 106"/>
                  <a:gd name="T5" fmla="*/ 45647 h 105"/>
                  <a:gd name="T6" fmla="*/ 23043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3043 w 106"/>
                  <a:gd name="T13" fmla="*/ 0 h 105"/>
                  <a:gd name="T14" fmla="*/ 23043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0"/>
                      <a:pt x="81" y="104"/>
                      <a:pt x="53" y="104"/>
                    </a:cubicBezTo>
                    <a:cubicBezTo>
                      <a:pt x="23" y="104"/>
                      <a:pt x="0" y="80"/>
                      <a:pt x="0" y="52"/>
                    </a:cubicBezTo>
                    <a:cubicBezTo>
                      <a:pt x="0" y="24"/>
                      <a:pt x="23" y="0"/>
                      <a:pt x="53" y="0"/>
                    </a:cubicBezTo>
                    <a:cubicBezTo>
                      <a:pt x="81" y="0"/>
                      <a:pt x="105" y="24"/>
                      <a:pt x="105" y="52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12" name="Freeform 57">
                <a:extLst>
                  <a:ext uri="{FF2B5EF4-FFF2-40B4-BE49-F238E27FC236}">
                    <a16:creationId xmlns:a16="http://schemas.microsoft.com/office/drawing/2014/main" id="{143AEE46-386B-364C-9BE9-C198531E2B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7781" y="6484118"/>
                <a:ext cx="46086" cy="46086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3043 w 106"/>
                  <a:gd name="T5" fmla="*/ 45647 h 105"/>
                  <a:gd name="T6" fmla="*/ 23043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3043 w 106"/>
                  <a:gd name="T13" fmla="*/ 0 h 105"/>
                  <a:gd name="T14" fmla="*/ 23043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1"/>
                      <a:pt x="82" y="104"/>
                      <a:pt x="53" y="104"/>
                    </a:cubicBezTo>
                    <a:cubicBezTo>
                      <a:pt x="24" y="104"/>
                      <a:pt x="0" y="81"/>
                      <a:pt x="0" y="52"/>
                    </a:cubicBezTo>
                    <a:cubicBezTo>
                      <a:pt x="0" y="24"/>
                      <a:pt x="24" y="0"/>
                      <a:pt x="53" y="0"/>
                    </a:cubicBezTo>
                    <a:cubicBezTo>
                      <a:pt x="82" y="0"/>
                      <a:pt x="105" y="24"/>
                      <a:pt x="105" y="52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13" name="Freeform 58">
                <a:extLst>
                  <a:ext uri="{FF2B5EF4-FFF2-40B4-BE49-F238E27FC236}">
                    <a16:creationId xmlns:a16="http://schemas.microsoft.com/office/drawing/2014/main" id="{A070FAD5-E1EC-244E-B7CF-B758613A81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79963" y="5328128"/>
                <a:ext cx="46086" cy="46086"/>
              </a:xfrm>
              <a:custGeom>
                <a:avLst/>
                <a:gdLst>
                  <a:gd name="T0" fmla="*/ 45651 w 106"/>
                  <a:gd name="T1" fmla="*/ 22608 h 106"/>
                  <a:gd name="T2" fmla="*/ 45651 w 106"/>
                  <a:gd name="T3" fmla="*/ 22608 h 106"/>
                  <a:gd name="T4" fmla="*/ 23043 w 106"/>
                  <a:gd name="T5" fmla="*/ 45651 h 106"/>
                  <a:gd name="T6" fmla="*/ 23043 w 106"/>
                  <a:gd name="T7" fmla="*/ 45651 h 106"/>
                  <a:gd name="T8" fmla="*/ 0 w 106"/>
                  <a:gd name="T9" fmla="*/ 22608 h 106"/>
                  <a:gd name="T10" fmla="*/ 0 w 106"/>
                  <a:gd name="T11" fmla="*/ 22608 h 106"/>
                  <a:gd name="T12" fmla="*/ 23043 w 106"/>
                  <a:gd name="T13" fmla="*/ 0 h 106"/>
                  <a:gd name="T14" fmla="*/ 23043 w 106"/>
                  <a:gd name="T15" fmla="*/ 0 h 106"/>
                  <a:gd name="T16" fmla="*/ 45651 w 106"/>
                  <a:gd name="T17" fmla="*/ 22608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6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2"/>
                      <a:pt x="81" y="105"/>
                      <a:pt x="53" y="105"/>
                    </a:cubicBezTo>
                    <a:cubicBezTo>
                      <a:pt x="23" y="105"/>
                      <a:pt x="0" y="82"/>
                      <a:pt x="0" y="52"/>
                    </a:cubicBezTo>
                    <a:cubicBezTo>
                      <a:pt x="0" y="24"/>
                      <a:pt x="23" y="0"/>
                      <a:pt x="53" y="0"/>
                    </a:cubicBezTo>
                    <a:cubicBezTo>
                      <a:pt x="81" y="0"/>
                      <a:pt x="105" y="24"/>
                      <a:pt x="105" y="52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14" name="Freeform 59">
                <a:extLst>
                  <a:ext uri="{FF2B5EF4-FFF2-40B4-BE49-F238E27FC236}">
                    <a16:creationId xmlns:a16="http://schemas.microsoft.com/office/drawing/2014/main" id="{EE49A64E-F58B-DB4C-9364-B07B7FCA1B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9512" y="5506712"/>
                <a:ext cx="46086" cy="46086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3043 w 106"/>
                  <a:gd name="T5" fmla="*/ 45647 h 105"/>
                  <a:gd name="T6" fmla="*/ 23043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3043 w 106"/>
                  <a:gd name="T13" fmla="*/ 0 h 105"/>
                  <a:gd name="T14" fmla="*/ 23043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0"/>
                      <a:pt x="81" y="104"/>
                      <a:pt x="53" y="104"/>
                    </a:cubicBezTo>
                    <a:cubicBezTo>
                      <a:pt x="24" y="104"/>
                      <a:pt x="0" y="80"/>
                      <a:pt x="0" y="52"/>
                    </a:cubicBezTo>
                    <a:cubicBezTo>
                      <a:pt x="0" y="23"/>
                      <a:pt x="24" y="0"/>
                      <a:pt x="53" y="0"/>
                    </a:cubicBezTo>
                    <a:cubicBezTo>
                      <a:pt x="81" y="0"/>
                      <a:pt x="105" y="23"/>
                      <a:pt x="105" y="52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15" name="Freeform 60">
                <a:extLst>
                  <a:ext uri="{FF2B5EF4-FFF2-40B4-BE49-F238E27FC236}">
                    <a16:creationId xmlns:a16="http://schemas.microsoft.com/office/drawing/2014/main" id="{5DB6E52F-A39A-5949-A5B7-B4C5987E15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65189" y="6090468"/>
                <a:ext cx="46086" cy="46086"/>
              </a:xfrm>
              <a:custGeom>
                <a:avLst/>
                <a:gdLst>
                  <a:gd name="T0" fmla="*/ 45647 w 105"/>
                  <a:gd name="T1" fmla="*/ 22824 h 105"/>
                  <a:gd name="T2" fmla="*/ 45647 w 105"/>
                  <a:gd name="T3" fmla="*/ 22824 h 105"/>
                  <a:gd name="T4" fmla="*/ 22824 w 105"/>
                  <a:gd name="T5" fmla="*/ 45647 h 105"/>
                  <a:gd name="T6" fmla="*/ 22824 w 105"/>
                  <a:gd name="T7" fmla="*/ 45647 h 105"/>
                  <a:gd name="T8" fmla="*/ 0 w 105"/>
                  <a:gd name="T9" fmla="*/ 22824 h 105"/>
                  <a:gd name="T10" fmla="*/ 0 w 105"/>
                  <a:gd name="T11" fmla="*/ 22824 h 105"/>
                  <a:gd name="T12" fmla="*/ 22824 w 105"/>
                  <a:gd name="T13" fmla="*/ 0 h 105"/>
                  <a:gd name="T14" fmla="*/ 22824 w 105"/>
                  <a:gd name="T15" fmla="*/ 0 h 105"/>
                  <a:gd name="T16" fmla="*/ 45647 w 105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5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0"/>
                      <a:pt x="80" y="104"/>
                      <a:pt x="52" y="104"/>
                    </a:cubicBezTo>
                    <a:cubicBezTo>
                      <a:pt x="23" y="104"/>
                      <a:pt x="0" y="80"/>
                      <a:pt x="0" y="52"/>
                    </a:cubicBezTo>
                    <a:cubicBezTo>
                      <a:pt x="0" y="24"/>
                      <a:pt x="23" y="0"/>
                      <a:pt x="52" y="0"/>
                    </a:cubicBezTo>
                    <a:cubicBezTo>
                      <a:pt x="80" y="0"/>
                      <a:pt x="104" y="24"/>
                      <a:pt x="104" y="52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16" name="Freeform 61">
                <a:extLst>
                  <a:ext uri="{FF2B5EF4-FFF2-40B4-BE49-F238E27FC236}">
                    <a16:creationId xmlns:a16="http://schemas.microsoft.com/office/drawing/2014/main" id="{9AA6EB83-0683-7C4C-A730-7EE8417E73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03300" y="6992985"/>
                <a:ext cx="46086" cy="46086"/>
              </a:xfrm>
              <a:custGeom>
                <a:avLst/>
                <a:gdLst>
                  <a:gd name="T0" fmla="*/ 45647 w 105"/>
                  <a:gd name="T1" fmla="*/ 22824 h 105"/>
                  <a:gd name="T2" fmla="*/ 45647 w 105"/>
                  <a:gd name="T3" fmla="*/ 22824 h 105"/>
                  <a:gd name="T4" fmla="*/ 22824 w 105"/>
                  <a:gd name="T5" fmla="*/ 45647 h 105"/>
                  <a:gd name="T6" fmla="*/ 22824 w 105"/>
                  <a:gd name="T7" fmla="*/ 45647 h 105"/>
                  <a:gd name="T8" fmla="*/ 0 w 105"/>
                  <a:gd name="T9" fmla="*/ 22824 h 105"/>
                  <a:gd name="T10" fmla="*/ 0 w 105"/>
                  <a:gd name="T11" fmla="*/ 22824 h 105"/>
                  <a:gd name="T12" fmla="*/ 22824 w 105"/>
                  <a:gd name="T13" fmla="*/ 0 h 105"/>
                  <a:gd name="T14" fmla="*/ 22824 w 105"/>
                  <a:gd name="T15" fmla="*/ 0 h 105"/>
                  <a:gd name="T16" fmla="*/ 45647 w 105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5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2"/>
                      <a:pt x="81" y="104"/>
                      <a:pt x="52" y="104"/>
                    </a:cubicBezTo>
                    <a:cubicBezTo>
                      <a:pt x="23" y="104"/>
                      <a:pt x="0" y="82"/>
                      <a:pt x="0" y="52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1" y="0"/>
                      <a:pt x="104" y="23"/>
                      <a:pt x="104" y="52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17" name="Freeform 62">
                <a:extLst>
                  <a:ext uri="{FF2B5EF4-FFF2-40B4-BE49-F238E27FC236}">
                    <a16:creationId xmlns:a16="http://schemas.microsoft.com/office/drawing/2014/main" id="{BF477AFE-7DD8-6141-BD82-ED1C500090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03290" y="6812482"/>
                <a:ext cx="46086" cy="46086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2608 w 106"/>
                  <a:gd name="T5" fmla="*/ 45647 h 105"/>
                  <a:gd name="T6" fmla="*/ 22608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2608 w 106"/>
                  <a:gd name="T13" fmla="*/ 0 h 105"/>
                  <a:gd name="T14" fmla="*/ 22608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0"/>
                      <a:pt x="82" y="104"/>
                      <a:pt x="52" y="104"/>
                    </a:cubicBezTo>
                    <a:cubicBezTo>
                      <a:pt x="24" y="104"/>
                      <a:pt x="0" y="80"/>
                      <a:pt x="0" y="52"/>
                    </a:cubicBezTo>
                    <a:cubicBezTo>
                      <a:pt x="0" y="23"/>
                      <a:pt x="24" y="0"/>
                      <a:pt x="52" y="0"/>
                    </a:cubicBezTo>
                    <a:cubicBezTo>
                      <a:pt x="82" y="0"/>
                      <a:pt x="105" y="23"/>
                      <a:pt x="105" y="52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18" name="Freeform 63">
                <a:extLst>
                  <a:ext uri="{FF2B5EF4-FFF2-40B4-BE49-F238E27FC236}">
                    <a16:creationId xmlns:a16="http://schemas.microsoft.com/office/drawing/2014/main" id="{3ACD864D-7DF4-3C48-9958-FB9180AB22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80541" y="5105379"/>
                <a:ext cx="539591" cy="261154"/>
              </a:xfrm>
              <a:custGeom>
                <a:avLst/>
                <a:gdLst>
                  <a:gd name="T0" fmla="*/ 408292 w 1237"/>
                  <a:gd name="T1" fmla="*/ 260719 h 600"/>
                  <a:gd name="T2" fmla="*/ 131299 w 1237"/>
                  <a:gd name="T3" fmla="*/ 260719 h 600"/>
                  <a:gd name="T4" fmla="*/ 131299 w 1237"/>
                  <a:gd name="T5" fmla="*/ 260719 h 600"/>
                  <a:gd name="T6" fmla="*/ 0 w 1237"/>
                  <a:gd name="T7" fmla="*/ 129706 h 600"/>
                  <a:gd name="T8" fmla="*/ 0 w 1237"/>
                  <a:gd name="T9" fmla="*/ 129706 h 600"/>
                  <a:gd name="T10" fmla="*/ 0 w 1237"/>
                  <a:gd name="T11" fmla="*/ 129706 h 600"/>
                  <a:gd name="T12" fmla="*/ 131299 w 1237"/>
                  <a:gd name="T13" fmla="*/ 0 h 600"/>
                  <a:gd name="T14" fmla="*/ 408292 w 1237"/>
                  <a:gd name="T15" fmla="*/ 0 h 600"/>
                  <a:gd name="T16" fmla="*/ 408292 w 1237"/>
                  <a:gd name="T17" fmla="*/ 0 h 600"/>
                  <a:gd name="T18" fmla="*/ 539155 w 1237"/>
                  <a:gd name="T19" fmla="*/ 129706 h 600"/>
                  <a:gd name="T20" fmla="*/ 539155 w 1237"/>
                  <a:gd name="T21" fmla="*/ 129706 h 600"/>
                  <a:gd name="T22" fmla="*/ 539155 w 1237"/>
                  <a:gd name="T23" fmla="*/ 129706 h 600"/>
                  <a:gd name="T24" fmla="*/ 408292 w 1237"/>
                  <a:gd name="T25" fmla="*/ 260719 h 6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37" h="600">
                    <a:moveTo>
                      <a:pt x="936" y="599"/>
                    </a:moveTo>
                    <a:lnTo>
                      <a:pt x="301" y="599"/>
                    </a:lnTo>
                    <a:cubicBezTo>
                      <a:pt x="135" y="599"/>
                      <a:pt x="0" y="464"/>
                      <a:pt x="0" y="298"/>
                    </a:cubicBezTo>
                    <a:cubicBezTo>
                      <a:pt x="0" y="133"/>
                      <a:pt x="135" y="0"/>
                      <a:pt x="301" y="0"/>
                    </a:cubicBezTo>
                    <a:lnTo>
                      <a:pt x="936" y="0"/>
                    </a:lnTo>
                    <a:cubicBezTo>
                      <a:pt x="1101" y="0"/>
                      <a:pt x="1236" y="133"/>
                      <a:pt x="1236" y="298"/>
                    </a:cubicBezTo>
                    <a:cubicBezTo>
                      <a:pt x="1236" y="464"/>
                      <a:pt x="1101" y="599"/>
                      <a:pt x="936" y="599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19" name="Freeform 64">
                <a:extLst>
                  <a:ext uri="{FF2B5EF4-FFF2-40B4-BE49-F238E27FC236}">
                    <a16:creationId xmlns:a16="http://schemas.microsoft.com/office/drawing/2014/main" id="{C35B4007-4B5B-3D48-8547-52131102CB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23385" y="6908494"/>
                <a:ext cx="914039" cy="522308"/>
              </a:xfrm>
              <a:custGeom>
                <a:avLst/>
                <a:gdLst>
                  <a:gd name="T0" fmla="*/ 783524 w 2101"/>
                  <a:gd name="T1" fmla="*/ 260719 h 1200"/>
                  <a:gd name="T2" fmla="*/ 406771 w 2101"/>
                  <a:gd name="T3" fmla="*/ 260719 h 1200"/>
                  <a:gd name="T4" fmla="*/ 406771 w 2101"/>
                  <a:gd name="T5" fmla="*/ 260719 h 1200"/>
                  <a:gd name="T6" fmla="*/ 537286 w 2101"/>
                  <a:gd name="T7" fmla="*/ 130142 h 1200"/>
                  <a:gd name="T8" fmla="*/ 537286 w 2101"/>
                  <a:gd name="T9" fmla="*/ 130142 h 1200"/>
                  <a:gd name="T10" fmla="*/ 406771 w 2101"/>
                  <a:gd name="T11" fmla="*/ 0 h 1200"/>
                  <a:gd name="T12" fmla="*/ 130515 w 2101"/>
                  <a:gd name="T13" fmla="*/ 0 h 1200"/>
                  <a:gd name="T14" fmla="*/ 130515 w 2101"/>
                  <a:gd name="T15" fmla="*/ 0 h 1200"/>
                  <a:gd name="T16" fmla="*/ 0 w 2101"/>
                  <a:gd name="T17" fmla="*/ 130142 h 1200"/>
                  <a:gd name="T18" fmla="*/ 0 w 2101"/>
                  <a:gd name="T19" fmla="*/ 130142 h 1200"/>
                  <a:gd name="T20" fmla="*/ 130515 w 2101"/>
                  <a:gd name="T21" fmla="*/ 260719 h 1200"/>
                  <a:gd name="T22" fmla="*/ 226226 w 2101"/>
                  <a:gd name="T23" fmla="*/ 260719 h 1200"/>
                  <a:gd name="T24" fmla="*/ 226226 w 2101"/>
                  <a:gd name="T25" fmla="*/ 260719 h 1200"/>
                  <a:gd name="T26" fmla="*/ 95711 w 2101"/>
                  <a:gd name="T27" fmla="*/ 391296 h 1200"/>
                  <a:gd name="T28" fmla="*/ 95711 w 2101"/>
                  <a:gd name="T29" fmla="*/ 391296 h 1200"/>
                  <a:gd name="T30" fmla="*/ 226226 w 2101"/>
                  <a:gd name="T31" fmla="*/ 521873 h 1200"/>
                  <a:gd name="T32" fmla="*/ 783524 w 2101"/>
                  <a:gd name="T33" fmla="*/ 521873 h 1200"/>
                  <a:gd name="T34" fmla="*/ 783524 w 2101"/>
                  <a:gd name="T35" fmla="*/ 521873 h 1200"/>
                  <a:gd name="T36" fmla="*/ 913604 w 2101"/>
                  <a:gd name="T37" fmla="*/ 391296 h 1200"/>
                  <a:gd name="T38" fmla="*/ 913604 w 2101"/>
                  <a:gd name="T39" fmla="*/ 391296 h 1200"/>
                  <a:gd name="T40" fmla="*/ 783524 w 2101"/>
                  <a:gd name="T41" fmla="*/ 260719 h 120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101" h="1200">
                    <a:moveTo>
                      <a:pt x="1801" y="599"/>
                    </a:moveTo>
                    <a:lnTo>
                      <a:pt x="935" y="599"/>
                    </a:lnTo>
                    <a:cubicBezTo>
                      <a:pt x="1101" y="599"/>
                      <a:pt x="1235" y="465"/>
                      <a:pt x="1235" y="299"/>
                    </a:cubicBezTo>
                    <a:cubicBezTo>
                      <a:pt x="1235" y="134"/>
                      <a:pt x="1101" y="0"/>
                      <a:pt x="935" y="0"/>
                    </a:cubicBezTo>
                    <a:lnTo>
                      <a:pt x="300" y="0"/>
                    </a:lnTo>
                    <a:cubicBezTo>
                      <a:pt x="134" y="0"/>
                      <a:pt x="0" y="134"/>
                      <a:pt x="0" y="299"/>
                    </a:cubicBezTo>
                    <a:cubicBezTo>
                      <a:pt x="0" y="465"/>
                      <a:pt x="134" y="599"/>
                      <a:pt x="300" y="599"/>
                    </a:cubicBezTo>
                    <a:lnTo>
                      <a:pt x="520" y="599"/>
                    </a:lnTo>
                    <a:cubicBezTo>
                      <a:pt x="354" y="599"/>
                      <a:pt x="220" y="733"/>
                      <a:pt x="220" y="899"/>
                    </a:cubicBezTo>
                    <a:cubicBezTo>
                      <a:pt x="220" y="1065"/>
                      <a:pt x="354" y="1199"/>
                      <a:pt x="520" y="1199"/>
                    </a:cubicBezTo>
                    <a:lnTo>
                      <a:pt x="1801" y="1199"/>
                    </a:lnTo>
                    <a:cubicBezTo>
                      <a:pt x="1967" y="1199"/>
                      <a:pt x="2100" y="1065"/>
                      <a:pt x="2100" y="899"/>
                    </a:cubicBezTo>
                    <a:cubicBezTo>
                      <a:pt x="2100" y="733"/>
                      <a:pt x="1967" y="599"/>
                      <a:pt x="1801" y="599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20" name="Freeform 65">
                <a:extLst>
                  <a:ext uri="{FF2B5EF4-FFF2-40B4-BE49-F238E27FC236}">
                    <a16:creationId xmlns:a16="http://schemas.microsoft.com/office/drawing/2014/main" id="{2B8CFAF1-4B9C-AD42-A7B2-04AA3E15A0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3888" y="5790909"/>
                <a:ext cx="537670" cy="261154"/>
              </a:xfrm>
              <a:custGeom>
                <a:avLst/>
                <a:gdLst>
                  <a:gd name="T0" fmla="*/ 406733 w 1236"/>
                  <a:gd name="T1" fmla="*/ 260719 h 601"/>
                  <a:gd name="T2" fmla="*/ 130067 w 1236"/>
                  <a:gd name="T3" fmla="*/ 260719 h 601"/>
                  <a:gd name="T4" fmla="*/ 130067 w 1236"/>
                  <a:gd name="T5" fmla="*/ 260719 h 601"/>
                  <a:gd name="T6" fmla="*/ 0 w 1236"/>
                  <a:gd name="T7" fmla="*/ 130794 h 601"/>
                  <a:gd name="T8" fmla="*/ 0 w 1236"/>
                  <a:gd name="T9" fmla="*/ 130794 h 601"/>
                  <a:gd name="T10" fmla="*/ 130067 w 1236"/>
                  <a:gd name="T11" fmla="*/ 0 h 601"/>
                  <a:gd name="T12" fmla="*/ 406733 w 1236"/>
                  <a:gd name="T13" fmla="*/ 0 h 601"/>
                  <a:gd name="T14" fmla="*/ 406733 w 1236"/>
                  <a:gd name="T15" fmla="*/ 0 h 601"/>
                  <a:gd name="T16" fmla="*/ 537235 w 1236"/>
                  <a:gd name="T17" fmla="*/ 130794 h 601"/>
                  <a:gd name="T18" fmla="*/ 537235 w 1236"/>
                  <a:gd name="T19" fmla="*/ 130794 h 601"/>
                  <a:gd name="T20" fmla="*/ 406733 w 1236"/>
                  <a:gd name="T21" fmla="*/ 260719 h 60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36" h="601">
                    <a:moveTo>
                      <a:pt x="935" y="600"/>
                    </a:moveTo>
                    <a:lnTo>
                      <a:pt x="299" y="600"/>
                    </a:lnTo>
                    <a:cubicBezTo>
                      <a:pt x="135" y="600"/>
                      <a:pt x="0" y="465"/>
                      <a:pt x="0" y="301"/>
                    </a:cubicBezTo>
                    <a:cubicBezTo>
                      <a:pt x="0" y="135"/>
                      <a:pt x="135" y="0"/>
                      <a:pt x="299" y="0"/>
                    </a:cubicBezTo>
                    <a:lnTo>
                      <a:pt x="935" y="0"/>
                    </a:lnTo>
                    <a:cubicBezTo>
                      <a:pt x="1101" y="0"/>
                      <a:pt x="1235" y="135"/>
                      <a:pt x="1235" y="301"/>
                    </a:cubicBezTo>
                    <a:cubicBezTo>
                      <a:pt x="1235" y="465"/>
                      <a:pt x="1101" y="600"/>
                      <a:pt x="935" y="600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</p:grpSp>
        <p:grpSp>
          <p:nvGrpSpPr>
            <p:cNvPr id="75" name="Group 6">
              <a:extLst>
                <a:ext uri="{FF2B5EF4-FFF2-40B4-BE49-F238E27FC236}">
                  <a16:creationId xmlns:a16="http://schemas.microsoft.com/office/drawing/2014/main" id="{ADAE29F3-C3B9-E141-A691-69E697E7358E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9619297" y="-518940"/>
              <a:ext cx="2960218" cy="2568925"/>
              <a:chOff x="7790456" y="-543997"/>
              <a:chExt cx="2761319" cy="2396472"/>
            </a:xfrm>
          </p:grpSpPr>
          <p:sp>
            <p:nvSpPr>
              <p:cNvPr id="76" name="Freeform 166">
                <a:extLst>
                  <a:ext uri="{FF2B5EF4-FFF2-40B4-BE49-F238E27FC236}">
                    <a16:creationId xmlns:a16="http://schemas.microsoft.com/office/drawing/2014/main" id="{5708CE4D-0637-984B-8E0B-929C622069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88388" y="-543997"/>
                <a:ext cx="2603859" cy="2396472"/>
              </a:xfrm>
              <a:custGeom>
                <a:avLst/>
                <a:gdLst>
                  <a:gd name="T0" fmla="*/ 2100336 w 5978"/>
                  <a:gd name="T1" fmla="*/ 1767082 h 5502"/>
                  <a:gd name="T2" fmla="*/ 1950499 w 5978"/>
                  <a:gd name="T3" fmla="*/ 1641640 h 5502"/>
                  <a:gd name="T4" fmla="*/ 2100336 w 5978"/>
                  <a:gd name="T5" fmla="*/ 1517069 h 5502"/>
                  <a:gd name="T6" fmla="*/ 2302006 w 5978"/>
                  <a:gd name="T7" fmla="*/ 1517069 h 5502"/>
                  <a:gd name="T8" fmla="*/ 2452279 w 5978"/>
                  <a:gd name="T9" fmla="*/ 1359395 h 5502"/>
                  <a:gd name="T10" fmla="*/ 2453151 w 5978"/>
                  <a:gd name="T11" fmla="*/ 1202156 h 5502"/>
                  <a:gd name="T12" fmla="*/ 2603423 w 5978"/>
                  <a:gd name="T13" fmla="*/ 1044918 h 5502"/>
                  <a:gd name="T14" fmla="*/ 2453151 w 5978"/>
                  <a:gd name="T15" fmla="*/ 887243 h 5502"/>
                  <a:gd name="T16" fmla="*/ 2034564 w 5978"/>
                  <a:gd name="T17" fmla="*/ 887243 h 5502"/>
                  <a:gd name="T18" fmla="*/ 1884291 w 5978"/>
                  <a:gd name="T19" fmla="*/ 1044918 h 5502"/>
                  <a:gd name="T20" fmla="*/ 1348536 w 5978"/>
                  <a:gd name="T21" fmla="*/ 1202156 h 5502"/>
                  <a:gd name="T22" fmla="*/ 1498809 w 5978"/>
                  <a:gd name="T23" fmla="*/ 1044918 h 5502"/>
                  <a:gd name="T24" fmla="*/ 1348536 w 5978"/>
                  <a:gd name="T25" fmla="*/ 887243 h 5502"/>
                  <a:gd name="T26" fmla="*/ 953471 w 5978"/>
                  <a:gd name="T27" fmla="*/ 887243 h 5502"/>
                  <a:gd name="T28" fmla="*/ 963053 w 5978"/>
                  <a:gd name="T29" fmla="*/ 886808 h 5502"/>
                  <a:gd name="T30" fmla="*/ 849804 w 5978"/>
                  <a:gd name="T31" fmla="*/ 758317 h 5502"/>
                  <a:gd name="T32" fmla="*/ 963053 w 5978"/>
                  <a:gd name="T33" fmla="*/ 629825 h 5502"/>
                  <a:gd name="T34" fmla="*/ 1223091 w 5978"/>
                  <a:gd name="T35" fmla="*/ 628954 h 5502"/>
                  <a:gd name="T36" fmla="*/ 1373364 w 5978"/>
                  <a:gd name="T37" fmla="*/ 471716 h 5502"/>
                  <a:gd name="T38" fmla="*/ 1223091 w 5978"/>
                  <a:gd name="T39" fmla="*/ 314041 h 5502"/>
                  <a:gd name="T40" fmla="*/ 1093290 w 5978"/>
                  <a:gd name="T41" fmla="*/ 314041 h 5502"/>
                  <a:gd name="T42" fmla="*/ 1243127 w 5978"/>
                  <a:gd name="T43" fmla="*/ 157239 h 5502"/>
                  <a:gd name="T44" fmla="*/ 727843 w 5978"/>
                  <a:gd name="T45" fmla="*/ 0 h 5502"/>
                  <a:gd name="T46" fmla="*/ 577571 w 5978"/>
                  <a:gd name="T47" fmla="*/ 157239 h 5502"/>
                  <a:gd name="T48" fmla="*/ 727843 w 5978"/>
                  <a:gd name="T49" fmla="*/ 314041 h 5502"/>
                  <a:gd name="T50" fmla="*/ 371980 w 5978"/>
                  <a:gd name="T51" fmla="*/ 314041 h 5502"/>
                  <a:gd name="T52" fmla="*/ 221707 w 5978"/>
                  <a:gd name="T53" fmla="*/ 471716 h 5502"/>
                  <a:gd name="T54" fmla="*/ 534013 w 5978"/>
                  <a:gd name="T55" fmla="*/ 628954 h 5502"/>
                  <a:gd name="T56" fmla="*/ 531400 w 5978"/>
                  <a:gd name="T57" fmla="*/ 629390 h 5502"/>
                  <a:gd name="T58" fmla="*/ 651183 w 5978"/>
                  <a:gd name="T59" fmla="*/ 758317 h 5502"/>
                  <a:gd name="T60" fmla="*/ 531400 w 5978"/>
                  <a:gd name="T61" fmla="*/ 887243 h 5502"/>
                  <a:gd name="T62" fmla="*/ 534013 w 5978"/>
                  <a:gd name="T63" fmla="*/ 887243 h 5502"/>
                  <a:gd name="T64" fmla="*/ 149837 w 5978"/>
                  <a:gd name="T65" fmla="*/ 887243 h 5502"/>
                  <a:gd name="T66" fmla="*/ 0 w 5978"/>
                  <a:gd name="T67" fmla="*/ 1044918 h 5502"/>
                  <a:gd name="T68" fmla="*/ 727843 w 5978"/>
                  <a:gd name="T69" fmla="*/ 1202156 h 5502"/>
                  <a:gd name="T70" fmla="*/ 577571 w 5978"/>
                  <a:gd name="T71" fmla="*/ 1359395 h 5502"/>
                  <a:gd name="T72" fmla="*/ 727843 w 5978"/>
                  <a:gd name="T73" fmla="*/ 1517069 h 5502"/>
                  <a:gd name="T74" fmla="*/ 1061928 w 5978"/>
                  <a:gd name="T75" fmla="*/ 1517069 h 5502"/>
                  <a:gd name="T76" fmla="*/ 1212201 w 5978"/>
                  <a:gd name="T77" fmla="*/ 1641640 h 5502"/>
                  <a:gd name="T78" fmla="*/ 848933 w 5978"/>
                  <a:gd name="T79" fmla="*/ 1767082 h 5502"/>
                  <a:gd name="T80" fmla="*/ 698660 w 5978"/>
                  <a:gd name="T81" fmla="*/ 1924321 h 5502"/>
                  <a:gd name="T82" fmla="*/ 848933 w 5978"/>
                  <a:gd name="T83" fmla="*/ 2081124 h 5502"/>
                  <a:gd name="T84" fmla="*/ 1801097 w 5978"/>
                  <a:gd name="T85" fmla="*/ 2081124 h 5502"/>
                  <a:gd name="T86" fmla="*/ 1651260 w 5978"/>
                  <a:gd name="T87" fmla="*/ 2238362 h 5502"/>
                  <a:gd name="T88" fmla="*/ 2220119 w 5978"/>
                  <a:gd name="T89" fmla="*/ 2396036 h 5502"/>
                  <a:gd name="T90" fmla="*/ 2369956 w 5978"/>
                  <a:gd name="T91" fmla="*/ 2238362 h 5502"/>
                  <a:gd name="T92" fmla="*/ 2220119 w 5978"/>
                  <a:gd name="T93" fmla="*/ 2081124 h 5502"/>
                  <a:gd name="T94" fmla="*/ 2453151 w 5978"/>
                  <a:gd name="T95" fmla="*/ 2081124 h 5502"/>
                  <a:gd name="T96" fmla="*/ 2603423 w 5978"/>
                  <a:gd name="T97" fmla="*/ 1924321 h 550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5978" h="5502">
                    <a:moveTo>
                      <a:pt x="5632" y="4057"/>
                    </a:moveTo>
                    <a:lnTo>
                      <a:pt x="4822" y="4057"/>
                    </a:lnTo>
                    <a:cubicBezTo>
                      <a:pt x="4632" y="4057"/>
                      <a:pt x="4478" y="3928"/>
                      <a:pt x="4478" y="3769"/>
                    </a:cubicBezTo>
                    <a:cubicBezTo>
                      <a:pt x="4478" y="3611"/>
                      <a:pt x="4632" y="3483"/>
                      <a:pt x="4822" y="3483"/>
                    </a:cubicBezTo>
                    <a:lnTo>
                      <a:pt x="5285" y="3483"/>
                    </a:lnTo>
                    <a:cubicBezTo>
                      <a:pt x="5476" y="3483"/>
                      <a:pt x="5630" y="3321"/>
                      <a:pt x="5630" y="3121"/>
                    </a:cubicBezTo>
                    <a:cubicBezTo>
                      <a:pt x="5630" y="2922"/>
                      <a:pt x="5476" y="2760"/>
                      <a:pt x="5285" y="2760"/>
                    </a:cubicBezTo>
                    <a:lnTo>
                      <a:pt x="5632" y="2760"/>
                    </a:lnTo>
                    <a:cubicBezTo>
                      <a:pt x="5823" y="2760"/>
                      <a:pt x="5977" y="2598"/>
                      <a:pt x="5977" y="2399"/>
                    </a:cubicBezTo>
                    <a:cubicBezTo>
                      <a:pt x="5977" y="2199"/>
                      <a:pt x="5823" y="2037"/>
                      <a:pt x="5632" y="2037"/>
                    </a:cubicBezTo>
                    <a:lnTo>
                      <a:pt x="4671" y="2037"/>
                    </a:lnTo>
                    <a:cubicBezTo>
                      <a:pt x="4480" y="2037"/>
                      <a:pt x="4326" y="2199"/>
                      <a:pt x="4326" y="2399"/>
                    </a:cubicBezTo>
                    <a:cubicBezTo>
                      <a:pt x="4326" y="2598"/>
                      <a:pt x="4480" y="2760"/>
                      <a:pt x="4671" y="2760"/>
                    </a:cubicBezTo>
                    <a:lnTo>
                      <a:pt x="3096" y="2760"/>
                    </a:lnTo>
                    <a:cubicBezTo>
                      <a:pt x="3285" y="2760"/>
                      <a:pt x="3441" y="2598"/>
                      <a:pt x="3441" y="2399"/>
                    </a:cubicBezTo>
                    <a:cubicBezTo>
                      <a:pt x="3441" y="2199"/>
                      <a:pt x="3285" y="2037"/>
                      <a:pt x="3096" y="2037"/>
                    </a:cubicBezTo>
                    <a:lnTo>
                      <a:pt x="2189" y="2037"/>
                    </a:lnTo>
                    <a:cubicBezTo>
                      <a:pt x="2195" y="2037"/>
                      <a:pt x="2204" y="2037"/>
                      <a:pt x="2211" y="2036"/>
                    </a:cubicBezTo>
                    <a:cubicBezTo>
                      <a:pt x="2066" y="2023"/>
                      <a:pt x="1951" y="1896"/>
                      <a:pt x="1951" y="1741"/>
                    </a:cubicBezTo>
                    <a:cubicBezTo>
                      <a:pt x="1951" y="1585"/>
                      <a:pt x="2066" y="1458"/>
                      <a:pt x="2211" y="1446"/>
                    </a:cubicBezTo>
                    <a:cubicBezTo>
                      <a:pt x="2204" y="1445"/>
                      <a:pt x="2195" y="1444"/>
                      <a:pt x="2189" y="1444"/>
                    </a:cubicBezTo>
                    <a:lnTo>
                      <a:pt x="2808" y="1444"/>
                    </a:lnTo>
                    <a:cubicBezTo>
                      <a:pt x="2998" y="1444"/>
                      <a:pt x="3153" y="1282"/>
                      <a:pt x="3153" y="1083"/>
                    </a:cubicBezTo>
                    <a:cubicBezTo>
                      <a:pt x="3153" y="884"/>
                      <a:pt x="2998" y="721"/>
                      <a:pt x="2808" y="721"/>
                    </a:cubicBezTo>
                    <a:lnTo>
                      <a:pt x="2510" y="721"/>
                    </a:lnTo>
                    <a:cubicBezTo>
                      <a:pt x="2700" y="721"/>
                      <a:pt x="2854" y="561"/>
                      <a:pt x="2854" y="361"/>
                    </a:cubicBezTo>
                    <a:cubicBezTo>
                      <a:pt x="2854" y="162"/>
                      <a:pt x="2700" y="0"/>
                      <a:pt x="2510" y="0"/>
                    </a:cubicBezTo>
                    <a:lnTo>
                      <a:pt x="1671" y="0"/>
                    </a:lnTo>
                    <a:cubicBezTo>
                      <a:pt x="1481" y="0"/>
                      <a:pt x="1326" y="162"/>
                      <a:pt x="1326" y="361"/>
                    </a:cubicBezTo>
                    <a:cubicBezTo>
                      <a:pt x="1326" y="561"/>
                      <a:pt x="1481" y="721"/>
                      <a:pt x="1671" y="721"/>
                    </a:cubicBezTo>
                    <a:lnTo>
                      <a:pt x="854" y="721"/>
                    </a:lnTo>
                    <a:cubicBezTo>
                      <a:pt x="663" y="721"/>
                      <a:pt x="509" y="884"/>
                      <a:pt x="509" y="1083"/>
                    </a:cubicBezTo>
                    <a:cubicBezTo>
                      <a:pt x="509" y="1282"/>
                      <a:pt x="663" y="1444"/>
                      <a:pt x="854" y="1444"/>
                    </a:cubicBezTo>
                    <a:lnTo>
                      <a:pt x="1226" y="1444"/>
                    </a:lnTo>
                    <a:cubicBezTo>
                      <a:pt x="1224" y="1444"/>
                      <a:pt x="1222" y="1444"/>
                      <a:pt x="1220" y="1445"/>
                    </a:cubicBezTo>
                    <a:cubicBezTo>
                      <a:pt x="1373" y="1449"/>
                      <a:pt x="1495" y="1580"/>
                      <a:pt x="1495" y="1741"/>
                    </a:cubicBezTo>
                    <a:cubicBezTo>
                      <a:pt x="1495" y="1902"/>
                      <a:pt x="1373" y="2033"/>
                      <a:pt x="1220" y="2037"/>
                    </a:cubicBezTo>
                    <a:cubicBezTo>
                      <a:pt x="1222" y="2037"/>
                      <a:pt x="1224" y="2037"/>
                      <a:pt x="1226" y="2037"/>
                    </a:cubicBezTo>
                    <a:lnTo>
                      <a:pt x="344" y="2037"/>
                    </a:lnTo>
                    <a:cubicBezTo>
                      <a:pt x="154" y="2037"/>
                      <a:pt x="0" y="2199"/>
                      <a:pt x="0" y="2399"/>
                    </a:cubicBezTo>
                    <a:cubicBezTo>
                      <a:pt x="0" y="2598"/>
                      <a:pt x="154" y="2760"/>
                      <a:pt x="344" y="2760"/>
                    </a:cubicBezTo>
                    <a:lnTo>
                      <a:pt x="1671" y="2760"/>
                    </a:lnTo>
                    <a:cubicBezTo>
                      <a:pt x="1481" y="2760"/>
                      <a:pt x="1326" y="2922"/>
                      <a:pt x="1326" y="3121"/>
                    </a:cubicBezTo>
                    <a:cubicBezTo>
                      <a:pt x="1326" y="3321"/>
                      <a:pt x="1481" y="3483"/>
                      <a:pt x="1671" y="3483"/>
                    </a:cubicBezTo>
                    <a:lnTo>
                      <a:pt x="2438" y="3483"/>
                    </a:lnTo>
                    <a:cubicBezTo>
                      <a:pt x="2629" y="3483"/>
                      <a:pt x="2783" y="3611"/>
                      <a:pt x="2783" y="3769"/>
                    </a:cubicBezTo>
                    <a:cubicBezTo>
                      <a:pt x="2783" y="3928"/>
                      <a:pt x="2629" y="4057"/>
                      <a:pt x="2438" y="4057"/>
                    </a:cubicBezTo>
                    <a:lnTo>
                      <a:pt x="1949" y="4057"/>
                    </a:lnTo>
                    <a:cubicBezTo>
                      <a:pt x="1758" y="4057"/>
                      <a:pt x="1604" y="4218"/>
                      <a:pt x="1604" y="4418"/>
                    </a:cubicBezTo>
                    <a:cubicBezTo>
                      <a:pt x="1604" y="4616"/>
                      <a:pt x="1758" y="4778"/>
                      <a:pt x="1949" y="4778"/>
                    </a:cubicBezTo>
                    <a:lnTo>
                      <a:pt x="4135" y="4778"/>
                    </a:lnTo>
                    <a:cubicBezTo>
                      <a:pt x="3945" y="4778"/>
                      <a:pt x="3791" y="4940"/>
                      <a:pt x="3791" y="5139"/>
                    </a:cubicBezTo>
                    <a:cubicBezTo>
                      <a:pt x="3791" y="5339"/>
                      <a:pt x="3945" y="5501"/>
                      <a:pt x="4135" y="5501"/>
                    </a:cubicBezTo>
                    <a:lnTo>
                      <a:pt x="5097" y="5501"/>
                    </a:lnTo>
                    <a:cubicBezTo>
                      <a:pt x="5287" y="5501"/>
                      <a:pt x="5441" y="5339"/>
                      <a:pt x="5441" y="5139"/>
                    </a:cubicBezTo>
                    <a:cubicBezTo>
                      <a:pt x="5441" y="4940"/>
                      <a:pt x="5287" y="4778"/>
                      <a:pt x="5097" y="4778"/>
                    </a:cubicBezTo>
                    <a:lnTo>
                      <a:pt x="5632" y="4778"/>
                    </a:lnTo>
                    <a:cubicBezTo>
                      <a:pt x="5823" y="4778"/>
                      <a:pt x="5977" y="4616"/>
                      <a:pt x="5977" y="4418"/>
                    </a:cubicBezTo>
                    <a:cubicBezTo>
                      <a:pt x="5977" y="4218"/>
                      <a:pt x="5823" y="4057"/>
                      <a:pt x="5632" y="405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77" name="Freeform 167">
                <a:extLst>
                  <a:ext uri="{FF2B5EF4-FFF2-40B4-BE49-F238E27FC236}">
                    <a16:creationId xmlns:a16="http://schemas.microsoft.com/office/drawing/2014/main" id="{8C8826FA-5001-204E-B0D4-6783B523D2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88241" y="1224554"/>
                <a:ext cx="495425" cy="314921"/>
              </a:xfrm>
              <a:custGeom>
                <a:avLst/>
                <a:gdLst>
                  <a:gd name="T0" fmla="*/ 338265 w 1138"/>
                  <a:gd name="T1" fmla="*/ 0 h 722"/>
                  <a:gd name="T2" fmla="*/ 157160 w 1138"/>
                  <a:gd name="T3" fmla="*/ 0 h 722"/>
                  <a:gd name="T4" fmla="*/ 157160 w 1138"/>
                  <a:gd name="T5" fmla="*/ 0 h 722"/>
                  <a:gd name="T6" fmla="*/ 0 w 1138"/>
                  <a:gd name="T7" fmla="*/ 157461 h 722"/>
                  <a:gd name="T8" fmla="*/ 0 w 1138"/>
                  <a:gd name="T9" fmla="*/ 157461 h 722"/>
                  <a:gd name="T10" fmla="*/ 157160 w 1138"/>
                  <a:gd name="T11" fmla="*/ 314485 h 722"/>
                  <a:gd name="T12" fmla="*/ 338265 w 1138"/>
                  <a:gd name="T13" fmla="*/ 314485 h 722"/>
                  <a:gd name="T14" fmla="*/ 338265 w 1138"/>
                  <a:gd name="T15" fmla="*/ 314485 h 722"/>
                  <a:gd name="T16" fmla="*/ 494990 w 1138"/>
                  <a:gd name="T17" fmla="*/ 157461 h 722"/>
                  <a:gd name="T18" fmla="*/ 494990 w 1138"/>
                  <a:gd name="T19" fmla="*/ 157461 h 722"/>
                  <a:gd name="T20" fmla="*/ 338265 w 1138"/>
                  <a:gd name="T21" fmla="*/ 0 h 72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38" h="722">
                    <a:moveTo>
                      <a:pt x="777" y="0"/>
                    </a:moveTo>
                    <a:lnTo>
                      <a:pt x="361" y="0"/>
                    </a:lnTo>
                    <a:cubicBezTo>
                      <a:pt x="162" y="0"/>
                      <a:pt x="0" y="161"/>
                      <a:pt x="0" y="361"/>
                    </a:cubicBezTo>
                    <a:cubicBezTo>
                      <a:pt x="0" y="559"/>
                      <a:pt x="162" y="721"/>
                      <a:pt x="361" y="721"/>
                    </a:cubicBezTo>
                    <a:lnTo>
                      <a:pt x="777" y="721"/>
                    </a:lnTo>
                    <a:cubicBezTo>
                      <a:pt x="976" y="721"/>
                      <a:pt x="1137" y="559"/>
                      <a:pt x="1137" y="361"/>
                    </a:cubicBezTo>
                    <a:cubicBezTo>
                      <a:pt x="1137" y="161"/>
                      <a:pt x="976" y="0"/>
                      <a:pt x="777" y="0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78" name="Freeform 168">
                <a:extLst>
                  <a:ext uri="{FF2B5EF4-FFF2-40B4-BE49-F238E27FC236}">
                    <a16:creationId xmlns:a16="http://schemas.microsoft.com/office/drawing/2014/main" id="{262E0689-AB54-3F49-9FA7-58022EE1DB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65061" y="197220"/>
                <a:ext cx="74889" cy="76810"/>
              </a:xfrm>
              <a:custGeom>
                <a:avLst/>
                <a:gdLst>
                  <a:gd name="T0" fmla="*/ 74456 w 173"/>
                  <a:gd name="T1" fmla="*/ 38186 h 175"/>
                  <a:gd name="T2" fmla="*/ 74456 w 173"/>
                  <a:gd name="T3" fmla="*/ 38186 h 175"/>
                  <a:gd name="T4" fmla="*/ 37228 w 173"/>
                  <a:gd name="T5" fmla="*/ 76371 h 175"/>
                  <a:gd name="T6" fmla="*/ 37228 w 173"/>
                  <a:gd name="T7" fmla="*/ 76371 h 175"/>
                  <a:gd name="T8" fmla="*/ 0 w 173"/>
                  <a:gd name="T9" fmla="*/ 38186 h 175"/>
                  <a:gd name="T10" fmla="*/ 0 w 173"/>
                  <a:gd name="T11" fmla="*/ 38186 h 175"/>
                  <a:gd name="T12" fmla="*/ 37228 w 173"/>
                  <a:gd name="T13" fmla="*/ 0 h 175"/>
                  <a:gd name="T14" fmla="*/ 37228 w 173"/>
                  <a:gd name="T15" fmla="*/ 0 h 175"/>
                  <a:gd name="T16" fmla="*/ 74456 w 173"/>
                  <a:gd name="T17" fmla="*/ 38186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5">
                    <a:moveTo>
                      <a:pt x="172" y="87"/>
                    </a:moveTo>
                    <a:lnTo>
                      <a:pt x="172" y="87"/>
                    </a:lnTo>
                    <a:cubicBezTo>
                      <a:pt x="172" y="135"/>
                      <a:pt x="134" y="174"/>
                      <a:pt x="86" y="174"/>
                    </a:cubicBezTo>
                    <a:cubicBezTo>
                      <a:pt x="39" y="174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4" y="0"/>
                      <a:pt x="172" y="39"/>
                      <a:pt x="172" y="87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79" name="Freeform 169">
                <a:extLst>
                  <a:ext uri="{FF2B5EF4-FFF2-40B4-BE49-F238E27FC236}">
                    <a16:creationId xmlns:a16="http://schemas.microsoft.com/office/drawing/2014/main" id="{77A2C3EF-6AED-FC4C-8B88-D8485DFD45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90317" y="1358972"/>
                <a:ext cx="76810" cy="74889"/>
              </a:xfrm>
              <a:custGeom>
                <a:avLst/>
                <a:gdLst>
                  <a:gd name="T0" fmla="*/ 76371 w 175"/>
                  <a:gd name="T1" fmla="*/ 37014 h 174"/>
                  <a:gd name="T2" fmla="*/ 76371 w 175"/>
                  <a:gd name="T3" fmla="*/ 37014 h 174"/>
                  <a:gd name="T4" fmla="*/ 38186 w 175"/>
                  <a:gd name="T5" fmla="*/ 74459 h 174"/>
                  <a:gd name="T6" fmla="*/ 38186 w 175"/>
                  <a:gd name="T7" fmla="*/ 74459 h 174"/>
                  <a:gd name="T8" fmla="*/ 0 w 175"/>
                  <a:gd name="T9" fmla="*/ 37014 h 174"/>
                  <a:gd name="T10" fmla="*/ 0 w 175"/>
                  <a:gd name="T11" fmla="*/ 37014 h 174"/>
                  <a:gd name="T12" fmla="*/ 38186 w 175"/>
                  <a:gd name="T13" fmla="*/ 0 h 174"/>
                  <a:gd name="T14" fmla="*/ 38186 w 175"/>
                  <a:gd name="T15" fmla="*/ 0 h 174"/>
                  <a:gd name="T16" fmla="*/ 76371 w 175"/>
                  <a:gd name="T17" fmla="*/ 37014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5" h="174">
                    <a:moveTo>
                      <a:pt x="174" y="86"/>
                    </a:moveTo>
                    <a:lnTo>
                      <a:pt x="174" y="86"/>
                    </a:lnTo>
                    <a:cubicBezTo>
                      <a:pt x="174" y="133"/>
                      <a:pt x="135" y="173"/>
                      <a:pt x="87" y="173"/>
                    </a:cubicBezTo>
                    <a:cubicBezTo>
                      <a:pt x="39" y="173"/>
                      <a:pt x="0" y="133"/>
                      <a:pt x="0" y="86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5" y="0"/>
                      <a:pt x="174" y="39"/>
                      <a:pt x="174" y="86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0" name="Freeform 170">
                <a:extLst>
                  <a:ext uri="{FF2B5EF4-FFF2-40B4-BE49-F238E27FC236}">
                    <a16:creationId xmlns:a16="http://schemas.microsoft.com/office/drawing/2014/main" id="{0DD7927E-4E20-1E4E-B35D-36B543BEC7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30946" y="122331"/>
                <a:ext cx="76810" cy="74889"/>
              </a:xfrm>
              <a:custGeom>
                <a:avLst/>
                <a:gdLst>
                  <a:gd name="T0" fmla="*/ 76371 w 175"/>
                  <a:gd name="T1" fmla="*/ 37228 h 173"/>
                  <a:gd name="T2" fmla="*/ 76371 w 175"/>
                  <a:gd name="T3" fmla="*/ 37228 h 173"/>
                  <a:gd name="T4" fmla="*/ 38186 w 175"/>
                  <a:gd name="T5" fmla="*/ 74456 h 173"/>
                  <a:gd name="T6" fmla="*/ 38186 w 175"/>
                  <a:gd name="T7" fmla="*/ 74456 h 173"/>
                  <a:gd name="T8" fmla="*/ 0 w 175"/>
                  <a:gd name="T9" fmla="*/ 37228 h 173"/>
                  <a:gd name="T10" fmla="*/ 0 w 175"/>
                  <a:gd name="T11" fmla="*/ 37228 h 173"/>
                  <a:gd name="T12" fmla="*/ 38186 w 175"/>
                  <a:gd name="T13" fmla="*/ 0 h 173"/>
                  <a:gd name="T14" fmla="*/ 38186 w 175"/>
                  <a:gd name="T15" fmla="*/ 0 h 173"/>
                  <a:gd name="T16" fmla="*/ 76371 w 175"/>
                  <a:gd name="T17" fmla="*/ 37228 h 1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5" h="173">
                    <a:moveTo>
                      <a:pt x="174" y="86"/>
                    </a:moveTo>
                    <a:lnTo>
                      <a:pt x="174" y="86"/>
                    </a:lnTo>
                    <a:cubicBezTo>
                      <a:pt x="174" y="134"/>
                      <a:pt x="135" y="172"/>
                      <a:pt x="87" y="172"/>
                    </a:cubicBezTo>
                    <a:cubicBezTo>
                      <a:pt x="39" y="172"/>
                      <a:pt x="0" y="134"/>
                      <a:pt x="0" y="86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5" y="0"/>
                      <a:pt x="174" y="39"/>
                      <a:pt x="174" y="86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1" name="Freeform 171">
                <a:extLst>
                  <a:ext uri="{FF2B5EF4-FFF2-40B4-BE49-F238E27FC236}">
                    <a16:creationId xmlns:a16="http://schemas.microsoft.com/office/drawing/2014/main" id="{74DA9774-A9DB-0A4A-969D-571BCA3766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86027" y="-365413"/>
                <a:ext cx="74889" cy="74889"/>
              </a:xfrm>
              <a:custGeom>
                <a:avLst/>
                <a:gdLst>
                  <a:gd name="T0" fmla="*/ 74456 w 173"/>
                  <a:gd name="T1" fmla="*/ 37661 h 173"/>
                  <a:gd name="T2" fmla="*/ 74456 w 173"/>
                  <a:gd name="T3" fmla="*/ 37661 h 173"/>
                  <a:gd name="T4" fmla="*/ 36795 w 173"/>
                  <a:gd name="T5" fmla="*/ 74456 h 173"/>
                  <a:gd name="T6" fmla="*/ 36795 w 173"/>
                  <a:gd name="T7" fmla="*/ 74456 h 173"/>
                  <a:gd name="T8" fmla="*/ 0 w 173"/>
                  <a:gd name="T9" fmla="*/ 37661 h 173"/>
                  <a:gd name="T10" fmla="*/ 0 w 173"/>
                  <a:gd name="T11" fmla="*/ 37661 h 173"/>
                  <a:gd name="T12" fmla="*/ 36795 w 173"/>
                  <a:gd name="T13" fmla="*/ 0 h 173"/>
                  <a:gd name="T14" fmla="*/ 36795 w 173"/>
                  <a:gd name="T15" fmla="*/ 0 h 173"/>
                  <a:gd name="T16" fmla="*/ 74456 w 173"/>
                  <a:gd name="T17" fmla="*/ 37661 h 1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3">
                    <a:moveTo>
                      <a:pt x="172" y="87"/>
                    </a:moveTo>
                    <a:lnTo>
                      <a:pt x="172" y="87"/>
                    </a:lnTo>
                    <a:cubicBezTo>
                      <a:pt x="172" y="134"/>
                      <a:pt x="133" y="172"/>
                      <a:pt x="85" y="172"/>
                    </a:cubicBezTo>
                    <a:cubicBezTo>
                      <a:pt x="39" y="172"/>
                      <a:pt x="0" y="134"/>
                      <a:pt x="0" y="87"/>
                    </a:cubicBezTo>
                    <a:cubicBezTo>
                      <a:pt x="0" y="39"/>
                      <a:pt x="39" y="0"/>
                      <a:pt x="85" y="0"/>
                    </a:cubicBezTo>
                    <a:cubicBezTo>
                      <a:pt x="133" y="0"/>
                      <a:pt x="172" y="39"/>
                      <a:pt x="172" y="87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2" name="Freeform 172">
                <a:extLst>
                  <a:ext uri="{FF2B5EF4-FFF2-40B4-BE49-F238E27FC236}">
                    <a16:creationId xmlns:a16="http://schemas.microsoft.com/office/drawing/2014/main" id="{01687ADD-FB09-E540-AB74-427C71D550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24432" y="804020"/>
                <a:ext cx="76810" cy="74890"/>
              </a:xfrm>
              <a:custGeom>
                <a:avLst/>
                <a:gdLst>
                  <a:gd name="T0" fmla="*/ 76371 w 175"/>
                  <a:gd name="T1" fmla="*/ 37445 h 174"/>
                  <a:gd name="T2" fmla="*/ 76371 w 175"/>
                  <a:gd name="T3" fmla="*/ 37445 h 174"/>
                  <a:gd name="T4" fmla="*/ 38186 w 175"/>
                  <a:gd name="T5" fmla="*/ 74460 h 174"/>
                  <a:gd name="T6" fmla="*/ 38186 w 175"/>
                  <a:gd name="T7" fmla="*/ 74460 h 174"/>
                  <a:gd name="T8" fmla="*/ 0 w 175"/>
                  <a:gd name="T9" fmla="*/ 37445 h 174"/>
                  <a:gd name="T10" fmla="*/ 0 w 175"/>
                  <a:gd name="T11" fmla="*/ 37445 h 174"/>
                  <a:gd name="T12" fmla="*/ 38186 w 175"/>
                  <a:gd name="T13" fmla="*/ 0 h 174"/>
                  <a:gd name="T14" fmla="*/ 38186 w 175"/>
                  <a:gd name="T15" fmla="*/ 0 h 174"/>
                  <a:gd name="T16" fmla="*/ 76371 w 175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5" h="174">
                    <a:moveTo>
                      <a:pt x="174" y="87"/>
                    </a:moveTo>
                    <a:lnTo>
                      <a:pt x="174" y="87"/>
                    </a:lnTo>
                    <a:cubicBezTo>
                      <a:pt x="174" y="135"/>
                      <a:pt x="135" y="173"/>
                      <a:pt x="87" y="173"/>
                    </a:cubicBezTo>
                    <a:cubicBezTo>
                      <a:pt x="39" y="173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5" y="0"/>
                      <a:pt x="174" y="39"/>
                      <a:pt x="174" y="87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3" name="Freeform 173">
                <a:extLst>
                  <a:ext uri="{FF2B5EF4-FFF2-40B4-BE49-F238E27FC236}">
                    <a16:creationId xmlns:a16="http://schemas.microsoft.com/office/drawing/2014/main" id="{685A7C18-0ADE-7641-810A-B825511CEC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08776" y="1681574"/>
                <a:ext cx="74889" cy="74889"/>
              </a:xfrm>
              <a:custGeom>
                <a:avLst/>
                <a:gdLst>
                  <a:gd name="T0" fmla="*/ 74459 w 174"/>
                  <a:gd name="T1" fmla="*/ 37445 h 174"/>
                  <a:gd name="T2" fmla="*/ 74459 w 174"/>
                  <a:gd name="T3" fmla="*/ 37445 h 174"/>
                  <a:gd name="T4" fmla="*/ 37445 w 174"/>
                  <a:gd name="T5" fmla="*/ 74459 h 174"/>
                  <a:gd name="T6" fmla="*/ 37445 w 174"/>
                  <a:gd name="T7" fmla="*/ 74459 h 174"/>
                  <a:gd name="T8" fmla="*/ 0 w 174"/>
                  <a:gd name="T9" fmla="*/ 37445 h 174"/>
                  <a:gd name="T10" fmla="*/ 0 w 174"/>
                  <a:gd name="T11" fmla="*/ 37445 h 174"/>
                  <a:gd name="T12" fmla="*/ 37445 w 174"/>
                  <a:gd name="T13" fmla="*/ 0 h 174"/>
                  <a:gd name="T14" fmla="*/ 37445 w 174"/>
                  <a:gd name="T15" fmla="*/ 0 h 174"/>
                  <a:gd name="T16" fmla="*/ 74459 w 174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4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5"/>
                      <a:pt x="135" y="173"/>
                      <a:pt x="87" y="173"/>
                    </a:cubicBezTo>
                    <a:cubicBezTo>
                      <a:pt x="40" y="173"/>
                      <a:pt x="0" y="135"/>
                      <a:pt x="0" y="87"/>
                    </a:cubicBezTo>
                    <a:cubicBezTo>
                      <a:pt x="0" y="38"/>
                      <a:pt x="40" y="0"/>
                      <a:pt x="87" y="0"/>
                    </a:cubicBezTo>
                    <a:cubicBezTo>
                      <a:pt x="135" y="0"/>
                      <a:pt x="173" y="38"/>
                      <a:pt x="173" y="87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4" name="Freeform 174">
                <a:extLst>
                  <a:ext uri="{FF2B5EF4-FFF2-40B4-BE49-F238E27FC236}">
                    <a16:creationId xmlns:a16="http://schemas.microsoft.com/office/drawing/2014/main" id="{74A83674-4A87-5D4B-8C3F-2047EC3CEB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44084" y="469895"/>
                <a:ext cx="46086" cy="46086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2608 w 106"/>
                  <a:gd name="T5" fmla="*/ 45647 h 105"/>
                  <a:gd name="T6" fmla="*/ 22608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2608 w 106"/>
                  <a:gd name="T13" fmla="*/ 0 h 105"/>
                  <a:gd name="T14" fmla="*/ 22608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2"/>
                      <a:pt x="81" y="104"/>
                      <a:pt x="52" y="104"/>
                    </a:cubicBezTo>
                    <a:cubicBezTo>
                      <a:pt x="24" y="104"/>
                      <a:pt x="0" y="82"/>
                      <a:pt x="0" y="52"/>
                    </a:cubicBezTo>
                    <a:cubicBezTo>
                      <a:pt x="0" y="24"/>
                      <a:pt x="24" y="0"/>
                      <a:pt x="52" y="0"/>
                    </a:cubicBezTo>
                    <a:cubicBezTo>
                      <a:pt x="81" y="0"/>
                      <a:pt x="105" y="24"/>
                      <a:pt x="105" y="52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5" name="Freeform 175">
                <a:extLst>
                  <a:ext uri="{FF2B5EF4-FFF2-40B4-BE49-F238E27FC236}">
                    <a16:creationId xmlns:a16="http://schemas.microsoft.com/office/drawing/2014/main" id="{0DF39230-822F-084A-BE40-16E8982B75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34925" y="-152266"/>
                <a:ext cx="46086" cy="46086"/>
              </a:xfrm>
              <a:custGeom>
                <a:avLst/>
                <a:gdLst>
                  <a:gd name="T0" fmla="*/ 45655 w 107"/>
                  <a:gd name="T1" fmla="*/ 22397 h 107"/>
                  <a:gd name="T2" fmla="*/ 45655 w 107"/>
                  <a:gd name="T3" fmla="*/ 22397 h 107"/>
                  <a:gd name="T4" fmla="*/ 22828 w 107"/>
                  <a:gd name="T5" fmla="*/ 45655 h 107"/>
                  <a:gd name="T6" fmla="*/ 22828 w 107"/>
                  <a:gd name="T7" fmla="*/ 45655 h 107"/>
                  <a:gd name="T8" fmla="*/ 0 w 107"/>
                  <a:gd name="T9" fmla="*/ 22397 h 107"/>
                  <a:gd name="T10" fmla="*/ 0 w 107"/>
                  <a:gd name="T11" fmla="*/ 22397 h 107"/>
                  <a:gd name="T12" fmla="*/ 22828 w 107"/>
                  <a:gd name="T13" fmla="*/ 0 h 107"/>
                  <a:gd name="T14" fmla="*/ 22828 w 107"/>
                  <a:gd name="T15" fmla="*/ 0 h 107"/>
                  <a:gd name="T16" fmla="*/ 45655 w 107"/>
                  <a:gd name="T17" fmla="*/ 22397 h 1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7" h="107">
                    <a:moveTo>
                      <a:pt x="106" y="52"/>
                    </a:moveTo>
                    <a:lnTo>
                      <a:pt x="106" y="52"/>
                    </a:lnTo>
                    <a:cubicBezTo>
                      <a:pt x="106" y="82"/>
                      <a:pt x="82" y="106"/>
                      <a:pt x="53" y="106"/>
                    </a:cubicBezTo>
                    <a:cubicBezTo>
                      <a:pt x="24" y="106"/>
                      <a:pt x="0" y="82"/>
                      <a:pt x="0" y="52"/>
                    </a:cubicBezTo>
                    <a:cubicBezTo>
                      <a:pt x="0" y="23"/>
                      <a:pt x="24" y="0"/>
                      <a:pt x="53" y="0"/>
                    </a:cubicBezTo>
                    <a:cubicBezTo>
                      <a:pt x="82" y="0"/>
                      <a:pt x="106" y="23"/>
                      <a:pt x="106" y="52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6" name="Freeform 176">
                <a:extLst>
                  <a:ext uri="{FF2B5EF4-FFF2-40B4-BE49-F238E27FC236}">
                    <a16:creationId xmlns:a16="http://schemas.microsoft.com/office/drawing/2014/main" id="{84849964-CECC-D846-B38C-03311A5851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28126" y="-478708"/>
                <a:ext cx="46086" cy="46086"/>
              </a:xfrm>
              <a:custGeom>
                <a:avLst/>
                <a:gdLst>
                  <a:gd name="T0" fmla="*/ 45651 w 106"/>
                  <a:gd name="T1" fmla="*/ 23258 h 107"/>
                  <a:gd name="T2" fmla="*/ 45651 w 106"/>
                  <a:gd name="T3" fmla="*/ 23258 h 107"/>
                  <a:gd name="T4" fmla="*/ 22608 w 106"/>
                  <a:gd name="T5" fmla="*/ 45655 h 107"/>
                  <a:gd name="T6" fmla="*/ 22608 w 106"/>
                  <a:gd name="T7" fmla="*/ 45655 h 107"/>
                  <a:gd name="T8" fmla="*/ 0 w 106"/>
                  <a:gd name="T9" fmla="*/ 23258 h 107"/>
                  <a:gd name="T10" fmla="*/ 0 w 106"/>
                  <a:gd name="T11" fmla="*/ 23258 h 107"/>
                  <a:gd name="T12" fmla="*/ 22608 w 106"/>
                  <a:gd name="T13" fmla="*/ 0 h 107"/>
                  <a:gd name="T14" fmla="*/ 22608 w 106"/>
                  <a:gd name="T15" fmla="*/ 0 h 107"/>
                  <a:gd name="T16" fmla="*/ 45651 w 106"/>
                  <a:gd name="T17" fmla="*/ 23258 h 1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7">
                    <a:moveTo>
                      <a:pt x="105" y="54"/>
                    </a:moveTo>
                    <a:lnTo>
                      <a:pt x="105" y="54"/>
                    </a:lnTo>
                    <a:cubicBezTo>
                      <a:pt x="105" y="82"/>
                      <a:pt x="81" y="106"/>
                      <a:pt x="52" y="106"/>
                    </a:cubicBezTo>
                    <a:cubicBezTo>
                      <a:pt x="23" y="106"/>
                      <a:pt x="0" y="82"/>
                      <a:pt x="0" y="54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1" y="0"/>
                      <a:pt x="105" y="23"/>
                      <a:pt x="105" y="54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7" name="Freeform 177">
                <a:extLst>
                  <a:ext uri="{FF2B5EF4-FFF2-40B4-BE49-F238E27FC236}">
                    <a16:creationId xmlns:a16="http://schemas.microsoft.com/office/drawing/2014/main" id="{3A668A5A-5AAE-5642-84A4-ADB2E87B9A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28126" y="903872"/>
                <a:ext cx="46086" cy="46086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2608 w 106"/>
                  <a:gd name="T5" fmla="*/ 45647 h 105"/>
                  <a:gd name="T6" fmla="*/ 22608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2608 w 106"/>
                  <a:gd name="T13" fmla="*/ 0 h 105"/>
                  <a:gd name="T14" fmla="*/ 22608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1"/>
                      <a:pt x="81" y="104"/>
                      <a:pt x="52" y="104"/>
                    </a:cubicBezTo>
                    <a:cubicBezTo>
                      <a:pt x="23" y="104"/>
                      <a:pt x="0" y="81"/>
                      <a:pt x="0" y="52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1" y="0"/>
                      <a:pt x="105" y="23"/>
                      <a:pt x="105" y="52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8" name="Freeform 178">
                <a:extLst>
                  <a:ext uri="{FF2B5EF4-FFF2-40B4-BE49-F238E27FC236}">
                    <a16:creationId xmlns:a16="http://schemas.microsoft.com/office/drawing/2014/main" id="{8778C3FC-E4EE-F148-879A-3FC9CE9769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91356" y="880829"/>
                <a:ext cx="46086" cy="46086"/>
              </a:xfrm>
              <a:custGeom>
                <a:avLst/>
                <a:gdLst>
                  <a:gd name="T0" fmla="*/ 45647 w 105"/>
                  <a:gd name="T1" fmla="*/ 23043 h 106"/>
                  <a:gd name="T2" fmla="*/ 45647 w 105"/>
                  <a:gd name="T3" fmla="*/ 23043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3043 h 106"/>
                  <a:gd name="T10" fmla="*/ 0 w 105"/>
                  <a:gd name="T11" fmla="*/ 23043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3"/>
                    </a:moveTo>
                    <a:lnTo>
                      <a:pt x="104" y="53"/>
                    </a:lnTo>
                    <a:cubicBezTo>
                      <a:pt x="104" y="82"/>
                      <a:pt x="81" y="105"/>
                      <a:pt x="52" y="105"/>
                    </a:cubicBezTo>
                    <a:cubicBezTo>
                      <a:pt x="23" y="105"/>
                      <a:pt x="0" y="82"/>
                      <a:pt x="0" y="53"/>
                    </a:cubicBezTo>
                    <a:cubicBezTo>
                      <a:pt x="0" y="24"/>
                      <a:pt x="23" y="0"/>
                      <a:pt x="52" y="0"/>
                    </a:cubicBezTo>
                    <a:cubicBezTo>
                      <a:pt x="81" y="0"/>
                      <a:pt x="104" y="24"/>
                      <a:pt x="104" y="53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9" name="Freeform 179">
                <a:extLst>
                  <a:ext uri="{FF2B5EF4-FFF2-40B4-BE49-F238E27FC236}">
                    <a16:creationId xmlns:a16="http://schemas.microsoft.com/office/drawing/2014/main" id="{8841524C-1CB2-D74B-87E8-38CA0C461D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67421" y="1276400"/>
                <a:ext cx="46086" cy="46086"/>
              </a:xfrm>
              <a:custGeom>
                <a:avLst/>
                <a:gdLst>
                  <a:gd name="T0" fmla="*/ 45647 w 105"/>
                  <a:gd name="T1" fmla="*/ 22824 h 105"/>
                  <a:gd name="T2" fmla="*/ 45647 w 105"/>
                  <a:gd name="T3" fmla="*/ 22824 h 105"/>
                  <a:gd name="T4" fmla="*/ 22824 w 105"/>
                  <a:gd name="T5" fmla="*/ 45647 h 105"/>
                  <a:gd name="T6" fmla="*/ 22824 w 105"/>
                  <a:gd name="T7" fmla="*/ 45647 h 105"/>
                  <a:gd name="T8" fmla="*/ 0 w 105"/>
                  <a:gd name="T9" fmla="*/ 22824 h 105"/>
                  <a:gd name="T10" fmla="*/ 0 w 105"/>
                  <a:gd name="T11" fmla="*/ 22824 h 105"/>
                  <a:gd name="T12" fmla="*/ 22824 w 105"/>
                  <a:gd name="T13" fmla="*/ 0 h 105"/>
                  <a:gd name="T14" fmla="*/ 22824 w 105"/>
                  <a:gd name="T15" fmla="*/ 0 h 105"/>
                  <a:gd name="T16" fmla="*/ 45647 w 105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5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1"/>
                      <a:pt x="82" y="104"/>
                      <a:pt x="52" y="104"/>
                    </a:cubicBezTo>
                    <a:cubicBezTo>
                      <a:pt x="24" y="104"/>
                      <a:pt x="0" y="81"/>
                      <a:pt x="0" y="52"/>
                    </a:cubicBezTo>
                    <a:cubicBezTo>
                      <a:pt x="0" y="23"/>
                      <a:pt x="24" y="0"/>
                      <a:pt x="52" y="0"/>
                    </a:cubicBezTo>
                    <a:cubicBezTo>
                      <a:pt x="82" y="0"/>
                      <a:pt x="104" y="23"/>
                      <a:pt x="104" y="52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0" name="Freeform 180">
                <a:extLst>
                  <a:ext uri="{FF2B5EF4-FFF2-40B4-BE49-F238E27FC236}">
                    <a16:creationId xmlns:a16="http://schemas.microsoft.com/office/drawing/2014/main" id="{F8729C10-CD1C-5B47-80EA-9485DCF3AC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60622" y="1806389"/>
                <a:ext cx="46086" cy="46086"/>
              </a:xfrm>
              <a:custGeom>
                <a:avLst/>
                <a:gdLst>
                  <a:gd name="T0" fmla="*/ 45647 w 105"/>
                  <a:gd name="T1" fmla="*/ 22824 h 105"/>
                  <a:gd name="T2" fmla="*/ 45647 w 105"/>
                  <a:gd name="T3" fmla="*/ 22824 h 105"/>
                  <a:gd name="T4" fmla="*/ 22824 w 105"/>
                  <a:gd name="T5" fmla="*/ 45647 h 105"/>
                  <a:gd name="T6" fmla="*/ 22824 w 105"/>
                  <a:gd name="T7" fmla="*/ 45647 h 105"/>
                  <a:gd name="T8" fmla="*/ 0 w 105"/>
                  <a:gd name="T9" fmla="*/ 22824 h 105"/>
                  <a:gd name="T10" fmla="*/ 0 w 105"/>
                  <a:gd name="T11" fmla="*/ 22824 h 105"/>
                  <a:gd name="T12" fmla="*/ 22824 w 105"/>
                  <a:gd name="T13" fmla="*/ 0 h 105"/>
                  <a:gd name="T14" fmla="*/ 22824 w 105"/>
                  <a:gd name="T15" fmla="*/ 0 h 105"/>
                  <a:gd name="T16" fmla="*/ 45647 w 105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5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0"/>
                      <a:pt x="81" y="104"/>
                      <a:pt x="52" y="104"/>
                    </a:cubicBezTo>
                    <a:cubicBezTo>
                      <a:pt x="24" y="104"/>
                      <a:pt x="0" y="80"/>
                      <a:pt x="0" y="52"/>
                    </a:cubicBezTo>
                    <a:cubicBezTo>
                      <a:pt x="0" y="22"/>
                      <a:pt x="24" y="0"/>
                      <a:pt x="52" y="0"/>
                    </a:cubicBezTo>
                    <a:cubicBezTo>
                      <a:pt x="81" y="0"/>
                      <a:pt x="104" y="22"/>
                      <a:pt x="104" y="52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1" name="Freeform 181">
                <a:extLst>
                  <a:ext uri="{FF2B5EF4-FFF2-40B4-BE49-F238E27FC236}">
                    <a16:creationId xmlns:a16="http://schemas.microsoft.com/office/drawing/2014/main" id="{ADF55331-ED29-DF4A-8069-BB4D2EA660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28126" y="1806389"/>
                <a:ext cx="46086" cy="46086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2608 w 106"/>
                  <a:gd name="T5" fmla="*/ 45647 h 105"/>
                  <a:gd name="T6" fmla="*/ 22608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2608 w 106"/>
                  <a:gd name="T13" fmla="*/ 0 h 105"/>
                  <a:gd name="T14" fmla="*/ 22608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0"/>
                      <a:pt x="81" y="104"/>
                      <a:pt x="52" y="104"/>
                    </a:cubicBezTo>
                    <a:cubicBezTo>
                      <a:pt x="23" y="104"/>
                      <a:pt x="0" y="80"/>
                      <a:pt x="0" y="52"/>
                    </a:cubicBezTo>
                    <a:cubicBezTo>
                      <a:pt x="0" y="22"/>
                      <a:pt x="23" y="0"/>
                      <a:pt x="52" y="0"/>
                    </a:cubicBezTo>
                    <a:cubicBezTo>
                      <a:pt x="81" y="0"/>
                      <a:pt x="105" y="22"/>
                      <a:pt x="105" y="52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2" name="Freeform 182">
                <a:extLst>
                  <a:ext uri="{FF2B5EF4-FFF2-40B4-BE49-F238E27FC236}">
                    <a16:creationId xmlns:a16="http://schemas.microsoft.com/office/drawing/2014/main" id="{D95B8CC1-1EC1-A54B-AA09-156CDA1576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81158" y="-457585"/>
                <a:ext cx="618321" cy="261154"/>
              </a:xfrm>
              <a:custGeom>
                <a:avLst/>
                <a:gdLst>
                  <a:gd name="T0" fmla="*/ 487598 w 1419"/>
                  <a:gd name="T1" fmla="*/ 260719 h 601"/>
                  <a:gd name="T2" fmla="*/ 130288 w 1419"/>
                  <a:gd name="T3" fmla="*/ 260719 h 601"/>
                  <a:gd name="T4" fmla="*/ 130288 w 1419"/>
                  <a:gd name="T5" fmla="*/ 260719 h 601"/>
                  <a:gd name="T6" fmla="*/ 0 w 1419"/>
                  <a:gd name="T7" fmla="*/ 130794 h 601"/>
                  <a:gd name="T8" fmla="*/ 0 w 1419"/>
                  <a:gd name="T9" fmla="*/ 130794 h 601"/>
                  <a:gd name="T10" fmla="*/ 130288 w 1419"/>
                  <a:gd name="T11" fmla="*/ 0 h 601"/>
                  <a:gd name="T12" fmla="*/ 487598 w 1419"/>
                  <a:gd name="T13" fmla="*/ 0 h 601"/>
                  <a:gd name="T14" fmla="*/ 487598 w 1419"/>
                  <a:gd name="T15" fmla="*/ 0 h 601"/>
                  <a:gd name="T16" fmla="*/ 617885 w 1419"/>
                  <a:gd name="T17" fmla="*/ 130794 h 601"/>
                  <a:gd name="T18" fmla="*/ 617885 w 1419"/>
                  <a:gd name="T19" fmla="*/ 130794 h 601"/>
                  <a:gd name="T20" fmla="*/ 487598 w 1419"/>
                  <a:gd name="T21" fmla="*/ 260719 h 60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419" h="601">
                    <a:moveTo>
                      <a:pt x="1119" y="600"/>
                    </a:moveTo>
                    <a:lnTo>
                      <a:pt x="299" y="600"/>
                    </a:lnTo>
                    <a:cubicBezTo>
                      <a:pt x="133" y="600"/>
                      <a:pt x="0" y="466"/>
                      <a:pt x="0" y="301"/>
                    </a:cubicBezTo>
                    <a:cubicBezTo>
                      <a:pt x="0" y="135"/>
                      <a:pt x="133" y="0"/>
                      <a:pt x="299" y="0"/>
                    </a:cubicBezTo>
                    <a:lnTo>
                      <a:pt x="1119" y="0"/>
                    </a:lnTo>
                    <a:cubicBezTo>
                      <a:pt x="1284" y="0"/>
                      <a:pt x="1418" y="135"/>
                      <a:pt x="1418" y="301"/>
                    </a:cubicBezTo>
                    <a:cubicBezTo>
                      <a:pt x="1418" y="466"/>
                      <a:pt x="1284" y="600"/>
                      <a:pt x="1119" y="600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3" name="Freeform 183">
                <a:extLst>
                  <a:ext uri="{FF2B5EF4-FFF2-40B4-BE49-F238E27FC236}">
                    <a16:creationId xmlns:a16="http://schemas.microsoft.com/office/drawing/2014/main" id="{8891220E-A4F3-DF42-B6C8-E8AC994A60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90456" y="523662"/>
                <a:ext cx="618321" cy="261154"/>
              </a:xfrm>
              <a:custGeom>
                <a:avLst/>
                <a:gdLst>
                  <a:gd name="T0" fmla="*/ 487690 w 1420"/>
                  <a:gd name="T1" fmla="*/ 260719 h 600"/>
                  <a:gd name="T2" fmla="*/ 130631 w 1420"/>
                  <a:gd name="T3" fmla="*/ 260719 h 600"/>
                  <a:gd name="T4" fmla="*/ 130631 w 1420"/>
                  <a:gd name="T5" fmla="*/ 260719 h 600"/>
                  <a:gd name="T6" fmla="*/ 0 w 1420"/>
                  <a:gd name="T7" fmla="*/ 130142 h 600"/>
                  <a:gd name="T8" fmla="*/ 0 w 1420"/>
                  <a:gd name="T9" fmla="*/ 130142 h 600"/>
                  <a:gd name="T10" fmla="*/ 130631 w 1420"/>
                  <a:gd name="T11" fmla="*/ 0 h 600"/>
                  <a:gd name="T12" fmla="*/ 487690 w 1420"/>
                  <a:gd name="T13" fmla="*/ 0 h 600"/>
                  <a:gd name="T14" fmla="*/ 487690 w 1420"/>
                  <a:gd name="T15" fmla="*/ 0 h 600"/>
                  <a:gd name="T16" fmla="*/ 617886 w 1420"/>
                  <a:gd name="T17" fmla="*/ 130142 h 600"/>
                  <a:gd name="T18" fmla="*/ 617886 w 1420"/>
                  <a:gd name="T19" fmla="*/ 130142 h 600"/>
                  <a:gd name="T20" fmla="*/ 487690 w 1420"/>
                  <a:gd name="T21" fmla="*/ 260719 h 6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420" h="600">
                    <a:moveTo>
                      <a:pt x="1120" y="599"/>
                    </a:moveTo>
                    <a:lnTo>
                      <a:pt x="300" y="599"/>
                    </a:lnTo>
                    <a:cubicBezTo>
                      <a:pt x="134" y="599"/>
                      <a:pt x="0" y="465"/>
                      <a:pt x="0" y="299"/>
                    </a:cubicBezTo>
                    <a:cubicBezTo>
                      <a:pt x="0" y="133"/>
                      <a:pt x="134" y="0"/>
                      <a:pt x="300" y="0"/>
                    </a:cubicBezTo>
                    <a:lnTo>
                      <a:pt x="1120" y="0"/>
                    </a:lnTo>
                    <a:cubicBezTo>
                      <a:pt x="1285" y="0"/>
                      <a:pt x="1419" y="133"/>
                      <a:pt x="1419" y="299"/>
                    </a:cubicBezTo>
                    <a:cubicBezTo>
                      <a:pt x="1419" y="465"/>
                      <a:pt x="1285" y="599"/>
                      <a:pt x="1120" y="599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dirty="0"/>
              </a:p>
            </p:txBody>
          </p:sp>
          <p:sp>
            <p:nvSpPr>
              <p:cNvPr id="94" name="Freeform 184">
                <a:extLst>
                  <a:ext uri="{FF2B5EF4-FFF2-40B4-BE49-F238E27FC236}">
                    <a16:creationId xmlns:a16="http://schemas.microsoft.com/office/drawing/2014/main" id="{7FD4A308-2EA8-3045-80A2-82E00C06A0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91356" y="1191910"/>
                <a:ext cx="760419" cy="520388"/>
              </a:xfrm>
              <a:custGeom>
                <a:avLst/>
                <a:gdLst>
                  <a:gd name="T0" fmla="*/ 628967 w 1747"/>
                  <a:gd name="T1" fmla="*/ 259759 h 1196"/>
                  <a:gd name="T2" fmla="*/ 507962 w 1747"/>
                  <a:gd name="T3" fmla="*/ 259759 h 1196"/>
                  <a:gd name="T4" fmla="*/ 507962 w 1747"/>
                  <a:gd name="T5" fmla="*/ 259759 h 1196"/>
                  <a:gd name="T6" fmla="*/ 617650 w 1747"/>
                  <a:gd name="T7" fmla="*/ 130532 h 1196"/>
                  <a:gd name="T8" fmla="*/ 617650 w 1747"/>
                  <a:gd name="T9" fmla="*/ 130532 h 1196"/>
                  <a:gd name="T10" fmla="*/ 487504 w 1747"/>
                  <a:gd name="T11" fmla="*/ 0 h 1196"/>
                  <a:gd name="T12" fmla="*/ 130581 w 1747"/>
                  <a:gd name="T13" fmla="*/ 0 h 1196"/>
                  <a:gd name="T14" fmla="*/ 130581 w 1747"/>
                  <a:gd name="T15" fmla="*/ 0 h 1196"/>
                  <a:gd name="T16" fmla="*/ 0 w 1747"/>
                  <a:gd name="T17" fmla="*/ 130532 h 1196"/>
                  <a:gd name="T18" fmla="*/ 0 w 1747"/>
                  <a:gd name="T19" fmla="*/ 130532 h 1196"/>
                  <a:gd name="T20" fmla="*/ 130581 w 1747"/>
                  <a:gd name="T21" fmla="*/ 261064 h 1196"/>
                  <a:gd name="T22" fmla="*/ 252457 w 1747"/>
                  <a:gd name="T23" fmla="*/ 261064 h 1196"/>
                  <a:gd name="T24" fmla="*/ 252457 w 1747"/>
                  <a:gd name="T25" fmla="*/ 261064 h 1196"/>
                  <a:gd name="T26" fmla="*/ 142334 w 1747"/>
                  <a:gd name="T27" fmla="*/ 389856 h 1196"/>
                  <a:gd name="T28" fmla="*/ 142334 w 1747"/>
                  <a:gd name="T29" fmla="*/ 389856 h 1196"/>
                  <a:gd name="T30" fmla="*/ 272480 w 1747"/>
                  <a:gd name="T31" fmla="*/ 519953 h 1196"/>
                  <a:gd name="T32" fmla="*/ 628967 w 1747"/>
                  <a:gd name="T33" fmla="*/ 519953 h 1196"/>
                  <a:gd name="T34" fmla="*/ 628967 w 1747"/>
                  <a:gd name="T35" fmla="*/ 519953 h 1196"/>
                  <a:gd name="T36" fmla="*/ 759984 w 1747"/>
                  <a:gd name="T37" fmla="*/ 389856 h 1196"/>
                  <a:gd name="T38" fmla="*/ 759984 w 1747"/>
                  <a:gd name="T39" fmla="*/ 389856 h 1196"/>
                  <a:gd name="T40" fmla="*/ 628967 w 1747"/>
                  <a:gd name="T41" fmla="*/ 259759 h 119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747" h="1196">
                    <a:moveTo>
                      <a:pt x="1445" y="597"/>
                    </a:moveTo>
                    <a:lnTo>
                      <a:pt x="1167" y="597"/>
                    </a:lnTo>
                    <a:cubicBezTo>
                      <a:pt x="1310" y="573"/>
                      <a:pt x="1419" y="450"/>
                      <a:pt x="1419" y="300"/>
                    </a:cubicBezTo>
                    <a:cubicBezTo>
                      <a:pt x="1419" y="134"/>
                      <a:pt x="1285" y="0"/>
                      <a:pt x="1120" y="0"/>
                    </a:cubicBezTo>
                    <a:lnTo>
                      <a:pt x="300" y="0"/>
                    </a:lnTo>
                    <a:cubicBezTo>
                      <a:pt x="134" y="0"/>
                      <a:pt x="0" y="134"/>
                      <a:pt x="0" y="300"/>
                    </a:cubicBezTo>
                    <a:cubicBezTo>
                      <a:pt x="0" y="466"/>
                      <a:pt x="134" y="600"/>
                      <a:pt x="300" y="600"/>
                    </a:cubicBezTo>
                    <a:lnTo>
                      <a:pt x="580" y="600"/>
                    </a:lnTo>
                    <a:cubicBezTo>
                      <a:pt x="436" y="623"/>
                      <a:pt x="327" y="746"/>
                      <a:pt x="327" y="896"/>
                    </a:cubicBezTo>
                    <a:cubicBezTo>
                      <a:pt x="327" y="1062"/>
                      <a:pt x="460" y="1195"/>
                      <a:pt x="626" y="1195"/>
                    </a:cubicBezTo>
                    <a:lnTo>
                      <a:pt x="1445" y="1195"/>
                    </a:lnTo>
                    <a:cubicBezTo>
                      <a:pt x="1611" y="1195"/>
                      <a:pt x="1746" y="1062"/>
                      <a:pt x="1746" y="896"/>
                    </a:cubicBezTo>
                    <a:cubicBezTo>
                      <a:pt x="1746" y="731"/>
                      <a:pt x="1611" y="597"/>
                      <a:pt x="1445" y="597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</p:grpSp>
      </p:grpSp>
      <p:sp>
        <p:nvSpPr>
          <p:cNvPr id="13" name="Freeform 509"/>
          <p:cNvSpPr>
            <a:spLocks noChangeAspect="1" noChangeArrowheads="1"/>
          </p:cNvSpPr>
          <p:nvPr/>
        </p:nvSpPr>
        <p:spPr bwMode="auto">
          <a:xfrm>
            <a:off x="428986" y="1504590"/>
            <a:ext cx="9828000" cy="4803686"/>
          </a:xfrm>
          <a:custGeom>
            <a:avLst/>
            <a:gdLst>
              <a:gd name="T0" fmla="*/ 18255 w 19590"/>
              <a:gd name="T1" fmla="*/ 8875 h 9575"/>
              <a:gd name="T2" fmla="*/ 16624 w 19590"/>
              <a:gd name="T3" fmla="*/ 6878 h 9575"/>
              <a:gd name="T4" fmla="*/ 16002 w 19590"/>
              <a:gd name="T5" fmla="*/ 8039 h 9575"/>
              <a:gd name="T6" fmla="*/ 17093 w 19590"/>
              <a:gd name="T7" fmla="*/ 7084 h 9575"/>
              <a:gd name="T8" fmla="*/ 17081 w 19590"/>
              <a:gd name="T9" fmla="*/ 6629 h 9575"/>
              <a:gd name="T10" fmla="*/ 16245 w 19590"/>
              <a:gd name="T11" fmla="*/ 6397 h 9575"/>
              <a:gd name="T12" fmla="*/ 16031 w 19590"/>
              <a:gd name="T13" fmla="*/ 6718 h 9575"/>
              <a:gd name="T14" fmla="*/ 15148 w 19590"/>
              <a:gd name="T15" fmla="*/ 6261 h 9575"/>
              <a:gd name="T16" fmla="*/ 14531 w 19590"/>
              <a:gd name="T17" fmla="*/ 6107 h 9575"/>
              <a:gd name="T18" fmla="*/ 15913 w 19590"/>
              <a:gd name="T19" fmla="*/ 5686 h 9575"/>
              <a:gd name="T20" fmla="*/ 15753 w 19590"/>
              <a:gd name="T21" fmla="*/ 4939 h 9575"/>
              <a:gd name="T22" fmla="*/ 16624 w 19590"/>
              <a:gd name="T23" fmla="*/ 4257 h 9575"/>
              <a:gd name="T24" fmla="*/ 17140 w 19590"/>
              <a:gd name="T25" fmla="*/ 1044 h 9575"/>
              <a:gd name="T26" fmla="*/ 15017 w 19590"/>
              <a:gd name="T27" fmla="*/ 700 h 9575"/>
              <a:gd name="T28" fmla="*/ 14170 w 19590"/>
              <a:gd name="T29" fmla="*/ 415 h 9575"/>
              <a:gd name="T30" fmla="*/ 12913 w 19590"/>
              <a:gd name="T31" fmla="*/ 854 h 9575"/>
              <a:gd name="T32" fmla="*/ 12136 w 19590"/>
              <a:gd name="T33" fmla="*/ 397 h 9575"/>
              <a:gd name="T34" fmla="*/ 10179 w 19590"/>
              <a:gd name="T35" fmla="*/ 468 h 9575"/>
              <a:gd name="T36" fmla="*/ 9865 w 19590"/>
              <a:gd name="T37" fmla="*/ 694 h 9575"/>
              <a:gd name="T38" fmla="*/ 17976 w 19590"/>
              <a:gd name="T39" fmla="*/ 2810 h 9575"/>
              <a:gd name="T40" fmla="*/ 19292 w 19590"/>
              <a:gd name="T41" fmla="*/ 1868 h 9575"/>
              <a:gd name="T42" fmla="*/ 16992 w 19590"/>
              <a:gd name="T43" fmla="*/ 1310 h 9575"/>
              <a:gd name="T44" fmla="*/ 15005 w 19590"/>
              <a:gd name="T45" fmla="*/ 1215 h 9575"/>
              <a:gd name="T46" fmla="*/ 13553 w 19590"/>
              <a:gd name="T47" fmla="*/ 1364 h 9575"/>
              <a:gd name="T48" fmla="*/ 13108 w 19590"/>
              <a:gd name="T49" fmla="*/ 1589 h 9575"/>
              <a:gd name="T50" fmla="*/ 11661 w 19590"/>
              <a:gd name="T51" fmla="*/ 1862 h 9575"/>
              <a:gd name="T52" fmla="*/ 10962 w 19590"/>
              <a:gd name="T53" fmla="*/ 1619 h 9575"/>
              <a:gd name="T54" fmla="*/ 9800 w 19590"/>
              <a:gd name="T55" fmla="*/ 2010 h 9575"/>
              <a:gd name="T56" fmla="*/ 10274 w 19590"/>
              <a:gd name="T57" fmla="*/ 2129 h 9575"/>
              <a:gd name="T58" fmla="*/ 10055 w 19590"/>
              <a:gd name="T59" fmla="*/ 2893 h 9575"/>
              <a:gd name="T60" fmla="*/ 8650 w 19590"/>
              <a:gd name="T61" fmla="*/ 3682 h 9575"/>
              <a:gd name="T62" fmla="*/ 10037 w 19590"/>
              <a:gd name="T63" fmla="*/ 3783 h 9575"/>
              <a:gd name="T64" fmla="*/ 10695 w 19590"/>
              <a:gd name="T65" fmla="*/ 4115 h 9575"/>
              <a:gd name="T66" fmla="*/ 11501 w 19590"/>
              <a:gd name="T67" fmla="*/ 5461 h 9575"/>
              <a:gd name="T68" fmla="*/ 12438 w 19590"/>
              <a:gd name="T69" fmla="*/ 4791 h 9575"/>
              <a:gd name="T70" fmla="*/ 14377 w 19590"/>
              <a:gd name="T71" fmla="*/ 5318 h 9575"/>
              <a:gd name="T72" fmla="*/ 15000 w 19590"/>
              <a:gd name="T73" fmla="*/ 5034 h 9575"/>
              <a:gd name="T74" fmla="*/ 15996 w 19590"/>
              <a:gd name="T75" fmla="*/ 4038 h 9575"/>
              <a:gd name="T76" fmla="*/ 16980 w 19590"/>
              <a:gd name="T77" fmla="*/ 3042 h 9575"/>
              <a:gd name="T78" fmla="*/ 9054 w 19590"/>
              <a:gd name="T79" fmla="*/ 2822 h 9575"/>
              <a:gd name="T80" fmla="*/ 8816 w 19590"/>
              <a:gd name="T81" fmla="*/ 2976 h 9575"/>
              <a:gd name="T82" fmla="*/ 8176 w 19590"/>
              <a:gd name="T83" fmla="*/ 5099 h 9575"/>
              <a:gd name="T84" fmla="*/ 11039 w 19590"/>
              <a:gd name="T85" fmla="*/ 7321 h 9575"/>
              <a:gd name="T86" fmla="*/ 5277 w 19590"/>
              <a:gd name="T87" fmla="*/ 9509 h 9575"/>
              <a:gd name="T88" fmla="*/ 6403 w 19590"/>
              <a:gd name="T89" fmla="*/ 7926 h 9575"/>
              <a:gd name="T90" fmla="*/ 6350 w 19590"/>
              <a:gd name="T91" fmla="*/ 5976 h 9575"/>
              <a:gd name="T92" fmla="*/ 4720 w 19590"/>
              <a:gd name="T93" fmla="*/ 6522 h 9575"/>
              <a:gd name="T94" fmla="*/ 5123 w 19590"/>
              <a:gd name="T95" fmla="*/ 8887 h 9575"/>
              <a:gd name="T96" fmla="*/ 5710 w 19590"/>
              <a:gd name="T97" fmla="*/ 3279 h 9575"/>
              <a:gd name="T98" fmla="*/ 8158 w 19590"/>
              <a:gd name="T99" fmla="*/ 818 h 9575"/>
              <a:gd name="T100" fmla="*/ 7382 w 19590"/>
              <a:gd name="T101" fmla="*/ 220 h 9575"/>
              <a:gd name="T102" fmla="*/ 6368 w 19590"/>
              <a:gd name="T103" fmla="*/ 172 h 9575"/>
              <a:gd name="T104" fmla="*/ 5508 w 19590"/>
              <a:gd name="T105" fmla="*/ 415 h 9575"/>
              <a:gd name="T106" fmla="*/ 5769 w 19590"/>
              <a:gd name="T107" fmla="*/ 925 h 9575"/>
              <a:gd name="T108" fmla="*/ 6362 w 19590"/>
              <a:gd name="T109" fmla="*/ 2057 h 9575"/>
              <a:gd name="T110" fmla="*/ 5490 w 19590"/>
              <a:gd name="T111" fmla="*/ 255 h 9575"/>
              <a:gd name="T112" fmla="*/ 3937 w 19590"/>
              <a:gd name="T113" fmla="*/ 492 h 9575"/>
              <a:gd name="T114" fmla="*/ 3433 w 19590"/>
              <a:gd name="T115" fmla="*/ 1020 h 9575"/>
              <a:gd name="T116" fmla="*/ 2532 w 19590"/>
              <a:gd name="T117" fmla="*/ 966 h 9575"/>
              <a:gd name="T118" fmla="*/ 2253 w 19590"/>
              <a:gd name="T119" fmla="*/ 3261 h 9575"/>
              <a:gd name="T120" fmla="*/ 4773 w 19590"/>
              <a:gd name="T121" fmla="*/ 4346 h 9575"/>
              <a:gd name="T122" fmla="*/ 4500 w 19590"/>
              <a:gd name="T123" fmla="*/ 1927 h 9575"/>
              <a:gd name="T124" fmla="*/ 4085 w 19590"/>
              <a:gd name="T125" fmla="*/ 1447 h 9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9590" h="9575">
                <a:moveTo>
                  <a:pt x="4755" y="2277"/>
                </a:moveTo>
                <a:lnTo>
                  <a:pt x="4755" y="2277"/>
                </a:lnTo>
                <a:cubicBezTo>
                  <a:pt x="4802" y="2253"/>
                  <a:pt x="4802" y="2253"/>
                  <a:pt x="4802" y="2253"/>
                </a:cubicBezTo>
                <a:cubicBezTo>
                  <a:pt x="4850" y="2259"/>
                  <a:pt x="4850" y="2259"/>
                  <a:pt x="4850" y="2259"/>
                </a:cubicBezTo>
                <a:cubicBezTo>
                  <a:pt x="4850" y="2277"/>
                  <a:pt x="4850" y="2283"/>
                  <a:pt x="4856" y="2300"/>
                </a:cubicBezTo>
                <a:cubicBezTo>
                  <a:pt x="4856" y="2324"/>
                  <a:pt x="4856" y="2324"/>
                  <a:pt x="4856" y="2324"/>
                </a:cubicBezTo>
                <a:cubicBezTo>
                  <a:pt x="4832" y="2336"/>
                  <a:pt x="4832" y="2336"/>
                  <a:pt x="4832" y="2336"/>
                </a:cubicBezTo>
                <a:cubicBezTo>
                  <a:pt x="4773" y="2336"/>
                  <a:pt x="4773" y="2336"/>
                  <a:pt x="4773" y="2336"/>
                </a:cubicBezTo>
                <a:lnTo>
                  <a:pt x="4755" y="2277"/>
                </a:lnTo>
                <a:close/>
                <a:moveTo>
                  <a:pt x="4607" y="2289"/>
                </a:moveTo>
                <a:lnTo>
                  <a:pt x="4607" y="2289"/>
                </a:lnTo>
                <a:cubicBezTo>
                  <a:pt x="4631" y="2289"/>
                  <a:pt x="4648" y="2277"/>
                  <a:pt x="4666" y="2265"/>
                </a:cubicBezTo>
                <a:cubicBezTo>
                  <a:pt x="4672" y="2259"/>
                  <a:pt x="4678" y="2247"/>
                  <a:pt x="4684" y="2241"/>
                </a:cubicBezTo>
                <a:cubicBezTo>
                  <a:pt x="4678" y="2218"/>
                  <a:pt x="4678" y="2218"/>
                  <a:pt x="4678" y="2218"/>
                </a:cubicBezTo>
                <a:cubicBezTo>
                  <a:pt x="4666" y="2223"/>
                  <a:pt x="4666" y="2229"/>
                  <a:pt x="4654" y="2235"/>
                </a:cubicBezTo>
                <a:cubicBezTo>
                  <a:pt x="4648" y="2241"/>
                  <a:pt x="4636" y="2241"/>
                  <a:pt x="4631" y="2241"/>
                </a:cubicBezTo>
                <a:cubicBezTo>
                  <a:pt x="4613" y="2253"/>
                  <a:pt x="4601" y="2259"/>
                  <a:pt x="4577" y="2271"/>
                </a:cubicBezTo>
                <a:cubicBezTo>
                  <a:pt x="4589" y="2277"/>
                  <a:pt x="4595" y="2289"/>
                  <a:pt x="4607" y="2289"/>
                </a:cubicBezTo>
                <a:close/>
                <a:moveTo>
                  <a:pt x="4903" y="1287"/>
                </a:moveTo>
                <a:lnTo>
                  <a:pt x="4903" y="1287"/>
                </a:lnTo>
                <a:cubicBezTo>
                  <a:pt x="4945" y="1263"/>
                  <a:pt x="4945" y="1263"/>
                  <a:pt x="4945" y="1263"/>
                </a:cubicBezTo>
                <a:cubicBezTo>
                  <a:pt x="5016" y="1245"/>
                  <a:pt x="5016" y="1245"/>
                  <a:pt x="5016" y="1245"/>
                </a:cubicBezTo>
                <a:cubicBezTo>
                  <a:pt x="4945" y="1198"/>
                  <a:pt x="4945" y="1198"/>
                  <a:pt x="4945" y="1198"/>
                </a:cubicBezTo>
                <a:cubicBezTo>
                  <a:pt x="4838" y="1192"/>
                  <a:pt x="4838" y="1192"/>
                  <a:pt x="4838" y="1192"/>
                </a:cubicBezTo>
                <a:cubicBezTo>
                  <a:pt x="4761" y="1192"/>
                  <a:pt x="4761" y="1192"/>
                  <a:pt x="4761" y="1192"/>
                </a:cubicBezTo>
                <a:cubicBezTo>
                  <a:pt x="4773" y="1245"/>
                  <a:pt x="4773" y="1245"/>
                  <a:pt x="4773" y="1245"/>
                </a:cubicBezTo>
                <a:cubicBezTo>
                  <a:pt x="4791" y="1281"/>
                  <a:pt x="4791" y="1281"/>
                  <a:pt x="4791" y="1281"/>
                </a:cubicBezTo>
                <a:lnTo>
                  <a:pt x="4903" y="1287"/>
                </a:lnTo>
                <a:close/>
                <a:moveTo>
                  <a:pt x="13529" y="5680"/>
                </a:moveTo>
                <a:lnTo>
                  <a:pt x="13529" y="5680"/>
                </a:lnTo>
                <a:cubicBezTo>
                  <a:pt x="13529" y="5686"/>
                  <a:pt x="13523" y="5680"/>
                  <a:pt x="13517" y="5686"/>
                </a:cubicBezTo>
                <a:cubicBezTo>
                  <a:pt x="13517" y="5692"/>
                  <a:pt x="13517" y="5698"/>
                  <a:pt x="13517" y="5698"/>
                </a:cubicBezTo>
                <a:cubicBezTo>
                  <a:pt x="13517" y="5704"/>
                  <a:pt x="13517" y="5704"/>
                  <a:pt x="13517" y="5710"/>
                </a:cubicBezTo>
                <a:cubicBezTo>
                  <a:pt x="13517" y="5716"/>
                  <a:pt x="13517" y="5716"/>
                  <a:pt x="13517" y="5722"/>
                </a:cubicBezTo>
                <a:cubicBezTo>
                  <a:pt x="13517" y="5728"/>
                  <a:pt x="13523" y="5728"/>
                  <a:pt x="13523" y="5733"/>
                </a:cubicBezTo>
                <a:cubicBezTo>
                  <a:pt x="13523" y="5739"/>
                  <a:pt x="13517" y="5739"/>
                  <a:pt x="13517" y="5745"/>
                </a:cubicBezTo>
                <a:cubicBezTo>
                  <a:pt x="13517" y="5751"/>
                  <a:pt x="13523" y="5757"/>
                  <a:pt x="13523" y="5757"/>
                </a:cubicBezTo>
                <a:cubicBezTo>
                  <a:pt x="13523" y="5763"/>
                  <a:pt x="13517" y="5763"/>
                  <a:pt x="13511" y="5769"/>
                </a:cubicBezTo>
                <a:cubicBezTo>
                  <a:pt x="13511" y="5781"/>
                  <a:pt x="13511" y="5787"/>
                  <a:pt x="13511" y="5799"/>
                </a:cubicBezTo>
                <a:cubicBezTo>
                  <a:pt x="13511" y="5817"/>
                  <a:pt x="13511" y="5828"/>
                  <a:pt x="13517" y="5840"/>
                </a:cubicBezTo>
                <a:cubicBezTo>
                  <a:pt x="13523" y="5852"/>
                  <a:pt x="13529" y="5852"/>
                  <a:pt x="13541" y="5858"/>
                </a:cubicBezTo>
                <a:cubicBezTo>
                  <a:pt x="13547" y="5864"/>
                  <a:pt x="13547" y="5864"/>
                  <a:pt x="13553" y="5870"/>
                </a:cubicBezTo>
                <a:cubicBezTo>
                  <a:pt x="13559" y="5870"/>
                  <a:pt x="13565" y="5870"/>
                  <a:pt x="13577" y="5870"/>
                </a:cubicBezTo>
                <a:cubicBezTo>
                  <a:pt x="13589" y="5870"/>
                  <a:pt x="13594" y="5870"/>
                  <a:pt x="13606" y="5870"/>
                </a:cubicBezTo>
                <a:cubicBezTo>
                  <a:pt x="13606" y="5858"/>
                  <a:pt x="13606" y="5852"/>
                  <a:pt x="13606" y="5846"/>
                </a:cubicBezTo>
                <a:cubicBezTo>
                  <a:pt x="13606" y="5840"/>
                  <a:pt x="13606" y="5834"/>
                  <a:pt x="13606" y="5828"/>
                </a:cubicBezTo>
                <a:cubicBezTo>
                  <a:pt x="13606" y="5828"/>
                  <a:pt x="13606" y="5822"/>
                  <a:pt x="13606" y="5817"/>
                </a:cubicBezTo>
                <a:cubicBezTo>
                  <a:pt x="13606" y="5810"/>
                  <a:pt x="13600" y="5805"/>
                  <a:pt x="13600" y="5799"/>
                </a:cubicBezTo>
                <a:cubicBezTo>
                  <a:pt x="13600" y="5787"/>
                  <a:pt x="13600" y="5787"/>
                  <a:pt x="13600" y="5787"/>
                </a:cubicBezTo>
                <a:cubicBezTo>
                  <a:pt x="13600" y="5775"/>
                  <a:pt x="13600" y="5775"/>
                  <a:pt x="13600" y="5775"/>
                </a:cubicBezTo>
                <a:cubicBezTo>
                  <a:pt x="13600" y="5769"/>
                  <a:pt x="13594" y="5769"/>
                  <a:pt x="13594" y="5763"/>
                </a:cubicBezTo>
                <a:cubicBezTo>
                  <a:pt x="13594" y="5757"/>
                  <a:pt x="13589" y="5757"/>
                  <a:pt x="13582" y="5751"/>
                </a:cubicBezTo>
                <a:cubicBezTo>
                  <a:pt x="13582" y="5745"/>
                  <a:pt x="13582" y="5745"/>
                  <a:pt x="13582" y="5739"/>
                </a:cubicBezTo>
                <a:cubicBezTo>
                  <a:pt x="13577" y="5733"/>
                  <a:pt x="13571" y="5733"/>
                  <a:pt x="13571" y="5728"/>
                </a:cubicBezTo>
                <a:cubicBezTo>
                  <a:pt x="13565" y="5728"/>
                  <a:pt x="13565" y="5722"/>
                  <a:pt x="13559" y="5722"/>
                </a:cubicBezTo>
                <a:cubicBezTo>
                  <a:pt x="13559" y="5716"/>
                  <a:pt x="13553" y="5710"/>
                  <a:pt x="13553" y="5710"/>
                </a:cubicBezTo>
                <a:cubicBezTo>
                  <a:pt x="13547" y="5698"/>
                  <a:pt x="13547" y="5692"/>
                  <a:pt x="13547" y="5680"/>
                </a:cubicBezTo>
                <a:lnTo>
                  <a:pt x="13529" y="5680"/>
                </a:lnTo>
                <a:close/>
                <a:moveTo>
                  <a:pt x="17045" y="8578"/>
                </a:moveTo>
                <a:lnTo>
                  <a:pt x="17045" y="8578"/>
                </a:lnTo>
                <a:cubicBezTo>
                  <a:pt x="17051" y="8590"/>
                  <a:pt x="17057" y="8590"/>
                  <a:pt x="17057" y="8602"/>
                </a:cubicBezTo>
                <a:cubicBezTo>
                  <a:pt x="17063" y="8602"/>
                  <a:pt x="17057" y="8608"/>
                  <a:pt x="17057" y="8614"/>
                </a:cubicBezTo>
                <a:cubicBezTo>
                  <a:pt x="17057" y="8626"/>
                  <a:pt x="17057" y="8626"/>
                  <a:pt x="17057" y="8626"/>
                </a:cubicBezTo>
                <a:cubicBezTo>
                  <a:pt x="17057" y="8632"/>
                  <a:pt x="17063" y="8632"/>
                  <a:pt x="17063" y="8638"/>
                </a:cubicBezTo>
                <a:cubicBezTo>
                  <a:pt x="17069" y="8644"/>
                  <a:pt x="17069" y="8644"/>
                  <a:pt x="17075" y="8650"/>
                </a:cubicBezTo>
                <a:cubicBezTo>
                  <a:pt x="17081" y="8650"/>
                  <a:pt x="17087" y="8650"/>
                  <a:pt x="17087" y="8655"/>
                </a:cubicBezTo>
                <a:cubicBezTo>
                  <a:pt x="17099" y="8655"/>
                  <a:pt x="17104" y="8661"/>
                  <a:pt x="17110" y="8673"/>
                </a:cubicBezTo>
                <a:cubicBezTo>
                  <a:pt x="17110" y="8673"/>
                  <a:pt x="17110" y="8679"/>
                  <a:pt x="17110" y="8685"/>
                </a:cubicBezTo>
                <a:cubicBezTo>
                  <a:pt x="17110" y="8691"/>
                  <a:pt x="17116" y="8691"/>
                  <a:pt x="17122" y="8697"/>
                </a:cubicBezTo>
                <a:cubicBezTo>
                  <a:pt x="17122" y="8703"/>
                  <a:pt x="17134" y="8709"/>
                  <a:pt x="17134" y="8721"/>
                </a:cubicBezTo>
                <a:cubicBezTo>
                  <a:pt x="17140" y="8727"/>
                  <a:pt x="17140" y="8733"/>
                  <a:pt x="17146" y="8739"/>
                </a:cubicBezTo>
                <a:cubicBezTo>
                  <a:pt x="17152" y="8744"/>
                  <a:pt x="17158" y="8744"/>
                  <a:pt x="17158" y="8744"/>
                </a:cubicBezTo>
                <a:cubicBezTo>
                  <a:pt x="17187" y="8744"/>
                  <a:pt x="17187" y="8744"/>
                  <a:pt x="17187" y="8744"/>
                </a:cubicBezTo>
                <a:cubicBezTo>
                  <a:pt x="17187" y="8733"/>
                  <a:pt x="17187" y="8721"/>
                  <a:pt x="17187" y="8709"/>
                </a:cubicBezTo>
                <a:cubicBezTo>
                  <a:pt x="17187" y="8709"/>
                  <a:pt x="17187" y="8709"/>
                  <a:pt x="17187" y="8703"/>
                </a:cubicBezTo>
                <a:cubicBezTo>
                  <a:pt x="17235" y="8703"/>
                  <a:pt x="17235" y="8703"/>
                  <a:pt x="17235" y="8703"/>
                </a:cubicBezTo>
                <a:cubicBezTo>
                  <a:pt x="17235" y="8673"/>
                  <a:pt x="17235" y="8673"/>
                  <a:pt x="17235" y="8673"/>
                </a:cubicBezTo>
                <a:cubicBezTo>
                  <a:pt x="17235" y="8667"/>
                  <a:pt x="17223" y="8661"/>
                  <a:pt x="17223" y="8655"/>
                </a:cubicBezTo>
                <a:cubicBezTo>
                  <a:pt x="17223" y="8650"/>
                  <a:pt x="17229" y="8644"/>
                  <a:pt x="17229" y="8644"/>
                </a:cubicBezTo>
                <a:cubicBezTo>
                  <a:pt x="17235" y="8638"/>
                  <a:pt x="17241" y="8638"/>
                  <a:pt x="17241" y="8638"/>
                </a:cubicBezTo>
                <a:cubicBezTo>
                  <a:pt x="17247" y="8632"/>
                  <a:pt x="17253" y="8632"/>
                  <a:pt x="17253" y="8626"/>
                </a:cubicBezTo>
                <a:cubicBezTo>
                  <a:pt x="17253" y="8626"/>
                  <a:pt x="17253" y="8620"/>
                  <a:pt x="17253" y="8614"/>
                </a:cubicBezTo>
                <a:cubicBezTo>
                  <a:pt x="17253" y="8614"/>
                  <a:pt x="17253" y="8608"/>
                  <a:pt x="17253" y="8602"/>
                </a:cubicBezTo>
                <a:cubicBezTo>
                  <a:pt x="17253" y="8602"/>
                  <a:pt x="17253" y="8596"/>
                  <a:pt x="17253" y="8590"/>
                </a:cubicBezTo>
                <a:cubicBezTo>
                  <a:pt x="17253" y="8590"/>
                  <a:pt x="17253" y="8584"/>
                  <a:pt x="17253" y="8578"/>
                </a:cubicBezTo>
                <a:cubicBezTo>
                  <a:pt x="17187" y="8578"/>
                  <a:pt x="17187" y="8578"/>
                  <a:pt x="17187" y="8578"/>
                </a:cubicBezTo>
                <a:cubicBezTo>
                  <a:pt x="17181" y="8578"/>
                  <a:pt x="17176" y="8584"/>
                  <a:pt x="17176" y="8584"/>
                </a:cubicBezTo>
                <a:cubicBezTo>
                  <a:pt x="17170" y="8590"/>
                  <a:pt x="17164" y="8584"/>
                  <a:pt x="17158" y="8584"/>
                </a:cubicBezTo>
                <a:cubicBezTo>
                  <a:pt x="17158" y="8590"/>
                  <a:pt x="17152" y="8590"/>
                  <a:pt x="17146" y="8590"/>
                </a:cubicBezTo>
                <a:cubicBezTo>
                  <a:pt x="17146" y="8590"/>
                  <a:pt x="17140" y="8590"/>
                  <a:pt x="17134" y="8590"/>
                </a:cubicBezTo>
                <a:cubicBezTo>
                  <a:pt x="17134" y="8590"/>
                  <a:pt x="17134" y="8578"/>
                  <a:pt x="17128" y="8578"/>
                </a:cubicBezTo>
                <a:cubicBezTo>
                  <a:pt x="17122" y="8578"/>
                  <a:pt x="17122" y="8572"/>
                  <a:pt x="17116" y="8572"/>
                </a:cubicBezTo>
                <a:cubicBezTo>
                  <a:pt x="17110" y="8567"/>
                  <a:pt x="17110" y="8561"/>
                  <a:pt x="17110" y="8561"/>
                </a:cubicBezTo>
                <a:cubicBezTo>
                  <a:pt x="17104" y="8555"/>
                  <a:pt x="17099" y="8549"/>
                  <a:pt x="17093" y="8549"/>
                </a:cubicBezTo>
                <a:cubicBezTo>
                  <a:pt x="17087" y="8549"/>
                  <a:pt x="17081" y="8549"/>
                  <a:pt x="17075" y="8549"/>
                </a:cubicBezTo>
                <a:cubicBezTo>
                  <a:pt x="17069" y="8549"/>
                  <a:pt x="17063" y="8549"/>
                  <a:pt x="17057" y="8555"/>
                </a:cubicBezTo>
                <a:cubicBezTo>
                  <a:pt x="17057" y="8555"/>
                  <a:pt x="17057" y="8561"/>
                  <a:pt x="17057" y="8567"/>
                </a:cubicBezTo>
                <a:cubicBezTo>
                  <a:pt x="17057" y="8567"/>
                  <a:pt x="17045" y="8572"/>
                  <a:pt x="17045" y="8578"/>
                </a:cubicBezTo>
                <a:close/>
                <a:moveTo>
                  <a:pt x="17223" y="8495"/>
                </a:moveTo>
                <a:lnTo>
                  <a:pt x="17223" y="8495"/>
                </a:lnTo>
                <a:cubicBezTo>
                  <a:pt x="17223" y="8501"/>
                  <a:pt x="17223" y="8501"/>
                  <a:pt x="17223" y="8507"/>
                </a:cubicBezTo>
                <a:cubicBezTo>
                  <a:pt x="17223" y="8513"/>
                  <a:pt x="17223" y="8513"/>
                  <a:pt x="17223" y="8519"/>
                </a:cubicBezTo>
                <a:cubicBezTo>
                  <a:pt x="17229" y="8525"/>
                  <a:pt x="17235" y="8525"/>
                  <a:pt x="17235" y="8525"/>
                </a:cubicBezTo>
                <a:cubicBezTo>
                  <a:pt x="17241" y="8531"/>
                  <a:pt x="17247" y="8525"/>
                  <a:pt x="17247" y="8525"/>
                </a:cubicBezTo>
                <a:cubicBezTo>
                  <a:pt x="17253" y="8531"/>
                  <a:pt x="17247" y="8537"/>
                  <a:pt x="17253" y="8537"/>
                </a:cubicBezTo>
                <a:cubicBezTo>
                  <a:pt x="17253" y="8543"/>
                  <a:pt x="17253" y="8549"/>
                  <a:pt x="17253" y="8549"/>
                </a:cubicBezTo>
                <a:cubicBezTo>
                  <a:pt x="17276" y="8549"/>
                  <a:pt x="17276" y="8549"/>
                  <a:pt x="17276" y="8549"/>
                </a:cubicBezTo>
                <a:cubicBezTo>
                  <a:pt x="17276" y="8525"/>
                  <a:pt x="17276" y="8525"/>
                  <a:pt x="17276" y="8525"/>
                </a:cubicBezTo>
                <a:cubicBezTo>
                  <a:pt x="17276" y="8525"/>
                  <a:pt x="17276" y="8519"/>
                  <a:pt x="17270" y="8513"/>
                </a:cubicBezTo>
                <a:cubicBezTo>
                  <a:pt x="17270" y="8513"/>
                  <a:pt x="17259" y="8513"/>
                  <a:pt x="17259" y="8507"/>
                </a:cubicBezTo>
                <a:lnTo>
                  <a:pt x="17253" y="8501"/>
                </a:lnTo>
                <a:cubicBezTo>
                  <a:pt x="17247" y="8495"/>
                  <a:pt x="17253" y="8489"/>
                  <a:pt x="17247" y="8489"/>
                </a:cubicBezTo>
                <a:cubicBezTo>
                  <a:pt x="17247" y="8484"/>
                  <a:pt x="17241" y="8489"/>
                  <a:pt x="17235" y="8489"/>
                </a:cubicBezTo>
                <a:cubicBezTo>
                  <a:pt x="17235" y="8484"/>
                  <a:pt x="17229" y="8495"/>
                  <a:pt x="17223" y="8495"/>
                </a:cubicBezTo>
                <a:close/>
                <a:moveTo>
                  <a:pt x="17015" y="8484"/>
                </a:moveTo>
                <a:lnTo>
                  <a:pt x="17015" y="8484"/>
                </a:lnTo>
                <a:cubicBezTo>
                  <a:pt x="17010" y="8484"/>
                  <a:pt x="17010" y="8484"/>
                  <a:pt x="17004" y="8489"/>
                </a:cubicBezTo>
                <a:cubicBezTo>
                  <a:pt x="17004" y="8489"/>
                  <a:pt x="16998" y="8495"/>
                  <a:pt x="16998" y="8501"/>
                </a:cubicBezTo>
                <a:cubicBezTo>
                  <a:pt x="16998" y="8513"/>
                  <a:pt x="17010" y="8519"/>
                  <a:pt x="17015" y="8531"/>
                </a:cubicBezTo>
                <a:cubicBezTo>
                  <a:pt x="17027" y="8531"/>
                  <a:pt x="17027" y="8531"/>
                  <a:pt x="17027" y="8531"/>
                </a:cubicBezTo>
                <a:cubicBezTo>
                  <a:pt x="17027" y="8484"/>
                  <a:pt x="17027" y="8484"/>
                  <a:pt x="17027" y="8484"/>
                </a:cubicBezTo>
                <a:cubicBezTo>
                  <a:pt x="17021" y="8484"/>
                  <a:pt x="17021" y="8478"/>
                  <a:pt x="17015" y="8484"/>
                </a:cubicBezTo>
                <a:close/>
                <a:moveTo>
                  <a:pt x="18385" y="8952"/>
                </a:moveTo>
                <a:lnTo>
                  <a:pt x="18385" y="8952"/>
                </a:lnTo>
                <a:cubicBezTo>
                  <a:pt x="18385" y="8952"/>
                  <a:pt x="18385" y="8946"/>
                  <a:pt x="18391" y="8946"/>
                </a:cubicBezTo>
                <a:cubicBezTo>
                  <a:pt x="18391" y="8940"/>
                  <a:pt x="18397" y="8940"/>
                  <a:pt x="18403" y="8940"/>
                </a:cubicBezTo>
                <a:cubicBezTo>
                  <a:pt x="18403" y="8934"/>
                  <a:pt x="18403" y="8928"/>
                  <a:pt x="18409" y="8928"/>
                </a:cubicBezTo>
                <a:cubicBezTo>
                  <a:pt x="18409" y="8922"/>
                  <a:pt x="18415" y="8922"/>
                  <a:pt x="18421" y="8922"/>
                </a:cubicBezTo>
                <a:cubicBezTo>
                  <a:pt x="18433" y="8916"/>
                  <a:pt x="18438" y="8916"/>
                  <a:pt x="18450" y="8916"/>
                </a:cubicBezTo>
                <a:cubicBezTo>
                  <a:pt x="18450" y="8905"/>
                  <a:pt x="18450" y="8899"/>
                  <a:pt x="18456" y="8887"/>
                </a:cubicBezTo>
                <a:lnTo>
                  <a:pt x="18462" y="8881"/>
                </a:lnTo>
                <a:cubicBezTo>
                  <a:pt x="18468" y="8869"/>
                  <a:pt x="18480" y="8863"/>
                  <a:pt x="18486" y="8857"/>
                </a:cubicBezTo>
                <a:cubicBezTo>
                  <a:pt x="18492" y="8857"/>
                  <a:pt x="18498" y="8851"/>
                  <a:pt x="18498" y="8845"/>
                </a:cubicBezTo>
                <a:cubicBezTo>
                  <a:pt x="18504" y="8839"/>
                  <a:pt x="18504" y="8833"/>
                  <a:pt x="18504" y="8821"/>
                </a:cubicBezTo>
                <a:cubicBezTo>
                  <a:pt x="18504" y="8816"/>
                  <a:pt x="18510" y="8810"/>
                  <a:pt x="18510" y="8804"/>
                </a:cubicBezTo>
                <a:cubicBezTo>
                  <a:pt x="18510" y="8798"/>
                  <a:pt x="18515" y="8792"/>
                  <a:pt x="18515" y="8792"/>
                </a:cubicBezTo>
                <a:cubicBezTo>
                  <a:pt x="18515" y="8786"/>
                  <a:pt x="18515" y="8780"/>
                  <a:pt x="18515" y="8780"/>
                </a:cubicBezTo>
                <a:cubicBezTo>
                  <a:pt x="18522" y="8774"/>
                  <a:pt x="18527" y="8774"/>
                  <a:pt x="18527" y="8768"/>
                </a:cubicBezTo>
                <a:cubicBezTo>
                  <a:pt x="18539" y="8762"/>
                  <a:pt x="18545" y="8762"/>
                  <a:pt x="18551" y="8756"/>
                </a:cubicBezTo>
                <a:cubicBezTo>
                  <a:pt x="18557" y="8756"/>
                  <a:pt x="18557" y="8756"/>
                  <a:pt x="18563" y="8756"/>
                </a:cubicBezTo>
                <a:cubicBezTo>
                  <a:pt x="18575" y="8756"/>
                  <a:pt x="18587" y="8756"/>
                  <a:pt x="18599" y="8756"/>
                </a:cubicBezTo>
                <a:cubicBezTo>
                  <a:pt x="18604" y="8756"/>
                  <a:pt x="18604" y="8756"/>
                  <a:pt x="18610" y="8756"/>
                </a:cubicBezTo>
                <a:cubicBezTo>
                  <a:pt x="18610" y="8750"/>
                  <a:pt x="18604" y="8750"/>
                  <a:pt x="18604" y="8744"/>
                </a:cubicBezTo>
                <a:cubicBezTo>
                  <a:pt x="18599" y="8739"/>
                  <a:pt x="18593" y="8739"/>
                  <a:pt x="18593" y="8733"/>
                </a:cubicBezTo>
                <a:cubicBezTo>
                  <a:pt x="18593" y="8715"/>
                  <a:pt x="18599" y="8709"/>
                  <a:pt x="18604" y="8703"/>
                </a:cubicBezTo>
                <a:cubicBezTo>
                  <a:pt x="18610" y="8691"/>
                  <a:pt x="18622" y="8691"/>
                  <a:pt x="18628" y="8685"/>
                </a:cubicBezTo>
                <a:cubicBezTo>
                  <a:pt x="18634" y="8685"/>
                  <a:pt x="18640" y="8685"/>
                  <a:pt x="18640" y="8679"/>
                </a:cubicBezTo>
                <a:cubicBezTo>
                  <a:pt x="18646" y="8679"/>
                  <a:pt x="18646" y="8673"/>
                  <a:pt x="18652" y="8667"/>
                </a:cubicBezTo>
                <a:cubicBezTo>
                  <a:pt x="18652" y="8667"/>
                  <a:pt x="18658" y="8661"/>
                  <a:pt x="18664" y="8655"/>
                </a:cubicBezTo>
                <a:cubicBezTo>
                  <a:pt x="18664" y="8655"/>
                  <a:pt x="18658" y="8650"/>
                  <a:pt x="18664" y="8650"/>
                </a:cubicBezTo>
                <a:cubicBezTo>
                  <a:pt x="18664" y="8644"/>
                  <a:pt x="18664" y="8638"/>
                  <a:pt x="18664" y="8638"/>
                </a:cubicBezTo>
                <a:cubicBezTo>
                  <a:pt x="18664" y="8632"/>
                  <a:pt x="18664" y="8632"/>
                  <a:pt x="18664" y="8626"/>
                </a:cubicBezTo>
                <a:cubicBezTo>
                  <a:pt x="18664" y="8590"/>
                  <a:pt x="18664" y="8590"/>
                  <a:pt x="18664" y="8590"/>
                </a:cubicBezTo>
                <a:cubicBezTo>
                  <a:pt x="18652" y="8590"/>
                  <a:pt x="18646" y="8590"/>
                  <a:pt x="18634" y="8590"/>
                </a:cubicBezTo>
                <a:cubicBezTo>
                  <a:pt x="18628" y="8590"/>
                  <a:pt x="18616" y="8590"/>
                  <a:pt x="18610" y="8584"/>
                </a:cubicBezTo>
                <a:lnTo>
                  <a:pt x="18610" y="8578"/>
                </a:lnTo>
                <a:cubicBezTo>
                  <a:pt x="18610" y="8572"/>
                  <a:pt x="18604" y="8567"/>
                  <a:pt x="18604" y="8567"/>
                </a:cubicBezTo>
                <a:cubicBezTo>
                  <a:pt x="18604" y="8561"/>
                  <a:pt x="18599" y="8561"/>
                  <a:pt x="18593" y="8555"/>
                </a:cubicBezTo>
                <a:cubicBezTo>
                  <a:pt x="18587" y="8555"/>
                  <a:pt x="18581" y="8549"/>
                  <a:pt x="18575" y="8549"/>
                </a:cubicBezTo>
                <a:cubicBezTo>
                  <a:pt x="18563" y="8549"/>
                  <a:pt x="18557" y="8555"/>
                  <a:pt x="18545" y="8555"/>
                </a:cubicBezTo>
                <a:cubicBezTo>
                  <a:pt x="18545" y="8608"/>
                  <a:pt x="18545" y="8608"/>
                  <a:pt x="18545" y="8608"/>
                </a:cubicBezTo>
                <a:cubicBezTo>
                  <a:pt x="18522" y="8620"/>
                  <a:pt x="18522" y="8620"/>
                  <a:pt x="18522" y="8620"/>
                </a:cubicBezTo>
                <a:cubicBezTo>
                  <a:pt x="18522" y="8620"/>
                  <a:pt x="18515" y="8620"/>
                  <a:pt x="18510" y="8626"/>
                </a:cubicBezTo>
                <a:cubicBezTo>
                  <a:pt x="18510" y="8626"/>
                  <a:pt x="18504" y="8626"/>
                  <a:pt x="18504" y="8632"/>
                </a:cubicBezTo>
                <a:cubicBezTo>
                  <a:pt x="18498" y="8638"/>
                  <a:pt x="18504" y="8638"/>
                  <a:pt x="18504" y="8644"/>
                </a:cubicBezTo>
                <a:cubicBezTo>
                  <a:pt x="18498" y="8655"/>
                  <a:pt x="18504" y="8667"/>
                  <a:pt x="18504" y="8679"/>
                </a:cubicBezTo>
                <a:cubicBezTo>
                  <a:pt x="18504" y="8691"/>
                  <a:pt x="18492" y="8691"/>
                  <a:pt x="18486" y="8703"/>
                </a:cubicBezTo>
                <a:cubicBezTo>
                  <a:pt x="18480" y="8709"/>
                  <a:pt x="18474" y="8715"/>
                  <a:pt x="18462" y="8721"/>
                </a:cubicBezTo>
                <a:cubicBezTo>
                  <a:pt x="18456" y="8727"/>
                  <a:pt x="18444" y="8727"/>
                  <a:pt x="18438" y="8733"/>
                </a:cubicBezTo>
                <a:cubicBezTo>
                  <a:pt x="18427" y="8739"/>
                  <a:pt x="18427" y="8744"/>
                  <a:pt x="18415" y="8750"/>
                </a:cubicBezTo>
                <a:cubicBezTo>
                  <a:pt x="18403" y="8756"/>
                  <a:pt x="18403" y="8756"/>
                  <a:pt x="18403" y="8756"/>
                </a:cubicBezTo>
                <a:cubicBezTo>
                  <a:pt x="18403" y="8756"/>
                  <a:pt x="18397" y="8756"/>
                  <a:pt x="18391" y="8756"/>
                </a:cubicBezTo>
                <a:cubicBezTo>
                  <a:pt x="18391" y="8762"/>
                  <a:pt x="18385" y="8768"/>
                  <a:pt x="18385" y="8768"/>
                </a:cubicBezTo>
                <a:cubicBezTo>
                  <a:pt x="18379" y="8774"/>
                  <a:pt x="18373" y="8774"/>
                  <a:pt x="18373" y="8780"/>
                </a:cubicBezTo>
                <a:cubicBezTo>
                  <a:pt x="18367" y="8780"/>
                  <a:pt x="18367" y="8786"/>
                  <a:pt x="18361" y="8792"/>
                </a:cubicBezTo>
                <a:lnTo>
                  <a:pt x="18356" y="8792"/>
                </a:lnTo>
                <a:cubicBezTo>
                  <a:pt x="18344" y="8798"/>
                  <a:pt x="18332" y="8798"/>
                  <a:pt x="18326" y="8804"/>
                </a:cubicBezTo>
                <a:cubicBezTo>
                  <a:pt x="18326" y="8804"/>
                  <a:pt x="18326" y="8810"/>
                  <a:pt x="18320" y="8810"/>
                </a:cubicBezTo>
                <a:cubicBezTo>
                  <a:pt x="18314" y="8821"/>
                  <a:pt x="18314" y="8827"/>
                  <a:pt x="18308" y="8833"/>
                </a:cubicBezTo>
                <a:cubicBezTo>
                  <a:pt x="18308" y="8839"/>
                  <a:pt x="18302" y="8839"/>
                  <a:pt x="18296" y="8845"/>
                </a:cubicBezTo>
                <a:cubicBezTo>
                  <a:pt x="18296" y="8845"/>
                  <a:pt x="18290" y="8845"/>
                  <a:pt x="18284" y="8851"/>
                </a:cubicBezTo>
                <a:lnTo>
                  <a:pt x="18278" y="8857"/>
                </a:lnTo>
                <a:cubicBezTo>
                  <a:pt x="18272" y="8857"/>
                  <a:pt x="18267" y="8857"/>
                  <a:pt x="18267" y="8857"/>
                </a:cubicBezTo>
                <a:cubicBezTo>
                  <a:pt x="18260" y="8857"/>
                  <a:pt x="18255" y="8863"/>
                  <a:pt x="18255" y="8863"/>
                </a:cubicBezTo>
                <a:cubicBezTo>
                  <a:pt x="18255" y="8863"/>
                  <a:pt x="18255" y="8869"/>
                  <a:pt x="18255" y="8875"/>
                </a:cubicBezTo>
                <a:cubicBezTo>
                  <a:pt x="18255" y="8875"/>
                  <a:pt x="18249" y="8881"/>
                  <a:pt x="18249" y="8887"/>
                </a:cubicBezTo>
                <a:cubicBezTo>
                  <a:pt x="18249" y="8887"/>
                  <a:pt x="18243" y="8887"/>
                  <a:pt x="18243" y="8893"/>
                </a:cubicBezTo>
                <a:cubicBezTo>
                  <a:pt x="18243" y="8905"/>
                  <a:pt x="18249" y="8910"/>
                  <a:pt x="18255" y="8916"/>
                </a:cubicBezTo>
                <a:cubicBezTo>
                  <a:pt x="18260" y="8916"/>
                  <a:pt x="18260" y="8922"/>
                  <a:pt x="18267" y="8922"/>
                </a:cubicBezTo>
                <a:cubicBezTo>
                  <a:pt x="18278" y="8922"/>
                  <a:pt x="18290" y="8922"/>
                  <a:pt x="18302" y="8922"/>
                </a:cubicBezTo>
                <a:cubicBezTo>
                  <a:pt x="18314" y="8922"/>
                  <a:pt x="18320" y="8922"/>
                  <a:pt x="18326" y="8922"/>
                </a:cubicBezTo>
                <a:cubicBezTo>
                  <a:pt x="18332" y="8928"/>
                  <a:pt x="18332" y="8928"/>
                  <a:pt x="18338" y="8934"/>
                </a:cubicBezTo>
                <a:cubicBezTo>
                  <a:pt x="18344" y="8934"/>
                  <a:pt x="18344" y="8940"/>
                  <a:pt x="18349" y="8946"/>
                </a:cubicBezTo>
                <a:cubicBezTo>
                  <a:pt x="18356" y="8946"/>
                  <a:pt x="18361" y="8952"/>
                  <a:pt x="18373" y="8952"/>
                </a:cubicBezTo>
                <a:cubicBezTo>
                  <a:pt x="18373" y="8952"/>
                  <a:pt x="18379" y="8952"/>
                  <a:pt x="18385" y="8952"/>
                </a:cubicBezTo>
                <a:close/>
                <a:moveTo>
                  <a:pt x="18314" y="8976"/>
                </a:moveTo>
                <a:lnTo>
                  <a:pt x="18314" y="8976"/>
                </a:lnTo>
                <a:cubicBezTo>
                  <a:pt x="18308" y="8982"/>
                  <a:pt x="18308" y="8987"/>
                  <a:pt x="18308" y="8987"/>
                </a:cubicBezTo>
                <a:cubicBezTo>
                  <a:pt x="18302" y="8993"/>
                  <a:pt x="18296" y="8987"/>
                  <a:pt x="18296" y="8987"/>
                </a:cubicBezTo>
                <a:cubicBezTo>
                  <a:pt x="18290" y="8993"/>
                  <a:pt x="18296" y="8999"/>
                  <a:pt x="18290" y="8999"/>
                </a:cubicBezTo>
                <a:cubicBezTo>
                  <a:pt x="18338" y="8999"/>
                  <a:pt x="18338" y="8999"/>
                  <a:pt x="18338" y="8999"/>
                </a:cubicBezTo>
                <a:cubicBezTo>
                  <a:pt x="18338" y="8987"/>
                  <a:pt x="18338" y="8987"/>
                  <a:pt x="18338" y="8987"/>
                </a:cubicBezTo>
                <a:cubicBezTo>
                  <a:pt x="18338" y="8982"/>
                  <a:pt x="18338" y="8982"/>
                  <a:pt x="18338" y="8976"/>
                </a:cubicBezTo>
                <a:cubicBezTo>
                  <a:pt x="18332" y="8982"/>
                  <a:pt x="18314" y="8976"/>
                  <a:pt x="18314" y="8976"/>
                </a:cubicBezTo>
                <a:close/>
                <a:moveTo>
                  <a:pt x="18676" y="8341"/>
                </a:moveTo>
                <a:lnTo>
                  <a:pt x="18676" y="8341"/>
                </a:lnTo>
                <a:cubicBezTo>
                  <a:pt x="18676" y="8347"/>
                  <a:pt x="18676" y="8347"/>
                  <a:pt x="18676" y="8353"/>
                </a:cubicBezTo>
                <a:cubicBezTo>
                  <a:pt x="18682" y="8359"/>
                  <a:pt x="18682" y="8359"/>
                  <a:pt x="18682" y="8365"/>
                </a:cubicBezTo>
                <a:cubicBezTo>
                  <a:pt x="18687" y="8371"/>
                  <a:pt x="18693" y="8371"/>
                  <a:pt x="18693" y="8377"/>
                </a:cubicBezTo>
                <a:cubicBezTo>
                  <a:pt x="18693" y="8448"/>
                  <a:pt x="18693" y="8448"/>
                  <a:pt x="18693" y="8448"/>
                </a:cubicBezTo>
                <a:cubicBezTo>
                  <a:pt x="18634" y="8448"/>
                  <a:pt x="18634" y="8448"/>
                  <a:pt x="18634" y="8448"/>
                </a:cubicBezTo>
                <a:cubicBezTo>
                  <a:pt x="18634" y="8460"/>
                  <a:pt x="18628" y="8466"/>
                  <a:pt x="18634" y="8478"/>
                </a:cubicBezTo>
                <a:cubicBezTo>
                  <a:pt x="18634" y="8484"/>
                  <a:pt x="18634" y="8484"/>
                  <a:pt x="18634" y="8489"/>
                </a:cubicBezTo>
                <a:cubicBezTo>
                  <a:pt x="18634" y="8501"/>
                  <a:pt x="18634" y="8501"/>
                  <a:pt x="18634" y="8501"/>
                </a:cubicBezTo>
                <a:cubicBezTo>
                  <a:pt x="18711" y="8501"/>
                  <a:pt x="18711" y="8501"/>
                  <a:pt x="18711" y="8501"/>
                </a:cubicBezTo>
                <a:cubicBezTo>
                  <a:pt x="18711" y="8596"/>
                  <a:pt x="18711" y="8596"/>
                  <a:pt x="18711" y="8596"/>
                </a:cubicBezTo>
                <a:cubicBezTo>
                  <a:pt x="18759" y="8596"/>
                  <a:pt x="18759" y="8596"/>
                  <a:pt x="18759" y="8596"/>
                </a:cubicBezTo>
                <a:cubicBezTo>
                  <a:pt x="18759" y="8584"/>
                  <a:pt x="18759" y="8578"/>
                  <a:pt x="18765" y="8567"/>
                </a:cubicBezTo>
                <a:cubicBezTo>
                  <a:pt x="18765" y="8561"/>
                  <a:pt x="18770" y="8561"/>
                  <a:pt x="18776" y="8555"/>
                </a:cubicBezTo>
                <a:cubicBezTo>
                  <a:pt x="18776" y="8555"/>
                  <a:pt x="18782" y="8549"/>
                  <a:pt x="18788" y="8549"/>
                </a:cubicBezTo>
                <a:cubicBezTo>
                  <a:pt x="18788" y="8543"/>
                  <a:pt x="18794" y="8543"/>
                  <a:pt x="18800" y="8537"/>
                </a:cubicBezTo>
                <a:cubicBezTo>
                  <a:pt x="18800" y="8537"/>
                  <a:pt x="18800" y="8531"/>
                  <a:pt x="18800" y="8525"/>
                </a:cubicBezTo>
                <a:cubicBezTo>
                  <a:pt x="18806" y="8519"/>
                  <a:pt x="18806" y="8513"/>
                  <a:pt x="18812" y="8501"/>
                </a:cubicBezTo>
                <a:lnTo>
                  <a:pt x="18818" y="8495"/>
                </a:lnTo>
                <a:cubicBezTo>
                  <a:pt x="18818" y="8484"/>
                  <a:pt x="18818" y="8478"/>
                  <a:pt x="18818" y="8472"/>
                </a:cubicBezTo>
                <a:cubicBezTo>
                  <a:pt x="18859" y="8472"/>
                  <a:pt x="18859" y="8472"/>
                  <a:pt x="18859" y="8472"/>
                </a:cubicBezTo>
                <a:cubicBezTo>
                  <a:pt x="18859" y="8466"/>
                  <a:pt x="18853" y="8460"/>
                  <a:pt x="18859" y="8454"/>
                </a:cubicBezTo>
                <a:cubicBezTo>
                  <a:pt x="18859" y="8454"/>
                  <a:pt x="18859" y="8448"/>
                  <a:pt x="18865" y="8442"/>
                </a:cubicBezTo>
                <a:cubicBezTo>
                  <a:pt x="18865" y="8442"/>
                  <a:pt x="18871" y="8436"/>
                  <a:pt x="18871" y="8430"/>
                </a:cubicBezTo>
                <a:lnTo>
                  <a:pt x="18871" y="8424"/>
                </a:lnTo>
                <a:cubicBezTo>
                  <a:pt x="18877" y="8418"/>
                  <a:pt x="18877" y="8412"/>
                  <a:pt x="18883" y="8412"/>
                </a:cubicBezTo>
                <a:cubicBezTo>
                  <a:pt x="18883" y="8406"/>
                  <a:pt x="18889" y="8412"/>
                  <a:pt x="18895" y="8412"/>
                </a:cubicBezTo>
                <a:cubicBezTo>
                  <a:pt x="18895" y="8406"/>
                  <a:pt x="18895" y="8401"/>
                  <a:pt x="18895" y="8401"/>
                </a:cubicBezTo>
                <a:cubicBezTo>
                  <a:pt x="18895" y="8395"/>
                  <a:pt x="18895" y="8389"/>
                  <a:pt x="18895" y="8389"/>
                </a:cubicBezTo>
                <a:cubicBezTo>
                  <a:pt x="18895" y="8383"/>
                  <a:pt x="18895" y="8377"/>
                  <a:pt x="18895" y="8371"/>
                </a:cubicBezTo>
                <a:cubicBezTo>
                  <a:pt x="18889" y="8365"/>
                  <a:pt x="18883" y="8359"/>
                  <a:pt x="18877" y="8359"/>
                </a:cubicBezTo>
                <a:cubicBezTo>
                  <a:pt x="18865" y="8359"/>
                  <a:pt x="18865" y="8365"/>
                  <a:pt x="18859" y="8365"/>
                </a:cubicBezTo>
                <a:cubicBezTo>
                  <a:pt x="18853" y="8371"/>
                  <a:pt x="18859" y="8377"/>
                  <a:pt x="18859" y="8377"/>
                </a:cubicBezTo>
                <a:cubicBezTo>
                  <a:pt x="18853" y="8383"/>
                  <a:pt x="18848" y="8383"/>
                  <a:pt x="18842" y="8383"/>
                </a:cubicBezTo>
                <a:cubicBezTo>
                  <a:pt x="18830" y="8383"/>
                  <a:pt x="18818" y="8377"/>
                  <a:pt x="18812" y="8377"/>
                </a:cubicBezTo>
                <a:cubicBezTo>
                  <a:pt x="18794" y="8377"/>
                  <a:pt x="18794" y="8377"/>
                  <a:pt x="18794" y="8377"/>
                </a:cubicBezTo>
                <a:cubicBezTo>
                  <a:pt x="18788" y="8377"/>
                  <a:pt x="18788" y="8377"/>
                  <a:pt x="18782" y="8377"/>
                </a:cubicBezTo>
                <a:cubicBezTo>
                  <a:pt x="18776" y="8377"/>
                  <a:pt x="18776" y="8383"/>
                  <a:pt x="18770" y="8383"/>
                </a:cubicBezTo>
                <a:cubicBezTo>
                  <a:pt x="18770" y="8353"/>
                  <a:pt x="18770" y="8353"/>
                  <a:pt x="18770" y="8353"/>
                </a:cubicBezTo>
                <a:cubicBezTo>
                  <a:pt x="18770" y="8347"/>
                  <a:pt x="18776" y="8341"/>
                  <a:pt x="18776" y="8335"/>
                </a:cubicBezTo>
                <a:cubicBezTo>
                  <a:pt x="18776" y="8323"/>
                  <a:pt x="18765" y="8317"/>
                  <a:pt x="18759" y="8312"/>
                </a:cubicBezTo>
                <a:cubicBezTo>
                  <a:pt x="18759" y="8306"/>
                  <a:pt x="18753" y="8300"/>
                  <a:pt x="18747" y="8300"/>
                </a:cubicBezTo>
                <a:cubicBezTo>
                  <a:pt x="18747" y="8294"/>
                  <a:pt x="18741" y="8300"/>
                  <a:pt x="18741" y="8300"/>
                </a:cubicBezTo>
                <a:cubicBezTo>
                  <a:pt x="18735" y="8306"/>
                  <a:pt x="18729" y="8306"/>
                  <a:pt x="18729" y="8312"/>
                </a:cubicBezTo>
                <a:cubicBezTo>
                  <a:pt x="18729" y="8312"/>
                  <a:pt x="18729" y="8317"/>
                  <a:pt x="18729" y="8323"/>
                </a:cubicBezTo>
                <a:cubicBezTo>
                  <a:pt x="18729" y="8323"/>
                  <a:pt x="18723" y="8329"/>
                  <a:pt x="18723" y="8335"/>
                </a:cubicBezTo>
                <a:cubicBezTo>
                  <a:pt x="18717" y="8329"/>
                  <a:pt x="18711" y="8329"/>
                  <a:pt x="18711" y="8329"/>
                </a:cubicBezTo>
                <a:cubicBezTo>
                  <a:pt x="18705" y="8323"/>
                  <a:pt x="18705" y="8317"/>
                  <a:pt x="18699" y="8317"/>
                </a:cubicBezTo>
                <a:cubicBezTo>
                  <a:pt x="18699" y="8312"/>
                  <a:pt x="18693" y="8306"/>
                  <a:pt x="18693" y="8300"/>
                </a:cubicBezTo>
                <a:cubicBezTo>
                  <a:pt x="18693" y="8294"/>
                  <a:pt x="18699" y="8288"/>
                  <a:pt x="18699" y="8282"/>
                </a:cubicBezTo>
                <a:cubicBezTo>
                  <a:pt x="18699" y="8276"/>
                  <a:pt x="18699" y="8276"/>
                  <a:pt x="18699" y="8270"/>
                </a:cubicBezTo>
                <a:cubicBezTo>
                  <a:pt x="18699" y="8264"/>
                  <a:pt x="18699" y="8264"/>
                  <a:pt x="18699" y="8258"/>
                </a:cubicBezTo>
                <a:lnTo>
                  <a:pt x="18687" y="8258"/>
                </a:lnTo>
                <a:cubicBezTo>
                  <a:pt x="18682" y="8258"/>
                  <a:pt x="18682" y="8252"/>
                  <a:pt x="18682" y="8246"/>
                </a:cubicBezTo>
                <a:cubicBezTo>
                  <a:pt x="18676" y="8246"/>
                  <a:pt x="18676" y="8240"/>
                  <a:pt x="18670" y="8240"/>
                </a:cubicBezTo>
                <a:cubicBezTo>
                  <a:pt x="18664" y="8235"/>
                  <a:pt x="18664" y="8229"/>
                  <a:pt x="18664" y="8229"/>
                </a:cubicBezTo>
                <a:cubicBezTo>
                  <a:pt x="18658" y="8223"/>
                  <a:pt x="18658" y="8223"/>
                  <a:pt x="18652" y="8217"/>
                </a:cubicBezTo>
                <a:cubicBezTo>
                  <a:pt x="18646" y="8211"/>
                  <a:pt x="18646" y="8205"/>
                  <a:pt x="18646" y="8199"/>
                </a:cubicBezTo>
                <a:cubicBezTo>
                  <a:pt x="18640" y="8199"/>
                  <a:pt x="18640" y="8193"/>
                  <a:pt x="18634" y="8193"/>
                </a:cubicBezTo>
                <a:cubicBezTo>
                  <a:pt x="18634" y="8187"/>
                  <a:pt x="18634" y="8181"/>
                  <a:pt x="18628" y="8181"/>
                </a:cubicBezTo>
                <a:cubicBezTo>
                  <a:pt x="18622" y="8175"/>
                  <a:pt x="18616" y="8175"/>
                  <a:pt x="18610" y="8175"/>
                </a:cubicBezTo>
                <a:cubicBezTo>
                  <a:pt x="18604" y="8175"/>
                  <a:pt x="18593" y="8181"/>
                  <a:pt x="18593" y="8187"/>
                </a:cubicBezTo>
                <a:cubicBezTo>
                  <a:pt x="18593" y="8199"/>
                  <a:pt x="18599" y="8205"/>
                  <a:pt x="18604" y="8211"/>
                </a:cubicBezTo>
                <a:cubicBezTo>
                  <a:pt x="18604" y="8217"/>
                  <a:pt x="18610" y="8217"/>
                  <a:pt x="18610" y="8223"/>
                </a:cubicBezTo>
                <a:cubicBezTo>
                  <a:pt x="18616" y="8229"/>
                  <a:pt x="18616" y="8240"/>
                  <a:pt x="18622" y="8246"/>
                </a:cubicBezTo>
                <a:cubicBezTo>
                  <a:pt x="18634" y="8258"/>
                  <a:pt x="18640" y="8264"/>
                  <a:pt x="18652" y="8270"/>
                </a:cubicBezTo>
                <a:cubicBezTo>
                  <a:pt x="18652" y="8270"/>
                  <a:pt x="18658" y="8270"/>
                  <a:pt x="18664" y="8276"/>
                </a:cubicBezTo>
                <a:cubicBezTo>
                  <a:pt x="18664" y="8282"/>
                  <a:pt x="18664" y="8282"/>
                  <a:pt x="18664" y="8288"/>
                </a:cubicBezTo>
                <a:cubicBezTo>
                  <a:pt x="18670" y="8288"/>
                  <a:pt x="18670" y="8294"/>
                  <a:pt x="18670" y="8300"/>
                </a:cubicBezTo>
                <a:cubicBezTo>
                  <a:pt x="18670" y="8306"/>
                  <a:pt x="18676" y="8306"/>
                  <a:pt x="18676" y="8312"/>
                </a:cubicBezTo>
                <a:cubicBezTo>
                  <a:pt x="18676" y="8317"/>
                  <a:pt x="18676" y="8329"/>
                  <a:pt x="18676" y="8341"/>
                </a:cubicBezTo>
                <a:close/>
                <a:moveTo>
                  <a:pt x="18112" y="7327"/>
                </a:moveTo>
                <a:lnTo>
                  <a:pt x="18112" y="7327"/>
                </a:lnTo>
                <a:cubicBezTo>
                  <a:pt x="18112" y="7333"/>
                  <a:pt x="18118" y="7333"/>
                  <a:pt x="18118" y="7339"/>
                </a:cubicBezTo>
                <a:cubicBezTo>
                  <a:pt x="18118" y="7345"/>
                  <a:pt x="18124" y="7345"/>
                  <a:pt x="18124" y="7351"/>
                </a:cubicBezTo>
                <a:cubicBezTo>
                  <a:pt x="18124" y="7357"/>
                  <a:pt x="18130" y="7351"/>
                  <a:pt x="18136" y="7357"/>
                </a:cubicBezTo>
                <a:cubicBezTo>
                  <a:pt x="18142" y="7363"/>
                  <a:pt x="18148" y="7363"/>
                  <a:pt x="18148" y="7369"/>
                </a:cubicBezTo>
                <a:cubicBezTo>
                  <a:pt x="18148" y="7375"/>
                  <a:pt x="18148" y="7381"/>
                  <a:pt x="18148" y="7393"/>
                </a:cubicBezTo>
                <a:cubicBezTo>
                  <a:pt x="18148" y="7398"/>
                  <a:pt x="18154" y="7398"/>
                  <a:pt x="18154" y="7405"/>
                </a:cubicBezTo>
                <a:cubicBezTo>
                  <a:pt x="18160" y="7405"/>
                  <a:pt x="18160" y="7410"/>
                  <a:pt x="18166" y="7416"/>
                </a:cubicBezTo>
                <a:cubicBezTo>
                  <a:pt x="18166" y="7416"/>
                  <a:pt x="18172" y="7416"/>
                  <a:pt x="18178" y="7422"/>
                </a:cubicBezTo>
                <a:cubicBezTo>
                  <a:pt x="18190" y="7428"/>
                  <a:pt x="18201" y="7428"/>
                  <a:pt x="18213" y="7434"/>
                </a:cubicBezTo>
                <a:cubicBezTo>
                  <a:pt x="18219" y="7440"/>
                  <a:pt x="18225" y="7446"/>
                  <a:pt x="18237" y="7446"/>
                </a:cubicBezTo>
                <a:cubicBezTo>
                  <a:pt x="18243" y="7452"/>
                  <a:pt x="18243" y="7452"/>
                  <a:pt x="18249" y="7452"/>
                </a:cubicBezTo>
                <a:cubicBezTo>
                  <a:pt x="18249" y="7458"/>
                  <a:pt x="18255" y="7458"/>
                  <a:pt x="18260" y="7458"/>
                </a:cubicBezTo>
                <a:cubicBezTo>
                  <a:pt x="18284" y="7458"/>
                  <a:pt x="18284" y="7458"/>
                  <a:pt x="18284" y="7458"/>
                </a:cubicBezTo>
                <a:cubicBezTo>
                  <a:pt x="18284" y="7458"/>
                  <a:pt x="18284" y="7452"/>
                  <a:pt x="18284" y="7446"/>
                </a:cubicBezTo>
                <a:cubicBezTo>
                  <a:pt x="18284" y="7440"/>
                  <a:pt x="18278" y="7440"/>
                  <a:pt x="18278" y="7434"/>
                </a:cubicBezTo>
                <a:cubicBezTo>
                  <a:pt x="18272" y="7434"/>
                  <a:pt x="18272" y="7428"/>
                  <a:pt x="18267" y="7422"/>
                </a:cubicBezTo>
                <a:cubicBezTo>
                  <a:pt x="18267" y="7422"/>
                  <a:pt x="18260" y="7422"/>
                  <a:pt x="18255" y="7422"/>
                </a:cubicBezTo>
                <a:cubicBezTo>
                  <a:pt x="18249" y="7422"/>
                  <a:pt x="18243" y="7422"/>
                  <a:pt x="18237" y="7416"/>
                </a:cubicBezTo>
                <a:cubicBezTo>
                  <a:pt x="18231" y="7410"/>
                  <a:pt x="18231" y="7405"/>
                  <a:pt x="18225" y="7405"/>
                </a:cubicBezTo>
                <a:cubicBezTo>
                  <a:pt x="18219" y="7398"/>
                  <a:pt x="18219" y="7405"/>
                  <a:pt x="18213" y="7398"/>
                </a:cubicBezTo>
                <a:cubicBezTo>
                  <a:pt x="18207" y="7398"/>
                  <a:pt x="18201" y="7393"/>
                  <a:pt x="18201" y="7387"/>
                </a:cubicBezTo>
                <a:cubicBezTo>
                  <a:pt x="18201" y="7387"/>
                  <a:pt x="18201" y="7381"/>
                  <a:pt x="18201" y="7375"/>
                </a:cubicBezTo>
                <a:cubicBezTo>
                  <a:pt x="18195" y="7363"/>
                  <a:pt x="18190" y="7363"/>
                  <a:pt x="18183" y="7351"/>
                </a:cubicBezTo>
                <a:cubicBezTo>
                  <a:pt x="18172" y="7345"/>
                  <a:pt x="18166" y="7339"/>
                  <a:pt x="18154" y="7333"/>
                </a:cubicBezTo>
                <a:cubicBezTo>
                  <a:pt x="18148" y="7333"/>
                  <a:pt x="18148" y="7327"/>
                  <a:pt x="18142" y="7327"/>
                </a:cubicBezTo>
                <a:cubicBezTo>
                  <a:pt x="18136" y="7327"/>
                  <a:pt x="18136" y="7327"/>
                  <a:pt x="18130" y="7327"/>
                </a:cubicBezTo>
                <a:lnTo>
                  <a:pt x="18112" y="7327"/>
                </a:lnTo>
                <a:close/>
                <a:moveTo>
                  <a:pt x="16269" y="6818"/>
                </a:moveTo>
                <a:lnTo>
                  <a:pt x="16269" y="6818"/>
                </a:lnTo>
                <a:cubicBezTo>
                  <a:pt x="16262" y="6824"/>
                  <a:pt x="16262" y="6824"/>
                  <a:pt x="16257" y="6824"/>
                </a:cubicBezTo>
                <a:cubicBezTo>
                  <a:pt x="16251" y="6830"/>
                  <a:pt x="16245" y="6830"/>
                  <a:pt x="16245" y="6836"/>
                </a:cubicBezTo>
                <a:cubicBezTo>
                  <a:pt x="16245" y="6848"/>
                  <a:pt x="16245" y="6854"/>
                  <a:pt x="16251" y="6854"/>
                </a:cubicBezTo>
                <a:cubicBezTo>
                  <a:pt x="16257" y="6860"/>
                  <a:pt x="16257" y="6860"/>
                  <a:pt x="16262" y="6860"/>
                </a:cubicBezTo>
                <a:cubicBezTo>
                  <a:pt x="16269" y="6860"/>
                  <a:pt x="16269" y="6854"/>
                  <a:pt x="16274" y="6854"/>
                </a:cubicBezTo>
                <a:cubicBezTo>
                  <a:pt x="16280" y="6848"/>
                  <a:pt x="16286" y="6848"/>
                  <a:pt x="16298" y="6848"/>
                </a:cubicBezTo>
                <a:cubicBezTo>
                  <a:pt x="16310" y="6848"/>
                  <a:pt x="16310" y="6848"/>
                  <a:pt x="16310" y="6848"/>
                </a:cubicBezTo>
                <a:cubicBezTo>
                  <a:pt x="16316" y="6848"/>
                  <a:pt x="16322" y="6848"/>
                  <a:pt x="16334" y="6848"/>
                </a:cubicBezTo>
                <a:cubicBezTo>
                  <a:pt x="16334" y="6824"/>
                  <a:pt x="16334" y="6824"/>
                  <a:pt x="16334" y="6824"/>
                </a:cubicBezTo>
                <a:cubicBezTo>
                  <a:pt x="16310" y="6818"/>
                  <a:pt x="16310" y="6818"/>
                  <a:pt x="16310" y="6818"/>
                </a:cubicBezTo>
                <a:cubicBezTo>
                  <a:pt x="16298" y="6818"/>
                  <a:pt x="16292" y="6824"/>
                  <a:pt x="16280" y="6824"/>
                </a:cubicBezTo>
                <a:cubicBezTo>
                  <a:pt x="16274" y="6824"/>
                  <a:pt x="16269" y="6824"/>
                  <a:pt x="16257" y="6824"/>
                </a:cubicBezTo>
                <a:lnTo>
                  <a:pt x="16269" y="6818"/>
                </a:lnTo>
                <a:close/>
                <a:moveTo>
                  <a:pt x="16915" y="6848"/>
                </a:moveTo>
                <a:lnTo>
                  <a:pt x="16915" y="6848"/>
                </a:lnTo>
                <a:cubicBezTo>
                  <a:pt x="16915" y="6860"/>
                  <a:pt x="16915" y="6860"/>
                  <a:pt x="16915" y="6860"/>
                </a:cubicBezTo>
                <a:cubicBezTo>
                  <a:pt x="16915" y="6866"/>
                  <a:pt x="16909" y="6866"/>
                  <a:pt x="16903" y="6872"/>
                </a:cubicBezTo>
                <a:cubicBezTo>
                  <a:pt x="16903" y="6878"/>
                  <a:pt x="16897" y="6878"/>
                  <a:pt x="16897" y="6884"/>
                </a:cubicBezTo>
                <a:cubicBezTo>
                  <a:pt x="16891" y="6890"/>
                  <a:pt x="16885" y="6896"/>
                  <a:pt x="16885" y="6906"/>
                </a:cubicBezTo>
                <a:cubicBezTo>
                  <a:pt x="16879" y="6912"/>
                  <a:pt x="16873" y="6912"/>
                  <a:pt x="16873" y="6918"/>
                </a:cubicBezTo>
                <a:cubicBezTo>
                  <a:pt x="16873" y="6924"/>
                  <a:pt x="16873" y="6930"/>
                  <a:pt x="16873" y="6942"/>
                </a:cubicBezTo>
                <a:cubicBezTo>
                  <a:pt x="16873" y="6942"/>
                  <a:pt x="16873" y="6948"/>
                  <a:pt x="16873" y="6954"/>
                </a:cubicBezTo>
                <a:lnTo>
                  <a:pt x="16879" y="6960"/>
                </a:lnTo>
                <a:cubicBezTo>
                  <a:pt x="16879" y="6972"/>
                  <a:pt x="16879" y="6978"/>
                  <a:pt x="16879" y="6984"/>
                </a:cubicBezTo>
                <a:cubicBezTo>
                  <a:pt x="16879" y="7007"/>
                  <a:pt x="16879" y="7007"/>
                  <a:pt x="16879" y="7007"/>
                </a:cubicBezTo>
                <a:cubicBezTo>
                  <a:pt x="16879" y="7013"/>
                  <a:pt x="16879" y="7019"/>
                  <a:pt x="16879" y="7025"/>
                </a:cubicBezTo>
                <a:cubicBezTo>
                  <a:pt x="16873" y="7031"/>
                  <a:pt x="16873" y="7037"/>
                  <a:pt x="16873" y="7037"/>
                </a:cubicBezTo>
                <a:cubicBezTo>
                  <a:pt x="16867" y="7043"/>
                  <a:pt x="16861" y="7049"/>
                  <a:pt x="16861" y="7055"/>
                </a:cubicBezTo>
                <a:cubicBezTo>
                  <a:pt x="16861" y="7150"/>
                  <a:pt x="16861" y="7150"/>
                  <a:pt x="16861" y="7150"/>
                </a:cubicBezTo>
                <a:cubicBezTo>
                  <a:pt x="16861" y="7155"/>
                  <a:pt x="16861" y="7155"/>
                  <a:pt x="16855" y="7161"/>
                </a:cubicBezTo>
                <a:cubicBezTo>
                  <a:pt x="16855" y="7167"/>
                  <a:pt x="16849" y="7167"/>
                  <a:pt x="16844" y="7167"/>
                </a:cubicBezTo>
                <a:cubicBezTo>
                  <a:pt x="16844" y="7173"/>
                  <a:pt x="16838" y="7179"/>
                  <a:pt x="16832" y="7179"/>
                </a:cubicBezTo>
                <a:cubicBezTo>
                  <a:pt x="16826" y="7185"/>
                  <a:pt x="16826" y="7185"/>
                  <a:pt x="16814" y="7185"/>
                </a:cubicBezTo>
                <a:cubicBezTo>
                  <a:pt x="16808" y="7185"/>
                  <a:pt x="16796" y="7179"/>
                  <a:pt x="16790" y="7179"/>
                </a:cubicBezTo>
                <a:cubicBezTo>
                  <a:pt x="16784" y="7173"/>
                  <a:pt x="16778" y="7179"/>
                  <a:pt x="16778" y="7179"/>
                </a:cubicBezTo>
                <a:cubicBezTo>
                  <a:pt x="16772" y="7173"/>
                  <a:pt x="16772" y="7173"/>
                  <a:pt x="16767" y="7167"/>
                </a:cubicBezTo>
                <a:cubicBezTo>
                  <a:pt x="16760" y="7167"/>
                  <a:pt x="16755" y="7167"/>
                  <a:pt x="16755" y="7161"/>
                </a:cubicBezTo>
                <a:cubicBezTo>
                  <a:pt x="16755" y="7155"/>
                  <a:pt x="16755" y="7150"/>
                  <a:pt x="16755" y="7150"/>
                </a:cubicBezTo>
                <a:cubicBezTo>
                  <a:pt x="16749" y="7144"/>
                  <a:pt x="16749" y="7144"/>
                  <a:pt x="16743" y="7138"/>
                </a:cubicBezTo>
                <a:cubicBezTo>
                  <a:pt x="16731" y="7126"/>
                  <a:pt x="16719" y="7120"/>
                  <a:pt x="16701" y="7114"/>
                </a:cubicBezTo>
                <a:cubicBezTo>
                  <a:pt x="16695" y="7108"/>
                  <a:pt x="16683" y="7102"/>
                  <a:pt x="16672" y="7102"/>
                </a:cubicBezTo>
                <a:cubicBezTo>
                  <a:pt x="16672" y="7096"/>
                  <a:pt x="16666" y="7096"/>
                  <a:pt x="16660" y="7096"/>
                </a:cubicBezTo>
                <a:cubicBezTo>
                  <a:pt x="16648" y="7084"/>
                  <a:pt x="16648" y="7078"/>
                  <a:pt x="16642" y="7066"/>
                </a:cubicBezTo>
                <a:cubicBezTo>
                  <a:pt x="16642" y="7066"/>
                  <a:pt x="16642" y="7061"/>
                  <a:pt x="16636" y="7055"/>
                </a:cubicBezTo>
                <a:cubicBezTo>
                  <a:pt x="16636" y="7055"/>
                  <a:pt x="16630" y="7055"/>
                  <a:pt x="16624" y="7055"/>
                </a:cubicBezTo>
                <a:cubicBezTo>
                  <a:pt x="16624" y="7055"/>
                  <a:pt x="16618" y="7055"/>
                  <a:pt x="16612" y="7055"/>
                </a:cubicBezTo>
                <a:cubicBezTo>
                  <a:pt x="16606" y="7055"/>
                  <a:pt x="16606" y="7055"/>
                  <a:pt x="16601" y="7055"/>
                </a:cubicBezTo>
                <a:cubicBezTo>
                  <a:pt x="16594" y="7055"/>
                  <a:pt x="16594" y="7049"/>
                  <a:pt x="16589" y="7049"/>
                </a:cubicBezTo>
                <a:cubicBezTo>
                  <a:pt x="16583" y="7043"/>
                  <a:pt x="16577" y="7043"/>
                  <a:pt x="16577" y="7037"/>
                </a:cubicBezTo>
                <a:lnTo>
                  <a:pt x="16583" y="7031"/>
                </a:lnTo>
                <a:cubicBezTo>
                  <a:pt x="16583" y="7025"/>
                  <a:pt x="16577" y="7019"/>
                  <a:pt x="16577" y="7019"/>
                </a:cubicBezTo>
                <a:cubicBezTo>
                  <a:pt x="16577" y="7007"/>
                  <a:pt x="16583" y="7001"/>
                  <a:pt x="16583" y="6989"/>
                </a:cubicBezTo>
                <a:cubicBezTo>
                  <a:pt x="16583" y="6984"/>
                  <a:pt x="16583" y="6984"/>
                  <a:pt x="16583" y="6984"/>
                </a:cubicBezTo>
                <a:cubicBezTo>
                  <a:pt x="16583" y="6978"/>
                  <a:pt x="16577" y="6978"/>
                  <a:pt x="16577" y="6972"/>
                </a:cubicBezTo>
                <a:cubicBezTo>
                  <a:pt x="16577" y="6966"/>
                  <a:pt x="16571" y="6966"/>
                  <a:pt x="16571" y="6960"/>
                </a:cubicBezTo>
                <a:cubicBezTo>
                  <a:pt x="16571" y="6954"/>
                  <a:pt x="16577" y="6954"/>
                  <a:pt x="16577" y="6948"/>
                </a:cubicBezTo>
                <a:cubicBezTo>
                  <a:pt x="16577" y="6942"/>
                  <a:pt x="16589" y="6948"/>
                  <a:pt x="16589" y="6942"/>
                </a:cubicBezTo>
                <a:cubicBezTo>
                  <a:pt x="16589" y="6942"/>
                  <a:pt x="16589" y="6936"/>
                  <a:pt x="16589" y="6930"/>
                </a:cubicBezTo>
                <a:cubicBezTo>
                  <a:pt x="16594" y="6924"/>
                  <a:pt x="16601" y="6924"/>
                  <a:pt x="16601" y="6918"/>
                </a:cubicBezTo>
                <a:cubicBezTo>
                  <a:pt x="16601" y="6912"/>
                  <a:pt x="16606" y="6912"/>
                  <a:pt x="16606" y="6906"/>
                </a:cubicBezTo>
                <a:cubicBezTo>
                  <a:pt x="16618" y="6896"/>
                  <a:pt x="16624" y="6896"/>
                  <a:pt x="16630" y="6884"/>
                </a:cubicBezTo>
                <a:cubicBezTo>
                  <a:pt x="16636" y="6884"/>
                  <a:pt x="16630" y="6878"/>
                  <a:pt x="16636" y="6878"/>
                </a:cubicBezTo>
                <a:cubicBezTo>
                  <a:pt x="16624" y="6878"/>
                  <a:pt x="16624" y="6878"/>
                  <a:pt x="16624" y="6878"/>
                </a:cubicBezTo>
                <a:cubicBezTo>
                  <a:pt x="16612" y="6872"/>
                  <a:pt x="16606" y="6872"/>
                  <a:pt x="16601" y="6872"/>
                </a:cubicBezTo>
                <a:cubicBezTo>
                  <a:pt x="16589" y="6866"/>
                  <a:pt x="16583" y="6866"/>
                  <a:pt x="16577" y="6866"/>
                </a:cubicBezTo>
                <a:cubicBezTo>
                  <a:pt x="16565" y="6866"/>
                  <a:pt x="16565" y="6866"/>
                  <a:pt x="16565" y="6866"/>
                </a:cubicBezTo>
                <a:cubicBezTo>
                  <a:pt x="16547" y="6866"/>
                  <a:pt x="16541" y="6866"/>
                  <a:pt x="16523" y="6866"/>
                </a:cubicBezTo>
                <a:cubicBezTo>
                  <a:pt x="16517" y="6866"/>
                  <a:pt x="16517" y="6860"/>
                  <a:pt x="16512" y="6860"/>
                </a:cubicBezTo>
                <a:cubicBezTo>
                  <a:pt x="16506" y="6854"/>
                  <a:pt x="16506" y="6854"/>
                  <a:pt x="16500" y="6854"/>
                </a:cubicBezTo>
                <a:cubicBezTo>
                  <a:pt x="16494" y="6854"/>
                  <a:pt x="16494" y="6854"/>
                  <a:pt x="16488" y="6854"/>
                </a:cubicBezTo>
                <a:cubicBezTo>
                  <a:pt x="16488" y="6854"/>
                  <a:pt x="16482" y="6854"/>
                  <a:pt x="16476" y="6854"/>
                </a:cubicBezTo>
                <a:cubicBezTo>
                  <a:pt x="16470" y="6848"/>
                  <a:pt x="16470" y="6842"/>
                  <a:pt x="16464" y="6842"/>
                </a:cubicBezTo>
                <a:cubicBezTo>
                  <a:pt x="16464" y="6836"/>
                  <a:pt x="16458" y="6836"/>
                  <a:pt x="16452" y="6836"/>
                </a:cubicBezTo>
                <a:cubicBezTo>
                  <a:pt x="16452" y="6836"/>
                  <a:pt x="16446" y="6836"/>
                  <a:pt x="16440" y="6836"/>
                </a:cubicBezTo>
                <a:lnTo>
                  <a:pt x="16435" y="6830"/>
                </a:lnTo>
                <a:cubicBezTo>
                  <a:pt x="16428" y="6830"/>
                  <a:pt x="16423" y="6830"/>
                  <a:pt x="16423" y="6824"/>
                </a:cubicBezTo>
                <a:cubicBezTo>
                  <a:pt x="16411" y="6824"/>
                  <a:pt x="16405" y="6813"/>
                  <a:pt x="16399" y="6813"/>
                </a:cubicBezTo>
                <a:cubicBezTo>
                  <a:pt x="16393" y="6813"/>
                  <a:pt x="16393" y="6813"/>
                  <a:pt x="16387" y="6813"/>
                </a:cubicBezTo>
                <a:cubicBezTo>
                  <a:pt x="16375" y="6813"/>
                  <a:pt x="16375" y="6813"/>
                  <a:pt x="16375" y="6813"/>
                </a:cubicBezTo>
                <a:cubicBezTo>
                  <a:pt x="16369" y="6813"/>
                  <a:pt x="16369" y="6813"/>
                  <a:pt x="16363" y="6813"/>
                </a:cubicBezTo>
                <a:cubicBezTo>
                  <a:pt x="16357" y="6813"/>
                  <a:pt x="16357" y="6813"/>
                  <a:pt x="16351" y="6813"/>
                </a:cubicBezTo>
                <a:cubicBezTo>
                  <a:pt x="16351" y="6836"/>
                  <a:pt x="16351" y="6836"/>
                  <a:pt x="16351" y="6836"/>
                </a:cubicBezTo>
                <a:cubicBezTo>
                  <a:pt x="16351" y="6836"/>
                  <a:pt x="16351" y="6848"/>
                  <a:pt x="16357" y="6848"/>
                </a:cubicBezTo>
                <a:cubicBezTo>
                  <a:pt x="16363" y="6848"/>
                  <a:pt x="16369" y="6848"/>
                  <a:pt x="16375" y="6854"/>
                </a:cubicBezTo>
                <a:cubicBezTo>
                  <a:pt x="16381" y="6854"/>
                  <a:pt x="16387" y="6854"/>
                  <a:pt x="16387" y="6860"/>
                </a:cubicBezTo>
                <a:cubicBezTo>
                  <a:pt x="16393" y="6860"/>
                  <a:pt x="16399" y="6860"/>
                  <a:pt x="16399" y="6860"/>
                </a:cubicBezTo>
                <a:cubicBezTo>
                  <a:pt x="16405" y="6866"/>
                  <a:pt x="16399" y="6866"/>
                  <a:pt x="16399" y="6872"/>
                </a:cubicBezTo>
                <a:cubicBezTo>
                  <a:pt x="16393" y="6872"/>
                  <a:pt x="16393" y="6878"/>
                  <a:pt x="16387" y="6878"/>
                </a:cubicBezTo>
                <a:cubicBezTo>
                  <a:pt x="16381" y="6878"/>
                  <a:pt x="16375" y="6878"/>
                  <a:pt x="16363" y="6878"/>
                </a:cubicBezTo>
                <a:cubicBezTo>
                  <a:pt x="16357" y="6878"/>
                  <a:pt x="16351" y="6878"/>
                  <a:pt x="16340" y="6878"/>
                </a:cubicBezTo>
                <a:cubicBezTo>
                  <a:pt x="16334" y="6878"/>
                  <a:pt x="16334" y="6884"/>
                  <a:pt x="16328" y="6884"/>
                </a:cubicBezTo>
                <a:cubicBezTo>
                  <a:pt x="16322" y="6884"/>
                  <a:pt x="16322" y="6890"/>
                  <a:pt x="16316" y="6896"/>
                </a:cubicBezTo>
                <a:cubicBezTo>
                  <a:pt x="16304" y="6901"/>
                  <a:pt x="16298" y="6906"/>
                  <a:pt x="16286" y="6912"/>
                </a:cubicBezTo>
                <a:cubicBezTo>
                  <a:pt x="16286" y="6918"/>
                  <a:pt x="16280" y="6918"/>
                  <a:pt x="16274" y="6924"/>
                </a:cubicBezTo>
                <a:cubicBezTo>
                  <a:pt x="16269" y="6924"/>
                  <a:pt x="16262" y="6930"/>
                  <a:pt x="16262" y="6930"/>
                </a:cubicBezTo>
                <a:cubicBezTo>
                  <a:pt x="16257" y="6936"/>
                  <a:pt x="16251" y="6936"/>
                  <a:pt x="16251" y="6948"/>
                </a:cubicBezTo>
                <a:cubicBezTo>
                  <a:pt x="16251" y="6954"/>
                  <a:pt x="16251" y="6954"/>
                  <a:pt x="16251" y="6954"/>
                </a:cubicBezTo>
                <a:lnTo>
                  <a:pt x="16251" y="6960"/>
                </a:lnTo>
                <a:cubicBezTo>
                  <a:pt x="16251" y="6972"/>
                  <a:pt x="16251" y="6978"/>
                  <a:pt x="16251" y="6984"/>
                </a:cubicBezTo>
                <a:cubicBezTo>
                  <a:pt x="16251" y="6989"/>
                  <a:pt x="16251" y="6995"/>
                  <a:pt x="16251" y="6995"/>
                </a:cubicBezTo>
                <a:cubicBezTo>
                  <a:pt x="16251" y="7001"/>
                  <a:pt x="16245" y="7007"/>
                  <a:pt x="16245" y="7013"/>
                </a:cubicBezTo>
                <a:cubicBezTo>
                  <a:pt x="16245" y="7019"/>
                  <a:pt x="16245" y="7019"/>
                  <a:pt x="16239" y="7025"/>
                </a:cubicBezTo>
                <a:cubicBezTo>
                  <a:pt x="16233" y="7025"/>
                  <a:pt x="16227" y="7025"/>
                  <a:pt x="16221" y="7025"/>
                </a:cubicBezTo>
                <a:cubicBezTo>
                  <a:pt x="16203" y="7025"/>
                  <a:pt x="16191" y="7025"/>
                  <a:pt x="16174" y="7013"/>
                </a:cubicBezTo>
                <a:cubicBezTo>
                  <a:pt x="16168" y="7013"/>
                  <a:pt x="16174" y="7001"/>
                  <a:pt x="16168" y="7001"/>
                </a:cubicBezTo>
                <a:cubicBezTo>
                  <a:pt x="16168" y="7001"/>
                  <a:pt x="16162" y="7001"/>
                  <a:pt x="16156" y="7001"/>
                </a:cubicBezTo>
                <a:cubicBezTo>
                  <a:pt x="16144" y="7001"/>
                  <a:pt x="16138" y="7001"/>
                  <a:pt x="16126" y="7001"/>
                </a:cubicBezTo>
                <a:cubicBezTo>
                  <a:pt x="16126" y="6995"/>
                  <a:pt x="16126" y="6984"/>
                  <a:pt x="16120" y="6978"/>
                </a:cubicBezTo>
                <a:cubicBezTo>
                  <a:pt x="16102" y="6978"/>
                  <a:pt x="16102" y="6978"/>
                  <a:pt x="16102" y="6978"/>
                </a:cubicBezTo>
                <a:cubicBezTo>
                  <a:pt x="16091" y="6978"/>
                  <a:pt x="16085" y="6984"/>
                  <a:pt x="16079" y="6984"/>
                </a:cubicBezTo>
                <a:cubicBezTo>
                  <a:pt x="16067" y="6984"/>
                  <a:pt x="16061" y="6984"/>
                  <a:pt x="16055" y="6984"/>
                </a:cubicBezTo>
                <a:cubicBezTo>
                  <a:pt x="16043" y="6984"/>
                  <a:pt x="16037" y="6989"/>
                  <a:pt x="16031" y="6995"/>
                </a:cubicBezTo>
                <a:cubicBezTo>
                  <a:pt x="16025" y="6995"/>
                  <a:pt x="16031" y="7001"/>
                  <a:pt x="16025" y="7007"/>
                </a:cubicBezTo>
                <a:cubicBezTo>
                  <a:pt x="16025" y="7013"/>
                  <a:pt x="16019" y="7013"/>
                  <a:pt x="16014" y="7019"/>
                </a:cubicBezTo>
                <a:cubicBezTo>
                  <a:pt x="16008" y="7019"/>
                  <a:pt x="16014" y="7025"/>
                  <a:pt x="16008" y="7031"/>
                </a:cubicBezTo>
                <a:cubicBezTo>
                  <a:pt x="15996" y="7031"/>
                  <a:pt x="15990" y="7025"/>
                  <a:pt x="15984" y="7031"/>
                </a:cubicBezTo>
                <a:cubicBezTo>
                  <a:pt x="15972" y="7031"/>
                  <a:pt x="15966" y="7049"/>
                  <a:pt x="15966" y="7061"/>
                </a:cubicBezTo>
                <a:cubicBezTo>
                  <a:pt x="15960" y="7061"/>
                  <a:pt x="15960" y="7066"/>
                  <a:pt x="15960" y="7072"/>
                </a:cubicBezTo>
                <a:cubicBezTo>
                  <a:pt x="15960" y="7078"/>
                  <a:pt x="15954" y="7084"/>
                  <a:pt x="15948" y="7084"/>
                </a:cubicBezTo>
                <a:cubicBezTo>
                  <a:pt x="15948" y="7084"/>
                  <a:pt x="15942" y="7084"/>
                  <a:pt x="15936" y="7084"/>
                </a:cubicBezTo>
                <a:cubicBezTo>
                  <a:pt x="15930" y="7084"/>
                  <a:pt x="15925" y="7084"/>
                  <a:pt x="15913" y="7084"/>
                </a:cubicBezTo>
                <a:cubicBezTo>
                  <a:pt x="15913" y="7108"/>
                  <a:pt x="15913" y="7108"/>
                  <a:pt x="15913" y="7108"/>
                </a:cubicBezTo>
                <a:cubicBezTo>
                  <a:pt x="15919" y="7108"/>
                  <a:pt x="15919" y="7114"/>
                  <a:pt x="15919" y="7114"/>
                </a:cubicBezTo>
                <a:cubicBezTo>
                  <a:pt x="15925" y="7120"/>
                  <a:pt x="15930" y="7120"/>
                  <a:pt x="15930" y="7126"/>
                </a:cubicBezTo>
                <a:cubicBezTo>
                  <a:pt x="15936" y="7132"/>
                  <a:pt x="15936" y="7132"/>
                  <a:pt x="15936" y="7138"/>
                </a:cubicBezTo>
                <a:cubicBezTo>
                  <a:pt x="15936" y="7161"/>
                  <a:pt x="15936" y="7161"/>
                  <a:pt x="15936" y="7161"/>
                </a:cubicBezTo>
                <a:cubicBezTo>
                  <a:pt x="15889" y="7161"/>
                  <a:pt x="15889" y="7161"/>
                  <a:pt x="15889" y="7161"/>
                </a:cubicBezTo>
                <a:cubicBezTo>
                  <a:pt x="15889" y="7155"/>
                  <a:pt x="15889" y="7155"/>
                  <a:pt x="15889" y="7155"/>
                </a:cubicBezTo>
                <a:cubicBezTo>
                  <a:pt x="15889" y="7150"/>
                  <a:pt x="15889" y="7144"/>
                  <a:pt x="15889" y="7132"/>
                </a:cubicBezTo>
                <a:cubicBezTo>
                  <a:pt x="15889" y="7132"/>
                  <a:pt x="15889" y="7126"/>
                  <a:pt x="15889" y="7120"/>
                </a:cubicBezTo>
                <a:cubicBezTo>
                  <a:pt x="15853" y="7120"/>
                  <a:pt x="15853" y="7120"/>
                  <a:pt x="15853" y="7120"/>
                </a:cubicBezTo>
                <a:cubicBezTo>
                  <a:pt x="15853" y="7120"/>
                  <a:pt x="15847" y="7126"/>
                  <a:pt x="15842" y="7126"/>
                </a:cubicBezTo>
                <a:cubicBezTo>
                  <a:pt x="15842" y="7126"/>
                  <a:pt x="15836" y="7126"/>
                  <a:pt x="15830" y="7132"/>
                </a:cubicBezTo>
                <a:cubicBezTo>
                  <a:pt x="15830" y="7132"/>
                  <a:pt x="15824" y="7138"/>
                  <a:pt x="15824" y="7144"/>
                </a:cubicBezTo>
                <a:cubicBezTo>
                  <a:pt x="15818" y="7150"/>
                  <a:pt x="15818" y="7155"/>
                  <a:pt x="15818" y="7167"/>
                </a:cubicBezTo>
                <a:cubicBezTo>
                  <a:pt x="15818" y="7179"/>
                  <a:pt x="15824" y="7191"/>
                  <a:pt x="15818" y="7203"/>
                </a:cubicBezTo>
                <a:cubicBezTo>
                  <a:pt x="15818" y="7209"/>
                  <a:pt x="15818" y="7209"/>
                  <a:pt x="15818" y="7215"/>
                </a:cubicBezTo>
                <a:cubicBezTo>
                  <a:pt x="15818" y="7221"/>
                  <a:pt x="15812" y="7221"/>
                  <a:pt x="15806" y="7227"/>
                </a:cubicBezTo>
                <a:cubicBezTo>
                  <a:pt x="15800" y="7232"/>
                  <a:pt x="15800" y="7232"/>
                  <a:pt x="15794" y="7239"/>
                </a:cubicBezTo>
                <a:cubicBezTo>
                  <a:pt x="15794" y="7244"/>
                  <a:pt x="15788" y="7244"/>
                  <a:pt x="15788" y="7250"/>
                </a:cubicBezTo>
                <a:cubicBezTo>
                  <a:pt x="15782" y="7256"/>
                  <a:pt x="15788" y="7256"/>
                  <a:pt x="15782" y="7262"/>
                </a:cubicBezTo>
                <a:cubicBezTo>
                  <a:pt x="15782" y="7268"/>
                  <a:pt x="15776" y="7268"/>
                  <a:pt x="15770" y="7268"/>
                </a:cubicBezTo>
                <a:cubicBezTo>
                  <a:pt x="15764" y="7274"/>
                  <a:pt x="15759" y="7280"/>
                  <a:pt x="15753" y="7292"/>
                </a:cubicBezTo>
                <a:cubicBezTo>
                  <a:pt x="15753" y="7292"/>
                  <a:pt x="15753" y="7298"/>
                  <a:pt x="15747" y="7304"/>
                </a:cubicBezTo>
                <a:cubicBezTo>
                  <a:pt x="15741" y="7304"/>
                  <a:pt x="15741" y="7304"/>
                  <a:pt x="15735" y="7310"/>
                </a:cubicBezTo>
                <a:cubicBezTo>
                  <a:pt x="15729" y="7310"/>
                  <a:pt x="15729" y="7310"/>
                  <a:pt x="15723" y="7316"/>
                </a:cubicBezTo>
                <a:cubicBezTo>
                  <a:pt x="15717" y="7316"/>
                  <a:pt x="15717" y="7321"/>
                  <a:pt x="15711" y="7321"/>
                </a:cubicBezTo>
                <a:cubicBezTo>
                  <a:pt x="15711" y="7321"/>
                  <a:pt x="15705" y="7321"/>
                  <a:pt x="15699" y="7321"/>
                </a:cubicBezTo>
                <a:cubicBezTo>
                  <a:pt x="15693" y="7321"/>
                  <a:pt x="15693" y="7321"/>
                  <a:pt x="15687" y="7321"/>
                </a:cubicBezTo>
                <a:cubicBezTo>
                  <a:pt x="15664" y="7321"/>
                  <a:pt x="15658" y="7321"/>
                  <a:pt x="15634" y="7321"/>
                </a:cubicBezTo>
                <a:cubicBezTo>
                  <a:pt x="15628" y="7321"/>
                  <a:pt x="15628" y="7327"/>
                  <a:pt x="15622" y="7327"/>
                </a:cubicBezTo>
                <a:cubicBezTo>
                  <a:pt x="15610" y="7327"/>
                  <a:pt x="15604" y="7333"/>
                  <a:pt x="15592" y="7339"/>
                </a:cubicBezTo>
                <a:cubicBezTo>
                  <a:pt x="15587" y="7339"/>
                  <a:pt x="15581" y="7345"/>
                  <a:pt x="15581" y="7345"/>
                </a:cubicBezTo>
                <a:cubicBezTo>
                  <a:pt x="15563" y="7345"/>
                  <a:pt x="15557" y="7345"/>
                  <a:pt x="15545" y="7345"/>
                </a:cubicBezTo>
                <a:cubicBezTo>
                  <a:pt x="15539" y="7345"/>
                  <a:pt x="15533" y="7351"/>
                  <a:pt x="15527" y="7357"/>
                </a:cubicBezTo>
                <a:cubicBezTo>
                  <a:pt x="15521" y="7363"/>
                  <a:pt x="15510" y="7369"/>
                  <a:pt x="15504" y="7369"/>
                </a:cubicBezTo>
                <a:cubicBezTo>
                  <a:pt x="15486" y="7375"/>
                  <a:pt x="15480" y="7381"/>
                  <a:pt x="15462" y="7387"/>
                </a:cubicBezTo>
                <a:cubicBezTo>
                  <a:pt x="15456" y="7393"/>
                  <a:pt x="15456" y="7393"/>
                  <a:pt x="15450" y="7393"/>
                </a:cubicBezTo>
                <a:cubicBezTo>
                  <a:pt x="15444" y="7398"/>
                  <a:pt x="15438" y="7405"/>
                  <a:pt x="15432" y="7416"/>
                </a:cubicBezTo>
                <a:cubicBezTo>
                  <a:pt x="15432" y="7422"/>
                  <a:pt x="15438" y="7428"/>
                  <a:pt x="15432" y="7440"/>
                </a:cubicBezTo>
                <a:cubicBezTo>
                  <a:pt x="15432" y="7446"/>
                  <a:pt x="15432" y="7446"/>
                  <a:pt x="15426" y="7452"/>
                </a:cubicBezTo>
                <a:lnTo>
                  <a:pt x="15421" y="7452"/>
                </a:lnTo>
                <a:cubicBezTo>
                  <a:pt x="15415" y="7452"/>
                  <a:pt x="15409" y="7446"/>
                  <a:pt x="15409" y="7446"/>
                </a:cubicBezTo>
                <a:cubicBezTo>
                  <a:pt x="15403" y="7446"/>
                  <a:pt x="15397" y="7446"/>
                  <a:pt x="15397" y="7440"/>
                </a:cubicBezTo>
                <a:cubicBezTo>
                  <a:pt x="15391" y="7440"/>
                  <a:pt x="15385" y="7440"/>
                  <a:pt x="15385" y="7440"/>
                </a:cubicBezTo>
                <a:cubicBezTo>
                  <a:pt x="15379" y="7434"/>
                  <a:pt x="15385" y="7434"/>
                  <a:pt x="15385" y="7428"/>
                </a:cubicBezTo>
                <a:cubicBezTo>
                  <a:pt x="15379" y="7422"/>
                  <a:pt x="15379" y="7422"/>
                  <a:pt x="15373" y="7416"/>
                </a:cubicBezTo>
                <a:cubicBezTo>
                  <a:pt x="15373" y="7422"/>
                  <a:pt x="15373" y="7434"/>
                  <a:pt x="15367" y="7440"/>
                </a:cubicBezTo>
                <a:cubicBezTo>
                  <a:pt x="15367" y="7440"/>
                  <a:pt x="15355" y="7440"/>
                  <a:pt x="15355" y="7446"/>
                </a:cubicBezTo>
                <a:cubicBezTo>
                  <a:pt x="15355" y="7446"/>
                  <a:pt x="15355" y="7452"/>
                  <a:pt x="15355" y="7458"/>
                </a:cubicBezTo>
                <a:cubicBezTo>
                  <a:pt x="15355" y="7470"/>
                  <a:pt x="15355" y="7470"/>
                  <a:pt x="15355" y="7470"/>
                </a:cubicBezTo>
                <a:cubicBezTo>
                  <a:pt x="15355" y="7470"/>
                  <a:pt x="15355" y="7476"/>
                  <a:pt x="15355" y="7482"/>
                </a:cubicBezTo>
                <a:cubicBezTo>
                  <a:pt x="15361" y="7487"/>
                  <a:pt x="15361" y="7493"/>
                  <a:pt x="15355" y="7505"/>
                </a:cubicBezTo>
                <a:cubicBezTo>
                  <a:pt x="15355" y="7517"/>
                  <a:pt x="15355" y="7517"/>
                  <a:pt x="15355" y="7517"/>
                </a:cubicBezTo>
                <a:cubicBezTo>
                  <a:pt x="15355" y="7523"/>
                  <a:pt x="15349" y="7523"/>
                  <a:pt x="15349" y="7529"/>
                </a:cubicBezTo>
                <a:cubicBezTo>
                  <a:pt x="15349" y="7535"/>
                  <a:pt x="15337" y="7535"/>
                  <a:pt x="15337" y="7541"/>
                </a:cubicBezTo>
                <a:cubicBezTo>
                  <a:pt x="15337" y="7541"/>
                  <a:pt x="15337" y="7547"/>
                  <a:pt x="15337" y="7553"/>
                </a:cubicBezTo>
                <a:cubicBezTo>
                  <a:pt x="15337" y="7559"/>
                  <a:pt x="15337" y="7564"/>
                  <a:pt x="15344" y="7576"/>
                </a:cubicBezTo>
                <a:lnTo>
                  <a:pt x="15349" y="7582"/>
                </a:lnTo>
                <a:cubicBezTo>
                  <a:pt x="15349" y="7588"/>
                  <a:pt x="15355" y="7588"/>
                  <a:pt x="15361" y="7594"/>
                </a:cubicBezTo>
                <a:cubicBezTo>
                  <a:pt x="15367" y="7600"/>
                  <a:pt x="15367" y="7606"/>
                  <a:pt x="15367" y="7618"/>
                </a:cubicBezTo>
                <a:cubicBezTo>
                  <a:pt x="15373" y="7630"/>
                  <a:pt x="15385" y="7636"/>
                  <a:pt x="15391" y="7653"/>
                </a:cubicBezTo>
                <a:cubicBezTo>
                  <a:pt x="15391" y="7659"/>
                  <a:pt x="15391" y="7659"/>
                  <a:pt x="15391" y="7659"/>
                </a:cubicBezTo>
                <a:cubicBezTo>
                  <a:pt x="15385" y="7659"/>
                  <a:pt x="15385" y="7653"/>
                  <a:pt x="15379" y="7653"/>
                </a:cubicBezTo>
                <a:cubicBezTo>
                  <a:pt x="15373" y="7653"/>
                  <a:pt x="15367" y="7653"/>
                  <a:pt x="15361" y="7653"/>
                </a:cubicBezTo>
                <a:cubicBezTo>
                  <a:pt x="15361" y="7653"/>
                  <a:pt x="15355" y="7648"/>
                  <a:pt x="15349" y="7648"/>
                </a:cubicBezTo>
                <a:cubicBezTo>
                  <a:pt x="15349" y="7642"/>
                  <a:pt x="15344" y="7642"/>
                  <a:pt x="15344" y="7642"/>
                </a:cubicBezTo>
                <a:cubicBezTo>
                  <a:pt x="15337" y="7642"/>
                  <a:pt x="15332" y="7648"/>
                  <a:pt x="15332" y="7648"/>
                </a:cubicBezTo>
                <a:cubicBezTo>
                  <a:pt x="15332" y="7671"/>
                  <a:pt x="15332" y="7671"/>
                  <a:pt x="15332" y="7671"/>
                </a:cubicBezTo>
                <a:cubicBezTo>
                  <a:pt x="15332" y="7677"/>
                  <a:pt x="15332" y="7677"/>
                  <a:pt x="15337" y="7683"/>
                </a:cubicBezTo>
                <a:cubicBezTo>
                  <a:pt x="15344" y="7689"/>
                  <a:pt x="15349" y="7695"/>
                  <a:pt x="15355" y="7707"/>
                </a:cubicBezTo>
                <a:cubicBezTo>
                  <a:pt x="15361" y="7707"/>
                  <a:pt x="15361" y="7713"/>
                  <a:pt x="15367" y="7719"/>
                </a:cubicBezTo>
                <a:cubicBezTo>
                  <a:pt x="15373" y="7719"/>
                  <a:pt x="15373" y="7725"/>
                  <a:pt x="15379" y="7725"/>
                </a:cubicBezTo>
                <a:cubicBezTo>
                  <a:pt x="15385" y="7730"/>
                  <a:pt x="15385" y="7730"/>
                  <a:pt x="15391" y="7737"/>
                </a:cubicBezTo>
                <a:cubicBezTo>
                  <a:pt x="15391" y="7742"/>
                  <a:pt x="15397" y="7742"/>
                  <a:pt x="15397" y="7748"/>
                </a:cubicBezTo>
                <a:cubicBezTo>
                  <a:pt x="15397" y="7760"/>
                  <a:pt x="15397" y="7766"/>
                  <a:pt x="15397" y="7772"/>
                </a:cubicBezTo>
                <a:cubicBezTo>
                  <a:pt x="15397" y="7784"/>
                  <a:pt x="15397" y="7790"/>
                  <a:pt x="15403" y="7802"/>
                </a:cubicBezTo>
                <a:cubicBezTo>
                  <a:pt x="15409" y="7802"/>
                  <a:pt x="15409" y="7808"/>
                  <a:pt x="15415" y="7814"/>
                </a:cubicBezTo>
                <a:cubicBezTo>
                  <a:pt x="15415" y="7825"/>
                  <a:pt x="15421" y="7831"/>
                  <a:pt x="15421" y="7843"/>
                </a:cubicBezTo>
                <a:cubicBezTo>
                  <a:pt x="15421" y="7849"/>
                  <a:pt x="15421" y="7849"/>
                  <a:pt x="15426" y="7855"/>
                </a:cubicBezTo>
                <a:cubicBezTo>
                  <a:pt x="15426" y="7861"/>
                  <a:pt x="15421" y="7867"/>
                  <a:pt x="15426" y="7873"/>
                </a:cubicBezTo>
                <a:cubicBezTo>
                  <a:pt x="15426" y="7879"/>
                  <a:pt x="15432" y="7885"/>
                  <a:pt x="15432" y="7896"/>
                </a:cubicBezTo>
                <a:cubicBezTo>
                  <a:pt x="15438" y="7903"/>
                  <a:pt x="15444" y="7903"/>
                  <a:pt x="15444" y="7908"/>
                </a:cubicBezTo>
                <a:cubicBezTo>
                  <a:pt x="15450" y="7920"/>
                  <a:pt x="15456" y="7926"/>
                  <a:pt x="15462" y="7938"/>
                </a:cubicBezTo>
                <a:cubicBezTo>
                  <a:pt x="15462" y="7938"/>
                  <a:pt x="15468" y="7944"/>
                  <a:pt x="15468" y="7950"/>
                </a:cubicBezTo>
                <a:cubicBezTo>
                  <a:pt x="15468" y="7950"/>
                  <a:pt x="15468" y="7956"/>
                  <a:pt x="15468" y="7962"/>
                </a:cubicBezTo>
                <a:cubicBezTo>
                  <a:pt x="15474" y="7974"/>
                  <a:pt x="15468" y="7980"/>
                  <a:pt x="15468" y="7997"/>
                </a:cubicBezTo>
                <a:cubicBezTo>
                  <a:pt x="15468" y="8003"/>
                  <a:pt x="15474" y="8015"/>
                  <a:pt x="15480" y="8021"/>
                </a:cubicBezTo>
                <a:cubicBezTo>
                  <a:pt x="15480" y="8027"/>
                  <a:pt x="15486" y="8027"/>
                  <a:pt x="15486" y="8033"/>
                </a:cubicBezTo>
                <a:cubicBezTo>
                  <a:pt x="15486" y="8039"/>
                  <a:pt x="15486" y="8045"/>
                  <a:pt x="15486" y="8051"/>
                </a:cubicBezTo>
                <a:cubicBezTo>
                  <a:pt x="15486" y="8098"/>
                  <a:pt x="15486" y="8098"/>
                  <a:pt x="15486" y="8098"/>
                </a:cubicBezTo>
                <a:cubicBezTo>
                  <a:pt x="15480" y="8098"/>
                  <a:pt x="15474" y="8092"/>
                  <a:pt x="15462" y="8098"/>
                </a:cubicBezTo>
                <a:cubicBezTo>
                  <a:pt x="15456" y="8098"/>
                  <a:pt x="15450" y="8104"/>
                  <a:pt x="15438" y="8110"/>
                </a:cubicBezTo>
                <a:cubicBezTo>
                  <a:pt x="15438" y="8110"/>
                  <a:pt x="15432" y="8116"/>
                  <a:pt x="15426" y="8116"/>
                </a:cubicBezTo>
                <a:cubicBezTo>
                  <a:pt x="15426" y="8122"/>
                  <a:pt x="15421" y="8122"/>
                  <a:pt x="15421" y="8128"/>
                </a:cubicBezTo>
                <a:cubicBezTo>
                  <a:pt x="15421" y="8140"/>
                  <a:pt x="15421" y="8140"/>
                  <a:pt x="15421" y="8140"/>
                </a:cubicBezTo>
                <a:cubicBezTo>
                  <a:pt x="15432" y="8140"/>
                  <a:pt x="15444" y="8140"/>
                  <a:pt x="15456" y="8146"/>
                </a:cubicBezTo>
                <a:cubicBezTo>
                  <a:pt x="15462" y="8151"/>
                  <a:pt x="15462" y="8163"/>
                  <a:pt x="15468" y="8169"/>
                </a:cubicBezTo>
                <a:cubicBezTo>
                  <a:pt x="15474" y="8175"/>
                  <a:pt x="15480" y="8175"/>
                  <a:pt x="15480" y="8175"/>
                </a:cubicBezTo>
                <a:cubicBezTo>
                  <a:pt x="15486" y="8175"/>
                  <a:pt x="15486" y="8181"/>
                  <a:pt x="15492" y="8181"/>
                </a:cubicBezTo>
                <a:cubicBezTo>
                  <a:pt x="15504" y="8187"/>
                  <a:pt x="15504" y="8187"/>
                  <a:pt x="15515" y="8193"/>
                </a:cubicBezTo>
                <a:cubicBezTo>
                  <a:pt x="15521" y="8193"/>
                  <a:pt x="15521" y="8193"/>
                  <a:pt x="15527" y="8193"/>
                </a:cubicBezTo>
                <a:cubicBezTo>
                  <a:pt x="15533" y="8199"/>
                  <a:pt x="15539" y="8205"/>
                  <a:pt x="15551" y="8205"/>
                </a:cubicBezTo>
                <a:cubicBezTo>
                  <a:pt x="15557" y="8211"/>
                  <a:pt x="15563" y="8205"/>
                  <a:pt x="15569" y="8205"/>
                </a:cubicBezTo>
                <a:cubicBezTo>
                  <a:pt x="15575" y="8205"/>
                  <a:pt x="15581" y="8211"/>
                  <a:pt x="15587" y="8205"/>
                </a:cubicBezTo>
                <a:cubicBezTo>
                  <a:pt x="15592" y="8205"/>
                  <a:pt x="15604" y="8205"/>
                  <a:pt x="15610" y="8199"/>
                </a:cubicBezTo>
                <a:cubicBezTo>
                  <a:pt x="15610" y="8199"/>
                  <a:pt x="15616" y="8205"/>
                  <a:pt x="15622" y="8199"/>
                </a:cubicBezTo>
                <a:cubicBezTo>
                  <a:pt x="15628" y="8199"/>
                  <a:pt x="15628" y="8193"/>
                  <a:pt x="15634" y="8193"/>
                </a:cubicBezTo>
                <a:cubicBezTo>
                  <a:pt x="15640" y="8187"/>
                  <a:pt x="15646" y="8187"/>
                  <a:pt x="15646" y="8187"/>
                </a:cubicBezTo>
                <a:cubicBezTo>
                  <a:pt x="15652" y="8181"/>
                  <a:pt x="15652" y="8175"/>
                  <a:pt x="15658" y="8175"/>
                </a:cubicBezTo>
                <a:cubicBezTo>
                  <a:pt x="15658" y="8169"/>
                  <a:pt x="15658" y="8163"/>
                  <a:pt x="15658" y="8163"/>
                </a:cubicBezTo>
                <a:cubicBezTo>
                  <a:pt x="15664" y="8157"/>
                  <a:pt x="15664" y="8157"/>
                  <a:pt x="15670" y="8151"/>
                </a:cubicBezTo>
                <a:cubicBezTo>
                  <a:pt x="15676" y="8151"/>
                  <a:pt x="15676" y="8146"/>
                  <a:pt x="15676" y="8140"/>
                </a:cubicBezTo>
                <a:cubicBezTo>
                  <a:pt x="15687" y="8140"/>
                  <a:pt x="15693" y="8140"/>
                  <a:pt x="15699" y="8140"/>
                </a:cubicBezTo>
                <a:cubicBezTo>
                  <a:pt x="15711" y="8140"/>
                  <a:pt x="15717" y="8140"/>
                  <a:pt x="15723" y="8134"/>
                </a:cubicBezTo>
                <a:cubicBezTo>
                  <a:pt x="15729" y="8134"/>
                  <a:pt x="15729" y="8128"/>
                  <a:pt x="15735" y="8122"/>
                </a:cubicBezTo>
                <a:cubicBezTo>
                  <a:pt x="15741" y="8122"/>
                  <a:pt x="15747" y="8122"/>
                  <a:pt x="15759" y="8122"/>
                </a:cubicBezTo>
                <a:cubicBezTo>
                  <a:pt x="15776" y="8122"/>
                  <a:pt x="15788" y="8128"/>
                  <a:pt x="15812" y="8128"/>
                </a:cubicBezTo>
                <a:cubicBezTo>
                  <a:pt x="15818" y="8134"/>
                  <a:pt x="15824" y="8140"/>
                  <a:pt x="15836" y="8140"/>
                </a:cubicBezTo>
                <a:cubicBezTo>
                  <a:pt x="15842" y="8146"/>
                  <a:pt x="15842" y="8146"/>
                  <a:pt x="15847" y="8146"/>
                </a:cubicBezTo>
                <a:cubicBezTo>
                  <a:pt x="15859" y="8146"/>
                  <a:pt x="15859" y="8146"/>
                  <a:pt x="15871" y="8146"/>
                </a:cubicBezTo>
                <a:cubicBezTo>
                  <a:pt x="15877" y="8146"/>
                  <a:pt x="15883" y="8146"/>
                  <a:pt x="15889" y="8146"/>
                </a:cubicBezTo>
                <a:cubicBezTo>
                  <a:pt x="15889" y="8140"/>
                  <a:pt x="15895" y="8140"/>
                  <a:pt x="15895" y="8134"/>
                </a:cubicBezTo>
                <a:cubicBezTo>
                  <a:pt x="15901" y="8128"/>
                  <a:pt x="15907" y="8128"/>
                  <a:pt x="15907" y="8122"/>
                </a:cubicBezTo>
                <a:cubicBezTo>
                  <a:pt x="15913" y="8116"/>
                  <a:pt x="15919" y="8104"/>
                  <a:pt x="15925" y="8098"/>
                </a:cubicBezTo>
                <a:cubicBezTo>
                  <a:pt x="15930" y="8092"/>
                  <a:pt x="15930" y="8092"/>
                  <a:pt x="15936" y="8086"/>
                </a:cubicBezTo>
                <a:cubicBezTo>
                  <a:pt x="15954" y="8069"/>
                  <a:pt x="15966" y="8051"/>
                  <a:pt x="15990" y="8045"/>
                </a:cubicBezTo>
                <a:cubicBezTo>
                  <a:pt x="15990" y="8045"/>
                  <a:pt x="15996" y="8045"/>
                  <a:pt x="16002" y="8039"/>
                </a:cubicBezTo>
                <a:cubicBezTo>
                  <a:pt x="16008" y="8039"/>
                  <a:pt x="16008" y="8039"/>
                  <a:pt x="16014" y="8039"/>
                </a:cubicBezTo>
                <a:cubicBezTo>
                  <a:pt x="16014" y="8033"/>
                  <a:pt x="16019" y="8033"/>
                  <a:pt x="16025" y="8033"/>
                </a:cubicBezTo>
                <a:cubicBezTo>
                  <a:pt x="16025" y="8027"/>
                  <a:pt x="16031" y="8033"/>
                  <a:pt x="16037" y="8033"/>
                </a:cubicBezTo>
                <a:cubicBezTo>
                  <a:pt x="16037" y="8033"/>
                  <a:pt x="16043" y="8027"/>
                  <a:pt x="16049" y="8033"/>
                </a:cubicBezTo>
                <a:cubicBezTo>
                  <a:pt x="16049" y="8033"/>
                  <a:pt x="16055" y="8033"/>
                  <a:pt x="16055" y="8039"/>
                </a:cubicBezTo>
                <a:cubicBezTo>
                  <a:pt x="16061" y="8039"/>
                  <a:pt x="16067" y="8045"/>
                  <a:pt x="16067" y="8045"/>
                </a:cubicBezTo>
                <a:cubicBezTo>
                  <a:pt x="16079" y="8045"/>
                  <a:pt x="16085" y="8045"/>
                  <a:pt x="16091" y="8045"/>
                </a:cubicBezTo>
                <a:cubicBezTo>
                  <a:pt x="16102" y="8045"/>
                  <a:pt x="16108" y="8045"/>
                  <a:pt x="16114" y="8045"/>
                </a:cubicBezTo>
                <a:cubicBezTo>
                  <a:pt x="16120" y="8045"/>
                  <a:pt x="16120" y="8039"/>
                  <a:pt x="16126" y="8039"/>
                </a:cubicBezTo>
                <a:cubicBezTo>
                  <a:pt x="16138" y="8027"/>
                  <a:pt x="16138" y="8021"/>
                  <a:pt x="16150" y="8015"/>
                </a:cubicBezTo>
                <a:cubicBezTo>
                  <a:pt x="16156" y="8009"/>
                  <a:pt x="16162" y="8009"/>
                  <a:pt x="16168" y="8003"/>
                </a:cubicBezTo>
                <a:cubicBezTo>
                  <a:pt x="16168" y="8003"/>
                  <a:pt x="16174" y="7997"/>
                  <a:pt x="16174" y="7991"/>
                </a:cubicBezTo>
                <a:cubicBezTo>
                  <a:pt x="16180" y="7991"/>
                  <a:pt x="16180" y="7985"/>
                  <a:pt x="16185" y="7980"/>
                </a:cubicBezTo>
                <a:cubicBezTo>
                  <a:pt x="16185" y="7980"/>
                  <a:pt x="16191" y="7980"/>
                  <a:pt x="16197" y="7980"/>
                </a:cubicBezTo>
                <a:cubicBezTo>
                  <a:pt x="16203" y="7980"/>
                  <a:pt x="16215" y="7974"/>
                  <a:pt x="16227" y="7974"/>
                </a:cubicBezTo>
                <a:cubicBezTo>
                  <a:pt x="16233" y="7974"/>
                  <a:pt x="16239" y="7980"/>
                  <a:pt x="16245" y="7980"/>
                </a:cubicBezTo>
                <a:cubicBezTo>
                  <a:pt x="16262" y="7980"/>
                  <a:pt x="16269" y="7980"/>
                  <a:pt x="16286" y="7980"/>
                </a:cubicBezTo>
                <a:cubicBezTo>
                  <a:pt x="16292" y="7980"/>
                  <a:pt x="16298" y="7985"/>
                  <a:pt x="16310" y="7985"/>
                </a:cubicBezTo>
                <a:cubicBezTo>
                  <a:pt x="16322" y="7991"/>
                  <a:pt x="16322" y="7991"/>
                  <a:pt x="16322" y="7991"/>
                </a:cubicBezTo>
                <a:cubicBezTo>
                  <a:pt x="16328" y="7997"/>
                  <a:pt x="16328" y="7997"/>
                  <a:pt x="16334" y="8003"/>
                </a:cubicBezTo>
                <a:cubicBezTo>
                  <a:pt x="16340" y="8003"/>
                  <a:pt x="16346" y="8015"/>
                  <a:pt x="16351" y="8015"/>
                </a:cubicBezTo>
                <a:cubicBezTo>
                  <a:pt x="16357" y="8015"/>
                  <a:pt x="16363" y="8009"/>
                  <a:pt x="16369" y="8009"/>
                </a:cubicBezTo>
                <a:cubicBezTo>
                  <a:pt x="16375" y="8009"/>
                  <a:pt x="16375" y="8009"/>
                  <a:pt x="16381" y="8009"/>
                </a:cubicBezTo>
                <a:cubicBezTo>
                  <a:pt x="16405" y="8009"/>
                  <a:pt x="16405" y="8009"/>
                  <a:pt x="16405" y="8009"/>
                </a:cubicBezTo>
                <a:cubicBezTo>
                  <a:pt x="16411" y="8009"/>
                  <a:pt x="16423" y="8009"/>
                  <a:pt x="16428" y="8009"/>
                </a:cubicBezTo>
                <a:cubicBezTo>
                  <a:pt x="16435" y="8009"/>
                  <a:pt x="16435" y="8009"/>
                  <a:pt x="16440" y="8009"/>
                </a:cubicBezTo>
                <a:cubicBezTo>
                  <a:pt x="16446" y="8009"/>
                  <a:pt x="16446" y="8015"/>
                  <a:pt x="16452" y="8015"/>
                </a:cubicBezTo>
                <a:cubicBezTo>
                  <a:pt x="16458" y="8015"/>
                  <a:pt x="16458" y="8021"/>
                  <a:pt x="16458" y="8027"/>
                </a:cubicBezTo>
                <a:cubicBezTo>
                  <a:pt x="16464" y="8033"/>
                  <a:pt x="16470" y="8033"/>
                  <a:pt x="16470" y="8039"/>
                </a:cubicBezTo>
                <a:cubicBezTo>
                  <a:pt x="16470" y="8045"/>
                  <a:pt x="16476" y="8051"/>
                  <a:pt x="16476" y="8051"/>
                </a:cubicBezTo>
                <a:cubicBezTo>
                  <a:pt x="16476" y="8069"/>
                  <a:pt x="16476" y="8074"/>
                  <a:pt x="16476" y="8086"/>
                </a:cubicBezTo>
                <a:cubicBezTo>
                  <a:pt x="16494" y="8086"/>
                  <a:pt x="16506" y="8086"/>
                  <a:pt x="16517" y="8098"/>
                </a:cubicBezTo>
                <a:cubicBezTo>
                  <a:pt x="16523" y="8098"/>
                  <a:pt x="16523" y="8104"/>
                  <a:pt x="16523" y="8110"/>
                </a:cubicBezTo>
                <a:cubicBezTo>
                  <a:pt x="16529" y="8116"/>
                  <a:pt x="16529" y="8122"/>
                  <a:pt x="16529" y="8128"/>
                </a:cubicBezTo>
                <a:cubicBezTo>
                  <a:pt x="16529" y="8146"/>
                  <a:pt x="16529" y="8151"/>
                  <a:pt x="16535" y="8169"/>
                </a:cubicBezTo>
                <a:cubicBezTo>
                  <a:pt x="16535" y="8169"/>
                  <a:pt x="16535" y="8175"/>
                  <a:pt x="16535" y="8181"/>
                </a:cubicBezTo>
                <a:cubicBezTo>
                  <a:pt x="16541" y="8181"/>
                  <a:pt x="16541" y="8187"/>
                  <a:pt x="16547" y="8193"/>
                </a:cubicBezTo>
                <a:cubicBezTo>
                  <a:pt x="16547" y="8193"/>
                  <a:pt x="16553" y="8193"/>
                  <a:pt x="16559" y="8193"/>
                </a:cubicBezTo>
                <a:cubicBezTo>
                  <a:pt x="16571" y="8193"/>
                  <a:pt x="16583" y="8181"/>
                  <a:pt x="16589" y="8169"/>
                </a:cubicBezTo>
                <a:cubicBezTo>
                  <a:pt x="16594" y="8169"/>
                  <a:pt x="16594" y="8163"/>
                  <a:pt x="16594" y="8157"/>
                </a:cubicBezTo>
                <a:cubicBezTo>
                  <a:pt x="16601" y="8151"/>
                  <a:pt x="16612" y="8151"/>
                  <a:pt x="16618" y="8140"/>
                </a:cubicBezTo>
                <a:cubicBezTo>
                  <a:pt x="16618" y="8140"/>
                  <a:pt x="16618" y="8134"/>
                  <a:pt x="16624" y="8128"/>
                </a:cubicBezTo>
                <a:cubicBezTo>
                  <a:pt x="16624" y="8128"/>
                  <a:pt x="16630" y="8128"/>
                  <a:pt x="16636" y="8122"/>
                </a:cubicBezTo>
                <a:cubicBezTo>
                  <a:pt x="16636" y="8116"/>
                  <a:pt x="16642" y="8116"/>
                  <a:pt x="16642" y="8110"/>
                </a:cubicBezTo>
                <a:cubicBezTo>
                  <a:pt x="16648" y="8104"/>
                  <a:pt x="16648" y="8098"/>
                  <a:pt x="16654" y="8086"/>
                </a:cubicBezTo>
                <a:cubicBezTo>
                  <a:pt x="16654" y="8080"/>
                  <a:pt x="16654" y="8080"/>
                  <a:pt x="16660" y="8074"/>
                </a:cubicBezTo>
                <a:cubicBezTo>
                  <a:pt x="16666" y="8080"/>
                  <a:pt x="16672" y="8080"/>
                  <a:pt x="16678" y="8086"/>
                </a:cubicBezTo>
                <a:cubicBezTo>
                  <a:pt x="16683" y="8086"/>
                  <a:pt x="16689" y="8092"/>
                  <a:pt x="16689" y="8098"/>
                </a:cubicBezTo>
                <a:cubicBezTo>
                  <a:pt x="16689" y="8110"/>
                  <a:pt x="16678" y="8110"/>
                  <a:pt x="16672" y="8116"/>
                </a:cubicBezTo>
                <a:cubicBezTo>
                  <a:pt x="16660" y="8128"/>
                  <a:pt x="16660" y="8140"/>
                  <a:pt x="16660" y="8157"/>
                </a:cubicBezTo>
                <a:cubicBezTo>
                  <a:pt x="16660" y="8163"/>
                  <a:pt x="16660" y="8169"/>
                  <a:pt x="16660" y="8181"/>
                </a:cubicBezTo>
                <a:cubicBezTo>
                  <a:pt x="16666" y="8175"/>
                  <a:pt x="16672" y="8181"/>
                  <a:pt x="16672" y="8175"/>
                </a:cubicBezTo>
                <a:cubicBezTo>
                  <a:pt x="16678" y="8175"/>
                  <a:pt x="16672" y="8163"/>
                  <a:pt x="16678" y="8163"/>
                </a:cubicBezTo>
                <a:cubicBezTo>
                  <a:pt x="16683" y="8163"/>
                  <a:pt x="16683" y="8157"/>
                  <a:pt x="16689" y="8157"/>
                </a:cubicBezTo>
                <a:cubicBezTo>
                  <a:pt x="16695" y="8157"/>
                  <a:pt x="16695" y="8163"/>
                  <a:pt x="16701" y="8163"/>
                </a:cubicBezTo>
                <a:cubicBezTo>
                  <a:pt x="16701" y="8163"/>
                  <a:pt x="16707" y="8163"/>
                  <a:pt x="16713" y="8163"/>
                </a:cubicBezTo>
                <a:cubicBezTo>
                  <a:pt x="16713" y="8193"/>
                  <a:pt x="16713" y="8193"/>
                  <a:pt x="16713" y="8193"/>
                </a:cubicBezTo>
                <a:cubicBezTo>
                  <a:pt x="16713" y="8199"/>
                  <a:pt x="16707" y="8205"/>
                  <a:pt x="16707" y="8211"/>
                </a:cubicBezTo>
                <a:cubicBezTo>
                  <a:pt x="16707" y="8223"/>
                  <a:pt x="16707" y="8223"/>
                  <a:pt x="16707" y="8223"/>
                </a:cubicBezTo>
                <a:cubicBezTo>
                  <a:pt x="16701" y="8235"/>
                  <a:pt x="16701" y="8240"/>
                  <a:pt x="16701" y="8258"/>
                </a:cubicBezTo>
                <a:cubicBezTo>
                  <a:pt x="16701" y="8252"/>
                  <a:pt x="16707" y="8258"/>
                  <a:pt x="16713" y="8258"/>
                </a:cubicBezTo>
                <a:cubicBezTo>
                  <a:pt x="16719" y="8252"/>
                  <a:pt x="16719" y="8246"/>
                  <a:pt x="16725" y="8246"/>
                </a:cubicBezTo>
                <a:cubicBezTo>
                  <a:pt x="16725" y="8240"/>
                  <a:pt x="16731" y="8229"/>
                  <a:pt x="16737" y="8229"/>
                </a:cubicBezTo>
                <a:cubicBezTo>
                  <a:pt x="16743" y="8229"/>
                  <a:pt x="16749" y="8229"/>
                  <a:pt x="16755" y="8235"/>
                </a:cubicBezTo>
                <a:cubicBezTo>
                  <a:pt x="16760" y="8246"/>
                  <a:pt x="16755" y="8252"/>
                  <a:pt x="16755" y="8264"/>
                </a:cubicBezTo>
                <a:cubicBezTo>
                  <a:pt x="16760" y="8270"/>
                  <a:pt x="16772" y="8276"/>
                  <a:pt x="16778" y="8282"/>
                </a:cubicBezTo>
                <a:cubicBezTo>
                  <a:pt x="16784" y="8282"/>
                  <a:pt x="16790" y="8282"/>
                  <a:pt x="16790" y="8288"/>
                </a:cubicBezTo>
                <a:cubicBezTo>
                  <a:pt x="16796" y="8294"/>
                  <a:pt x="16796" y="8300"/>
                  <a:pt x="16796" y="8306"/>
                </a:cubicBezTo>
                <a:cubicBezTo>
                  <a:pt x="16796" y="8312"/>
                  <a:pt x="16796" y="8312"/>
                  <a:pt x="16796" y="8312"/>
                </a:cubicBezTo>
                <a:cubicBezTo>
                  <a:pt x="16796" y="8312"/>
                  <a:pt x="16790" y="8317"/>
                  <a:pt x="16790" y="8323"/>
                </a:cubicBezTo>
                <a:cubicBezTo>
                  <a:pt x="16790" y="8329"/>
                  <a:pt x="16790" y="8335"/>
                  <a:pt x="16790" y="8347"/>
                </a:cubicBezTo>
                <a:lnTo>
                  <a:pt x="16790" y="8353"/>
                </a:lnTo>
                <a:cubicBezTo>
                  <a:pt x="16796" y="8365"/>
                  <a:pt x="16802" y="8371"/>
                  <a:pt x="16808" y="8377"/>
                </a:cubicBezTo>
                <a:cubicBezTo>
                  <a:pt x="16814" y="8383"/>
                  <a:pt x="16820" y="8383"/>
                  <a:pt x="16832" y="8389"/>
                </a:cubicBezTo>
                <a:cubicBezTo>
                  <a:pt x="16838" y="8395"/>
                  <a:pt x="16838" y="8395"/>
                  <a:pt x="16844" y="8401"/>
                </a:cubicBezTo>
                <a:cubicBezTo>
                  <a:pt x="16849" y="8401"/>
                  <a:pt x="16855" y="8401"/>
                  <a:pt x="16867" y="8401"/>
                </a:cubicBezTo>
                <a:cubicBezTo>
                  <a:pt x="16879" y="8401"/>
                  <a:pt x="16891" y="8401"/>
                  <a:pt x="16903" y="8406"/>
                </a:cubicBezTo>
                <a:cubicBezTo>
                  <a:pt x="16909" y="8406"/>
                  <a:pt x="16909" y="8412"/>
                  <a:pt x="16909" y="8418"/>
                </a:cubicBezTo>
                <a:cubicBezTo>
                  <a:pt x="16915" y="8418"/>
                  <a:pt x="16921" y="8418"/>
                  <a:pt x="16921" y="8418"/>
                </a:cubicBezTo>
                <a:cubicBezTo>
                  <a:pt x="16926" y="8418"/>
                  <a:pt x="16933" y="8424"/>
                  <a:pt x="16933" y="8424"/>
                </a:cubicBezTo>
                <a:cubicBezTo>
                  <a:pt x="16938" y="8430"/>
                  <a:pt x="16938" y="8436"/>
                  <a:pt x="16944" y="8436"/>
                </a:cubicBezTo>
                <a:cubicBezTo>
                  <a:pt x="16956" y="8442"/>
                  <a:pt x="16962" y="8436"/>
                  <a:pt x="16974" y="8436"/>
                </a:cubicBezTo>
                <a:cubicBezTo>
                  <a:pt x="16992" y="8436"/>
                  <a:pt x="17010" y="8436"/>
                  <a:pt x="17021" y="8424"/>
                </a:cubicBezTo>
                <a:cubicBezTo>
                  <a:pt x="17033" y="8412"/>
                  <a:pt x="17033" y="8401"/>
                  <a:pt x="17033" y="8383"/>
                </a:cubicBezTo>
                <a:cubicBezTo>
                  <a:pt x="17051" y="8383"/>
                  <a:pt x="17051" y="8383"/>
                  <a:pt x="17051" y="8383"/>
                </a:cubicBezTo>
                <a:cubicBezTo>
                  <a:pt x="17069" y="8383"/>
                  <a:pt x="17075" y="8389"/>
                  <a:pt x="17081" y="8406"/>
                </a:cubicBezTo>
                <a:cubicBezTo>
                  <a:pt x="17081" y="8406"/>
                  <a:pt x="17081" y="8412"/>
                  <a:pt x="17081" y="8418"/>
                </a:cubicBezTo>
                <a:cubicBezTo>
                  <a:pt x="17087" y="8424"/>
                  <a:pt x="17087" y="8430"/>
                  <a:pt x="17093" y="8436"/>
                </a:cubicBezTo>
                <a:cubicBezTo>
                  <a:pt x="17099" y="8442"/>
                  <a:pt x="17110" y="8448"/>
                  <a:pt x="17122" y="8448"/>
                </a:cubicBezTo>
                <a:cubicBezTo>
                  <a:pt x="17134" y="8448"/>
                  <a:pt x="17140" y="8436"/>
                  <a:pt x="17152" y="8424"/>
                </a:cubicBezTo>
                <a:cubicBezTo>
                  <a:pt x="17158" y="8418"/>
                  <a:pt x="17164" y="8418"/>
                  <a:pt x="17164" y="8418"/>
                </a:cubicBezTo>
                <a:cubicBezTo>
                  <a:pt x="17176" y="8406"/>
                  <a:pt x="17181" y="8406"/>
                  <a:pt x="17193" y="8401"/>
                </a:cubicBezTo>
                <a:cubicBezTo>
                  <a:pt x="17193" y="8395"/>
                  <a:pt x="17199" y="8395"/>
                  <a:pt x="17199" y="8389"/>
                </a:cubicBezTo>
                <a:cubicBezTo>
                  <a:pt x="17211" y="8383"/>
                  <a:pt x="17217" y="8383"/>
                  <a:pt x="17229" y="8383"/>
                </a:cubicBezTo>
                <a:cubicBezTo>
                  <a:pt x="17241" y="8383"/>
                  <a:pt x="17241" y="8383"/>
                  <a:pt x="17247" y="8383"/>
                </a:cubicBezTo>
                <a:cubicBezTo>
                  <a:pt x="17270" y="8383"/>
                  <a:pt x="17288" y="8383"/>
                  <a:pt x="17312" y="8383"/>
                </a:cubicBezTo>
                <a:cubicBezTo>
                  <a:pt x="17318" y="8383"/>
                  <a:pt x="17318" y="8377"/>
                  <a:pt x="17324" y="8377"/>
                </a:cubicBezTo>
                <a:cubicBezTo>
                  <a:pt x="17324" y="8371"/>
                  <a:pt x="17330" y="8371"/>
                  <a:pt x="17336" y="8371"/>
                </a:cubicBezTo>
                <a:cubicBezTo>
                  <a:pt x="17336" y="8365"/>
                  <a:pt x="17330" y="8365"/>
                  <a:pt x="17336" y="8359"/>
                </a:cubicBezTo>
                <a:cubicBezTo>
                  <a:pt x="17336" y="8347"/>
                  <a:pt x="17342" y="8347"/>
                  <a:pt x="17348" y="8335"/>
                </a:cubicBezTo>
                <a:cubicBezTo>
                  <a:pt x="17348" y="8323"/>
                  <a:pt x="17342" y="8312"/>
                  <a:pt x="17348" y="8300"/>
                </a:cubicBezTo>
                <a:cubicBezTo>
                  <a:pt x="17353" y="8288"/>
                  <a:pt x="17365" y="8294"/>
                  <a:pt x="17371" y="8288"/>
                </a:cubicBezTo>
                <a:cubicBezTo>
                  <a:pt x="17377" y="8282"/>
                  <a:pt x="17383" y="8276"/>
                  <a:pt x="17383" y="8270"/>
                </a:cubicBezTo>
                <a:cubicBezTo>
                  <a:pt x="17383" y="8264"/>
                  <a:pt x="17383" y="8264"/>
                  <a:pt x="17383" y="8264"/>
                </a:cubicBezTo>
                <a:cubicBezTo>
                  <a:pt x="17383" y="8258"/>
                  <a:pt x="17377" y="8258"/>
                  <a:pt x="17371" y="8252"/>
                </a:cubicBezTo>
                <a:cubicBezTo>
                  <a:pt x="17371" y="8246"/>
                  <a:pt x="17371" y="8240"/>
                  <a:pt x="17371" y="8229"/>
                </a:cubicBezTo>
                <a:cubicBezTo>
                  <a:pt x="17371" y="8217"/>
                  <a:pt x="17377" y="8205"/>
                  <a:pt x="17377" y="8187"/>
                </a:cubicBezTo>
                <a:cubicBezTo>
                  <a:pt x="17377" y="8181"/>
                  <a:pt x="17383" y="8181"/>
                  <a:pt x="17383" y="8175"/>
                </a:cubicBezTo>
                <a:cubicBezTo>
                  <a:pt x="17383" y="8169"/>
                  <a:pt x="17389" y="8169"/>
                  <a:pt x="17389" y="8163"/>
                </a:cubicBezTo>
                <a:cubicBezTo>
                  <a:pt x="17389" y="8157"/>
                  <a:pt x="17389" y="8157"/>
                  <a:pt x="17395" y="8151"/>
                </a:cubicBezTo>
                <a:cubicBezTo>
                  <a:pt x="17401" y="8146"/>
                  <a:pt x="17407" y="8140"/>
                  <a:pt x="17413" y="8128"/>
                </a:cubicBezTo>
                <a:cubicBezTo>
                  <a:pt x="17419" y="8128"/>
                  <a:pt x="17419" y="8122"/>
                  <a:pt x="17425" y="8122"/>
                </a:cubicBezTo>
                <a:cubicBezTo>
                  <a:pt x="17431" y="8116"/>
                  <a:pt x="17431" y="8116"/>
                  <a:pt x="17436" y="8116"/>
                </a:cubicBezTo>
                <a:cubicBezTo>
                  <a:pt x="17436" y="8110"/>
                  <a:pt x="17442" y="8104"/>
                  <a:pt x="17442" y="8104"/>
                </a:cubicBezTo>
                <a:cubicBezTo>
                  <a:pt x="17442" y="8098"/>
                  <a:pt x="17448" y="8092"/>
                  <a:pt x="17448" y="8092"/>
                </a:cubicBezTo>
                <a:cubicBezTo>
                  <a:pt x="17448" y="8086"/>
                  <a:pt x="17448" y="8080"/>
                  <a:pt x="17448" y="8080"/>
                </a:cubicBezTo>
                <a:cubicBezTo>
                  <a:pt x="17448" y="8074"/>
                  <a:pt x="17448" y="8069"/>
                  <a:pt x="17448" y="8069"/>
                </a:cubicBezTo>
                <a:cubicBezTo>
                  <a:pt x="17454" y="8062"/>
                  <a:pt x="17454" y="8062"/>
                  <a:pt x="17460" y="8057"/>
                </a:cubicBezTo>
                <a:cubicBezTo>
                  <a:pt x="17460" y="8051"/>
                  <a:pt x="17466" y="8045"/>
                  <a:pt x="17472" y="8045"/>
                </a:cubicBezTo>
                <a:cubicBezTo>
                  <a:pt x="17472" y="8045"/>
                  <a:pt x="17478" y="8039"/>
                  <a:pt x="17484" y="8039"/>
                </a:cubicBezTo>
                <a:cubicBezTo>
                  <a:pt x="17484" y="8039"/>
                  <a:pt x="17490" y="8039"/>
                  <a:pt x="17496" y="8039"/>
                </a:cubicBezTo>
                <a:cubicBezTo>
                  <a:pt x="17502" y="8033"/>
                  <a:pt x="17496" y="8027"/>
                  <a:pt x="17496" y="8021"/>
                </a:cubicBezTo>
                <a:cubicBezTo>
                  <a:pt x="17496" y="8015"/>
                  <a:pt x="17502" y="8015"/>
                  <a:pt x="17502" y="8009"/>
                </a:cubicBezTo>
                <a:cubicBezTo>
                  <a:pt x="17502" y="8009"/>
                  <a:pt x="17502" y="8003"/>
                  <a:pt x="17502" y="7997"/>
                </a:cubicBezTo>
                <a:cubicBezTo>
                  <a:pt x="17502" y="7991"/>
                  <a:pt x="17502" y="7985"/>
                  <a:pt x="17502" y="7974"/>
                </a:cubicBezTo>
                <a:cubicBezTo>
                  <a:pt x="17508" y="7962"/>
                  <a:pt x="17514" y="7956"/>
                  <a:pt x="17519" y="7944"/>
                </a:cubicBezTo>
                <a:cubicBezTo>
                  <a:pt x="17525" y="7938"/>
                  <a:pt x="17531" y="7932"/>
                  <a:pt x="17531" y="7920"/>
                </a:cubicBezTo>
                <a:cubicBezTo>
                  <a:pt x="17537" y="7908"/>
                  <a:pt x="17537" y="7896"/>
                  <a:pt x="17543" y="7885"/>
                </a:cubicBezTo>
                <a:cubicBezTo>
                  <a:pt x="17543" y="7879"/>
                  <a:pt x="17543" y="7879"/>
                  <a:pt x="17543" y="7873"/>
                </a:cubicBezTo>
                <a:cubicBezTo>
                  <a:pt x="17543" y="7867"/>
                  <a:pt x="17549" y="7867"/>
                  <a:pt x="17549" y="7861"/>
                </a:cubicBezTo>
                <a:cubicBezTo>
                  <a:pt x="17549" y="7802"/>
                  <a:pt x="17549" y="7802"/>
                  <a:pt x="17549" y="7802"/>
                </a:cubicBezTo>
                <a:cubicBezTo>
                  <a:pt x="17549" y="7802"/>
                  <a:pt x="17543" y="7796"/>
                  <a:pt x="17537" y="7796"/>
                </a:cubicBezTo>
                <a:cubicBezTo>
                  <a:pt x="17537" y="7790"/>
                  <a:pt x="17537" y="7784"/>
                  <a:pt x="17531" y="7784"/>
                </a:cubicBezTo>
                <a:cubicBezTo>
                  <a:pt x="17531" y="7778"/>
                  <a:pt x="17525" y="7778"/>
                  <a:pt x="17519" y="7772"/>
                </a:cubicBezTo>
                <a:cubicBezTo>
                  <a:pt x="17519" y="7766"/>
                  <a:pt x="17514" y="7766"/>
                  <a:pt x="17514" y="7760"/>
                </a:cubicBezTo>
                <a:cubicBezTo>
                  <a:pt x="17514" y="7748"/>
                  <a:pt x="17514" y="7748"/>
                  <a:pt x="17514" y="7748"/>
                </a:cubicBezTo>
                <a:cubicBezTo>
                  <a:pt x="17514" y="7742"/>
                  <a:pt x="17514" y="7742"/>
                  <a:pt x="17514" y="7737"/>
                </a:cubicBezTo>
                <a:cubicBezTo>
                  <a:pt x="17514" y="7725"/>
                  <a:pt x="17525" y="7725"/>
                  <a:pt x="17525" y="7713"/>
                </a:cubicBezTo>
                <a:cubicBezTo>
                  <a:pt x="17525" y="7707"/>
                  <a:pt x="17525" y="7701"/>
                  <a:pt x="17525" y="7689"/>
                </a:cubicBezTo>
                <a:cubicBezTo>
                  <a:pt x="17519" y="7689"/>
                  <a:pt x="17519" y="7689"/>
                  <a:pt x="17519" y="7689"/>
                </a:cubicBezTo>
                <a:cubicBezTo>
                  <a:pt x="17519" y="7653"/>
                  <a:pt x="17519" y="7653"/>
                  <a:pt x="17519" y="7653"/>
                </a:cubicBezTo>
                <a:cubicBezTo>
                  <a:pt x="17519" y="7648"/>
                  <a:pt x="17519" y="7648"/>
                  <a:pt x="17519" y="7642"/>
                </a:cubicBezTo>
                <a:cubicBezTo>
                  <a:pt x="17519" y="7636"/>
                  <a:pt x="17514" y="7636"/>
                  <a:pt x="17508" y="7630"/>
                </a:cubicBezTo>
                <a:cubicBezTo>
                  <a:pt x="17502" y="7618"/>
                  <a:pt x="17496" y="7618"/>
                  <a:pt x="17490" y="7606"/>
                </a:cubicBezTo>
                <a:cubicBezTo>
                  <a:pt x="17490" y="7600"/>
                  <a:pt x="17484" y="7600"/>
                  <a:pt x="17484" y="7594"/>
                </a:cubicBezTo>
                <a:cubicBezTo>
                  <a:pt x="17484" y="7588"/>
                  <a:pt x="17484" y="7588"/>
                  <a:pt x="17484" y="7582"/>
                </a:cubicBezTo>
                <a:cubicBezTo>
                  <a:pt x="17478" y="7576"/>
                  <a:pt x="17478" y="7576"/>
                  <a:pt x="17478" y="7571"/>
                </a:cubicBezTo>
                <a:cubicBezTo>
                  <a:pt x="17472" y="7564"/>
                  <a:pt x="17472" y="7564"/>
                  <a:pt x="17472" y="7559"/>
                </a:cubicBezTo>
                <a:cubicBezTo>
                  <a:pt x="17466" y="7553"/>
                  <a:pt x="17460" y="7553"/>
                  <a:pt x="17460" y="7553"/>
                </a:cubicBezTo>
                <a:cubicBezTo>
                  <a:pt x="17454" y="7541"/>
                  <a:pt x="17448" y="7535"/>
                  <a:pt x="17436" y="7529"/>
                </a:cubicBezTo>
                <a:lnTo>
                  <a:pt x="17431" y="7523"/>
                </a:lnTo>
                <a:cubicBezTo>
                  <a:pt x="17425" y="7517"/>
                  <a:pt x="17419" y="7517"/>
                  <a:pt x="17413" y="7517"/>
                </a:cubicBezTo>
                <a:cubicBezTo>
                  <a:pt x="17407" y="7511"/>
                  <a:pt x="17407" y="7511"/>
                  <a:pt x="17407" y="7505"/>
                </a:cubicBezTo>
                <a:cubicBezTo>
                  <a:pt x="17407" y="7446"/>
                  <a:pt x="17407" y="7446"/>
                  <a:pt x="17407" y="7446"/>
                </a:cubicBezTo>
                <a:cubicBezTo>
                  <a:pt x="17395" y="7446"/>
                  <a:pt x="17389" y="7446"/>
                  <a:pt x="17383" y="7446"/>
                </a:cubicBezTo>
                <a:cubicBezTo>
                  <a:pt x="17371" y="7446"/>
                  <a:pt x="17359" y="7446"/>
                  <a:pt x="17348" y="7446"/>
                </a:cubicBezTo>
                <a:cubicBezTo>
                  <a:pt x="17342" y="7446"/>
                  <a:pt x="17336" y="7440"/>
                  <a:pt x="17336" y="7440"/>
                </a:cubicBezTo>
                <a:cubicBezTo>
                  <a:pt x="17330" y="7440"/>
                  <a:pt x="17324" y="7434"/>
                  <a:pt x="17324" y="7434"/>
                </a:cubicBezTo>
                <a:cubicBezTo>
                  <a:pt x="17312" y="7428"/>
                  <a:pt x="17306" y="7422"/>
                  <a:pt x="17306" y="7410"/>
                </a:cubicBezTo>
                <a:cubicBezTo>
                  <a:pt x="17306" y="7398"/>
                  <a:pt x="17306" y="7398"/>
                  <a:pt x="17306" y="7398"/>
                </a:cubicBezTo>
                <a:cubicBezTo>
                  <a:pt x="17306" y="7398"/>
                  <a:pt x="17300" y="7393"/>
                  <a:pt x="17300" y="7387"/>
                </a:cubicBezTo>
                <a:cubicBezTo>
                  <a:pt x="17300" y="7381"/>
                  <a:pt x="17300" y="7375"/>
                  <a:pt x="17300" y="7363"/>
                </a:cubicBezTo>
                <a:cubicBezTo>
                  <a:pt x="17300" y="7363"/>
                  <a:pt x="17294" y="7363"/>
                  <a:pt x="17288" y="7363"/>
                </a:cubicBezTo>
                <a:cubicBezTo>
                  <a:pt x="17288" y="7363"/>
                  <a:pt x="17282" y="7363"/>
                  <a:pt x="17276" y="7357"/>
                </a:cubicBezTo>
                <a:cubicBezTo>
                  <a:pt x="17276" y="7351"/>
                  <a:pt x="17282" y="7339"/>
                  <a:pt x="17276" y="7333"/>
                </a:cubicBezTo>
                <a:lnTo>
                  <a:pt x="17270" y="7333"/>
                </a:lnTo>
                <a:cubicBezTo>
                  <a:pt x="17265" y="7327"/>
                  <a:pt x="17259" y="7327"/>
                  <a:pt x="17259" y="7327"/>
                </a:cubicBezTo>
                <a:cubicBezTo>
                  <a:pt x="17247" y="7321"/>
                  <a:pt x="17241" y="7321"/>
                  <a:pt x="17235" y="7316"/>
                </a:cubicBezTo>
                <a:cubicBezTo>
                  <a:pt x="17229" y="7310"/>
                  <a:pt x="17229" y="7304"/>
                  <a:pt x="17223" y="7304"/>
                </a:cubicBezTo>
                <a:cubicBezTo>
                  <a:pt x="17223" y="7298"/>
                  <a:pt x="17217" y="7298"/>
                  <a:pt x="17211" y="7292"/>
                </a:cubicBezTo>
                <a:cubicBezTo>
                  <a:pt x="17211" y="7292"/>
                  <a:pt x="17211" y="7286"/>
                  <a:pt x="17205" y="7280"/>
                </a:cubicBezTo>
                <a:cubicBezTo>
                  <a:pt x="17205" y="7280"/>
                  <a:pt x="17199" y="7274"/>
                  <a:pt x="17193" y="7274"/>
                </a:cubicBezTo>
                <a:cubicBezTo>
                  <a:pt x="17181" y="7268"/>
                  <a:pt x="17176" y="7268"/>
                  <a:pt x="17158" y="7262"/>
                </a:cubicBezTo>
                <a:cubicBezTo>
                  <a:pt x="17152" y="7262"/>
                  <a:pt x="17152" y="7262"/>
                  <a:pt x="17146" y="7256"/>
                </a:cubicBezTo>
                <a:cubicBezTo>
                  <a:pt x="17140" y="7256"/>
                  <a:pt x="17134" y="7250"/>
                  <a:pt x="17134" y="7244"/>
                </a:cubicBezTo>
                <a:cubicBezTo>
                  <a:pt x="17134" y="7239"/>
                  <a:pt x="17134" y="7232"/>
                  <a:pt x="17134" y="7221"/>
                </a:cubicBezTo>
                <a:cubicBezTo>
                  <a:pt x="17128" y="7215"/>
                  <a:pt x="17122" y="7209"/>
                  <a:pt x="17122" y="7197"/>
                </a:cubicBezTo>
                <a:cubicBezTo>
                  <a:pt x="17116" y="7197"/>
                  <a:pt x="17122" y="7191"/>
                  <a:pt x="17122" y="7185"/>
                </a:cubicBezTo>
                <a:cubicBezTo>
                  <a:pt x="17116" y="7179"/>
                  <a:pt x="17116" y="7179"/>
                  <a:pt x="17116" y="7173"/>
                </a:cubicBezTo>
                <a:cubicBezTo>
                  <a:pt x="17116" y="7167"/>
                  <a:pt x="17110" y="7167"/>
                  <a:pt x="17110" y="7161"/>
                </a:cubicBezTo>
                <a:cubicBezTo>
                  <a:pt x="17110" y="7161"/>
                  <a:pt x="17110" y="7155"/>
                  <a:pt x="17110" y="7150"/>
                </a:cubicBezTo>
                <a:cubicBezTo>
                  <a:pt x="17110" y="7138"/>
                  <a:pt x="17110" y="7138"/>
                  <a:pt x="17110" y="7138"/>
                </a:cubicBezTo>
                <a:cubicBezTo>
                  <a:pt x="17110" y="7132"/>
                  <a:pt x="17110" y="7126"/>
                  <a:pt x="17110" y="7114"/>
                </a:cubicBezTo>
                <a:lnTo>
                  <a:pt x="17110" y="7108"/>
                </a:lnTo>
                <a:cubicBezTo>
                  <a:pt x="17104" y="7096"/>
                  <a:pt x="17099" y="7090"/>
                  <a:pt x="17093" y="7084"/>
                </a:cubicBezTo>
                <a:cubicBezTo>
                  <a:pt x="17087" y="7078"/>
                  <a:pt x="17081" y="7078"/>
                  <a:pt x="17075" y="7072"/>
                </a:cubicBezTo>
                <a:cubicBezTo>
                  <a:pt x="17075" y="7066"/>
                  <a:pt x="17075" y="7061"/>
                  <a:pt x="17075" y="7055"/>
                </a:cubicBezTo>
                <a:cubicBezTo>
                  <a:pt x="17075" y="7049"/>
                  <a:pt x="17081" y="7043"/>
                  <a:pt x="17081" y="7037"/>
                </a:cubicBezTo>
                <a:cubicBezTo>
                  <a:pt x="17081" y="7025"/>
                  <a:pt x="17069" y="7013"/>
                  <a:pt x="17057" y="7013"/>
                </a:cubicBezTo>
                <a:cubicBezTo>
                  <a:pt x="17057" y="7013"/>
                  <a:pt x="17051" y="7013"/>
                  <a:pt x="17045" y="7013"/>
                </a:cubicBezTo>
                <a:lnTo>
                  <a:pt x="17039" y="7013"/>
                </a:lnTo>
                <a:cubicBezTo>
                  <a:pt x="17033" y="7013"/>
                  <a:pt x="17027" y="7007"/>
                  <a:pt x="17027" y="7007"/>
                </a:cubicBezTo>
                <a:cubicBezTo>
                  <a:pt x="17015" y="7001"/>
                  <a:pt x="17010" y="7001"/>
                  <a:pt x="16998" y="7001"/>
                </a:cubicBezTo>
                <a:cubicBezTo>
                  <a:pt x="16998" y="6995"/>
                  <a:pt x="16992" y="6995"/>
                  <a:pt x="16986" y="6995"/>
                </a:cubicBezTo>
                <a:cubicBezTo>
                  <a:pt x="16986" y="6989"/>
                  <a:pt x="16992" y="6984"/>
                  <a:pt x="16986" y="6984"/>
                </a:cubicBezTo>
                <a:cubicBezTo>
                  <a:pt x="16986" y="6978"/>
                  <a:pt x="16986" y="6978"/>
                  <a:pt x="16986" y="6972"/>
                </a:cubicBezTo>
                <a:cubicBezTo>
                  <a:pt x="16986" y="6966"/>
                  <a:pt x="16986" y="6966"/>
                  <a:pt x="16980" y="6960"/>
                </a:cubicBezTo>
                <a:cubicBezTo>
                  <a:pt x="16980" y="6948"/>
                  <a:pt x="16980" y="6948"/>
                  <a:pt x="16980" y="6948"/>
                </a:cubicBezTo>
                <a:cubicBezTo>
                  <a:pt x="16980" y="6936"/>
                  <a:pt x="16986" y="6924"/>
                  <a:pt x="16980" y="6912"/>
                </a:cubicBezTo>
                <a:cubicBezTo>
                  <a:pt x="16980" y="6906"/>
                  <a:pt x="16974" y="6906"/>
                  <a:pt x="16968" y="6901"/>
                </a:cubicBezTo>
                <a:cubicBezTo>
                  <a:pt x="16968" y="6901"/>
                  <a:pt x="16968" y="6896"/>
                  <a:pt x="16968" y="6890"/>
                </a:cubicBezTo>
                <a:lnTo>
                  <a:pt x="16956" y="6884"/>
                </a:lnTo>
                <a:cubicBezTo>
                  <a:pt x="16956" y="6878"/>
                  <a:pt x="16956" y="6872"/>
                  <a:pt x="16956" y="6872"/>
                </a:cubicBezTo>
                <a:cubicBezTo>
                  <a:pt x="16956" y="6860"/>
                  <a:pt x="16956" y="6854"/>
                  <a:pt x="16956" y="6848"/>
                </a:cubicBezTo>
                <a:cubicBezTo>
                  <a:pt x="16950" y="6842"/>
                  <a:pt x="16950" y="6836"/>
                  <a:pt x="16950" y="6836"/>
                </a:cubicBezTo>
                <a:cubicBezTo>
                  <a:pt x="16944" y="6824"/>
                  <a:pt x="16938" y="6818"/>
                  <a:pt x="16933" y="6813"/>
                </a:cubicBezTo>
                <a:cubicBezTo>
                  <a:pt x="16926" y="6813"/>
                  <a:pt x="16921" y="6818"/>
                  <a:pt x="16921" y="6813"/>
                </a:cubicBezTo>
                <a:cubicBezTo>
                  <a:pt x="16915" y="6824"/>
                  <a:pt x="16915" y="6824"/>
                  <a:pt x="16915" y="6824"/>
                </a:cubicBezTo>
                <a:cubicBezTo>
                  <a:pt x="16921" y="6836"/>
                  <a:pt x="16915" y="6842"/>
                  <a:pt x="16915" y="6848"/>
                </a:cubicBezTo>
                <a:close/>
                <a:moveTo>
                  <a:pt x="17875" y="6735"/>
                </a:moveTo>
                <a:lnTo>
                  <a:pt x="17875" y="6735"/>
                </a:lnTo>
                <a:cubicBezTo>
                  <a:pt x="17875" y="6741"/>
                  <a:pt x="17875" y="6747"/>
                  <a:pt x="17881" y="6747"/>
                </a:cubicBezTo>
                <a:cubicBezTo>
                  <a:pt x="17887" y="6753"/>
                  <a:pt x="17893" y="6753"/>
                  <a:pt x="17905" y="6753"/>
                </a:cubicBezTo>
                <a:cubicBezTo>
                  <a:pt x="17917" y="6753"/>
                  <a:pt x="17917" y="6753"/>
                  <a:pt x="17917" y="6753"/>
                </a:cubicBezTo>
                <a:cubicBezTo>
                  <a:pt x="17923" y="6753"/>
                  <a:pt x="17923" y="6747"/>
                  <a:pt x="17929" y="6747"/>
                </a:cubicBezTo>
                <a:cubicBezTo>
                  <a:pt x="17929" y="6741"/>
                  <a:pt x="17923" y="6741"/>
                  <a:pt x="17923" y="6735"/>
                </a:cubicBezTo>
                <a:cubicBezTo>
                  <a:pt x="17917" y="6730"/>
                  <a:pt x="17923" y="6730"/>
                  <a:pt x="17917" y="6724"/>
                </a:cubicBezTo>
                <a:cubicBezTo>
                  <a:pt x="17917" y="6718"/>
                  <a:pt x="17911" y="6724"/>
                  <a:pt x="17905" y="6724"/>
                </a:cubicBezTo>
                <a:cubicBezTo>
                  <a:pt x="17899" y="6718"/>
                  <a:pt x="17893" y="6718"/>
                  <a:pt x="17887" y="6718"/>
                </a:cubicBezTo>
                <a:cubicBezTo>
                  <a:pt x="17881" y="6718"/>
                  <a:pt x="17875" y="6718"/>
                  <a:pt x="17869" y="6718"/>
                </a:cubicBezTo>
                <a:cubicBezTo>
                  <a:pt x="17869" y="6724"/>
                  <a:pt x="17869" y="6735"/>
                  <a:pt x="17875" y="6735"/>
                </a:cubicBezTo>
                <a:close/>
                <a:moveTo>
                  <a:pt x="17591" y="6546"/>
                </a:moveTo>
                <a:lnTo>
                  <a:pt x="17591" y="6546"/>
                </a:lnTo>
                <a:cubicBezTo>
                  <a:pt x="17591" y="6552"/>
                  <a:pt x="17603" y="6552"/>
                  <a:pt x="17603" y="6558"/>
                </a:cubicBezTo>
                <a:cubicBezTo>
                  <a:pt x="17608" y="6569"/>
                  <a:pt x="17620" y="6569"/>
                  <a:pt x="17626" y="6575"/>
                </a:cubicBezTo>
                <a:cubicBezTo>
                  <a:pt x="17626" y="6581"/>
                  <a:pt x="17626" y="6581"/>
                  <a:pt x="17632" y="6587"/>
                </a:cubicBezTo>
                <a:cubicBezTo>
                  <a:pt x="17632" y="6593"/>
                  <a:pt x="17638" y="6593"/>
                  <a:pt x="17644" y="6599"/>
                </a:cubicBezTo>
                <a:cubicBezTo>
                  <a:pt x="17644" y="6599"/>
                  <a:pt x="17650" y="6605"/>
                  <a:pt x="17656" y="6605"/>
                </a:cubicBezTo>
                <a:lnTo>
                  <a:pt x="17662" y="6599"/>
                </a:lnTo>
                <a:cubicBezTo>
                  <a:pt x="17662" y="6593"/>
                  <a:pt x="17662" y="6593"/>
                  <a:pt x="17662" y="6587"/>
                </a:cubicBezTo>
                <a:cubicBezTo>
                  <a:pt x="17662" y="6581"/>
                  <a:pt x="17656" y="6581"/>
                  <a:pt x="17656" y="6575"/>
                </a:cubicBezTo>
                <a:cubicBezTo>
                  <a:pt x="17650" y="6569"/>
                  <a:pt x="17656" y="6569"/>
                  <a:pt x="17656" y="6563"/>
                </a:cubicBezTo>
                <a:cubicBezTo>
                  <a:pt x="17650" y="6558"/>
                  <a:pt x="17650" y="6558"/>
                  <a:pt x="17644" y="6552"/>
                </a:cubicBezTo>
                <a:cubicBezTo>
                  <a:pt x="17638" y="6546"/>
                  <a:pt x="17632" y="6540"/>
                  <a:pt x="17620" y="6534"/>
                </a:cubicBezTo>
                <a:cubicBezTo>
                  <a:pt x="17620" y="6534"/>
                  <a:pt x="17614" y="6534"/>
                  <a:pt x="17608" y="6528"/>
                </a:cubicBezTo>
                <a:cubicBezTo>
                  <a:pt x="17608" y="6528"/>
                  <a:pt x="17608" y="6522"/>
                  <a:pt x="17608" y="6516"/>
                </a:cubicBezTo>
                <a:cubicBezTo>
                  <a:pt x="17608" y="6516"/>
                  <a:pt x="17608" y="6510"/>
                  <a:pt x="17608" y="6504"/>
                </a:cubicBezTo>
                <a:cubicBezTo>
                  <a:pt x="17597" y="6504"/>
                  <a:pt x="17597" y="6504"/>
                  <a:pt x="17597" y="6504"/>
                </a:cubicBezTo>
                <a:cubicBezTo>
                  <a:pt x="17597" y="6504"/>
                  <a:pt x="17591" y="6510"/>
                  <a:pt x="17585" y="6510"/>
                </a:cubicBezTo>
                <a:cubicBezTo>
                  <a:pt x="17591" y="6516"/>
                  <a:pt x="17591" y="6516"/>
                  <a:pt x="17591" y="6522"/>
                </a:cubicBezTo>
                <a:cubicBezTo>
                  <a:pt x="17597" y="6528"/>
                  <a:pt x="17597" y="6534"/>
                  <a:pt x="17597" y="6534"/>
                </a:cubicBezTo>
                <a:cubicBezTo>
                  <a:pt x="17597" y="6540"/>
                  <a:pt x="17591" y="6540"/>
                  <a:pt x="17591" y="6546"/>
                </a:cubicBezTo>
                <a:close/>
                <a:moveTo>
                  <a:pt x="17265" y="6510"/>
                </a:moveTo>
                <a:lnTo>
                  <a:pt x="17265" y="6510"/>
                </a:lnTo>
                <a:cubicBezTo>
                  <a:pt x="17265" y="6522"/>
                  <a:pt x="17270" y="6528"/>
                  <a:pt x="17270" y="6534"/>
                </a:cubicBezTo>
                <a:cubicBezTo>
                  <a:pt x="17270" y="6540"/>
                  <a:pt x="17265" y="6540"/>
                  <a:pt x="17265" y="6540"/>
                </a:cubicBezTo>
                <a:cubicBezTo>
                  <a:pt x="17288" y="6540"/>
                  <a:pt x="17300" y="6540"/>
                  <a:pt x="17318" y="6540"/>
                </a:cubicBezTo>
                <a:cubicBezTo>
                  <a:pt x="17324" y="6540"/>
                  <a:pt x="17330" y="6546"/>
                  <a:pt x="17342" y="6546"/>
                </a:cubicBezTo>
                <a:cubicBezTo>
                  <a:pt x="17348" y="6546"/>
                  <a:pt x="17353" y="6546"/>
                  <a:pt x="17359" y="6546"/>
                </a:cubicBezTo>
                <a:cubicBezTo>
                  <a:pt x="17371" y="6546"/>
                  <a:pt x="17377" y="6546"/>
                  <a:pt x="17383" y="6546"/>
                </a:cubicBezTo>
                <a:cubicBezTo>
                  <a:pt x="17389" y="6546"/>
                  <a:pt x="17395" y="6546"/>
                  <a:pt x="17395" y="6540"/>
                </a:cubicBezTo>
                <a:cubicBezTo>
                  <a:pt x="17401" y="6540"/>
                  <a:pt x="17401" y="6534"/>
                  <a:pt x="17407" y="6528"/>
                </a:cubicBezTo>
                <a:cubicBezTo>
                  <a:pt x="17413" y="6528"/>
                  <a:pt x="17413" y="6534"/>
                  <a:pt x="17419" y="6528"/>
                </a:cubicBezTo>
                <a:cubicBezTo>
                  <a:pt x="17425" y="6528"/>
                  <a:pt x="17425" y="6528"/>
                  <a:pt x="17431" y="6528"/>
                </a:cubicBezTo>
                <a:cubicBezTo>
                  <a:pt x="17436" y="6522"/>
                  <a:pt x="17436" y="6522"/>
                  <a:pt x="17442" y="6516"/>
                </a:cubicBezTo>
                <a:cubicBezTo>
                  <a:pt x="17448" y="6510"/>
                  <a:pt x="17448" y="6504"/>
                  <a:pt x="17454" y="6492"/>
                </a:cubicBezTo>
                <a:cubicBezTo>
                  <a:pt x="17454" y="6486"/>
                  <a:pt x="17454" y="6480"/>
                  <a:pt x="17454" y="6469"/>
                </a:cubicBezTo>
                <a:cubicBezTo>
                  <a:pt x="17460" y="6463"/>
                  <a:pt x="17466" y="6463"/>
                  <a:pt x="17466" y="6457"/>
                </a:cubicBezTo>
                <a:cubicBezTo>
                  <a:pt x="17466" y="6457"/>
                  <a:pt x="17466" y="6451"/>
                  <a:pt x="17466" y="6445"/>
                </a:cubicBezTo>
                <a:cubicBezTo>
                  <a:pt x="17466" y="6439"/>
                  <a:pt x="17460" y="6439"/>
                  <a:pt x="17460" y="6433"/>
                </a:cubicBezTo>
                <a:cubicBezTo>
                  <a:pt x="17460" y="6439"/>
                  <a:pt x="17454" y="6439"/>
                  <a:pt x="17448" y="6439"/>
                </a:cubicBezTo>
                <a:cubicBezTo>
                  <a:pt x="17448" y="6439"/>
                  <a:pt x="17442" y="6439"/>
                  <a:pt x="17436" y="6439"/>
                </a:cubicBezTo>
                <a:cubicBezTo>
                  <a:pt x="17436" y="6439"/>
                  <a:pt x="17431" y="6439"/>
                  <a:pt x="17431" y="6445"/>
                </a:cubicBezTo>
                <a:cubicBezTo>
                  <a:pt x="17425" y="6445"/>
                  <a:pt x="17419" y="6445"/>
                  <a:pt x="17419" y="6451"/>
                </a:cubicBezTo>
                <a:cubicBezTo>
                  <a:pt x="17413" y="6457"/>
                  <a:pt x="17419" y="6463"/>
                  <a:pt x="17419" y="6475"/>
                </a:cubicBezTo>
                <a:cubicBezTo>
                  <a:pt x="17413" y="6480"/>
                  <a:pt x="17413" y="6480"/>
                  <a:pt x="17407" y="6486"/>
                </a:cubicBezTo>
                <a:cubicBezTo>
                  <a:pt x="17407" y="6486"/>
                  <a:pt x="17407" y="6492"/>
                  <a:pt x="17407" y="6498"/>
                </a:cubicBezTo>
                <a:cubicBezTo>
                  <a:pt x="17401" y="6498"/>
                  <a:pt x="17395" y="6498"/>
                  <a:pt x="17395" y="6498"/>
                </a:cubicBezTo>
                <a:cubicBezTo>
                  <a:pt x="17377" y="6498"/>
                  <a:pt x="17365" y="6498"/>
                  <a:pt x="17342" y="6498"/>
                </a:cubicBezTo>
                <a:cubicBezTo>
                  <a:pt x="17330" y="6498"/>
                  <a:pt x="17330" y="6498"/>
                  <a:pt x="17330" y="6498"/>
                </a:cubicBezTo>
                <a:cubicBezTo>
                  <a:pt x="17318" y="6498"/>
                  <a:pt x="17318" y="6498"/>
                  <a:pt x="17318" y="6498"/>
                </a:cubicBezTo>
                <a:cubicBezTo>
                  <a:pt x="17306" y="6498"/>
                  <a:pt x="17294" y="6498"/>
                  <a:pt x="17282" y="6498"/>
                </a:cubicBezTo>
                <a:cubicBezTo>
                  <a:pt x="17276" y="6498"/>
                  <a:pt x="17276" y="6492"/>
                  <a:pt x="17270" y="6492"/>
                </a:cubicBezTo>
                <a:cubicBezTo>
                  <a:pt x="17270" y="6498"/>
                  <a:pt x="17265" y="6510"/>
                  <a:pt x="17265" y="6510"/>
                </a:cubicBezTo>
                <a:close/>
                <a:moveTo>
                  <a:pt x="16310" y="6652"/>
                </a:moveTo>
                <a:lnTo>
                  <a:pt x="16310" y="6652"/>
                </a:lnTo>
                <a:cubicBezTo>
                  <a:pt x="16310" y="6658"/>
                  <a:pt x="16310" y="6664"/>
                  <a:pt x="16310" y="6664"/>
                </a:cubicBezTo>
                <a:cubicBezTo>
                  <a:pt x="16346" y="6664"/>
                  <a:pt x="16346" y="6664"/>
                  <a:pt x="16346" y="6664"/>
                </a:cubicBezTo>
                <a:cubicBezTo>
                  <a:pt x="16351" y="6664"/>
                  <a:pt x="16357" y="6664"/>
                  <a:pt x="16357" y="6658"/>
                </a:cubicBezTo>
                <a:cubicBezTo>
                  <a:pt x="16363" y="6652"/>
                  <a:pt x="16363" y="6647"/>
                  <a:pt x="16363" y="6641"/>
                </a:cubicBezTo>
                <a:cubicBezTo>
                  <a:pt x="16363" y="6629"/>
                  <a:pt x="16363" y="6623"/>
                  <a:pt x="16357" y="6611"/>
                </a:cubicBezTo>
                <a:cubicBezTo>
                  <a:pt x="16357" y="6605"/>
                  <a:pt x="16351" y="6605"/>
                  <a:pt x="16351" y="6599"/>
                </a:cubicBezTo>
                <a:cubicBezTo>
                  <a:pt x="16334" y="6605"/>
                  <a:pt x="16328" y="6611"/>
                  <a:pt x="16310" y="6623"/>
                </a:cubicBezTo>
                <a:cubicBezTo>
                  <a:pt x="16310" y="6635"/>
                  <a:pt x="16310" y="6647"/>
                  <a:pt x="16310" y="6652"/>
                </a:cubicBezTo>
                <a:close/>
                <a:moveTo>
                  <a:pt x="16014" y="6623"/>
                </a:moveTo>
                <a:lnTo>
                  <a:pt x="16014" y="6623"/>
                </a:lnTo>
                <a:cubicBezTo>
                  <a:pt x="16014" y="6623"/>
                  <a:pt x="16014" y="6629"/>
                  <a:pt x="16014" y="6635"/>
                </a:cubicBezTo>
                <a:cubicBezTo>
                  <a:pt x="16014" y="6635"/>
                  <a:pt x="16019" y="6641"/>
                  <a:pt x="16019" y="6647"/>
                </a:cubicBezTo>
                <a:cubicBezTo>
                  <a:pt x="16025" y="6641"/>
                  <a:pt x="16025" y="6647"/>
                  <a:pt x="16031" y="6647"/>
                </a:cubicBezTo>
                <a:cubicBezTo>
                  <a:pt x="16037" y="6641"/>
                  <a:pt x="16037" y="6635"/>
                  <a:pt x="16043" y="6635"/>
                </a:cubicBezTo>
                <a:cubicBezTo>
                  <a:pt x="16049" y="6635"/>
                  <a:pt x="16055" y="6641"/>
                  <a:pt x="16061" y="6641"/>
                </a:cubicBezTo>
                <a:cubicBezTo>
                  <a:pt x="16067" y="6641"/>
                  <a:pt x="16067" y="6641"/>
                  <a:pt x="16067" y="6641"/>
                </a:cubicBezTo>
                <a:cubicBezTo>
                  <a:pt x="16073" y="6641"/>
                  <a:pt x="16073" y="6635"/>
                  <a:pt x="16079" y="6635"/>
                </a:cubicBezTo>
                <a:cubicBezTo>
                  <a:pt x="16067" y="6623"/>
                  <a:pt x="16067" y="6623"/>
                  <a:pt x="16067" y="6623"/>
                </a:cubicBezTo>
                <a:lnTo>
                  <a:pt x="16014" y="6623"/>
                </a:lnTo>
                <a:close/>
                <a:moveTo>
                  <a:pt x="16500" y="6504"/>
                </a:moveTo>
                <a:lnTo>
                  <a:pt x="16500" y="6504"/>
                </a:lnTo>
                <a:cubicBezTo>
                  <a:pt x="16494" y="6510"/>
                  <a:pt x="16488" y="6510"/>
                  <a:pt x="16488" y="6516"/>
                </a:cubicBezTo>
                <a:cubicBezTo>
                  <a:pt x="16482" y="6516"/>
                  <a:pt x="16476" y="6516"/>
                  <a:pt x="16476" y="6522"/>
                </a:cubicBezTo>
                <a:cubicBezTo>
                  <a:pt x="16476" y="6528"/>
                  <a:pt x="16476" y="6534"/>
                  <a:pt x="16476" y="6534"/>
                </a:cubicBezTo>
                <a:cubicBezTo>
                  <a:pt x="16476" y="6540"/>
                  <a:pt x="16470" y="6546"/>
                  <a:pt x="16470" y="6546"/>
                </a:cubicBezTo>
                <a:cubicBezTo>
                  <a:pt x="16470" y="6552"/>
                  <a:pt x="16470" y="6552"/>
                  <a:pt x="16470" y="6558"/>
                </a:cubicBezTo>
                <a:cubicBezTo>
                  <a:pt x="16470" y="6563"/>
                  <a:pt x="16464" y="6563"/>
                  <a:pt x="16464" y="6569"/>
                </a:cubicBezTo>
                <a:cubicBezTo>
                  <a:pt x="16464" y="6575"/>
                  <a:pt x="16476" y="6575"/>
                  <a:pt x="16482" y="6575"/>
                </a:cubicBezTo>
                <a:cubicBezTo>
                  <a:pt x="16482" y="6575"/>
                  <a:pt x="16488" y="6575"/>
                  <a:pt x="16494" y="6575"/>
                </a:cubicBezTo>
                <a:cubicBezTo>
                  <a:pt x="16494" y="6569"/>
                  <a:pt x="16500" y="6569"/>
                  <a:pt x="16506" y="6563"/>
                </a:cubicBezTo>
                <a:cubicBezTo>
                  <a:pt x="16506" y="6563"/>
                  <a:pt x="16506" y="6558"/>
                  <a:pt x="16506" y="6552"/>
                </a:cubicBezTo>
                <a:cubicBezTo>
                  <a:pt x="16512" y="6540"/>
                  <a:pt x="16517" y="6528"/>
                  <a:pt x="16517" y="6510"/>
                </a:cubicBezTo>
                <a:cubicBezTo>
                  <a:pt x="16517" y="6504"/>
                  <a:pt x="16517" y="6504"/>
                  <a:pt x="16517" y="6504"/>
                </a:cubicBezTo>
                <a:cubicBezTo>
                  <a:pt x="16517" y="6504"/>
                  <a:pt x="16512" y="6504"/>
                  <a:pt x="16512" y="6498"/>
                </a:cubicBezTo>
                <a:cubicBezTo>
                  <a:pt x="16506" y="6498"/>
                  <a:pt x="16500" y="6504"/>
                  <a:pt x="16500" y="6504"/>
                </a:cubicBezTo>
                <a:close/>
                <a:moveTo>
                  <a:pt x="16417" y="6415"/>
                </a:moveTo>
                <a:lnTo>
                  <a:pt x="16417" y="6415"/>
                </a:lnTo>
                <a:cubicBezTo>
                  <a:pt x="16423" y="6415"/>
                  <a:pt x="16423" y="6415"/>
                  <a:pt x="16428" y="6415"/>
                </a:cubicBezTo>
                <a:cubicBezTo>
                  <a:pt x="16435" y="6415"/>
                  <a:pt x="16435" y="6403"/>
                  <a:pt x="16435" y="6403"/>
                </a:cubicBezTo>
                <a:cubicBezTo>
                  <a:pt x="16440" y="6403"/>
                  <a:pt x="16446" y="6409"/>
                  <a:pt x="16446" y="6409"/>
                </a:cubicBezTo>
                <a:cubicBezTo>
                  <a:pt x="16458" y="6409"/>
                  <a:pt x="16464" y="6409"/>
                  <a:pt x="16470" y="6409"/>
                </a:cubicBezTo>
                <a:cubicBezTo>
                  <a:pt x="16476" y="6409"/>
                  <a:pt x="16482" y="6409"/>
                  <a:pt x="16482" y="6409"/>
                </a:cubicBezTo>
                <a:cubicBezTo>
                  <a:pt x="16494" y="6409"/>
                  <a:pt x="16500" y="6415"/>
                  <a:pt x="16506" y="6421"/>
                </a:cubicBezTo>
                <a:cubicBezTo>
                  <a:pt x="16517" y="6427"/>
                  <a:pt x="16517" y="6433"/>
                  <a:pt x="16529" y="6439"/>
                </a:cubicBezTo>
                <a:cubicBezTo>
                  <a:pt x="16529" y="6439"/>
                  <a:pt x="16535" y="6439"/>
                  <a:pt x="16541" y="6445"/>
                </a:cubicBezTo>
                <a:cubicBezTo>
                  <a:pt x="16547" y="6445"/>
                  <a:pt x="16541" y="6451"/>
                  <a:pt x="16547" y="6457"/>
                </a:cubicBezTo>
                <a:cubicBezTo>
                  <a:pt x="16553" y="6457"/>
                  <a:pt x="16559" y="6457"/>
                  <a:pt x="16559" y="6457"/>
                </a:cubicBezTo>
                <a:cubicBezTo>
                  <a:pt x="16565" y="6457"/>
                  <a:pt x="16571" y="6457"/>
                  <a:pt x="16577" y="6457"/>
                </a:cubicBezTo>
                <a:lnTo>
                  <a:pt x="16583" y="6463"/>
                </a:lnTo>
                <a:cubicBezTo>
                  <a:pt x="16601" y="6463"/>
                  <a:pt x="16606" y="6457"/>
                  <a:pt x="16624" y="6463"/>
                </a:cubicBezTo>
                <a:cubicBezTo>
                  <a:pt x="16624" y="6463"/>
                  <a:pt x="16630" y="6463"/>
                  <a:pt x="16636" y="6469"/>
                </a:cubicBezTo>
                <a:cubicBezTo>
                  <a:pt x="16642" y="6469"/>
                  <a:pt x="16648" y="6475"/>
                  <a:pt x="16660" y="6480"/>
                </a:cubicBezTo>
                <a:lnTo>
                  <a:pt x="16666" y="6486"/>
                </a:lnTo>
                <a:cubicBezTo>
                  <a:pt x="16672" y="6492"/>
                  <a:pt x="16678" y="6492"/>
                  <a:pt x="16678" y="6498"/>
                </a:cubicBezTo>
                <a:cubicBezTo>
                  <a:pt x="16689" y="6504"/>
                  <a:pt x="16695" y="6510"/>
                  <a:pt x="16701" y="6522"/>
                </a:cubicBezTo>
                <a:cubicBezTo>
                  <a:pt x="16701" y="6528"/>
                  <a:pt x="16701" y="6528"/>
                  <a:pt x="16707" y="6534"/>
                </a:cubicBezTo>
                <a:cubicBezTo>
                  <a:pt x="16713" y="6546"/>
                  <a:pt x="16731" y="6552"/>
                  <a:pt x="16731" y="6569"/>
                </a:cubicBezTo>
                <a:lnTo>
                  <a:pt x="16725" y="6575"/>
                </a:lnTo>
                <a:cubicBezTo>
                  <a:pt x="16725" y="6581"/>
                  <a:pt x="16725" y="6587"/>
                  <a:pt x="16725" y="6593"/>
                </a:cubicBezTo>
                <a:cubicBezTo>
                  <a:pt x="16725" y="6599"/>
                  <a:pt x="16719" y="6611"/>
                  <a:pt x="16707" y="6611"/>
                </a:cubicBezTo>
                <a:cubicBezTo>
                  <a:pt x="16707" y="6611"/>
                  <a:pt x="16701" y="6611"/>
                  <a:pt x="16695" y="6611"/>
                </a:cubicBezTo>
                <a:cubicBezTo>
                  <a:pt x="16695" y="6611"/>
                  <a:pt x="16689" y="6617"/>
                  <a:pt x="16683" y="6617"/>
                </a:cubicBezTo>
                <a:cubicBezTo>
                  <a:pt x="16683" y="6617"/>
                  <a:pt x="16678" y="6623"/>
                  <a:pt x="16672" y="6623"/>
                </a:cubicBezTo>
                <a:cubicBezTo>
                  <a:pt x="16672" y="6629"/>
                  <a:pt x="16666" y="6629"/>
                  <a:pt x="16660" y="6635"/>
                </a:cubicBezTo>
                <a:cubicBezTo>
                  <a:pt x="16660" y="6641"/>
                  <a:pt x="16660" y="6641"/>
                  <a:pt x="16660" y="6647"/>
                </a:cubicBezTo>
                <a:cubicBezTo>
                  <a:pt x="16660" y="6652"/>
                  <a:pt x="16660" y="6652"/>
                  <a:pt x="16660" y="6658"/>
                </a:cubicBezTo>
                <a:cubicBezTo>
                  <a:pt x="16660" y="6670"/>
                  <a:pt x="16672" y="6676"/>
                  <a:pt x="16683" y="6676"/>
                </a:cubicBezTo>
                <a:cubicBezTo>
                  <a:pt x="16695" y="6676"/>
                  <a:pt x="16701" y="6676"/>
                  <a:pt x="16713" y="6670"/>
                </a:cubicBezTo>
                <a:cubicBezTo>
                  <a:pt x="16713" y="6664"/>
                  <a:pt x="16719" y="6664"/>
                  <a:pt x="16725" y="6658"/>
                </a:cubicBezTo>
                <a:lnTo>
                  <a:pt x="16725" y="6652"/>
                </a:lnTo>
                <a:cubicBezTo>
                  <a:pt x="16731" y="6647"/>
                  <a:pt x="16731" y="6641"/>
                  <a:pt x="16737" y="6641"/>
                </a:cubicBezTo>
                <a:cubicBezTo>
                  <a:pt x="16755" y="6641"/>
                  <a:pt x="16760" y="6641"/>
                  <a:pt x="16772" y="6647"/>
                </a:cubicBezTo>
                <a:cubicBezTo>
                  <a:pt x="16778" y="6652"/>
                  <a:pt x="16778" y="6652"/>
                  <a:pt x="16784" y="6658"/>
                </a:cubicBezTo>
                <a:cubicBezTo>
                  <a:pt x="16784" y="6664"/>
                  <a:pt x="16790" y="6664"/>
                  <a:pt x="16796" y="6664"/>
                </a:cubicBezTo>
                <a:cubicBezTo>
                  <a:pt x="16796" y="6670"/>
                  <a:pt x="16802" y="6676"/>
                  <a:pt x="16808" y="6676"/>
                </a:cubicBezTo>
                <a:cubicBezTo>
                  <a:pt x="16808" y="6682"/>
                  <a:pt x="16814" y="6682"/>
                  <a:pt x="16814" y="6682"/>
                </a:cubicBezTo>
                <a:cubicBezTo>
                  <a:pt x="16820" y="6682"/>
                  <a:pt x="16826" y="6688"/>
                  <a:pt x="16826" y="6688"/>
                </a:cubicBezTo>
                <a:cubicBezTo>
                  <a:pt x="16838" y="6688"/>
                  <a:pt x="16844" y="6688"/>
                  <a:pt x="16855" y="6694"/>
                </a:cubicBezTo>
                <a:cubicBezTo>
                  <a:pt x="16861" y="6700"/>
                  <a:pt x="16861" y="6700"/>
                  <a:pt x="16867" y="6706"/>
                </a:cubicBezTo>
                <a:cubicBezTo>
                  <a:pt x="16873" y="6706"/>
                  <a:pt x="16873" y="6706"/>
                  <a:pt x="16879" y="6706"/>
                </a:cubicBezTo>
                <a:cubicBezTo>
                  <a:pt x="16885" y="6706"/>
                  <a:pt x="16891" y="6712"/>
                  <a:pt x="16897" y="6712"/>
                </a:cubicBezTo>
                <a:cubicBezTo>
                  <a:pt x="16909" y="6712"/>
                  <a:pt x="16915" y="6712"/>
                  <a:pt x="16926" y="6712"/>
                </a:cubicBezTo>
                <a:cubicBezTo>
                  <a:pt x="16933" y="6712"/>
                  <a:pt x="16938" y="6712"/>
                  <a:pt x="16950" y="6712"/>
                </a:cubicBezTo>
                <a:cubicBezTo>
                  <a:pt x="16950" y="6712"/>
                  <a:pt x="16956" y="6706"/>
                  <a:pt x="16962" y="6706"/>
                </a:cubicBezTo>
                <a:cubicBezTo>
                  <a:pt x="16962" y="6700"/>
                  <a:pt x="16968" y="6700"/>
                  <a:pt x="16968" y="6700"/>
                </a:cubicBezTo>
                <a:cubicBezTo>
                  <a:pt x="16974" y="6694"/>
                  <a:pt x="16974" y="6688"/>
                  <a:pt x="16974" y="6688"/>
                </a:cubicBezTo>
                <a:cubicBezTo>
                  <a:pt x="16974" y="6676"/>
                  <a:pt x="16974" y="6670"/>
                  <a:pt x="16974" y="6664"/>
                </a:cubicBezTo>
                <a:cubicBezTo>
                  <a:pt x="16980" y="6664"/>
                  <a:pt x="16986" y="6664"/>
                  <a:pt x="16992" y="6664"/>
                </a:cubicBezTo>
                <a:cubicBezTo>
                  <a:pt x="16998" y="6658"/>
                  <a:pt x="17004" y="6658"/>
                  <a:pt x="17015" y="6652"/>
                </a:cubicBezTo>
                <a:cubicBezTo>
                  <a:pt x="17021" y="6652"/>
                  <a:pt x="17021" y="6647"/>
                  <a:pt x="17027" y="6641"/>
                </a:cubicBezTo>
                <a:cubicBezTo>
                  <a:pt x="17033" y="6635"/>
                  <a:pt x="17039" y="6623"/>
                  <a:pt x="17051" y="6623"/>
                </a:cubicBezTo>
                <a:cubicBezTo>
                  <a:pt x="17057" y="6623"/>
                  <a:pt x="17057" y="6623"/>
                  <a:pt x="17057" y="6623"/>
                </a:cubicBezTo>
                <a:cubicBezTo>
                  <a:pt x="17063" y="6623"/>
                  <a:pt x="17063" y="6623"/>
                  <a:pt x="17069" y="6629"/>
                </a:cubicBezTo>
                <a:cubicBezTo>
                  <a:pt x="17069" y="6629"/>
                  <a:pt x="17075" y="6629"/>
                  <a:pt x="17081" y="6629"/>
                </a:cubicBezTo>
                <a:cubicBezTo>
                  <a:pt x="17087" y="6629"/>
                  <a:pt x="17087" y="6635"/>
                  <a:pt x="17093" y="6635"/>
                </a:cubicBezTo>
                <a:cubicBezTo>
                  <a:pt x="17099" y="6641"/>
                  <a:pt x="17104" y="6641"/>
                  <a:pt x="17116" y="6647"/>
                </a:cubicBezTo>
                <a:lnTo>
                  <a:pt x="17122" y="6652"/>
                </a:lnTo>
                <a:cubicBezTo>
                  <a:pt x="17134" y="6658"/>
                  <a:pt x="17134" y="6670"/>
                  <a:pt x="17140" y="6676"/>
                </a:cubicBezTo>
                <a:cubicBezTo>
                  <a:pt x="17140" y="6676"/>
                  <a:pt x="17146" y="6682"/>
                  <a:pt x="17146" y="6688"/>
                </a:cubicBezTo>
                <a:cubicBezTo>
                  <a:pt x="17152" y="6694"/>
                  <a:pt x="17158" y="6694"/>
                  <a:pt x="17170" y="6706"/>
                </a:cubicBezTo>
                <a:cubicBezTo>
                  <a:pt x="17170" y="6706"/>
                  <a:pt x="17176" y="6712"/>
                  <a:pt x="17176" y="6718"/>
                </a:cubicBezTo>
                <a:cubicBezTo>
                  <a:pt x="17181" y="6724"/>
                  <a:pt x="17187" y="6730"/>
                  <a:pt x="17193" y="6735"/>
                </a:cubicBezTo>
                <a:cubicBezTo>
                  <a:pt x="17193" y="6741"/>
                  <a:pt x="17199" y="6747"/>
                  <a:pt x="17199" y="6753"/>
                </a:cubicBezTo>
                <a:cubicBezTo>
                  <a:pt x="17199" y="6759"/>
                  <a:pt x="17205" y="6765"/>
                  <a:pt x="17205" y="6765"/>
                </a:cubicBezTo>
                <a:cubicBezTo>
                  <a:pt x="17217" y="6765"/>
                  <a:pt x="17217" y="6765"/>
                  <a:pt x="17229" y="6765"/>
                </a:cubicBezTo>
                <a:cubicBezTo>
                  <a:pt x="17241" y="6765"/>
                  <a:pt x="17253" y="6765"/>
                  <a:pt x="17270" y="6759"/>
                </a:cubicBezTo>
                <a:cubicBezTo>
                  <a:pt x="17276" y="6759"/>
                  <a:pt x="17282" y="6759"/>
                  <a:pt x="17288" y="6759"/>
                </a:cubicBezTo>
                <a:cubicBezTo>
                  <a:pt x="17306" y="6759"/>
                  <a:pt x="17312" y="6765"/>
                  <a:pt x="17318" y="6777"/>
                </a:cubicBezTo>
                <a:cubicBezTo>
                  <a:pt x="17330" y="6789"/>
                  <a:pt x="17330" y="6789"/>
                  <a:pt x="17342" y="6795"/>
                </a:cubicBezTo>
                <a:cubicBezTo>
                  <a:pt x="17348" y="6795"/>
                  <a:pt x="17353" y="6801"/>
                  <a:pt x="17359" y="6801"/>
                </a:cubicBezTo>
                <a:cubicBezTo>
                  <a:pt x="17365" y="6801"/>
                  <a:pt x="17371" y="6801"/>
                  <a:pt x="17377" y="6801"/>
                </a:cubicBezTo>
                <a:cubicBezTo>
                  <a:pt x="17377" y="6765"/>
                  <a:pt x="17377" y="6765"/>
                  <a:pt x="17377" y="6765"/>
                </a:cubicBezTo>
                <a:cubicBezTo>
                  <a:pt x="17377" y="6753"/>
                  <a:pt x="17371" y="6747"/>
                  <a:pt x="17359" y="6747"/>
                </a:cubicBezTo>
                <a:cubicBezTo>
                  <a:pt x="17359" y="6747"/>
                  <a:pt x="17353" y="6747"/>
                  <a:pt x="17353" y="6741"/>
                </a:cubicBezTo>
                <a:cubicBezTo>
                  <a:pt x="17348" y="6741"/>
                  <a:pt x="17342" y="6741"/>
                  <a:pt x="17342" y="6741"/>
                </a:cubicBezTo>
                <a:cubicBezTo>
                  <a:pt x="17336" y="6741"/>
                  <a:pt x="17336" y="6735"/>
                  <a:pt x="17336" y="6730"/>
                </a:cubicBezTo>
                <a:cubicBezTo>
                  <a:pt x="17330" y="6724"/>
                  <a:pt x="17330" y="6724"/>
                  <a:pt x="17324" y="6718"/>
                </a:cubicBezTo>
                <a:cubicBezTo>
                  <a:pt x="17324" y="6712"/>
                  <a:pt x="17318" y="6712"/>
                  <a:pt x="17312" y="6712"/>
                </a:cubicBezTo>
                <a:cubicBezTo>
                  <a:pt x="17306" y="6712"/>
                  <a:pt x="17300" y="6712"/>
                  <a:pt x="17300" y="6712"/>
                </a:cubicBezTo>
                <a:cubicBezTo>
                  <a:pt x="17294" y="6706"/>
                  <a:pt x="17294" y="6712"/>
                  <a:pt x="17288" y="6712"/>
                </a:cubicBezTo>
                <a:cubicBezTo>
                  <a:pt x="17282" y="6706"/>
                  <a:pt x="17282" y="6700"/>
                  <a:pt x="17276" y="6700"/>
                </a:cubicBezTo>
                <a:cubicBezTo>
                  <a:pt x="17270" y="6700"/>
                  <a:pt x="17270" y="6700"/>
                  <a:pt x="17265" y="6700"/>
                </a:cubicBezTo>
                <a:cubicBezTo>
                  <a:pt x="17259" y="6700"/>
                  <a:pt x="17259" y="6694"/>
                  <a:pt x="17253" y="6694"/>
                </a:cubicBezTo>
                <a:cubicBezTo>
                  <a:pt x="17247" y="6694"/>
                  <a:pt x="17241" y="6694"/>
                  <a:pt x="17229" y="6694"/>
                </a:cubicBezTo>
                <a:cubicBezTo>
                  <a:pt x="17229" y="6623"/>
                  <a:pt x="17229" y="6623"/>
                  <a:pt x="17229" y="6623"/>
                </a:cubicBezTo>
                <a:cubicBezTo>
                  <a:pt x="17211" y="6623"/>
                  <a:pt x="17199" y="6623"/>
                  <a:pt x="17181" y="6623"/>
                </a:cubicBezTo>
                <a:cubicBezTo>
                  <a:pt x="17181" y="6569"/>
                  <a:pt x="17181" y="6569"/>
                  <a:pt x="17181" y="6569"/>
                </a:cubicBezTo>
                <a:cubicBezTo>
                  <a:pt x="17199" y="6569"/>
                  <a:pt x="17205" y="6569"/>
                  <a:pt x="17223" y="6569"/>
                </a:cubicBezTo>
                <a:cubicBezTo>
                  <a:pt x="17223" y="6552"/>
                  <a:pt x="17223" y="6552"/>
                  <a:pt x="17223" y="6552"/>
                </a:cubicBezTo>
                <a:cubicBezTo>
                  <a:pt x="17223" y="6546"/>
                  <a:pt x="17217" y="6546"/>
                  <a:pt x="17211" y="6546"/>
                </a:cubicBezTo>
                <a:cubicBezTo>
                  <a:pt x="17211" y="6540"/>
                  <a:pt x="17211" y="6534"/>
                  <a:pt x="17205" y="6534"/>
                </a:cubicBezTo>
                <a:cubicBezTo>
                  <a:pt x="17199" y="6528"/>
                  <a:pt x="17199" y="6528"/>
                  <a:pt x="17193" y="6522"/>
                </a:cubicBezTo>
                <a:cubicBezTo>
                  <a:pt x="17134" y="6522"/>
                  <a:pt x="17134" y="6522"/>
                  <a:pt x="17134" y="6522"/>
                </a:cubicBezTo>
                <a:cubicBezTo>
                  <a:pt x="17134" y="6522"/>
                  <a:pt x="17134" y="6516"/>
                  <a:pt x="17128" y="6510"/>
                </a:cubicBezTo>
                <a:cubicBezTo>
                  <a:pt x="17122" y="6510"/>
                  <a:pt x="17116" y="6510"/>
                  <a:pt x="17116" y="6504"/>
                </a:cubicBezTo>
                <a:cubicBezTo>
                  <a:pt x="17110" y="6498"/>
                  <a:pt x="17116" y="6486"/>
                  <a:pt x="17110" y="6480"/>
                </a:cubicBezTo>
                <a:cubicBezTo>
                  <a:pt x="17110" y="6480"/>
                  <a:pt x="17110" y="6475"/>
                  <a:pt x="17110" y="6469"/>
                </a:cubicBezTo>
                <a:cubicBezTo>
                  <a:pt x="17104" y="6469"/>
                  <a:pt x="17099" y="6469"/>
                  <a:pt x="17099" y="6463"/>
                </a:cubicBezTo>
                <a:cubicBezTo>
                  <a:pt x="17093" y="6463"/>
                  <a:pt x="17087" y="6457"/>
                  <a:pt x="17087" y="6457"/>
                </a:cubicBezTo>
                <a:cubicBezTo>
                  <a:pt x="17081" y="6451"/>
                  <a:pt x="17081" y="6445"/>
                  <a:pt x="17075" y="6445"/>
                </a:cubicBezTo>
                <a:cubicBezTo>
                  <a:pt x="17069" y="6439"/>
                  <a:pt x="17063" y="6439"/>
                  <a:pt x="17063" y="6433"/>
                </a:cubicBezTo>
                <a:cubicBezTo>
                  <a:pt x="17051" y="6427"/>
                  <a:pt x="17051" y="6415"/>
                  <a:pt x="17039" y="6415"/>
                </a:cubicBezTo>
                <a:cubicBezTo>
                  <a:pt x="17033" y="6409"/>
                  <a:pt x="17033" y="6409"/>
                  <a:pt x="17027" y="6409"/>
                </a:cubicBezTo>
                <a:cubicBezTo>
                  <a:pt x="17021" y="6403"/>
                  <a:pt x="17010" y="6409"/>
                  <a:pt x="17004" y="6409"/>
                </a:cubicBezTo>
                <a:cubicBezTo>
                  <a:pt x="16992" y="6409"/>
                  <a:pt x="16986" y="6403"/>
                  <a:pt x="16974" y="6397"/>
                </a:cubicBezTo>
                <a:cubicBezTo>
                  <a:pt x="16974" y="6392"/>
                  <a:pt x="16974" y="6386"/>
                  <a:pt x="16968" y="6386"/>
                </a:cubicBezTo>
                <a:cubicBezTo>
                  <a:pt x="16968" y="6380"/>
                  <a:pt x="16962" y="6386"/>
                  <a:pt x="16962" y="6386"/>
                </a:cubicBezTo>
                <a:cubicBezTo>
                  <a:pt x="16956" y="6380"/>
                  <a:pt x="16950" y="6380"/>
                  <a:pt x="16944" y="6380"/>
                </a:cubicBezTo>
                <a:cubicBezTo>
                  <a:pt x="16938" y="6380"/>
                  <a:pt x="16933" y="6374"/>
                  <a:pt x="16921" y="6374"/>
                </a:cubicBezTo>
                <a:cubicBezTo>
                  <a:pt x="16915" y="6368"/>
                  <a:pt x="16909" y="6362"/>
                  <a:pt x="16897" y="6356"/>
                </a:cubicBezTo>
                <a:cubicBezTo>
                  <a:pt x="16897" y="6356"/>
                  <a:pt x="16891" y="6356"/>
                  <a:pt x="16891" y="6350"/>
                </a:cubicBezTo>
                <a:cubicBezTo>
                  <a:pt x="16885" y="6350"/>
                  <a:pt x="16879" y="6350"/>
                  <a:pt x="16879" y="6350"/>
                </a:cubicBezTo>
                <a:cubicBezTo>
                  <a:pt x="16861" y="6350"/>
                  <a:pt x="16855" y="6356"/>
                  <a:pt x="16838" y="6350"/>
                </a:cubicBezTo>
                <a:cubicBezTo>
                  <a:pt x="16832" y="6350"/>
                  <a:pt x="16832" y="6350"/>
                  <a:pt x="16826" y="6350"/>
                </a:cubicBezTo>
                <a:cubicBezTo>
                  <a:pt x="16814" y="6350"/>
                  <a:pt x="16802" y="6350"/>
                  <a:pt x="16790" y="6344"/>
                </a:cubicBezTo>
                <a:cubicBezTo>
                  <a:pt x="16784" y="6344"/>
                  <a:pt x="16778" y="6338"/>
                  <a:pt x="16767" y="6332"/>
                </a:cubicBezTo>
                <a:cubicBezTo>
                  <a:pt x="16760" y="6326"/>
                  <a:pt x="16755" y="6320"/>
                  <a:pt x="16743" y="6320"/>
                </a:cubicBezTo>
                <a:cubicBezTo>
                  <a:pt x="16743" y="6315"/>
                  <a:pt x="16737" y="6315"/>
                  <a:pt x="16737" y="6315"/>
                </a:cubicBezTo>
                <a:cubicBezTo>
                  <a:pt x="16731" y="6315"/>
                  <a:pt x="16725" y="6315"/>
                  <a:pt x="16719" y="6309"/>
                </a:cubicBezTo>
                <a:cubicBezTo>
                  <a:pt x="16713" y="6309"/>
                  <a:pt x="16707" y="6297"/>
                  <a:pt x="16701" y="6297"/>
                </a:cubicBezTo>
                <a:cubicBezTo>
                  <a:pt x="16695" y="6297"/>
                  <a:pt x="16689" y="6297"/>
                  <a:pt x="16683" y="6303"/>
                </a:cubicBezTo>
                <a:cubicBezTo>
                  <a:pt x="16678" y="6303"/>
                  <a:pt x="16678" y="6309"/>
                  <a:pt x="16672" y="6315"/>
                </a:cubicBezTo>
                <a:cubicBezTo>
                  <a:pt x="16666" y="6320"/>
                  <a:pt x="16660" y="6326"/>
                  <a:pt x="16648" y="6326"/>
                </a:cubicBezTo>
                <a:cubicBezTo>
                  <a:pt x="16642" y="6326"/>
                  <a:pt x="16636" y="6326"/>
                  <a:pt x="16624" y="6326"/>
                </a:cubicBezTo>
                <a:cubicBezTo>
                  <a:pt x="16618" y="6326"/>
                  <a:pt x="16618" y="6326"/>
                  <a:pt x="16612" y="6332"/>
                </a:cubicBezTo>
                <a:cubicBezTo>
                  <a:pt x="16606" y="6332"/>
                  <a:pt x="16606" y="6338"/>
                  <a:pt x="16601" y="6344"/>
                </a:cubicBezTo>
                <a:cubicBezTo>
                  <a:pt x="16601" y="6350"/>
                  <a:pt x="16606" y="6356"/>
                  <a:pt x="16601" y="6362"/>
                </a:cubicBezTo>
                <a:cubicBezTo>
                  <a:pt x="16601" y="6368"/>
                  <a:pt x="16601" y="6374"/>
                  <a:pt x="16594" y="6374"/>
                </a:cubicBezTo>
                <a:cubicBezTo>
                  <a:pt x="16594" y="6380"/>
                  <a:pt x="16589" y="6380"/>
                  <a:pt x="16583" y="6380"/>
                </a:cubicBezTo>
                <a:cubicBezTo>
                  <a:pt x="16577" y="6386"/>
                  <a:pt x="16571" y="6386"/>
                  <a:pt x="16565" y="6386"/>
                </a:cubicBezTo>
                <a:cubicBezTo>
                  <a:pt x="16553" y="6386"/>
                  <a:pt x="16547" y="6380"/>
                  <a:pt x="16535" y="6380"/>
                </a:cubicBezTo>
                <a:cubicBezTo>
                  <a:pt x="16529" y="6380"/>
                  <a:pt x="16523" y="6380"/>
                  <a:pt x="16512" y="6374"/>
                </a:cubicBezTo>
                <a:cubicBezTo>
                  <a:pt x="16512" y="6374"/>
                  <a:pt x="16512" y="6368"/>
                  <a:pt x="16506" y="6362"/>
                </a:cubicBezTo>
                <a:cubicBezTo>
                  <a:pt x="16506" y="6362"/>
                  <a:pt x="16506" y="6356"/>
                  <a:pt x="16506" y="6350"/>
                </a:cubicBezTo>
                <a:cubicBezTo>
                  <a:pt x="16500" y="6344"/>
                  <a:pt x="16494" y="6344"/>
                  <a:pt x="16482" y="6344"/>
                </a:cubicBezTo>
                <a:cubicBezTo>
                  <a:pt x="16476" y="6344"/>
                  <a:pt x="16476" y="6344"/>
                  <a:pt x="16470" y="6344"/>
                </a:cubicBezTo>
                <a:cubicBezTo>
                  <a:pt x="16464" y="6344"/>
                  <a:pt x="16464" y="6350"/>
                  <a:pt x="16458" y="6350"/>
                </a:cubicBezTo>
                <a:cubicBezTo>
                  <a:pt x="16458" y="6356"/>
                  <a:pt x="16452" y="6356"/>
                  <a:pt x="16446" y="6356"/>
                </a:cubicBezTo>
                <a:cubicBezTo>
                  <a:pt x="16375" y="6356"/>
                  <a:pt x="16375" y="6356"/>
                  <a:pt x="16375" y="6356"/>
                </a:cubicBezTo>
                <a:cubicBezTo>
                  <a:pt x="16375" y="6380"/>
                  <a:pt x="16375" y="6380"/>
                  <a:pt x="16375" y="6380"/>
                </a:cubicBezTo>
                <a:cubicBezTo>
                  <a:pt x="16381" y="6380"/>
                  <a:pt x="16387" y="6380"/>
                  <a:pt x="16387" y="6386"/>
                </a:cubicBezTo>
                <a:cubicBezTo>
                  <a:pt x="16393" y="6386"/>
                  <a:pt x="16399" y="6386"/>
                  <a:pt x="16399" y="6392"/>
                </a:cubicBezTo>
                <a:cubicBezTo>
                  <a:pt x="16405" y="6397"/>
                  <a:pt x="16399" y="6397"/>
                  <a:pt x="16399" y="6403"/>
                </a:cubicBezTo>
                <a:cubicBezTo>
                  <a:pt x="16399" y="6409"/>
                  <a:pt x="16399" y="6421"/>
                  <a:pt x="16399" y="6427"/>
                </a:cubicBezTo>
                <a:cubicBezTo>
                  <a:pt x="16417" y="6427"/>
                  <a:pt x="16417" y="6427"/>
                  <a:pt x="16417" y="6427"/>
                </a:cubicBezTo>
                <a:cubicBezTo>
                  <a:pt x="16417" y="6421"/>
                  <a:pt x="16417" y="6415"/>
                  <a:pt x="16417" y="6415"/>
                </a:cubicBezTo>
                <a:close/>
                <a:moveTo>
                  <a:pt x="15966" y="6291"/>
                </a:moveTo>
                <a:lnTo>
                  <a:pt x="15966" y="6291"/>
                </a:lnTo>
                <a:cubicBezTo>
                  <a:pt x="15960" y="6291"/>
                  <a:pt x="15954" y="6291"/>
                  <a:pt x="15954" y="6291"/>
                </a:cubicBezTo>
                <a:cubicBezTo>
                  <a:pt x="15948" y="6291"/>
                  <a:pt x="15948" y="6303"/>
                  <a:pt x="15948" y="6303"/>
                </a:cubicBezTo>
                <a:cubicBezTo>
                  <a:pt x="15948" y="6309"/>
                  <a:pt x="15954" y="6315"/>
                  <a:pt x="15960" y="6315"/>
                </a:cubicBezTo>
                <a:cubicBezTo>
                  <a:pt x="15966" y="6315"/>
                  <a:pt x="15966" y="6315"/>
                  <a:pt x="15966" y="6315"/>
                </a:cubicBezTo>
                <a:cubicBezTo>
                  <a:pt x="15978" y="6315"/>
                  <a:pt x="15978" y="6315"/>
                  <a:pt x="15978" y="6315"/>
                </a:cubicBezTo>
                <a:cubicBezTo>
                  <a:pt x="15990" y="6315"/>
                  <a:pt x="15996" y="6315"/>
                  <a:pt x="16002" y="6315"/>
                </a:cubicBezTo>
                <a:cubicBezTo>
                  <a:pt x="16014" y="6315"/>
                  <a:pt x="16019" y="6315"/>
                  <a:pt x="16025" y="6315"/>
                </a:cubicBezTo>
                <a:cubicBezTo>
                  <a:pt x="16025" y="6309"/>
                  <a:pt x="16019" y="6315"/>
                  <a:pt x="16019" y="6315"/>
                </a:cubicBezTo>
                <a:cubicBezTo>
                  <a:pt x="16019" y="6303"/>
                  <a:pt x="16019" y="6297"/>
                  <a:pt x="16019" y="6291"/>
                </a:cubicBezTo>
                <a:cubicBezTo>
                  <a:pt x="16014" y="6291"/>
                  <a:pt x="16008" y="6285"/>
                  <a:pt x="16002" y="6285"/>
                </a:cubicBezTo>
                <a:cubicBezTo>
                  <a:pt x="15966" y="6285"/>
                  <a:pt x="15966" y="6285"/>
                  <a:pt x="15966" y="6285"/>
                </a:cubicBezTo>
                <a:lnTo>
                  <a:pt x="15966" y="6291"/>
                </a:lnTo>
                <a:close/>
                <a:moveTo>
                  <a:pt x="16553" y="6249"/>
                </a:moveTo>
                <a:lnTo>
                  <a:pt x="16553" y="6249"/>
                </a:lnTo>
                <a:cubicBezTo>
                  <a:pt x="16553" y="6255"/>
                  <a:pt x="16559" y="6255"/>
                  <a:pt x="16559" y="6261"/>
                </a:cubicBezTo>
                <a:cubicBezTo>
                  <a:pt x="16559" y="6267"/>
                  <a:pt x="16565" y="6273"/>
                  <a:pt x="16565" y="6279"/>
                </a:cubicBezTo>
                <a:cubicBezTo>
                  <a:pt x="16565" y="6291"/>
                  <a:pt x="16559" y="6297"/>
                  <a:pt x="16559" y="6309"/>
                </a:cubicBezTo>
                <a:cubicBezTo>
                  <a:pt x="16618" y="6309"/>
                  <a:pt x="16618" y="6309"/>
                  <a:pt x="16618" y="6309"/>
                </a:cubicBezTo>
                <a:cubicBezTo>
                  <a:pt x="16618" y="6297"/>
                  <a:pt x="16618" y="6297"/>
                  <a:pt x="16618" y="6297"/>
                </a:cubicBezTo>
                <a:cubicBezTo>
                  <a:pt x="16594" y="6297"/>
                  <a:pt x="16594" y="6297"/>
                  <a:pt x="16594" y="6297"/>
                </a:cubicBezTo>
                <a:cubicBezTo>
                  <a:pt x="16594" y="6285"/>
                  <a:pt x="16594" y="6279"/>
                  <a:pt x="16594" y="6273"/>
                </a:cubicBezTo>
                <a:cubicBezTo>
                  <a:pt x="16594" y="6267"/>
                  <a:pt x="16589" y="6267"/>
                  <a:pt x="16589" y="6261"/>
                </a:cubicBezTo>
                <a:cubicBezTo>
                  <a:pt x="16589" y="6255"/>
                  <a:pt x="16594" y="6249"/>
                  <a:pt x="16594" y="6249"/>
                </a:cubicBezTo>
                <a:cubicBezTo>
                  <a:pt x="16577" y="6249"/>
                  <a:pt x="16571" y="6249"/>
                  <a:pt x="16553" y="6249"/>
                </a:cubicBezTo>
                <a:close/>
                <a:moveTo>
                  <a:pt x="16316" y="6255"/>
                </a:moveTo>
                <a:lnTo>
                  <a:pt x="16316" y="6255"/>
                </a:lnTo>
                <a:cubicBezTo>
                  <a:pt x="16310" y="6255"/>
                  <a:pt x="16304" y="6249"/>
                  <a:pt x="16298" y="6255"/>
                </a:cubicBezTo>
                <a:cubicBezTo>
                  <a:pt x="16292" y="6255"/>
                  <a:pt x="16286" y="6261"/>
                  <a:pt x="16274" y="6267"/>
                </a:cubicBezTo>
                <a:cubicBezTo>
                  <a:pt x="16280" y="6273"/>
                  <a:pt x="16280" y="6273"/>
                  <a:pt x="16280" y="6273"/>
                </a:cubicBezTo>
                <a:cubicBezTo>
                  <a:pt x="16286" y="6279"/>
                  <a:pt x="16286" y="6279"/>
                  <a:pt x="16292" y="6279"/>
                </a:cubicBezTo>
                <a:cubicBezTo>
                  <a:pt x="16298" y="6279"/>
                  <a:pt x="16298" y="6285"/>
                  <a:pt x="16304" y="6285"/>
                </a:cubicBezTo>
                <a:cubicBezTo>
                  <a:pt x="16310" y="6285"/>
                  <a:pt x="16310" y="6291"/>
                  <a:pt x="16316" y="6291"/>
                </a:cubicBezTo>
                <a:cubicBezTo>
                  <a:pt x="16316" y="6291"/>
                  <a:pt x="16322" y="6291"/>
                  <a:pt x="16328" y="6291"/>
                </a:cubicBezTo>
                <a:cubicBezTo>
                  <a:pt x="16334" y="6291"/>
                  <a:pt x="16334" y="6285"/>
                  <a:pt x="16340" y="6291"/>
                </a:cubicBezTo>
                <a:cubicBezTo>
                  <a:pt x="16346" y="6291"/>
                  <a:pt x="16346" y="6297"/>
                  <a:pt x="16351" y="6297"/>
                </a:cubicBezTo>
                <a:cubicBezTo>
                  <a:pt x="16357" y="6303"/>
                  <a:pt x="16351" y="6309"/>
                  <a:pt x="16357" y="6309"/>
                </a:cubicBezTo>
                <a:cubicBezTo>
                  <a:pt x="16357" y="6315"/>
                  <a:pt x="16357" y="6320"/>
                  <a:pt x="16363" y="6326"/>
                </a:cubicBezTo>
                <a:cubicBezTo>
                  <a:pt x="16369" y="6326"/>
                  <a:pt x="16369" y="6326"/>
                  <a:pt x="16375" y="6326"/>
                </a:cubicBezTo>
                <a:cubicBezTo>
                  <a:pt x="16387" y="6326"/>
                  <a:pt x="16387" y="6326"/>
                  <a:pt x="16387" y="6326"/>
                </a:cubicBezTo>
                <a:cubicBezTo>
                  <a:pt x="16393" y="6326"/>
                  <a:pt x="16399" y="6320"/>
                  <a:pt x="16405" y="6320"/>
                </a:cubicBezTo>
                <a:cubicBezTo>
                  <a:pt x="16405" y="6320"/>
                  <a:pt x="16405" y="6315"/>
                  <a:pt x="16411" y="6315"/>
                </a:cubicBezTo>
                <a:cubicBezTo>
                  <a:pt x="16411" y="6315"/>
                  <a:pt x="16417" y="6320"/>
                  <a:pt x="16423" y="6320"/>
                </a:cubicBezTo>
                <a:cubicBezTo>
                  <a:pt x="16423" y="6320"/>
                  <a:pt x="16428" y="6320"/>
                  <a:pt x="16435" y="6320"/>
                </a:cubicBezTo>
                <a:cubicBezTo>
                  <a:pt x="16440" y="6320"/>
                  <a:pt x="16440" y="6320"/>
                  <a:pt x="16452" y="6320"/>
                </a:cubicBezTo>
                <a:cubicBezTo>
                  <a:pt x="16458" y="6320"/>
                  <a:pt x="16464" y="6320"/>
                  <a:pt x="16470" y="6320"/>
                </a:cubicBezTo>
                <a:cubicBezTo>
                  <a:pt x="16476" y="6320"/>
                  <a:pt x="16476" y="6315"/>
                  <a:pt x="16482" y="6315"/>
                </a:cubicBezTo>
                <a:cubicBezTo>
                  <a:pt x="16476" y="6309"/>
                  <a:pt x="16482" y="6303"/>
                  <a:pt x="16476" y="6303"/>
                </a:cubicBezTo>
                <a:cubicBezTo>
                  <a:pt x="16476" y="6297"/>
                  <a:pt x="16470" y="6303"/>
                  <a:pt x="16464" y="6297"/>
                </a:cubicBezTo>
                <a:cubicBezTo>
                  <a:pt x="16458" y="6285"/>
                  <a:pt x="16464" y="6273"/>
                  <a:pt x="16464" y="6261"/>
                </a:cubicBezTo>
                <a:cubicBezTo>
                  <a:pt x="16464" y="6255"/>
                  <a:pt x="16470" y="6249"/>
                  <a:pt x="16464" y="6249"/>
                </a:cubicBezTo>
                <a:cubicBezTo>
                  <a:pt x="16464" y="6243"/>
                  <a:pt x="16464" y="6237"/>
                  <a:pt x="16458" y="6237"/>
                </a:cubicBezTo>
                <a:cubicBezTo>
                  <a:pt x="16452" y="6231"/>
                  <a:pt x="16452" y="6231"/>
                  <a:pt x="16446" y="6231"/>
                </a:cubicBezTo>
                <a:cubicBezTo>
                  <a:pt x="16435" y="6231"/>
                  <a:pt x="16428" y="6226"/>
                  <a:pt x="16423" y="6226"/>
                </a:cubicBezTo>
                <a:cubicBezTo>
                  <a:pt x="16411" y="6226"/>
                  <a:pt x="16405" y="6231"/>
                  <a:pt x="16393" y="6231"/>
                </a:cubicBezTo>
                <a:cubicBezTo>
                  <a:pt x="16387" y="6237"/>
                  <a:pt x="16387" y="6237"/>
                  <a:pt x="16381" y="6243"/>
                </a:cubicBezTo>
                <a:cubicBezTo>
                  <a:pt x="16375" y="6243"/>
                  <a:pt x="16369" y="6243"/>
                  <a:pt x="16357" y="6243"/>
                </a:cubicBezTo>
                <a:cubicBezTo>
                  <a:pt x="16351" y="6243"/>
                  <a:pt x="16346" y="6243"/>
                  <a:pt x="16340" y="6243"/>
                </a:cubicBezTo>
                <a:cubicBezTo>
                  <a:pt x="16334" y="6243"/>
                  <a:pt x="16328" y="6249"/>
                  <a:pt x="16322" y="6249"/>
                </a:cubicBezTo>
                <a:cubicBezTo>
                  <a:pt x="16316" y="6255"/>
                  <a:pt x="16316" y="6255"/>
                  <a:pt x="16310" y="6261"/>
                </a:cubicBezTo>
                <a:cubicBezTo>
                  <a:pt x="16310" y="6261"/>
                  <a:pt x="16310" y="6267"/>
                  <a:pt x="16304" y="6267"/>
                </a:cubicBezTo>
                <a:lnTo>
                  <a:pt x="16316" y="6255"/>
                </a:lnTo>
                <a:close/>
                <a:moveTo>
                  <a:pt x="16298" y="6231"/>
                </a:moveTo>
                <a:lnTo>
                  <a:pt x="16298" y="6231"/>
                </a:lnTo>
                <a:cubicBezTo>
                  <a:pt x="16310" y="6226"/>
                  <a:pt x="16316" y="6220"/>
                  <a:pt x="16316" y="6202"/>
                </a:cubicBezTo>
                <a:cubicBezTo>
                  <a:pt x="16316" y="6196"/>
                  <a:pt x="16310" y="6190"/>
                  <a:pt x="16304" y="6190"/>
                </a:cubicBezTo>
                <a:cubicBezTo>
                  <a:pt x="16304" y="6190"/>
                  <a:pt x="16298" y="6184"/>
                  <a:pt x="16292" y="6184"/>
                </a:cubicBezTo>
                <a:cubicBezTo>
                  <a:pt x="16280" y="6184"/>
                  <a:pt x="16280" y="6184"/>
                  <a:pt x="16280" y="6184"/>
                </a:cubicBezTo>
                <a:lnTo>
                  <a:pt x="16274" y="6184"/>
                </a:lnTo>
                <a:cubicBezTo>
                  <a:pt x="16269" y="6184"/>
                  <a:pt x="16269" y="6190"/>
                  <a:pt x="16269" y="6196"/>
                </a:cubicBezTo>
                <a:cubicBezTo>
                  <a:pt x="16262" y="6202"/>
                  <a:pt x="16262" y="6208"/>
                  <a:pt x="16257" y="6220"/>
                </a:cubicBezTo>
                <a:cubicBezTo>
                  <a:pt x="16262" y="6226"/>
                  <a:pt x="16274" y="6231"/>
                  <a:pt x="16280" y="6231"/>
                </a:cubicBezTo>
                <a:cubicBezTo>
                  <a:pt x="16286" y="6231"/>
                  <a:pt x="16298" y="6231"/>
                  <a:pt x="16298" y="6231"/>
                </a:cubicBezTo>
                <a:close/>
                <a:moveTo>
                  <a:pt x="16245" y="6303"/>
                </a:moveTo>
                <a:lnTo>
                  <a:pt x="16245" y="6303"/>
                </a:lnTo>
                <a:cubicBezTo>
                  <a:pt x="16245" y="6315"/>
                  <a:pt x="16245" y="6315"/>
                  <a:pt x="16245" y="6315"/>
                </a:cubicBezTo>
                <a:cubicBezTo>
                  <a:pt x="16245" y="6320"/>
                  <a:pt x="16245" y="6326"/>
                  <a:pt x="16245" y="6332"/>
                </a:cubicBezTo>
                <a:cubicBezTo>
                  <a:pt x="16262" y="6332"/>
                  <a:pt x="16269" y="6332"/>
                  <a:pt x="16280" y="6332"/>
                </a:cubicBezTo>
                <a:cubicBezTo>
                  <a:pt x="16280" y="6297"/>
                  <a:pt x="16280" y="6297"/>
                  <a:pt x="16280" y="6297"/>
                </a:cubicBezTo>
                <a:cubicBezTo>
                  <a:pt x="16251" y="6297"/>
                  <a:pt x="16251" y="6297"/>
                  <a:pt x="16251" y="6297"/>
                </a:cubicBezTo>
                <a:cubicBezTo>
                  <a:pt x="16251" y="6315"/>
                  <a:pt x="16251" y="6315"/>
                  <a:pt x="16251" y="6315"/>
                </a:cubicBezTo>
                <a:lnTo>
                  <a:pt x="16245" y="6303"/>
                </a:lnTo>
                <a:close/>
                <a:moveTo>
                  <a:pt x="16138" y="6368"/>
                </a:moveTo>
                <a:lnTo>
                  <a:pt x="16138" y="6368"/>
                </a:lnTo>
                <a:cubicBezTo>
                  <a:pt x="16138" y="6374"/>
                  <a:pt x="16138" y="6380"/>
                  <a:pt x="16138" y="6380"/>
                </a:cubicBezTo>
                <a:cubicBezTo>
                  <a:pt x="16138" y="6386"/>
                  <a:pt x="16144" y="6386"/>
                  <a:pt x="16144" y="6392"/>
                </a:cubicBezTo>
                <a:cubicBezTo>
                  <a:pt x="16180" y="6392"/>
                  <a:pt x="16180" y="6392"/>
                  <a:pt x="16180" y="6392"/>
                </a:cubicBezTo>
                <a:cubicBezTo>
                  <a:pt x="16185" y="6392"/>
                  <a:pt x="16191" y="6392"/>
                  <a:pt x="16203" y="6392"/>
                </a:cubicBezTo>
                <a:lnTo>
                  <a:pt x="16209" y="6392"/>
                </a:lnTo>
                <a:cubicBezTo>
                  <a:pt x="16221" y="6392"/>
                  <a:pt x="16221" y="6392"/>
                  <a:pt x="16221" y="6392"/>
                </a:cubicBezTo>
                <a:cubicBezTo>
                  <a:pt x="16227" y="6392"/>
                  <a:pt x="16233" y="6397"/>
                  <a:pt x="16233" y="6397"/>
                </a:cubicBezTo>
                <a:cubicBezTo>
                  <a:pt x="16239" y="6397"/>
                  <a:pt x="16245" y="6397"/>
                  <a:pt x="16245" y="6397"/>
                </a:cubicBezTo>
                <a:cubicBezTo>
                  <a:pt x="16251" y="6397"/>
                  <a:pt x="16257" y="6397"/>
                  <a:pt x="16257" y="6403"/>
                </a:cubicBezTo>
                <a:cubicBezTo>
                  <a:pt x="16262" y="6403"/>
                  <a:pt x="16262" y="6409"/>
                  <a:pt x="16269" y="6409"/>
                </a:cubicBezTo>
                <a:cubicBezTo>
                  <a:pt x="16280" y="6409"/>
                  <a:pt x="16286" y="6409"/>
                  <a:pt x="16292" y="6409"/>
                </a:cubicBezTo>
                <a:cubicBezTo>
                  <a:pt x="16292" y="6397"/>
                  <a:pt x="16292" y="6392"/>
                  <a:pt x="16292" y="6374"/>
                </a:cubicBezTo>
                <a:cubicBezTo>
                  <a:pt x="16280" y="6374"/>
                  <a:pt x="16274" y="6374"/>
                  <a:pt x="16262" y="6374"/>
                </a:cubicBezTo>
                <a:cubicBezTo>
                  <a:pt x="16257" y="6374"/>
                  <a:pt x="16251" y="6368"/>
                  <a:pt x="16239" y="6368"/>
                </a:cubicBezTo>
                <a:cubicBezTo>
                  <a:pt x="16239" y="6368"/>
                  <a:pt x="16233" y="6368"/>
                  <a:pt x="16227" y="6368"/>
                </a:cubicBezTo>
                <a:cubicBezTo>
                  <a:pt x="16215" y="6368"/>
                  <a:pt x="16215" y="6368"/>
                  <a:pt x="16215" y="6368"/>
                </a:cubicBezTo>
                <a:cubicBezTo>
                  <a:pt x="16209" y="6368"/>
                  <a:pt x="16203" y="6362"/>
                  <a:pt x="16197" y="6362"/>
                </a:cubicBezTo>
                <a:cubicBezTo>
                  <a:pt x="16185" y="6362"/>
                  <a:pt x="16180" y="6356"/>
                  <a:pt x="16168" y="6356"/>
                </a:cubicBezTo>
                <a:cubicBezTo>
                  <a:pt x="16162" y="6356"/>
                  <a:pt x="16156" y="6356"/>
                  <a:pt x="16150" y="6356"/>
                </a:cubicBezTo>
                <a:cubicBezTo>
                  <a:pt x="16144" y="6362"/>
                  <a:pt x="16150" y="6368"/>
                  <a:pt x="16144" y="6368"/>
                </a:cubicBezTo>
                <a:cubicBezTo>
                  <a:pt x="16144" y="6374"/>
                  <a:pt x="16144" y="6380"/>
                  <a:pt x="16138" y="6380"/>
                </a:cubicBezTo>
                <a:lnTo>
                  <a:pt x="16138" y="6368"/>
                </a:lnTo>
                <a:close/>
                <a:moveTo>
                  <a:pt x="16096" y="6380"/>
                </a:moveTo>
                <a:lnTo>
                  <a:pt x="16096" y="6380"/>
                </a:lnTo>
                <a:cubicBezTo>
                  <a:pt x="16085" y="6374"/>
                  <a:pt x="16079" y="6374"/>
                  <a:pt x="16073" y="6374"/>
                </a:cubicBezTo>
                <a:cubicBezTo>
                  <a:pt x="16067" y="6374"/>
                  <a:pt x="16055" y="6368"/>
                  <a:pt x="16049" y="6368"/>
                </a:cubicBezTo>
                <a:cubicBezTo>
                  <a:pt x="16049" y="6392"/>
                  <a:pt x="16049" y="6392"/>
                  <a:pt x="16049" y="6392"/>
                </a:cubicBezTo>
                <a:cubicBezTo>
                  <a:pt x="16049" y="6392"/>
                  <a:pt x="16049" y="6397"/>
                  <a:pt x="16055" y="6403"/>
                </a:cubicBezTo>
                <a:cubicBezTo>
                  <a:pt x="16067" y="6409"/>
                  <a:pt x="16067" y="6409"/>
                  <a:pt x="16067" y="6409"/>
                </a:cubicBezTo>
                <a:cubicBezTo>
                  <a:pt x="16073" y="6409"/>
                  <a:pt x="16073" y="6409"/>
                  <a:pt x="16079" y="6409"/>
                </a:cubicBezTo>
                <a:cubicBezTo>
                  <a:pt x="16102" y="6409"/>
                  <a:pt x="16102" y="6409"/>
                  <a:pt x="16102" y="6409"/>
                </a:cubicBezTo>
                <a:cubicBezTo>
                  <a:pt x="16102" y="6392"/>
                  <a:pt x="16102" y="6392"/>
                  <a:pt x="16102" y="6392"/>
                </a:cubicBezTo>
                <a:cubicBezTo>
                  <a:pt x="16096" y="6386"/>
                  <a:pt x="16096" y="6380"/>
                  <a:pt x="16096" y="6380"/>
                </a:cubicBezTo>
                <a:close/>
                <a:moveTo>
                  <a:pt x="16168" y="6065"/>
                </a:moveTo>
                <a:lnTo>
                  <a:pt x="16168" y="6065"/>
                </a:lnTo>
                <a:cubicBezTo>
                  <a:pt x="16162" y="6077"/>
                  <a:pt x="16156" y="6083"/>
                  <a:pt x="16144" y="6089"/>
                </a:cubicBezTo>
                <a:cubicBezTo>
                  <a:pt x="16144" y="6095"/>
                  <a:pt x="16138" y="6101"/>
                  <a:pt x="16132" y="6101"/>
                </a:cubicBezTo>
                <a:cubicBezTo>
                  <a:pt x="16132" y="6101"/>
                  <a:pt x="16126" y="6107"/>
                  <a:pt x="16120" y="6113"/>
                </a:cubicBezTo>
                <a:cubicBezTo>
                  <a:pt x="16120" y="6113"/>
                  <a:pt x="16114" y="6107"/>
                  <a:pt x="16114" y="6113"/>
                </a:cubicBezTo>
                <a:cubicBezTo>
                  <a:pt x="16108" y="6113"/>
                  <a:pt x="16108" y="6119"/>
                  <a:pt x="16108" y="6119"/>
                </a:cubicBezTo>
                <a:cubicBezTo>
                  <a:pt x="16108" y="6125"/>
                  <a:pt x="16108" y="6125"/>
                  <a:pt x="16108" y="6125"/>
                </a:cubicBezTo>
                <a:cubicBezTo>
                  <a:pt x="16108" y="6137"/>
                  <a:pt x="16114" y="6142"/>
                  <a:pt x="16114" y="6154"/>
                </a:cubicBezTo>
                <a:cubicBezTo>
                  <a:pt x="16114" y="6160"/>
                  <a:pt x="16114" y="6160"/>
                  <a:pt x="16114" y="6166"/>
                </a:cubicBezTo>
                <a:cubicBezTo>
                  <a:pt x="16114" y="6178"/>
                  <a:pt x="16114" y="6184"/>
                  <a:pt x="16114" y="6190"/>
                </a:cubicBezTo>
                <a:cubicBezTo>
                  <a:pt x="16108" y="6196"/>
                  <a:pt x="16102" y="6196"/>
                  <a:pt x="16102" y="6202"/>
                </a:cubicBezTo>
                <a:cubicBezTo>
                  <a:pt x="16102" y="6208"/>
                  <a:pt x="16096" y="6214"/>
                  <a:pt x="16096" y="6226"/>
                </a:cubicBezTo>
                <a:cubicBezTo>
                  <a:pt x="16096" y="6231"/>
                  <a:pt x="16096" y="6231"/>
                  <a:pt x="16096" y="6237"/>
                </a:cubicBezTo>
                <a:cubicBezTo>
                  <a:pt x="16096" y="6243"/>
                  <a:pt x="16096" y="6249"/>
                  <a:pt x="16096" y="6261"/>
                </a:cubicBezTo>
                <a:cubicBezTo>
                  <a:pt x="16102" y="6261"/>
                  <a:pt x="16102" y="6255"/>
                  <a:pt x="16108" y="6261"/>
                </a:cubicBezTo>
                <a:cubicBezTo>
                  <a:pt x="16114" y="6261"/>
                  <a:pt x="16114" y="6267"/>
                  <a:pt x="16120" y="6267"/>
                </a:cubicBezTo>
                <a:cubicBezTo>
                  <a:pt x="16126" y="6267"/>
                  <a:pt x="16132" y="6261"/>
                  <a:pt x="16144" y="6261"/>
                </a:cubicBezTo>
                <a:cubicBezTo>
                  <a:pt x="16144" y="6249"/>
                  <a:pt x="16144" y="6243"/>
                  <a:pt x="16144" y="6231"/>
                </a:cubicBezTo>
                <a:cubicBezTo>
                  <a:pt x="16144" y="6220"/>
                  <a:pt x="16144" y="6214"/>
                  <a:pt x="16144" y="6196"/>
                </a:cubicBezTo>
                <a:cubicBezTo>
                  <a:pt x="16144" y="6196"/>
                  <a:pt x="16144" y="6196"/>
                  <a:pt x="16150" y="6196"/>
                </a:cubicBezTo>
                <a:cubicBezTo>
                  <a:pt x="16162" y="6196"/>
                  <a:pt x="16174" y="6196"/>
                  <a:pt x="16191" y="6196"/>
                </a:cubicBezTo>
                <a:cubicBezTo>
                  <a:pt x="16191" y="6196"/>
                  <a:pt x="16197" y="6196"/>
                  <a:pt x="16203" y="6196"/>
                </a:cubicBezTo>
                <a:cubicBezTo>
                  <a:pt x="16203" y="6190"/>
                  <a:pt x="16203" y="6190"/>
                  <a:pt x="16203" y="6178"/>
                </a:cubicBezTo>
                <a:cubicBezTo>
                  <a:pt x="16203" y="6172"/>
                  <a:pt x="16197" y="6166"/>
                  <a:pt x="16197" y="6160"/>
                </a:cubicBezTo>
                <a:cubicBezTo>
                  <a:pt x="16191" y="6160"/>
                  <a:pt x="16185" y="6160"/>
                  <a:pt x="16185" y="6154"/>
                </a:cubicBezTo>
                <a:cubicBezTo>
                  <a:pt x="16185" y="6149"/>
                  <a:pt x="16185" y="6149"/>
                  <a:pt x="16185" y="6142"/>
                </a:cubicBezTo>
                <a:cubicBezTo>
                  <a:pt x="16185" y="6137"/>
                  <a:pt x="16185" y="6137"/>
                  <a:pt x="16185" y="6131"/>
                </a:cubicBezTo>
                <a:cubicBezTo>
                  <a:pt x="16180" y="6131"/>
                  <a:pt x="16180" y="6125"/>
                  <a:pt x="16174" y="6125"/>
                </a:cubicBezTo>
                <a:cubicBezTo>
                  <a:pt x="16168" y="6125"/>
                  <a:pt x="16162" y="6131"/>
                  <a:pt x="16150" y="6131"/>
                </a:cubicBezTo>
                <a:cubicBezTo>
                  <a:pt x="16150" y="6113"/>
                  <a:pt x="16150" y="6113"/>
                  <a:pt x="16150" y="6113"/>
                </a:cubicBezTo>
                <a:cubicBezTo>
                  <a:pt x="16150" y="6107"/>
                  <a:pt x="16156" y="6107"/>
                  <a:pt x="16156" y="6101"/>
                </a:cubicBezTo>
                <a:cubicBezTo>
                  <a:pt x="16156" y="6095"/>
                  <a:pt x="16162" y="6095"/>
                  <a:pt x="16168" y="6095"/>
                </a:cubicBezTo>
                <a:cubicBezTo>
                  <a:pt x="16168" y="6089"/>
                  <a:pt x="16168" y="6083"/>
                  <a:pt x="16168" y="6083"/>
                </a:cubicBezTo>
                <a:cubicBezTo>
                  <a:pt x="16168" y="6077"/>
                  <a:pt x="16168" y="6071"/>
                  <a:pt x="16168" y="6065"/>
                </a:cubicBezTo>
                <a:close/>
                <a:moveTo>
                  <a:pt x="15628" y="6374"/>
                </a:moveTo>
                <a:lnTo>
                  <a:pt x="15628" y="6374"/>
                </a:lnTo>
                <a:cubicBezTo>
                  <a:pt x="15628" y="6380"/>
                  <a:pt x="15634" y="6386"/>
                  <a:pt x="15640" y="6392"/>
                </a:cubicBezTo>
                <a:cubicBezTo>
                  <a:pt x="15646" y="6392"/>
                  <a:pt x="15646" y="6397"/>
                  <a:pt x="15652" y="6397"/>
                </a:cubicBezTo>
                <a:cubicBezTo>
                  <a:pt x="15658" y="6397"/>
                  <a:pt x="15658" y="6397"/>
                  <a:pt x="15664" y="6403"/>
                </a:cubicBezTo>
                <a:cubicBezTo>
                  <a:pt x="15670" y="6403"/>
                  <a:pt x="15676" y="6403"/>
                  <a:pt x="15687" y="6403"/>
                </a:cubicBezTo>
                <a:cubicBezTo>
                  <a:pt x="15687" y="6409"/>
                  <a:pt x="15687" y="6409"/>
                  <a:pt x="15687" y="6415"/>
                </a:cubicBezTo>
                <a:cubicBezTo>
                  <a:pt x="15687" y="6427"/>
                  <a:pt x="15681" y="6427"/>
                  <a:pt x="15681" y="6439"/>
                </a:cubicBezTo>
                <a:cubicBezTo>
                  <a:pt x="15681" y="6445"/>
                  <a:pt x="15676" y="6445"/>
                  <a:pt x="15676" y="6451"/>
                </a:cubicBezTo>
                <a:cubicBezTo>
                  <a:pt x="15676" y="6457"/>
                  <a:pt x="15676" y="6457"/>
                  <a:pt x="15676" y="6463"/>
                </a:cubicBezTo>
                <a:cubicBezTo>
                  <a:pt x="15676" y="6469"/>
                  <a:pt x="15676" y="6469"/>
                  <a:pt x="15676" y="6475"/>
                </a:cubicBezTo>
                <a:cubicBezTo>
                  <a:pt x="15676" y="6480"/>
                  <a:pt x="15681" y="6480"/>
                  <a:pt x="15681" y="6486"/>
                </a:cubicBezTo>
                <a:cubicBezTo>
                  <a:pt x="15687" y="6492"/>
                  <a:pt x="15687" y="6498"/>
                  <a:pt x="15687" y="6498"/>
                </a:cubicBezTo>
                <a:cubicBezTo>
                  <a:pt x="15687" y="6504"/>
                  <a:pt x="15693" y="6510"/>
                  <a:pt x="15693" y="6510"/>
                </a:cubicBezTo>
                <a:cubicBezTo>
                  <a:pt x="15699" y="6510"/>
                  <a:pt x="15699" y="6510"/>
                  <a:pt x="15705" y="6504"/>
                </a:cubicBezTo>
                <a:cubicBezTo>
                  <a:pt x="15705" y="6498"/>
                  <a:pt x="15711" y="6498"/>
                  <a:pt x="15717" y="6498"/>
                </a:cubicBezTo>
                <a:cubicBezTo>
                  <a:pt x="15717" y="6486"/>
                  <a:pt x="15717" y="6480"/>
                  <a:pt x="15717" y="6469"/>
                </a:cubicBezTo>
                <a:cubicBezTo>
                  <a:pt x="15717" y="6463"/>
                  <a:pt x="15717" y="6457"/>
                  <a:pt x="15717" y="6445"/>
                </a:cubicBezTo>
                <a:cubicBezTo>
                  <a:pt x="15717" y="6439"/>
                  <a:pt x="15723" y="6439"/>
                  <a:pt x="15723" y="6433"/>
                </a:cubicBezTo>
                <a:cubicBezTo>
                  <a:pt x="15723" y="6356"/>
                  <a:pt x="15723" y="6356"/>
                  <a:pt x="15723" y="6356"/>
                </a:cubicBezTo>
                <a:cubicBezTo>
                  <a:pt x="15759" y="6356"/>
                  <a:pt x="15759" y="6356"/>
                  <a:pt x="15759" y="6356"/>
                </a:cubicBezTo>
                <a:cubicBezTo>
                  <a:pt x="15759" y="6386"/>
                  <a:pt x="15759" y="6386"/>
                  <a:pt x="15759" y="6386"/>
                </a:cubicBezTo>
                <a:cubicBezTo>
                  <a:pt x="15753" y="6397"/>
                  <a:pt x="15753" y="6397"/>
                  <a:pt x="15753" y="6397"/>
                </a:cubicBezTo>
                <a:cubicBezTo>
                  <a:pt x="15753" y="6409"/>
                  <a:pt x="15753" y="6409"/>
                  <a:pt x="15753" y="6409"/>
                </a:cubicBezTo>
                <a:cubicBezTo>
                  <a:pt x="15759" y="6409"/>
                  <a:pt x="15764" y="6409"/>
                  <a:pt x="15764" y="6409"/>
                </a:cubicBezTo>
                <a:cubicBezTo>
                  <a:pt x="15770" y="6409"/>
                  <a:pt x="15776" y="6409"/>
                  <a:pt x="15776" y="6409"/>
                </a:cubicBezTo>
                <a:cubicBezTo>
                  <a:pt x="15782" y="6409"/>
                  <a:pt x="15782" y="6415"/>
                  <a:pt x="15788" y="6415"/>
                </a:cubicBezTo>
                <a:cubicBezTo>
                  <a:pt x="15794" y="6415"/>
                  <a:pt x="15800" y="6415"/>
                  <a:pt x="15800" y="6421"/>
                </a:cubicBezTo>
                <a:cubicBezTo>
                  <a:pt x="15806" y="6421"/>
                  <a:pt x="15806" y="6421"/>
                  <a:pt x="15812" y="6421"/>
                </a:cubicBezTo>
                <a:cubicBezTo>
                  <a:pt x="15812" y="6439"/>
                  <a:pt x="15812" y="6439"/>
                  <a:pt x="15812" y="6439"/>
                </a:cubicBezTo>
                <a:cubicBezTo>
                  <a:pt x="15812" y="6445"/>
                  <a:pt x="15806" y="6451"/>
                  <a:pt x="15806" y="6451"/>
                </a:cubicBezTo>
                <a:cubicBezTo>
                  <a:pt x="15806" y="6457"/>
                  <a:pt x="15806" y="6463"/>
                  <a:pt x="15806" y="6463"/>
                </a:cubicBezTo>
                <a:cubicBezTo>
                  <a:pt x="15806" y="6475"/>
                  <a:pt x="15806" y="6475"/>
                  <a:pt x="15806" y="6475"/>
                </a:cubicBezTo>
                <a:cubicBezTo>
                  <a:pt x="15806" y="6480"/>
                  <a:pt x="15800" y="6486"/>
                  <a:pt x="15806" y="6492"/>
                </a:cubicBezTo>
                <a:cubicBezTo>
                  <a:pt x="15806" y="6492"/>
                  <a:pt x="15812" y="6498"/>
                  <a:pt x="15818" y="6498"/>
                </a:cubicBezTo>
                <a:cubicBezTo>
                  <a:pt x="15818" y="6504"/>
                  <a:pt x="15824" y="6504"/>
                  <a:pt x="15830" y="6504"/>
                </a:cubicBezTo>
                <a:cubicBezTo>
                  <a:pt x="15865" y="6504"/>
                  <a:pt x="15865" y="6504"/>
                  <a:pt x="15865" y="6504"/>
                </a:cubicBezTo>
                <a:cubicBezTo>
                  <a:pt x="15865" y="6498"/>
                  <a:pt x="15871" y="6498"/>
                  <a:pt x="15871" y="6492"/>
                </a:cubicBezTo>
                <a:cubicBezTo>
                  <a:pt x="15871" y="6475"/>
                  <a:pt x="15871" y="6475"/>
                  <a:pt x="15871" y="6475"/>
                </a:cubicBezTo>
                <a:cubicBezTo>
                  <a:pt x="15871" y="6463"/>
                  <a:pt x="15871" y="6457"/>
                  <a:pt x="15865" y="6445"/>
                </a:cubicBezTo>
                <a:cubicBezTo>
                  <a:pt x="15865" y="6445"/>
                  <a:pt x="15859" y="6445"/>
                  <a:pt x="15853" y="6439"/>
                </a:cubicBezTo>
                <a:cubicBezTo>
                  <a:pt x="15853" y="6439"/>
                  <a:pt x="15847" y="6433"/>
                  <a:pt x="15842" y="6427"/>
                </a:cubicBezTo>
                <a:cubicBezTo>
                  <a:pt x="15842" y="6427"/>
                  <a:pt x="15836" y="6427"/>
                  <a:pt x="15830" y="6421"/>
                </a:cubicBezTo>
                <a:cubicBezTo>
                  <a:pt x="15830" y="6415"/>
                  <a:pt x="15824" y="6409"/>
                  <a:pt x="15824" y="6403"/>
                </a:cubicBezTo>
                <a:cubicBezTo>
                  <a:pt x="15824" y="6397"/>
                  <a:pt x="15830" y="6392"/>
                  <a:pt x="15830" y="6386"/>
                </a:cubicBezTo>
                <a:cubicBezTo>
                  <a:pt x="15830" y="6374"/>
                  <a:pt x="15830" y="6374"/>
                  <a:pt x="15830" y="6374"/>
                </a:cubicBezTo>
                <a:cubicBezTo>
                  <a:pt x="15830" y="6374"/>
                  <a:pt x="15836" y="6368"/>
                  <a:pt x="15830" y="6362"/>
                </a:cubicBezTo>
                <a:cubicBezTo>
                  <a:pt x="15830" y="6362"/>
                  <a:pt x="15824" y="6362"/>
                  <a:pt x="15818" y="6356"/>
                </a:cubicBezTo>
                <a:cubicBezTo>
                  <a:pt x="15818" y="6350"/>
                  <a:pt x="15818" y="6350"/>
                  <a:pt x="15812" y="6344"/>
                </a:cubicBezTo>
                <a:cubicBezTo>
                  <a:pt x="15806" y="6338"/>
                  <a:pt x="15806" y="6338"/>
                  <a:pt x="15800" y="6338"/>
                </a:cubicBezTo>
                <a:cubicBezTo>
                  <a:pt x="15794" y="6332"/>
                  <a:pt x="15788" y="6338"/>
                  <a:pt x="15788" y="6332"/>
                </a:cubicBezTo>
                <a:cubicBezTo>
                  <a:pt x="15782" y="6332"/>
                  <a:pt x="15788" y="6326"/>
                  <a:pt x="15782" y="6320"/>
                </a:cubicBezTo>
                <a:cubicBezTo>
                  <a:pt x="15788" y="6303"/>
                  <a:pt x="15788" y="6303"/>
                  <a:pt x="15788" y="6303"/>
                </a:cubicBezTo>
                <a:cubicBezTo>
                  <a:pt x="15800" y="6303"/>
                  <a:pt x="15812" y="6303"/>
                  <a:pt x="15824" y="6303"/>
                </a:cubicBezTo>
                <a:cubicBezTo>
                  <a:pt x="15830" y="6303"/>
                  <a:pt x="15830" y="6297"/>
                  <a:pt x="15836" y="6291"/>
                </a:cubicBezTo>
                <a:cubicBezTo>
                  <a:pt x="15836" y="6291"/>
                  <a:pt x="15842" y="6291"/>
                  <a:pt x="15847" y="6291"/>
                </a:cubicBezTo>
                <a:cubicBezTo>
                  <a:pt x="15859" y="6285"/>
                  <a:pt x="15865" y="6291"/>
                  <a:pt x="15883" y="6291"/>
                </a:cubicBezTo>
                <a:lnTo>
                  <a:pt x="15889" y="6291"/>
                </a:lnTo>
                <a:cubicBezTo>
                  <a:pt x="15895" y="6291"/>
                  <a:pt x="15901" y="6285"/>
                  <a:pt x="15901" y="6273"/>
                </a:cubicBezTo>
                <a:lnTo>
                  <a:pt x="15895" y="6267"/>
                </a:lnTo>
                <a:cubicBezTo>
                  <a:pt x="15895" y="6261"/>
                  <a:pt x="15889" y="6255"/>
                  <a:pt x="15889" y="6255"/>
                </a:cubicBezTo>
                <a:cubicBezTo>
                  <a:pt x="15883" y="6249"/>
                  <a:pt x="15877" y="6249"/>
                  <a:pt x="15877" y="6249"/>
                </a:cubicBezTo>
                <a:cubicBezTo>
                  <a:pt x="15871" y="6243"/>
                  <a:pt x="15865" y="6243"/>
                  <a:pt x="15865" y="6237"/>
                </a:cubicBezTo>
                <a:cubicBezTo>
                  <a:pt x="15859" y="6237"/>
                  <a:pt x="15859" y="6231"/>
                  <a:pt x="15853" y="6231"/>
                </a:cubicBezTo>
                <a:cubicBezTo>
                  <a:pt x="15842" y="6231"/>
                  <a:pt x="15842" y="6231"/>
                  <a:pt x="15842" y="6231"/>
                </a:cubicBezTo>
                <a:cubicBezTo>
                  <a:pt x="15836" y="6231"/>
                  <a:pt x="15836" y="6231"/>
                  <a:pt x="15830" y="6231"/>
                </a:cubicBezTo>
                <a:cubicBezTo>
                  <a:pt x="15824" y="6231"/>
                  <a:pt x="15824" y="6231"/>
                  <a:pt x="15818" y="6237"/>
                </a:cubicBezTo>
                <a:cubicBezTo>
                  <a:pt x="15812" y="6237"/>
                  <a:pt x="15812" y="6243"/>
                  <a:pt x="15812" y="6249"/>
                </a:cubicBezTo>
                <a:cubicBezTo>
                  <a:pt x="15800" y="6255"/>
                  <a:pt x="15788" y="6267"/>
                  <a:pt x="15776" y="6267"/>
                </a:cubicBezTo>
                <a:cubicBezTo>
                  <a:pt x="15764" y="6273"/>
                  <a:pt x="15759" y="6267"/>
                  <a:pt x="15753" y="6267"/>
                </a:cubicBezTo>
                <a:cubicBezTo>
                  <a:pt x="15747" y="6267"/>
                  <a:pt x="15747" y="6267"/>
                  <a:pt x="15741" y="6267"/>
                </a:cubicBezTo>
                <a:cubicBezTo>
                  <a:pt x="15735" y="6261"/>
                  <a:pt x="15729" y="6261"/>
                  <a:pt x="15717" y="6255"/>
                </a:cubicBezTo>
                <a:lnTo>
                  <a:pt x="15711" y="6249"/>
                </a:lnTo>
                <a:cubicBezTo>
                  <a:pt x="15699" y="6249"/>
                  <a:pt x="15699" y="6249"/>
                  <a:pt x="15699" y="6249"/>
                </a:cubicBezTo>
                <a:cubicBezTo>
                  <a:pt x="15693" y="6249"/>
                  <a:pt x="15687" y="6255"/>
                  <a:pt x="15687" y="6261"/>
                </a:cubicBezTo>
                <a:cubicBezTo>
                  <a:pt x="15681" y="6267"/>
                  <a:pt x="15676" y="6273"/>
                  <a:pt x="15670" y="6285"/>
                </a:cubicBezTo>
                <a:cubicBezTo>
                  <a:pt x="15670" y="6291"/>
                  <a:pt x="15676" y="6297"/>
                  <a:pt x="15670" y="6303"/>
                </a:cubicBezTo>
                <a:cubicBezTo>
                  <a:pt x="15670" y="6309"/>
                  <a:pt x="15664" y="6309"/>
                  <a:pt x="15664" y="6315"/>
                </a:cubicBezTo>
                <a:cubicBezTo>
                  <a:pt x="15664" y="6315"/>
                  <a:pt x="15670" y="6320"/>
                  <a:pt x="15664" y="6326"/>
                </a:cubicBezTo>
                <a:cubicBezTo>
                  <a:pt x="15664" y="6326"/>
                  <a:pt x="15670" y="6332"/>
                  <a:pt x="15664" y="6338"/>
                </a:cubicBezTo>
                <a:lnTo>
                  <a:pt x="15658" y="6344"/>
                </a:lnTo>
                <a:cubicBezTo>
                  <a:pt x="15652" y="6344"/>
                  <a:pt x="15646" y="6344"/>
                  <a:pt x="15646" y="6344"/>
                </a:cubicBezTo>
                <a:cubicBezTo>
                  <a:pt x="15640" y="6344"/>
                  <a:pt x="15640" y="6350"/>
                  <a:pt x="15634" y="6356"/>
                </a:cubicBezTo>
                <a:cubicBezTo>
                  <a:pt x="15634" y="6362"/>
                  <a:pt x="15628" y="6368"/>
                  <a:pt x="15628" y="6374"/>
                </a:cubicBezTo>
                <a:close/>
                <a:moveTo>
                  <a:pt x="15960" y="6131"/>
                </a:moveTo>
                <a:lnTo>
                  <a:pt x="15960" y="6131"/>
                </a:lnTo>
                <a:cubicBezTo>
                  <a:pt x="15954" y="6131"/>
                  <a:pt x="15960" y="6137"/>
                  <a:pt x="15960" y="6142"/>
                </a:cubicBezTo>
                <a:cubicBezTo>
                  <a:pt x="15764" y="6142"/>
                  <a:pt x="15764" y="6142"/>
                  <a:pt x="15764" y="6142"/>
                </a:cubicBezTo>
                <a:cubicBezTo>
                  <a:pt x="15753" y="6142"/>
                  <a:pt x="15753" y="6154"/>
                  <a:pt x="15741" y="6160"/>
                </a:cubicBezTo>
                <a:cubicBezTo>
                  <a:pt x="15735" y="6166"/>
                  <a:pt x="15729" y="6166"/>
                  <a:pt x="15723" y="6166"/>
                </a:cubicBezTo>
                <a:cubicBezTo>
                  <a:pt x="15705" y="6166"/>
                  <a:pt x="15699" y="6166"/>
                  <a:pt x="15687" y="6172"/>
                </a:cubicBezTo>
                <a:cubicBezTo>
                  <a:pt x="15681" y="6172"/>
                  <a:pt x="15681" y="6178"/>
                  <a:pt x="15676" y="6184"/>
                </a:cubicBezTo>
                <a:cubicBezTo>
                  <a:pt x="15676" y="6190"/>
                  <a:pt x="15670" y="6196"/>
                  <a:pt x="15670" y="6202"/>
                </a:cubicBezTo>
                <a:cubicBezTo>
                  <a:pt x="15670" y="6208"/>
                  <a:pt x="15676" y="6214"/>
                  <a:pt x="15676" y="6220"/>
                </a:cubicBezTo>
                <a:cubicBezTo>
                  <a:pt x="15687" y="6214"/>
                  <a:pt x="15699" y="6208"/>
                  <a:pt x="15711" y="6202"/>
                </a:cubicBezTo>
                <a:cubicBezTo>
                  <a:pt x="15711" y="6202"/>
                  <a:pt x="15717" y="6202"/>
                  <a:pt x="15723" y="6196"/>
                </a:cubicBezTo>
                <a:cubicBezTo>
                  <a:pt x="15723" y="6196"/>
                  <a:pt x="15723" y="6190"/>
                  <a:pt x="15729" y="6190"/>
                </a:cubicBezTo>
                <a:cubicBezTo>
                  <a:pt x="15735" y="6184"/>
                  <a:pt x="15735" y="6184"/>
                  <a:pt x="15741" y="6184"/>
                </a:cubicBezTo>
                <a:cubicBezTo>
                  <a:pt x="15747" y="6178"/>
                  <a:pt x="15747" y="6178"/>
                  <a:pt x="15753" y="6178"/>
                </a:cubicBezTo>
                <a:cubicBezTo>
                  <a:pt x="15759" y="6172"/>
                  <a:pt x="15759" y="6178"/>
                  <a:pt x="15764" y="6178"/>
                </a:cubicBezTo>
                <a:cubicBezTo>
                  <a:pt x="15770" y="6172"/>
                  <a:pt x="15770" y="6166"/>
                  <a:pt x="15776" y="6166"/>
                </a:cubicBezTo>
                <a:cubicBezTo>
                  <a:pt x="15800" y="6172"/>
                  <a:pt x="15800" y="6172"/>
                  <a:pt x="15800" y="6172"/>
                </a:cubicBezTo>
                <a:cubicBezTo>
                  <a:pt x="15871" y="6172"/>
                  <a:pt x="15871" y="6172"/>
                  <a:pt x="15871" y="6172"/>
                </a:cubicBezTo>
                <a:cubicBezTo>
                  <a:pt x="15871" y="6172"/>
                  <a:pt x="15877" y="6172"/>
                  <a:pt x="15883" y="6172"/>
                </a:cubicBezTo>
                <a:lnTo>
                  <a:pt x="15889" y="6178"/>
                </a:lnTo>
                <a:cubicBezTo>
                  <a:pt x="15901" y="6184"/>
                  <a:pt x="15901" y="6190"/>
                  <a:pt x="15907" y="6190"/>
                </a:cubicBezTo>
                <a:cubicBezTo>
                  <a:pt x="15913" y="6190"/>
                  <a:pt x="15919" y="6190"/>
                  <a:pt x="15925" y="6190"/>
                </a:cubicBezTo>
                <a:cubicBezTo>
                  <a:pt x="15930" y="6184"/>
                  <a:pt x="15936" y="6184"/>
                  <a:pt x="15936" y="6184"/>
                </a:cubicBezTo>
                <a:cubicBezTo>
                  <a:pt x="15942" y="6178"/>
                  <a:pt x="15942" y="6172"/>
                  <a:pt x="15948" y="6172"/>
                </a:cubicBezTo>
                <a:cubicBezTo>
                  <a:pt x="15948" y="6166"/>
                  <a:pt x="15954" y="6172"/>
                  <a:pt x="15960" y="6172"/>
                </a:cubicBezTo>
                <a:cubicBezTo>
                  <a:pt x="15966" y="6166"/>
                  <a:pt x="15966" y="6166"/>
                  <a:pt x="15966" y="6166"/>
                </a:cubicBezTo>
                <a:cubicBezTo>
                  <a:pt x="15972" y="6160"/>
                  <a:pt x="15972" y="6154"/>
                  <a:pt x="15978" y="6154"/>
                </a:cubicBezTo>
                <a:cubicBezTo>
                  <a:pt x="15984" y="6142"/>
                  <a:pt x="15990" y="6137"/>
                  <a:pt x="15990" y="6125"/>
                </a:cubicBezTo>
                <a:cubicBezTo>
                  <a:pt x="15978" y="6125"/>
                  <a:pt x="15972" y="6125"/>
                  <a:pt x="15960" y="6131"/>
                </a:cubicBezTo>
                <a:close/>
                <a:moveTo>
                  <a:pt x="15901" y="6741"/>
                </a:moveTo>
                <a:lnTo>
                  <a:pt x="15901" y="6741"/>
                </a:lnTo>
                <a:cubicBezTo>
                  <a:pt x="15901" y="6747"/>
                  <a:pt x="15895" y="6753"/>
                  <a:pt x="15895" y="6753"/>
                </a:cubicBezTo>
                <a:cubicBezTo>
                  <a:pt x="15895" y="6765"/>
                  <a:pt x="15907" y="6765"/>
                  <a:pt x="15919" y="6771"/>
                </a:cubicBezTo>
                <a:cubicBezTo>
                  <a:pt x="15919" y="6771"/>
                  <a:pt x="15925" y="6771"/>
                  <a:pt x="15930" y="6771"/>
                </a:cubicBezTo>
                <a:cubicBezTo>
                  <a:pt x="15936" y="6771"/>
                  <a:pt x="15936" y="6777"/>
                  <a:pt x="15942" y="6777"/>
                </a:cubicBezTo>
                <a:cubicBezTo>
                  <a:pt x="15948" y="6777"/>
                  <a:pt x="15954" y="6765"/>
                  <a:pt x="15960" y="6753"/>
                </a:cubicBezTo>
                <a:cubicBezTo>
                  <a:pt x="15966" y="6747"/>
                  <a:pt x="15972" y="6741"/>
                  <a:pt x="15978" y="6735"/>
                </a:cubicBezTo>
                <a:cubicBezTo>
                  <a:pt x="15984" y="6730"/>
                  <a:pt x="15990" y="6724"/>
                  <a:pt x="15996" y="6724"/>
                </a:cubicBezTo>
                <a:cubicBezTo>
                  <a:pt x="15996" y="6718"/>
                  <a:pt x="16002" y="6718"/>
                  <a:pt x="16008" y="6718"/>
                </a:cubicBezTo>
                <a:cubicBezTo>
                  <a:pt x="16014" y="6718"/>
                  <a:pt x="16019" y="6718"/>
                  <a:pt x="16031" y="6718"/>
                </a:cubicBezTo>
                <a:cubicBezTo>
                  <a:pt x="16037" y="6712"/>
                  <a:pt x="16043" y="6700"/>
                  <a:pt x="16049" y="6694"/>
                </a:cubicBezTo>
                <a:cubicBezTo>
                  <a:pt x="16061" y="6694"/>
                  <a:pt x="16067" y="6688"/>
                  <a:pt x="16073" y="6688"/>
                </a:cubicBezTo>
                <a:cubicBezTo>
                  <a:pt x="16085" y="6688"/>
                  <a:pt x="16091" y="6688"/>
                  <a:pt x="16096" y="6688"/>
                </a:cubicBezTo>
                <a:cubicBezTo>
                  <a:pt x="16102" y="6688"/>
                  <a:pt x="16102" y="6688"/>
                  <a:pt x="16108" y="6688"/>
                </a:cubicBezTo>
                <a:cubicBezTo>
                  <a:pt x="16114" y="6688"/>
                  <a:pt x="16114" y="6682"/>
                  <a:pt x="16114" y="6676"/>
                </a:cubicBezTo>
                <a:cubicBezTo>
                  <a:pt x="16108" y="6676"/>
                  <a:pt x="16108" y="6676"/>
                  <a:pt x="16102" y="6670"/>
                </a:cubicBezTo>
                <a:cubicBezTo>
                  <a:pt x="16096" y="6670"/>
                  <a:pt x="16096" y="6664"/>
                  <a:pt x="16091" y="6658"/>
                </a:cubicBezTo>
                <a:cubicBezTo>
                  <a:pt x="16085" y="6658"/>
                  <a:pt x="16079" y="6658"/>
                  <a:pt x="16067" y="6658"/>
                </a:cubicBezTo>
                <a:cubicBezTo>
                  <a:pt x="16067" y="6658"/>
                  <a:pt x="16061" y="6658"/>
                  <a:pt x="16055" y="6658"/>
                </a:cubicBezTo>
                <a:lnTo>
                  <a:pt x="16049" y="6658"/>
                </a:lnTo>
                <a:cubicBezTo>
                  <a:pt x="16043" y="6664"/>
                  <a:pt x="16043" y="6670"/>
                  <a:pt x="16037" y="6670"/>
                </a:cubicBezTo>
                <a:cubicBezTo>
                  <a:pt x="16031" y="6676"/>
                  <a:pt x="16025" y="6676"/>
                  <a:pt x="16025" y="6676"/>
                </a:cubicBezTo>
                <a:cubicBezTo>
                  <a:pt x="16019" y="6676"/>
                  <a:pt x="16014" y="6676"/>
                  <a:pt x="16014" y="6676"/>
                </a:cubicBezTo>
                <a:cubicBezTo>
                  <a:pt x="16008" y="6682"/>
                  <a:pt x="16008" y="6688"/>
                  <a:pt x="16002" y="6688"/>
                </a:cubicBezTo>
                <a:cubicBezTo>
                  <a:pt x="15996" y="6688"/>
                  <a:pt x="15990" y="6688"/>
                  <a:pt x="15984" y="6688"/>
                </a:cubicBezTo>
                <a:cubicBezTo>
                  <a:pt x="15984" y="6688"/>
                  <a:pt x="15978" y="6688"/>
                  <a:pt x="15972" y="6694"/>
                </a:cubicBezTo>
                <a:cubicBezTo>
                  <a:pt x="15972" y="6694"/>
                  <a:pt x="15978" y="6700"/>
                  <a:pt x="15972" y="6706"/>
                </a:cubicBezTo>
                <a:cubicBezTo>
                  <a:pt x="15966" y="6706"/>
                  <a:pt x="15954" y="6706"/>
                  <a:pt x="15948" y="6706"/>
                </a:cubicBezTo>
                <a:cubicBezTo>
                  <a:pt x="15942" y="6706"/>
                  <a:pt x="15942" y="6706"/>
                  <a:pt x="15936" y="6706"/>
                </a:cubicBezTo>
                <a:cubicBezTo>
                  <a:pt x="15930" y="6706"/>
                  <a:pt x="15930" y="6718"/>
                  <a:pt x="15925" y="6718"/>
                </a:cubicBezTo>
                <a:cubicBezTo>
                  <a:pt x="15925" y="6724"/>
                  <a:pt x="15919" y="6724"/>
                  <a:pt x="15913" y="6730"/>
                </a:cubicBezTo>
                <a:cubicBezTo>
                  <a:pt x="15913" y="6730"/>
                  <a:pt x="15901" y="6735"/>
                  <a:pt x="15901" y="6741"/>
                </a:cubicBezTo>
                <a:cubicBezTo>
                  <a:pt x="15901" y="6747"/>
                  <a:pt x="15901" y="6747"/>
                  <a:pt x="15901" y="6747"/>
                </a:cubicBezTo>
                <a:cubicBezTo>
                  <a:pt x="15901" y="6753"/>
                  <a:pt x="15907" y="6753"/>
                  <a:pt x="15907" y="6759"/>
                </a:cubicBezTo>
                <a:lnTo>
                  <a:pt x="15901" y="6741"/>
                </a:lnTo>
                <a:close/>
                <a:moveTo>
                  <a:pt x="15877" y="6795"/>
                </a:moveTo>
                <a:lnTo>
                  <a:pt x="15877" y="6795"/>
                </a:lnTo>
                <a:cubicBezTo>
                  <a:pt x="15871" y="6795"/>
                  <a:pt x="15865" y="6801"/>
                  <a:pt x="15853" y="6807"/>
                </a:cubicBezTo>
                <a:cubicBezTo>
                  <a:pt x="15859" y="6813"/>
                  <a:pt x="15859" y="6813"/>
                  <a:pt x="15859" y="6818"/>
                </a:cubicBezTo>
                <a:cubicBezTo>
                  <a:pt x="15895" y="6818"/>
                  <a:pt x="15895" y="6818"/>
                  <a:pt x="15895" y="6818"/>
                </a:cubicBezTo>
                <a:cubicBezTo>
                  <a:pt x="15895" y="6801"/>
                  <a:pt x="15895" y="6801"/>
                  <a:pt x="15895" y="6801"/>
                </a:cubicBezTo>
                <a:cubicBezTo>
                  <a:pt x="15889" y="6789"/>
                  <a:pt x="15889" y="6789"/>
                  <a:pt x="15889" y="6789"/>
                </a:cubicBezTo>
                <a:cubicBezTo>
                  <a:pt x="15883" y="6789"/>
                  <a:pt x="15883" y="6789"/>
                  <a:pt x="15877" y="6795"/>
                </a:cubicBezTo>
                <a:close/>
                <a:moveTo>
                  <a:pt x="15699" y="6676"/>
                </a:moveTo>
                <a:lnTo>
                  <a:pt x="15699" y="6676"/>
                </a:lnTo>
                <a:cubicBezTo>
                  <a:pt x="15705" y="6682"/>
                  <a:pt x="15711" y="6688"/>
                  <a:pt x="15723" y="6694"/>
                </a:cubicBezTo>
                <a:cubicBezTo>
                  <a:pt x="15747" y="6694"/>
                  <a:pt x="15759" y="6694"/>
                  <a:pt x="15782" y="6694"/>
                </a:cubicBezTo>
                <a:cubicBezTo>
                  <a:pt x="15794" y="6694"/>
                  <a:pt x="15794" y="6694"/>
                  <a:pt x="15794" y="6694"/>
                </a:cubicBezTo>
                <a:cubicBezTo>
                  <a:pt x="15812" y="6694"/>
                  <a:pt x="15824" y="6694"/>
                  <a:pt x="15842" y="6694"/>
                </a:cubicBezTo>
                <a:cubicBezTo>
                  <a:pt x="15847" y="6694"/>
                  <a:pt x="15853" y="6688"/>
                  <a:pt x="15853" y="6688"/>
                </a:cubicBezTo>
                <a:cubicBezTo>
                  <a:pt x="15859" y="6688"/>
                  <a:pt x="15865" y="6688"/>
                  <a:pt x="15865" y="6688"/>
                </a:cubicBezTo>
                <a:cubicBezTo>
                  <a:pt x="15871" y="6688"/>
                  <a:pt x="15871" y="6688"/>
                  <a:pt x="15877" y="6688"/>
                </a:cubicBezTo>
                <a:cubicBezTo>
                  <a:pt x="15883" y="6688"/>
                  <a:pt x="15883" y="6682"/>
                  <a:pt x="15889" y="6682"/>
                </a:cubicBezTo>
                <a:cubicBezTo>
                  <a:pt x="15895" y="6676"/>
                  <a:pt x="15895" y="6670"/>
                  <a:pt x="15901" y="6670"/>
                </a:cubicBezTo>
                <a:cubicBezTo>
                  <a:pt x="15907" y="6670"/>
                  <a:pt x="15907" y="6670"/>
                  <a:pt x="15913" y="6670"/>
                </a:cubicBezTo>
                <a:cubicBezTo>
                  <a:pt x="15919" y="6670"/>
                  <a:pt x="15925" y="6670"/>
                  <a:pt x="15936" y="6670"/>
                </a:cubicBezTo>
                <a:cubicBezTo>
                  <a:pt x="15942" y="6670"/>
                  <a:pt x="15942" y="6670"/>
                  <a:pt x="15948" y="6670"/>
                </a:cubicBezTo>
                <a:cubicBezTo>
                  <a:pt x="15954" y="6670"/>
                  <a:pt x="15954" y="6664"/>
                  <a:pt x="15960" y="6658"/>
                </a:cubicBezTo>
                <a:cubicBezTo>
                  <a:pt x="15954" y="6652"/>
                  <a:pt x="15954" y="6652"/>
                  <a:pt x="15954" y="6652"/>
                </a:cubicBezTo>
                <a:cubicBezTo>
                  <a:pt x="15948" y="6652"/>
                  <a:pt x="15948" y="6647"/>
                  <a:pt x="15942" y="6652"/>
                </a:cubicBezTo>
                <a:cubicBezTo>
                  <a:pt x="15936" y="6652"/>
                  <a:pt x="15936" y="6658"/>
                  <a:pt x="15930" y="6658"/>
                </a:cubicBezTo>
                <a:cubicBezTo>
                  <a:pt x="15919" y="6658"/>
                  <a:pt x="15907" y="6658"/>
                  <a:pt x="15895" y="6658"/>
                </a:cubicBezTo>
                <a:cubicBezTo>
                  <a:pt x="15889" y="6658"/>
                  <a:pt x="15877" y="6664"/>
                  <a:pt x="15871" y="6664"/>
                </a:cubicBezTo>
                <a:cubicBezTo>
                  <a:pt x="15859" y="6664"/>
                  <a:pt x="15859" y="6664"/>
                  <a:pt x="15859" y="6664"/>
                </a:cubicBezTo>
                <a:cubicBezTo>
                  <a:pt x="15853" y="6664"/>
                  <a:pt x="15853" y="6664"/>
                  <a:pt x="15847" y="6664"/>
                </a:cubicBezTo>
                <a:cubicBezTo>
                  <a:pt x="15847" y="6664"/>
                  <a:pt x="15842" y="6664"/>
                  <a:pt x="15836" y="6664"/>
                </a:cubicBezTo>
                <a:cubicBezTo>
                  <a:pt x="15830" y="6670"/>
                  <a:pt x="15830" y="6670"/>
                  <a:pt x="15818" y="6670"/>
                </a:cubicBezTo>
                <a:cubicBezTo>
                  <a:pt x="15812" y="6670"/>
                  <a:pt x="15812" y="6670"/>
                  <a:pt x="15806" y="6670"/>
                </a:cubicBezTo>
                <a:cubicBezTo>
                  <a:pt x="15800" y="6670"/>
                  <a:pt x="15794" y="6658"/>
                  <a:pt x="15788" y="6658"/>
                </a:cubicBezTo>
                <a:cubicBezTo>
                  <a:pt x="15782" y="6658"/>
                  <a:pt x="15776" y="6658"/>
                  <a:pt x="15764" y="6652"/>
                </a:cubicBezTo>
                <a:cubicBezTo>
                  <a:pt x="15759" y="6652"/>
                  <a:pt x="15759" y="6652"/>
                  <a:pt x="15747" y="6652"/>
                </a:cubicBezTo>
                <a:cubicBezTo>
                  <a:pt x="15741" y="6652"/>
                  <a:pt x="15741" y="6652"/>
                  <a:pt x="15735" y="6652"/>
                </a:cubicBezTo>
                <a:cubicBezTo>
                  <a:pt x="15729" y="6658"/>
                  <a:pt x="15723" y="6658"/>
                  <a:pt x="15717" y="6658"/>
                </a:cubicBezTo>
                <a:cubicBezTo>
                  <a:pt x="15711" y="6664"/>
                  <a:pt x="15711" y="6670"/>
                  <a:pt x="15705" y="6670"/>
                </a:cubicBezTo>
                <a:cubicBezTo>
                  <a:pt x="15687" y="6670"/>
                  <a:pt x="15687" y="6670"/>
                  <a:pt x="15687" y="6670"/>
                </a:cubicBezTo>
                <a:lnTo>
                  <a:pt x="15699" y="6676"/>
                </a:lnTo>
                <a:close/>
                <a:moveTo>
                  <a:pt x="15676" y="6712"/>
                </a:moveTo>
                <a:lnTo>
                  <a:pt x="15676" y="6712"/>
                </a:lnTo>
                <a:cubicBezTo>
                  <a:pt x="15670" y="6718"/>
                  <a:pt x="15664" y="6718"/>
                  <a:pt x="15658" y="6724"/>
                </a:cubicBezTo>
                <a:cubicBezTo>
                  <a:pt x="15658" y="6730"/>
                  <a:pt x="15658" y="6730"/>
                  <a:pt x="15664" y="6735"/>
                </a:cubicBezTo>
                <a:cubicBezTo>
                  <a:pt x="15664" y="6741"/>
                  <a:pt x="15670" y="6741"/>
                  <a:pt x="15670" y="6741"/>
                </a:cubicBezTo>
                <a:cubicBezTo>
                  <a:pt x="15676" y="6747"/>
                  <a:pt x="15676" y="6753"/>
                  <a:pt x="15676" y="6753"/>
                </a:cubicBezTo>
                <a:cubicBezTo>
                  <a:pt x="15681" y="6759"/>
                  <a:pt x="15681" y="6765"/>
                  <a:pt x="15687" y="6765"/>
                </a:cubicBezTo>
                <a:cubicBezTo>
                  <a:pt x="15693" y="6771"/>
                  <a:pt x="15693" y="6771"/>
                  <a:pt x="15699" y="6771"/>
                </a:cubicBezTo>
                <a:cubicBezTo>
                  <a:pt x="15711" y="6771"/>
                  <a:pt x="15717" y="6771"/>
                  <a:pt x="15723" y="6771"/>
                </a:cubicBezTo>
                <a:cubicBezTo>
                  <a:pt x="15741" y="6771"/>
                  <a:pt x="15747" y="6771"/>
                  <a:pt x="15759" y="6765"/>
                </a:cubicBezTo>
                <a:cubicBezTo>
                  <a:pt x="15759" y="6753"/>
                  <a:pt x="15759" y="6753"/>
                  <a:pt x="15759" y="6753"/>
                </a:cubicBezTo>
                <a:cubicBezTo>
                  <a:pt x="15753" y="6753"/>
                  <a:pt x="15753" y="6753"/>
                  <a:pt x="15747" y="6753"/>
                </a:cubicBezTo>
                <a:cubicBezTo>
                  <a:pt x="15741" y="6753"/>
                  <a:pt x="15735" y="6747"/>
                  <a:pt x="15735" y="6747"/>
                </a:cubicBezTo>
                <a:cubicBezTo>
                  <a:pt x="15729" y="6741"/>
                  <a:pt x="15735" y="6735"/>
                  <a:pt x="15729" y="6735"/>
                </a:cubicBezTo>
                <a:cubicBezTo>
                  <a:pt x="15729" y="6735"/>
                  <a:pt x="15723" y="6735"/>
                  <a:pt x="15717" y="6730"/>
                </a:cubicBezTo>
                <a:cubicBezTo>
                  <a:pt x="15717" y="6730"/>
                  <a:pt x="15711" y="6730"/>
                  <a:pt x="15705" y="6730"/>
                </a:cubicBezTo>
                <a:cubicBezTo>
                  <a:pt x="15699" y="6730"/>
                  <a:pt x="15699" y="6724"/>
                  <a:pt x="15699" y="6718"/>
                </a:cubicBezTo>
                <a:cubicBezTo>
                  <a:pt x="15693" y="6718"/>
                  <a:pt x="15681" y="6712"/>
                  <a:pt x="15676" y="6712"/>
                </a:cubicBezTo>
                <a:close/>
                <a:moveTo>
                  <a:pt x="15533" y="6664"/>
                </a:moveTo>
                <a:lnTo>
                  <a:pt x="15533" y="6664"/>
                </a:lnTo>
                <a:cubicBezTo>
                  <a:pt x="15527" y="6664"/>
                  <a:pt x="15515" y="6670"/>
                  <a:pt x="15515" y="6676"/>
                </a:cubicBezTo>
                <a:cubicBezTo>
                  <a:pt x="15515" y="6682"/>
                  <a:pt x="15521" y="6682"/>
                  <a:pt x="15527" y="6688"/>
                </a:cubicBezTo>
                <a:cubicBezTo>
                  <a:pt x="15533" y="6700"/>
                  <a:pt x="15545" y="6694"/>
                  <a:pt x="15563" y="6694"/>
                </a:cubicBezTo>
                <a:cubicBezTo>
                  <a:pt x="15569" y="6694"/>
                  <a:pt x="15575" y="6694"/>
                  <a:pt x="15581" y="6694"/>
                </a:cubicBezTo>
                <a:cubicBezTo>
                  <a:pt x="15587" y="6688"/>
                  <a:pt x="15592" y="6688"/>
                  <a:pt x="15592" y="6688"/>
                </a:cubicBezTo>
                <a:cubicBezTo>
                  <a:pt x="15598" y="6682"/>
                  <a:pt x="15598" y="6676"/>
                  <a:pt x="15604" y="6676"/>
                </a:cubicBezTo>
                <a:cubicBezTo>
                  <a:pt x="15610" y="6670"/>
                  <a:pt x="15622" y="6676"/>
                  <a:pt x="15628" y="6676"/>
                </a:cubicBezTo>
                <a:cubicBezTo>
                  <a:pt x="15640" y="6676"/>
                  <a:pt x="15646" y="6676"/>
                  <a:pt x="15658" y="6676"/>
                </a:cubicBezTo>
                <a:lnTo>
                  <a:pt x="15664" y="6676"/>
                </a:lnTo>
                <a:lnTo>
                  <a:pt x="15664" y="6676"/>
                </a:lnTo>
                <a:cubicBezTo>
                  <a:pt x="15658" y="6670"/>
                  <a:pt x="15664" y="6664"/>
                  <a:pt x="15664" y="6658"/>
                </a:cubicBezTo>
                <a:cubicBezTo>
                  <a:pt x="15652" y="6658"/>
                  <a:pt x="15646" y="6664"/>
                  <a:pt x="15640" y="6658"/>
                </a:cubicBezTo>
                <a:cubicBezTo>
                  <a:pt x="15634" y="6658"/>
                  <a:pt x="15634" y="6658"/>
                  <a:pt x="15628" y="6652"/>
                </a:cubicBezTo>
                <a:cubicBezTo>
                  <a:pt x="15622" y="6652"/>
                  <a:pt x="15616" y="6658"/>
                  <a:pt x="15616" y="6652"/>
                </a:cubicBezTo>
                <a:cubicBezTo>
                  <a:pt x="15610" y="6652"/>
                  <a:pt x="15604" y="6652"/>
                  <a:pt x="15598" y="6652"/>
                </a:cubicBezTo>
                <a:cubicBezTo>
                  <a:pt x="15587" y="6652"/>
                  <a:pt x="15587" y="6652"/>
                  <a:pt x="15581" y="6652"/>
                </a:cubicBezTo>
                <a:cubicBezTo>
                  <a:pt x="15575" y="6652"/>
                  <a:pt x="15569" y="6658"/>
                  <a:pt x="15569" y="6658"/>
                </a:cubicBezTo>
                <a:cubicBezTo>
                  <a:pt x="15563" y="6658"/>
                  <a:pt x="15563" y="6664"/>
                  <a:pt x="15557" y="6664"/>
                </a:cubicBezTo>
                <a:cubicBezTo>
                  <a:pt x="15551" y="6664"/>
                  <a:pt x="15545" y="6664"/>
                  <a:pt x="15533" y="6664"/>
                </a:cubicBezTo>
                <a:close/>
                <a:moveTo>
                  <a:pt x="14917" y="6569"/>
                </a:moveTo>
                <a:lnTo>
                  <a:pt x="14917" y="6569"/>
                </a:lnTo>
                <a:cubicBezTo>
                  <a:pt x="14917" y="6581"/>
                  <a:pt x="14917" y="6581"/>
                  <a:pt x="14917" y="6581"/>
                </a:cubicBezTo>
                <a:cubicBezTo>
                  <a:pt x="14952" y="6581"/>
                  <a:pt x="14952" y="6581"/>
                  <a:pt x="14952" y="6581"/>
                </a:cubicBezTo>
                <a:cubicBezTo>
                  <a:pt x="14952" y="6605"/>
                  <a:pt x="14952" y="6605"/>
                  <a:pt x="14952" y="6605"/>
                </a:cubicBezTo>
                <a:cubicBezTo>
                  <a:pt x="14958" y="6605"/>
                  <a:pt x="14964" y="6605"/>
                  <a:pt x="14970" y="6605"/>
                </a:cubicBezTo>
                <a:cubicBezTo>
                  <a:pt x="14976" y="6605"/>
                  <a:pt x="14982" y="6605"/>
                  <a:pt x="14982" y="6605"/>
                </a:cubicBezTo>
                <a:cubicBezTo>
                  <a:pt x="14994" y="6611"/>
                  <a:pt x="14994" y="6611"/>
                  <a:pt x="14994" y="6611"/>
                </a:cubicBezTo>
                <a:cubicBezTo>
                  <a:pt x="15000" y="6617"/>
                  <a:pt x="15000" y="6623"/>
                  <a:pt x="15005" y="6623"/>
                </a:cubicBezTo>
                <a:cubicBezTo>
                  <a:pt x="15005" y="6629"/>
                  <a:pt x="15012" y="6635"/>
                  <a:pt x="15017" y="6635"/>
                </a:cubicBezTo>
                <a:cubicBezTo>
                  <a:pt x="15023" y="6641"/>
                  <a:pt x="15023" y="6641"/>
                  <a:pt x="15035" y="6641"/>
                </a:cubicBezTo>
                <a:cubicBezTo>
                  <a:pt x="15047" y="6641"/>
                  <a:pt x="15047" y="6629"/>
                  <a:pt x="15059" y="6629"/>
                </a:cubicBezTo>
                <a:cubicBezTo>
                  <a:pt x="15065" y="6629"/>
                  <a:pt x="15071" y="6629"/>
                  <a:pt x="15071" y="6629"/>
                </a:cubicBezTo>
                <a:cubicBezTo>
                  <a:pt x="15083" y="6629"/>
                  <a:pt x="15089" y="6629"/>
                  <a:pt x="15094" y="6629"/>
                </a:cubicBezTo>
                <a:cubicBezTo>
                  <a:pt x="15106" y="6629"/>
                  <a:pt x="15112" y="6623"/>
                  <a:pt x="15118" y="6623"/>
                </a:cubicBezTo>
                <a:cubicBezTo>
                  <a:pt x="15130" y="6623"/>
                  <a:pt x="15136" y="6623"/>
                  <a:pt x="15142" y="6629"/>
                </a:cubicBezTo>
                <a:cubicBezTo>
                  <a:pt x="15148" y="6629"/>
                  <a:pt x="15148" y="6635"/>
                  <a:pt x="15148" y="6641"/>
                </a:cubicBezTo>
                <a:cubicBezTo>
                  <a:pt x="15154" y="6641"/>
                  <a:pt x="15154" y="6647"/>
                  <a:pt x="15160" y="6647"/>
                </a:cubicBezTo>
                <a:cubicBezTo>
                  <a:pt x="15166" y="6647"/>
                  <a:pt x="15166" y="6647"/>
                  <a:pt x="15171" y="6647"/>
                </a:cubicBezTo>
                <a:cubicBezTo>
                  <a:pt x="15183" y="6647"/>
                  <a:pt x="15189" y="6647"/>
                  <a:pt x="15195" y="6647"/>
                </a:cubicBezTo>
                <a:cubicBezTo>
                  <a:pt x="15207" y="6647"/>
                  <a:pt x="15213" y="6647"/>
                  <a:pt x="15225" y="6647"/>
                </a:cubicBezTo>
                <a:cubicBezTo>
                  <a:pt x="15237" y="6652"/>
                  <a:pt x="15237" y="6658"/>
                  <a:pt x="15249" y="6664"/>
                </a:cubicBezTo>
                <a:cubicBezTo>
                  <a:pt x="15255" y="6664"/>
                  <a:pt x="15255" y="6670"/>
                  <a:pt x="15260" y="6670"/>
                </a:cubicBezTo>
                <a:cubicBezTo>
                  <a:pt x="15260" y="6670"/>
                  <a:pt x="15266" y="6670"/>
                  <a:pt x="15272" y="6670"/>
                </a:cubicBezTo>
                <a:cubicBezTo>
                  <a:pt x="15284" y="6676"/>
                  <a:pt x="15290" y="6676"/>
                  <a:pt x="15296" y="6676"/>
                </a:cubicBezTo>
                <a:cubicBezTo>
                  <a:pt x="15296" y="6670"/>
                  <a:pt x="15296" y="6670"/>
                  <a:pt x="15296" y="6664"/>
                </a:cubicBezTo>
                <a:cubicBezTo>
                  <a:pt x="15296" y="6658"/>
                  <a:pt x="15302" y="6658"/>
                  <a:pt x="15302" y="6652"/>
                </a:cubicBezTo>
                <a:cubicBezTo>
                  <a:pt x="15308" y="6652"/>
                  <a:pt x="15314" y="6652"/>
                  <a:pt x="15314" y="6652"/>
                </a:cubicBezTo>
                <a:cubicBezTo>
                  <a:pt x="15320" y="6652"/>
                  <a:pt x="15320" y="6658"/>
                  <a:pt x="15326" y="6658"/>
                </a:cubicBezTo>
                <a:cubicBezTo>
                  <a:pt x="15332" y="6664"/>
                  <a:pt x="15332" y="6658"/>
                  <a:pt x="15337" y="6658"/>
                </a:cubicBezTo>
                <a:cubicBezTo>
                  <a:pt x="15349" y="6658"/>
                  <a:pt x="15349" y="6658"/>
                  <a:pt x="15349" y="6658"/>
                </a:cubicBezTo>
                <a:cubicBezTo>
                  <a:pt x="15355" y="6658"/>
                  <a:pt x="15361" y="6652"/>
                  <a:pt x="15367" y="6652"/>
                </a:cubicBezTo>
                <a:cubicBezTo>
                  <a:pt x="15373" y="6652"/>
                  <a:pt x="15379" y="6658"/>
                  <a:pt x="15385" y="6658"/>
                </a:cubicBezTo>
                <a:cubicBezTo>
                  <a:pt x="15391" y="6664"/>
                  <a:pt x="15397" y="6664"/>
                  <a:pt x="15397" y="6664"/>
                </a:cubicBezTo>
                <a:cubicBezTo>
                  <a:pt x="15403" y="6664"/>
                  <a:pt x="15403" y="6670"/>
                  <a:pt x="15409" y="6676"/>
                </a:cubicBezTo>
                <a:cubicBezTo>
                  <a:pt x="15415" y="6682"/>
                  <a:pt x="15421" y="6688"/>
                  <a:pt x="15426" y="6688"/>
                </a:cubicBezTo>
                <a:cubicBezTo>
                  <a:pt x="15438" y="6694"/>
                  <a:pt x="15444" y="6694"/>
                  <a:pt x="15456" y="6694"/>
                </a:cubicBezTo>
                <a:cubicBezTo>
                  <a:pt x="15468" y="6694"/>
                  <a:pt x="15468" y="6694"/>
                  <a:pt x="15468" y="6694"/>
                </a:cubicBezTo>
                <a:cubicBezTo>
                  <a:pt x="15474" y="6694"/>
                  <a:pt x="15474" y="6688"/>
                  <a:pt x="15480" y="6688"/>
                </a:cubicBezTo>
                <a:cubicBezTo>
                  <a:pt x="15474" y="6676"/>
                  <a:pt x="15468" y="6670"/>
                  <a:pt x="15468" y="6664"/>
                </a:cubicBezTo>
                <a:cubicBezTo>
                  <a:pt x="15462" y="6658"/>
                  <a:pt x="15462" y="6652"/>
                  <a:pt x="15456" y="6652"/>
                </a:cubicBezTo>
                <a:cubicBezTo>
                  <a:pt x="15450" y="6652"/>
                  <a:pt x="15450" y="6652"/>
                  <a:pt x="15444" y="6652"/>
                </a:cubicBezTo>
                <a:cubicBezTo>
                  <a:pt x="15432" y="6647"/>
                  <a:pt x="15426" y="6641"/>
                  <a:pt x="15426" y="6629"/>
                </a:cubicBezTo>
                <a:cubicBezTo>
                  <a:pt x="15337" y="6629"/>
                  <a:pt x="15337" y="6629"/>
                  <a:pt x="15337" y="6629"/>
                </a:cubicBezTo>
                <a:cubicBezTo>
                  <a:pt x="15337" y="6629"/>
                  <a:pt x="15332" y="6623"/>
                  <a:pt x="15337" y="6617"/>
                </a:cubicBezTo>
                <a:cubicBezTo>
                  <a:pt x="15337" y="6611"/>
                  <a:pt x="15337" y="6611"/>
                  <a:pt x="15344" y="6605"/>
                </a:cubicBezTo>
                <a:lnTo>
                  <a:pt x="15349" y="6605"/>
                </a:lnTo>
                <a:cubicBezTo>
                  <a:pt x="15361" y="6599"/>
                  <a:pt x="15367" y="6605"/>
                  <a:pt x="15373" y="6605"/>
                </a:cubicBezTo>
                <a:cubicBezTo>
                  <a:pt x="15385" y="6605"/>
                  <a:pt x="15391" y="6599"/>
                  <a:pt x="15397" y="6593"/>
                </a:cubicBezTo>
                <a:cubicBezTo>
                  <a:pt x="15391" y="6593"/>
                  <a:pt x="15385" y="6593"/>
                  <a:pt x="15373" y="6587"/>
                </a:cubicBezTo>
                <a:cubicBezTo>
                  <a:pt x="15373" y="6587"/>
                  <a:pt x="15367" y="6587"/>
                  <a:pt x="15361" y="6581"/>
                </a:cubicBezTo>
                <a:cubicBezTo>
                  <a:pt x="15361" y="6581"/>
                  <a:pt x="15355" y="6587"/>
                  <a:pt x="15349" y="6581"/>
                </a:cubicBezTo>
                <a:cubicBezTo>
                  <a:pt x="15344" y="6581"/>
                  <a:pt x="15337" y="6575"/>
                  <a:pt x="15326" y="6575"/>
                </a:cubicBezTo>
                <a:cubicBezTo>
                  <a:pt x="15320" y="6575"/>
                  <a:pt x="15314" y="6581"/>
                  <a:pt x="15302" y="6581"/>
                </a:cubicBezTo>
                <a:cubicBezTo>
                  <a:pt x="15296" y="6581"/>
                  <a:pt x="15296" y="6575"/>
                  <a:pt x="15290" y="6575"/>
                </a:cubicBezTo>
                <a:cubicBezTo>
                  <a:pt x="15278" y="6575"/>
                  <a:pt x="15266" y="6581"/>
                  <a:pt x="15255" y="6575"/>
                </a:cubicBezTo>
                <a:cubicBezTo>
                  <a:pt x="15249" y="6575"/>
                  <a:pt x="15243" y="6569"/>
                  <a:pt x="15231" y="6563"/>
                </a:cubicBezTo>
                <a:cubicBezTo>
                  <a:pt x="15225" y="6563"/>
                  <a:pt x="15219" y="6558"/>
                  <a:pt x="15207" y="6558"/>
                </a:cubicBezTo>
                <a:lnTo>
                  <a:pt x="14917" y="6569"/>
                </a:lnTo>
                <a:close/>
                <a:moveTo>
                  <a:pt x="14739" y="6486"/>
                </a:moveTo>
                <a:lnTo>
                  <a:pt x="14739" y="6486"/>
                </a:lnTo>
                <a:cubicBezTo>
                  <a:pt x="14739" y="6486"/>
                  <a:pt x="14733" y="6492"/>
                  <a:pt x="14733" y="6498"/>
                </a:cubicBezTo>
                <a:lnTo>
                  <a:pt x="14733" y="6504"/>
                </a:lnTo>
                <a:cubicBezTo>
                  <a:pt x="14745" y="6516"/>
                  <a:pt x="14745" y="6516"/>
                  <a:pt x="14745" y="6516"/>
                </a:cubicBezTo>
                <a:cubicBezTo>
                  <a:pt x="14745" y="6504"/>
                  <a:pt x="14745" y="6504"/>
                  <a:pt x="14745" y="6504"/>
                </a:cubicBezTo>
                <a:cubicBezTo>
                  <a:pt x="14745" y="6498"/>
                  <a:pt x="14739" y="6498"/>
                  <a:pt x="14739" y="6498"/>
                </a:cubicBezTo>
                <a:lnTo>
                  <a:pt x="14739" y="6486"/>
                </a:lnTo>
                <a:close/>
                <a:moveTo>
                  <a:pt x="15148" y="6095"/>
                </a:moveTo>
                <a:lnTo>
                  <a:pt x="15148" y="6095"/>
                </a:lnTo>
                <a:cubicBezTo>
                  <a:pt x="15136" y="6095"/>
                  <a:pt x="15136" y="6095"/>
                  <a:pt x="15136" y="6095"/>
                </a:cubicBezTo>
                <a:cubicBezTo>
                  <a:pt x="15130" y="6095"/>
                  <a:pt x="15130" y="6095"/>
                  <a:pt x="15124" y="6101"/>
                </a:cubicBezTo>
                <a:cubicBezTo>
                  <a:pt x="15124" y="6119"/>
                  <a:pt x="15124" y="6131"/>
                  <a:pt x="15118" y="6142"/>
                </a:cubicBezTo>
                <a:cubicBezTo>
                  <a:pt x="15118" y="6149"/>
                  <a:pt x="15106" y="6149"/>
                  <a:pt x="15106" y="6154"/>
                </a:cubicBezTo>
                <a:cubicBezTo>
                  <a:pt x="15106" y="6154"/>
                  <a:pt x="15106" y="6160"/>
                  <a:pt x="15106" y="6166"/>
                </a:cubicBezTo>
                <a:cubicBezTo>
                  <a:pt x="15100" y="6172"/>
                  <a:pt x="15106" y="6178"/>
                  <a:pt x="15106" y="6190"/>
                </a:cubicBezTo>
                <a:cubicBezTo>
                  <a:pt x="15106" y="6202"/>
                  <a:pt x="15100" y="6208"/>
                  <a:pt x="15106" y="6214"/>
                </a:cubicBezTo>
                <a:cubicBezTo>
                  <a:pt x="15106" y="6220"/>
                  <a:pt x="15106" y="6226"/>
                  <a:pt x="15106" y="6226"/>
                </a:cubicBezTo>
                <a:cubicBezTo>
                  <a:pt x="15112" y="6231"/>
                  <a:pt x="15112" y="6231"/>
                  <a:pt x="15118" y="6237"/>
                </a:cubicBezTo>
                <a:cubicBezTo>
                  <a:pt x="15124" y="6243"/>
                  <a:pt x="15136" y="6243"/>
                  <a:pt x="15142" y="6249"/>
                </a:cubicBezTo>
                <a:cubicBezTo>
                  <a:pt x="15148" y="6249"/>
                  <a:pt x="15148" y="6255"/>
                  <a:pt x="15148" y="6261"/>
                </a:cubicBezTo>
                <a:cubicBezTo>
                  <a:pt x="15154" y="6261"/>
                  <a:pt x="15160" y="6261"/>
                  <a:pt x="15160" y="6267"/>
                </a:cubicBezTo>
                <a:cubicBezTo>
                  <a:pt x="15166" y="6273"/>
                  <a:pt x="15160" y="6279"/>
                  <a:pt x="15160" y="6285"/>
                </a:cubicBezTo>
                <a:cubicBezTo>
                  <a:pt x="15160" y="6285"/>
                  <a:pt x="15160" y="6285"/>
                  <a:pt x="15160" y="6291"/>
                </a:cubicBezTo>
                <a:cubicBezTo>
                  <a:pt x="15160" y="6303"/>
                  <a:pt x="15160" y="6303"/>
                  <a:pt x="15160" y="6303"/>
                </a:cubicBezTo>
                <a:cubicBezTo>
                  <a:pt x="15160" y="6309"/>
                  <a:pt x="15154" y="6309"/>
                  <a:pt x="15154" y="6320"/>
                </a:cubicBezTo>
                <a:cubicBezTo>
                  <a:pt x="15154" y="6326"/>
                  <a:pt x="15160" y="6332"/>
                  <a:pt x="15160" y="6338"/>
                </a:cubicBezTo>
                <a:lnTo>
                  <a:pt x="15160" y="6344"/>
                </a:lnTo>
                <a:cubicBezTo>
                  <a:pt x="15166" y="6350"/>
                  <a:pt x="15166" y="6356"/>
                  <a:pt x="15171" y="6356"/>
                </a:cubicBezTo>
                <a:cubicBezTo>
                  <a:pt x="15171" y="6362"/>
                  <a:pt x="15178" y="6362"/>
                  <a:pt x="15183" y="6362"/>
                </a:cubicBezTo>
                <a:cubicBezTo>
                  <a:pt x="15189" y="6368"/>
                  <a:pt x="15195" y="6368"/>
                  <a:pt x="15201" y="6368"/>
                </a:cubicBezTo>
                <a:cubicBezTo>
                  <a:pt x="15213" y="6368"/>
                  <a:pt x="15219" y="6368"/>
                  <a:pt x="15231" y="6368"/>
                </a:cubicBezTo>
                <a:cubicBezTo>
                  <a:pt x="15231" y="6368"/>
                  <a:pt x="15237" y="6368"/>
                  <a:pt x="15243" y="6368"/>
                </a:cubicBezTo>
                <a:cubicBezTo>
                  <a:pt x="15243" y="6374"/>
                  <a:pt x="15243" y="6380"/>
                  <a:pt x="15243" y="6380"/>
                </a:cubicBezTo>
                <a:cubicBezTo>
                  <a:pt x="15249" y="6386"/>
                  <a:pt x="15255" y="6397"/>
                  <a:pt x="15266" y="6397"/>
                </a:cubicBezTo>
                <a:cubicBezTo>
                  <a:pt x="15272" y="6397"/>
                  <a:pt x="15278" y="6397"/>
                  <a:pt x="15284" y="6397"/>
                </a:cubicBezTo>
                <a:cubicBezTo>
                  <a:pt x="15296" y="6397"/>
                  <a:pt x="15302" y="6397"/>
                  <a:pt x="15308" y="6397"/>
                </a:cubicBezTo>
                <a:cubicBezTo>
                  <a:pt x="15320" y="6397"/>
                  <a:pt x="15326" y="6386"/>
                  <a:pt x="15337" y="6386"/>
                </a:cubicBezTo>
                <a:cubicBezTo>
                  <a:pt x="15344" y="6386"/>
                  <a:pt x="15349" y="6386"/>
                  <a:pt x="15355" y="6386"/>
                </a:cubicBezTo>
                <a:cubicBezTo>
                  <a:pt x="15361" y="6392"/>
                  <a:pt x="15361" y="6392"/>
                  <a:pt x="15367" y="6397"/>
                </a:cubicBezTo>
                <a:cubicBezTo>
                  <a:pt x="15373" y="6397"/>
                  <a:pt x="15367" y="6409"/>
                  <a:pt x="15373" y="6409"/>
                </a:cubicBezTo>
                <a:cubicBezTo>
                  <a:pt x="15385" y="6409"/>
                  <a:pt x="15385" y="6397"/>
                  <a:pt x="15391" y="6397"/>
                </a:cubicBezTo>
                <a:cubicBezTo>
                  <a:pt x="15403" y="6397"/>
                  <a:pt x="15415" y="6409"/>
                  <a:pt x="15421" y="6415"/>
                </a:cubicBezTo>
                <a:cubicBezTo>
                  <a:pt x="15426" y="6421"/>
                  <a:pt x="15426" y="6427"/>
                  <a:pt x="15432" y="6427"/>
                </a:cubicBezTo>
                <a:cubicBezTo>
                  <a:pt x="15438" y="6427"/>
                  <a:pt x="15438" y="6427"/>
                  <a:pt x="15444" y="6427"/>
                </a:cubicBezTo>
                <a:cubicBezTo>
                  <a:pt x="15450" y="6433"/>
                  <a:pt x="15456" y="6427"/>
                  <a:pt x="15462" y="6427"/>
                </a:cubicBezTo>
                <a:cubicBezTo>
                  <a:pt x="15480" y="6427"/>
                  <a:pt x="15480" y="6427"/>
                  <a:pt x="15480" y="6427"/>
                </a:cubicBezTo>
                <a:cubicBezTo>
                  <a:pt x="15480" y="6427"/>
                  <a:pt x="15480" y="6427"/>
                  <a:pt x="15486" y="6427"/>
                </a:cubicBezTo>
                <a:cubicBezTo>
                  <a:pt x="15486" y="6403"/>
                  <a:pt x="15486" y="6403"/>
                  <a:pt x="15486" y="6403"/>
                </a:cubicBezTo>
                <a:cubicBezTo>
                  <a:pt x="15486" y="6397"/>
                  <a:pt x="15486" y="6397"/>
                  <a:pt x="15486" y="6392"/>
                </a:cubicBezTo>
                <a:cubicBezTo>
                  <a:pt x="15492" y="6392"/>
                  <a:pt x="15492" y="6392"/>
                  <a:pt x="15498" y="6386"/>
                </a:cubicBezTo>
                <a:cubicBezTo>
                  <a:pt x="15504" y="6386"/>
                  <a:pt x="15504" y="6386"/>
                  <a:pt x="15510" y="6380"/>
                </a:cubicBezTo>
                <a:cubicBezTo>
                  <a:pt x="15515" y="6380"/>
                  <a:pt x="15515" y="6374"/>
                  <a:pt x="15515" y="6362"/>
                </a:cubicBezTo>
                <a:cubicBezTo>
                  <a:pt x="15515" y="6356"/>
                  <a:pt x="15515" y="6350"/>
                  <a:pt x="15515" y="6344"/>
                </a:cubicBezTo>
                <a:cubicBezTo>
                  <a:pt x="15515" y="6344"/>
                  <a:pt x="15510" y="6338"/>
                  <a:pt x="15504" y="6338"/>
                </a:cubicBezTo>
                <a:cubicBezTo>
                  <a:pt x="15504" y="6332"/>
                  <a:pt x="15504" y="6326"/>
                  <a:pt x="15504" y="6320"/>
                </a:cubicBezTo>
                <a:cubicBezTo>
                  <a:pt x="15504" y="6315"/>
                  <a:pt x="15510" y="6315"/>
                  <a:pt x="15510" y="6309"/>
                </a:cubicBezTo>
                <a:cubicBezTo>
                  <a:pt x="15510" y="6309"/>
                  <a:pt x="15515" y="6303"/>
                  <a:pt x="15521" y="6303"/>
                </a:cubicBezTo>
                <a:cubicBezTo>
                  <a:pt x="15521" y="6297"/>
                  <a:pt x="15527" y="6291"/>
                  <a:pt x="15527" y="6291"/>
                </a:cubicBezTo>
                <a:cubicBezTo>
                  <a:pt x="15527" y="6285"/>
                  <a:pt x="15533" y="6279"/>
                  <a:pt x="15533" y="6273"/>
                </a:cubicBezTo>
                <a:cubicBezTo>
                  <a:pt x="15539" y="6261"/>
                  <a:pt x="15539" y="6255"/>
                  <a:pt x="15545" y="6243"/>
                </a:cubicBezTo>
                <a:cubicBezTo>
                  <a:pt x="15581" y="6243"/>
                  <a:pt x="15581" y="6243"/>
                  <a:pt x="15581" y="6243"/>
                </a:cubicBezTo>
                <a:cubicBezTo>
                  <a:pt x="15581" y="6184"/>
                  <a:pt x="15581" y="6184"/>
                  <a:pt x="15581" y="6184"/>
                </a:cubicBezTo>
                <a:cubicBezTo>
                  <a:pt x="15592" y="6184"/>
                  <a:pt x="15598" y="6184"/>
                  <a:pt x="15616" y="6184"/>
                </a:cubicBezTo>
                <a:cubicBezTo>
                  <a:pt x="15622" y="6184"/>
                  <a:pt x="15622" y="6178"/>
                  <a:pt x="15628" y="6178"/>
                </a:cubicBezTo>
                <a:cubicBezTo>
                  <a:pt x="15634" y="6178"/>
                  <a:pt x="15640" y="6172"/>
                  <a:pt x="15640" y="6166"/>
                </a:cubicBezTo>
                <a:cubicBezTo>
                  <a:pt x="15640" y="6166"/>
                  <a:pt x="15646" y="6160"/>
                  <a:pt x="15646" y="6154"/>
                </a:cubicBezTo>
                <a:cubicBezTo>
                  <a:pt x="15640" y="6154"/>
                  <a:pt x="15640" y="6142"/>
                  <a:pt x="15640" y="6142"/>
                </a:cubicBezTo>
                <a:cubicBezTo>
                  <a:pt x="15634" y="6142"/>
                  <a:pt x="15628" y="6142"/>
                  <a:pt x="15622" y="6142"/>
                </a:cubicBezTo>
                <a:cubicBezTo>
                  <a:pt x="15622" y="6142"/>
                  <a:pt x="15616" y="6142"/>
                  <a:pt x="15610" y="6142"/>
                </a:cubicBezTo>
                <a:cubicBezTo>
                  <a:pt x="15604" y="6142"/>
                  <a:pt x="15598" y="6142"/>
                  <a:pt x="15587" y="6142"/>
                </a:cubicBezTo>
                <a:cubicBezTo>
                  <a:pt x="15587" y="6137"/>
                  <a:pt x="15581" y="6131"/>
                  <a:pt x="15581" y="6125"/>
                </a:cubicBezTo>
                <a:cubicBezTo>
                  <a:pt x="15581" y="6119"/>
                  <a:pt x="15587" y="6119"/>
                  <a:pt x="15587" y="6113"/>
                </a:cubicBezTo>
                <a:cubicBezTo>
                  <a:pt x="15587" y="6095"/>
                  <a:pt x="15587" y="6095"/>
                  <a:pt x="15587" y="6095"/>
                </a:cubicBezTo>
                <a:cubicBezTo>
                  <a:pt x="15587" y="6089"/>
                  <a:pt x="15592" y="6083"/>
                  <a:pt x="15587" y="6077"/>
                </a:cubicBezTo>
                <a:cubicBezTo>
                  <a:pt x="15587" y="6071"/>
                  <a:pt x="15587" y="6071"/>
                  <a:pt x="15581" y="6065"/>
                </a:cubicBezTo>
                <a:cubicBezTo>
                  <a:pt x="15581" y="6060"/>
                  <a:pt x="15575" y="6054"/>
                  <a:pt x="15575" y="6048"/>
                </a:cubicBezTo>
                <a:cubicBezTo>
                  <a:pt x="15575" y="5988"/>
                  <a:pt x="15575" y="5988"/>
                  <a:pt x="15575" y="5988"/>
                </a:cubicBezTo>
                <a:cubicBezTo>
                  <a:pt x="15587" y="5988"/>
                  <a:pt x="15592" y="5988"/>
                  <a:pt x="15604" y="5988"/>
                </a:cubicBezTo>
                <a:cubicBezTo>
                  <a:pt x="15610" y="5988"/>
                  <a:pt x="15616" y="5988"/>
                  <a:pt x="15616" y="5988"/>
                </a:cubicBezTo>
                <a:cubicBezTo>
                  <a:pt x="15616" y="5983"/>
                  <a:pt x="15616" y="5976"/>
                  <a:pt x="15616" y="5971"/>
                </a:cubicBezTo>
                <a:cubicBezTo>
                  <a:pt x="15616" y="5971"/>
                  <a:pt x="15616" y="5965"/>
                  <a:pt x="15616" y="5959"/>
                </a:cubicBezTo>
                <a:cubicBezTo>
                  <a:pt x="15622" y="5959"/>
                  <a:pt x="15622" y="5953"/>
                  <a:pt x="15628" y="5953"/>
                </a:cubicBezTo>
                <a:cubicBezTo>
                  <a:pt x="15628" y="5947"/>
                  <a:pt x="15634" y="5953"/>
                  <a:pt x="15640" y="5953"/>
                </a:cubicBezTo>
                <a:cubicBezTo>
                  <a:pt x="15640" y="5947"/>
                  <a:pt x="15646" y="5941"/>
                  <a:pt x="15652" y="5941"/>
                </a:cubicBezTo>
                <a:cubicBezTo>
                  <a:pt x="15658" y="5935"/>
                  <a:pt x="15664" y="5935"/>
                  <a:pt x="15670" y="5929"/>
                </a:cubicBezTo>
                <a:cubicBezTo>
                  <a:pt x="15670" y="5923"/>
                  <a:pt x="15670" y="5911"/>
                  <a:pt x="15664" y="5905"/>
                </a:cubicBezTo>
                <a:cubicBezTo>
                  <a:pt x="15658" y="5899"/>
                  <a:pt x="15652" y="5899"/>
                  <a:pt x="15640" y="5899"/>
                </a:cubicBezTo>
                <a:cubicBezTo>
                  <a:pt x="15634" y="5899"/>
                  <a:pt x="15628" y="5899"/>
                  <a:pt x="15616" y="5899"/>
                </a:cubicBezTo>
                <a:cubicBezTo>
                  <a:pt x="15610" y="5899"/>
                  <a:pt x="15610" y="5905"/>
                  <a:pt x="15604" y="5899"/>
                </a:cubicBezTo>
                <a:cubicBezTo>
                  <a:pt x="15598" y="5899"/>
                  <a:pt x="15598" y="5894"/>
                  <a:pt x="15592" y="5894"/>
                </a:cubicBezTo>
                <a:cubicBezTo>
                  <a:pt x="15587" y="5894"/>
                  <a:pt x="15581" y="5894"/>
                  <a:pt x="15581" y="5888"/>
                </a:cubicBezTo>
                <a:cubicBezTo>
                  <a:pt x="15581" y="5882"/>
                  <a:pt x="15581" y="5882"/>
                  <a:pt x="15581" y="5876"/>
                </a:cubicBezTo>
                <a:cubicBezTo>
                  <a:pt x="15581" y="5870"/>
                  <a:pt x="15581" y="5870"/>
                  <a:pt x="15581" y="5864"/>
                </a:cubicBezTo>
                <a:cubicBezTo>
                  <a:pt x="15581" y="5858"/>
                  <a:pt x="15569" y="5858"/>
                  <a:pt x="15569" y="5858"/>
                </a:cubicBezTo>
                <a:cubicBezTo>
                  <a:pt x="15563" y="5846"/>
                  <a:pt x="15563" y="5840"/>
                  <a:pt x="15557" y="5834"/>
                </a:cubicBezTo>
                <a:cubicBezTo>
                  <a:pt x="15557" y="5828"/>
                  <a:pt x="15551" y="5834"/>
                  <a:pt x="15545" y="5828"/>
                </a:cubicBezTo>
                <a:cubicBezTo>
                  <a:pt x="15545" y="5828"/>
                  <a:pt x="15539" y="5828"/>
                  <a:pt x="15533" y="5828"/>
                </a:cubicBezTo>
                <a:cubicBezTo>
                  <a:pt x="15533" y="5828"/>
                  <a:pt x="15533" y="5834"/>
                  <a:pt x="15533" y="5840"/>
                </a:cubicBezTo>
                <a:cubicBezTo>
                  <a:pt x="15527" y="5846"/>
                  <a:pt x="15527" y="5846"/>
                  <a:pt x="15521" y="5852"/>
                </a:cubicBezTo>
                <a:cubicBezTo>
                  <a:pt x="15515" y="5852"/>
                  <a:pt x="15515" y="5858"/>
                  <a:pt x="15510" y="5864"/>
                </a:cubicBezTo>
                <a:cubicBezTo>
                  <a:pt x="15504" y="5864"/>
                  <a:pt x="15498" y="5864"/>
                  <a:pt x="15492" y="5870"/>
                </a:cubicBezTo>
                <a:cubicBezTo>
                  <a:pt x="15486" y="5870"/>
                  <a:pt x="15480" y="5876"/>
                  <a:pt x="15480" y="5882"/>
                </a:cubicBezTo>
                <a:cubicBezTo>
                  <a:pt x="15474" y="5882"/>
                  <a:pt x="15468" y="5888"/>
                  <a:pt x="15468" y="5888"/>
                </a:cubicBezTo>
                <a:cubicBezTo>
                  <a:pt x="15462" y="5894"/>
                  <a:pt x="15462" y="5899"/>
                  <a:pt x="15456" y="5899"/>
                </a:cubicBezTo>
                <a:cubicBezTo>
                  <a:pt x="15456" y="5905"/>
                  <a:pt x="15456" y="5911"/>
                  <a:pt x="15456" y="5911"/>
                </a:cubicBezTo>
                <a:cubicBezTo>
                  <a:pt x="15456" y="5917"/>
                  <a:pt x="15450" y="5923"/>
                  <a:pt x="15450" y="5923"/>
                </a:cubicBezTo>
                <a:cubicBezTo>
                  <a:pt x="15450" y="5929"/>
                  <a:pt x="15444" y="5929"/>
                  <a:pt x="15438" y="5935"/>
                </a:cubicBezTo>
                <a:cubicBezTo>
                  <a:pt x="15432" y="5941"/>
                  <a:pt x="15432" y="5941"/>
                  <a:pt x="15426" y="5947"/>
                </a:cubicBezTo>
                <a:cubicBezTo>
                  <a:pt x="15426" y="5953"/>
                  <a:pt x="15426" y="5959"/>
                  <a:pt x="15421" y="5959"/>
                </a:cubicBezTo>
                <a:cubicBezTo>
                  <a:pt x="15415" y="5959"/>
                  <a:pt x="15415" y="5965"/>
                  <a:pt x="15409" y="5965"/>
                </a:cubicBezTo>
                <a:cubicBezTo>
                  <a:pt x="15397" y="5971"/>
                  <a:pt x="15385" y="5965"/>
                  <a:pt x="15373" y="5971"/>
                </a:cubicBezTo>
                <a:cubicBezTo>
                  <a:pt x="15367" y="5971"/>
                  <a:pt x="15367" y="5976"/>
                  <a:pt x="15361" y="5983"/>
                </a:cubicBezTo>
                <a:cubicBezTo>
                  <a:pt x="15355" y="5983"/>
                  <a:pt x="15355" y="5988"/>
                  <a:pt x="15349" y="5988"/>
                </a:cubicBezTo>
                <a:cubicBezTo>
                  <a:pt x="15344" y="5994"/>
                  <a:pt x="15344" y="6000"/>
                  <a:pt x="15344" y="6006"/>
                </a:cubicBezTo>
                <a:cubicBezTo>
                  <a:pt x="15337" y="6006"/>
                  <a:pt x="15344" y="6012"/>
                  <a:pt x="15337" y="6018"/>
                </a:cubicBezTo>
                <a:cubicBezTo>
                  <a:pt x="15332" y="6018"/>
                  <a:pt x="15332" y="6018"/>
                  <a:pt x="15326" y="6024"/>
                </a:cubicBezTo>
                <a:cubicBezTo>
                  <a:pt x="15320" y="6024"/>
                  <a:pt x="15320" y="6030"/>
                  <a:pt x="15314" y="6030"/>
                </a:cubicBezTo>
                <a:cubicBezTo>
                  <a:pt x="15314" y="6036"/>
                  <a:pt x="15308" y="6036"/>
                  <a:pt x="15302" y="6036"/>
                </a:cubicBezTo>
                <a:cubicBezTo>
                  <a:pt x="15302" y="6042"/>
                  <a:pt x="15302" y="6048"/>
                  <a:pt x="15296" y="6048"/>
                </a:cubicBezTo>
                <a:cubicBezTo>
                  <a:pt x="15290" y="6054"/>
                  <a:pt x="15284" y="6054"/>
                  <a:pt x="15278" y="6054"/>
                </a:cubicBezTo>
                <a:cubicBezTo>
                  <a:pt x="15278" y="6060"/>
                  <a:pt x="15272" y="6060"/>
                  <a:pt x="15272" y="6060"/>
                </a:cubicBezTo>
                <a:cubicBezTo>
                  <a:pt x="15260" y="6060"/>
                  <a:pt x="15255" y="6060"/>
                  <a:pt x="15249" y="6060"/>
                </a:cubicBezTo>
                <a:cubicBezTo>
                  <a:pt x="15249" y="6119"/>
                  <a:pt x="15249" y="6119"/>
                  <a:pt x="15249" y="6119"/>
                </a:cubicBezTo>
                <a:cubicBezTo>
                  <a:pt x="15237" y="6119"/>
                  <a:pt x="15237" y="6113"/>
                  <a:pt x="15225" y="6113"/>
                </a:cubicBezTo>
                <a:cubicBezTo>
                  <a:pt x="15219" y="6119"/>
                  <a:pt x="15219" y="6119"/>
                  <a:pt x="15213" y="6119"/>
                </a:cubicBezTo>
                <a:cubicBezTo>
                  <a:pt x="15207" y="6125"/>
                  <a:pt x="15207" y="6119"/>
                  <a:pt x="15201" y="6119"/>
                </a:cubicBezTo>
                <a:cubicBezTo>
                  <a:pt x="15189" y="6119"/>
                  <a:pt x="15189" y="6125"/>
                  <a:pt x="15183" y="6119"/>
                </a:cubicBezTo>
                <a:cubicBezTo>
                  <a:pt x="15171" y="6119"/>
                  <a:pt x="15166" y="6113"/>
                  <a:pt x="15160" y="6101"/>
                </a:cubicBezTo>
                <a:lnTo>
                  <a:pt x="15148" y="6095"/>
                </a:lnTo>
                <a:close/>
                <a:moveTo>
                  <a:pt x="14543" y="6267"/>
                </a:moveTo>
                <a:lnTo>
                  <a:pt x="14543" y="6267"/>
                </a:lnTo>
                <a:cubicBezTo>
                  <a:pt x="14543" y="6273"/>
                  <a:pt x="14543" y="6279"/>
                  <a:pt x="14543" y="6285"/>
                </a:cubicBezTo>
                <a:cubicBezTo>
                  <a:pt x="14549" y="6297"/>
                  <a:pt x="14555" y="6303"/>
                  <a:pt x="14561" y="6309"/>
                </a:cubicBezTo>
                <a:cubicBezTo>
                  <a:pt x="14567" y="6320"/>
                  <a:pt x="14567" y="6326"/>
                  <a:pt x="14579" y="6332"/>
                </a:cubicBezTo>
                <a:cubicBezTo>
                  <a:pt x="14585" y="6344"/>
                  <a:pt x="14591" y="6350"/>
                  <a:pt x="14596" y="6356"/>
                </a:cubicBezTo>
                <a:cubicBezTo>
                  <a:pt x="14602" y="6362"/>
                  <a:pt x="14602" y="6362"/>
                  <a:pt x="14602" y="6368"/>
                </a:cubicBezTo>
                <a:cubicBezTo>
                  <a:pt x="14608" y="6368"/>
                  <a:pt x="14614" y="6368"/>
                  <a:pt x="14614" y="6368"/>
                </a:cubicBezTo>
                <a:cubicBezTo>
                  <a:pt x="14620" y="6374"/>
                  <a:pt x="14620" y="6380"/>
                  <a:pt x="14626" y="6380"/>
                </a:cubicBezTo>
                <a:cubicBezTo>
                  <a:pt x="14626" y="6386"/>
                  <a:pt x="14626" y="6392"/>
                  <a:pt x="14626" y="6392"/>
                </a:cubicBezTo>
                <a:cubicBezTo>
                  <a:pt x="14632" y="6397"/>
                  <a:pt x="14632" y="6397"/>
                  <a:pt x="14638" y="6403"/>
                </a:cubicBezTo>
                <a:cubicBezTo>
                  <a:pt x="14638" y="6409"/>
                  <a:pt x="14644" y="6403"/>
                  <a:pt x="14650" y="6403"/>
                </a:cubicBezTo>
                <a:cubicBezTo>
                  <a:pt x="14650" y="6356"/>
                  <a:pt x="14650" y="6356"/>
                  <a:pt x="14650" y="6356"/>
                </a:cubicBezTo>
                <a:cubicBezTo>
                  <a:pt x="14644" y="6356"/>
                  <a:pt x="14638" y="6356"/>
                  <a:pt x="14638" y="6350"/>
                </a:cubicBezTo>
                <a:cubicBezTo>
                  <a:pt x="14632" y="6350"/>
                  <a:pt x="14632" y="6344"/>
                  <a:pt x="14626" y="6344"/>
                </a:cubicBezTo>
                <a:cubicBezTo>
                  <a:pt x="14620" y="6338"/>
                  <a:pt x="14614" y="6338"/>
                  <a:pt x="14614" y="6338"/>
                </a:cubicBezTo>
                <a:cubicBezTo>
                  <a:pt x="14608" y="6338"/>
                  <a:pt x="14602" y="6338"/>
                  <a:pt x="14596" y="6338"/>
                </a:cubicBezTo>
                <a:cubicBezTo>
                  <a:pt x="14591" y="6338"/>
                  <a:pt x="14591" y="6332"/>
                  <a:pt x="14585" y="6326"/>
                </a:cubicBezTo>
                <a:cubicBezTo>
                  <a:pt x="14585" y="6320"/>
                  <a:pt x="14579" y="6320"/>
                  <a:pt x="14579" y="6315"/>
                </a:cubicBezTo>
                <a:cubicBezTo>
                  <a:pt x="14579" y="6315"/>
                  <a:pt x="14579" y="6309"/>
                  <a:pt x="14579" y="6303"/>
                </a:cubicBezTo>
                <a:cubicBezTo>
                  <a:pt x="14573" y="6297"/>
                  <a:pt x="14579" y="6291"/>
                  <a:pt x="14579" y="6279"/>
                </a:cubicBezTo>
                <a:cubicBezTo>
                  <a:pt x="14579" y="6273"/>
                  <a:pt x="14579" y="6267"/>
                  <a:pt x="14573" y="6261"/>
                </a:cubicBezTo>
                <a:cubicBezTo>
                  <a:pt x="14567" y="6249"/>
                  <a:pt x="14561" y="6249"/>
                  <a:pt x="14549" y="6249"/>
                </a:cubicBezTo>
                <a:cubicBezTo>
                  <a:pt x="14543" y="6261"/>
                  <a:pt x="14543" y="6261"/>
                  <a:pt x="14543" y="6261"/>
                </a:cubicBezTo>
                <a:cubicBezTo>
                  <a:pt x="14543" y="6261"/>
                  <a:pt x="14543" y="6261"/>
                  <a:pt x="14543" y="6267"/>
                </a:cubicBezTo>
                <a:close/>
                <a:moveTo>
                  <a:pt x="14454" y="6137"/>
                </a:moveTo>
                <a:lnTo>
                  <a:pt x="14454" y="6137"/>
                </a:lnTo>
                <a:cubicBezTo>
                  <a:pt x="14460" y="6149"/>
                  <a:pt x="14466" y="6154"/>
                  <a:pt x="14472" y="6166"/>
                </a:cubicBezTo>
                <a:cubicBezTo>
                  <a:pt x="14478" y="6166"/>
                  <a:pt x="14484" y="6172"/>
                  <a:pt x="14490" y="6178"/>
                </a:cubicBezTo>
                <a:cubicBezTo>
                  <a:pt x="14490" y="6178"/>
                  <a:pt x="14496" y="6178"/>
                  <a:pt x="14502" y="6184"/>
                </a:cubicBezTo>
                <a:cubicBezTo>
                  <a:pt x="14502" y="6190"/>
                  <a:pt x="14507" y="6196"/>
                  <a:pt x="14507" y="6202"/>
                </a:cubicBezTo>
                <a:lnTo>
                  <a:pt x="14507" y="6196"/>
                </a:lnTo>
                <a:cubicBezTo>
                  <a:pt x="14507" y="6184"/>
                  <a:pt x="14507" y="6184"/>
                  <a:pt x="14507" y="6184"/>
                </a:cubicBezTo>
                <a:cubicBezTo>
                  <a:pt x="14507" y="6178"/>
                  <a:pt x="14507" y="6166"/>
                  <a:pt x="14507" y="6160"/>
                </a:cubicBezTo>
                <a:cubicBezTo>
                  <a:pt x="14502" y="6154"/>
                  <a:pt x="14496" y="6154"/>
                  <a:pt x="14496" y="6154"/>
                </a:cubicBezTo>
                <a:cubicBezTo>
                  <a:pt x="14484" y="6142"/>
                  <a:pt x="14484" y="6137"/>
                  <a:pt x="14472" y="6131"/>
                </a:cubicBezTo>
                <a:cubicBezTo>
                  <a:pt x="14472" y="6131"/>
                  <a:pt x="14466" y="6131"/>
                  <a:pt x="14460" y="6125"/>
                </a:cubicBezTo>
                <a:cubicBezTo>
                  <a:pt x="14460" y="6131"/>
                  <a:pt x="14454" y="6131"/>
                  <a:pt x="14454" y="6137"/>
                </a:cubicBezTo>
                <a:cubicBezTo>
                  <a:pt x="14454" y="6142"/>
                  <a:pt x="14454" y="6149"/>
                  <a:pt x="14454" y="6149"/>
                </a:cubicBezTo>
                <a:lnTo>
                  <a:pt x="14454" y="6137"/>
                </a:lnTo>
                <a:close/>
                <a:moveTo>
                  <a:pt x="14413" y="6065"/>
                </a:moveTo>
                <a:lnTo>
                  <a:pt x="14413" y="6065"/>
                </a:lnTo>
                <a:cubicBezTo>
                  <a:pt x="14413" y="6060"/>
                  <a:pt x="14407" y="6060"/>
                  <a:pt x="14407" y="6054"/>
                </a:cubicBezTo>
                <a:cubicBezTo>
                  <a:pt x="14395" y="6042"/>
                  <a:pt x="14395" y="6042"/>
                  <a:pt x="14395" y="6042"/>
                </a:cubicBezTo>
                <a:cubicBezTo>
                  <a:pt x="14395" y="6048"/>
                  <a:pt x="14395" y="6054"/>
                  <a:pt x="14395" y="6060"/>
                </a:cubicBezTo>
                <a:lnTo>
                  <a:pt x="14401" y="6065"/>
                </a:lnTo>
                <a:cubicBezTo>
                  <a:pt x="14401" y="6071"/>
                  <a:pt x="14401" y="6077"/>
                  <a:pt x="14401" y="6077"/>
                </a:cubicBezTo>
                <a:cubicBezTo>
                  <a:pt x="14401" y="6083"/>
                  <a:pt x="14401" y="6089"/>
                  <a:pt x="14407" y="6089"/>
                </a:cubicBezTo>
                <a:cubicBezTo>
                  <a:pt x="14413" y="6095"/>
                  <a:pt x="14419" y="6095"/>
                  <a:pt x="14430" y="6095"/>
                </a:cubicBezTo>
                <a:cubicBezTo>
                  <a:pt x="14430" y="6083"/>
                  <a:pt x="14430" y="6083"/>
                  <a:pt x="14430" y="6083"/>
                </a:cubicBezTo>
                <a:cubicBezTo>
                  <a:pt x="14424" y="6077"/>
                  <a:pt x="14413" y="6071"/>
                  <a:pt x="14413" y="6065"/>
                </a:cubicBezTo>
                <a:close/>
                <a:moveTo>
                  <a:pt x="14430" y="5935"/>
                </a:moveTo>
                <a:lnTo>
                  <a:pt x="14430" y="5935"/>
                </a:lnTo>
                <a:cubicBezTo>
                  <a:pt x="14424" y="5935"/>
                  <a:pt x="14424" y="5935"/>
                  <a:pt x="14419" y="5935"/>
                </a:cubicBezTo>
                <a:cubicBezTo>
                  <a:pt x="14413" y="5929"/>
                  <a:pt x="14413" y="5929"/>
                  <a:pt x="14407" y="5923"/>
                </a:cubicBezTo>
                <a:cubicBezTo>
                  <a:pt x="14407" y="5923"/>
                  <a:pt x="14401" y="5923"/>
                  <a:pt x="14395" y="5923"/>
                </a:cubicBezTo>
                <a:cubicBezTo>
                  <a:pt x="14389" y="5917"/>
                  <a:pt x="14383" y="5905"/>
                  <a:pt x="14371" y="5905"/>
                </a:cubicBezTo>
                <a:cubicBezTo>
                  <a:pt x="14371" y="5905"/>
                  <a:pt x="14365" y="5899"/>
                  <a:pt x="14359" y="5899"/>
                </a:cubicBezTo>
                <a:lnTo>
                  <a:pt x="14353" y="5905"/>
                </a:lnTo>
                <a:cubicBezTo>
                  <a:pt x="14353" y="5911"/>
                  <a:pt x="14347" y="5911"/>
                  <a:pt x="14353" y="5917"/>
                </a:cubicBezTo>
                <a:cubicBezTo>
                  <a:pt x="14353" y="5923"/>
                  <a:pt x="14359" y="5929"/>
                  <a:pt x="14359" y="5941"/>
                </a:cubicBezTo>
                <a:cubicBezTo>
                  <a:pt x="14365" y="5941"/>
                  <a:pt x="14371" y="5947"/>
                  <a:pt x="14371" y="5953"/>
                </a:cubicBezTo>
                <a:cubicBezTo>
                  <a:pt x="14377" y="5953"/>
                  <a:pt x="14383" y="5959"/>
                  <a:pt x="14383" y="5965"/>
                </a:cubicBezTo>
                <a:cubicBezTo>
                  <a:pt x="14389" y="5971"/>
                  <a:pt x="14395" y="5971"/>
                  <a:pt x="14395" y="5976"/>
                </a:cubicBezTo>
                <a:cubicBezTo>
                  <a:pt x="14401" y="5983"/>
                  <a:pt x="14401" y="5983"/>
                  <a:pt x="14407" y="5988"/>
                </a:cubicBezTo>
                <a:cubicBezTo>
                  <a:pt x="14413" y="5994"/>
                  <a:pt x="14424" y="5994"/>
                  <a:pt x="14430" y="5994"/>
                </a:cubicBezTo>
                <a:cubicBezTo>
                  <a:pt x="14436" y="6000"/>
                  <a:pt x="14436" y="6000"/>
                  <a:pt x="14442" y="6006"/>
                </a:cubicBezTo>
                <a:cubicBezTo>
                  <a:pt x="14448" y="6012"/>
                  <a:pt x="14448" y="6012"/>
                  <a:pt x="14448" y="6018"/>
                </a:cubicBezTo>
                <a:cubicBezTo>
                  <a:pt x="14454" y="6024"/>
                  <a:pt x="14460" y="6024"/>
                  <a:pt x="14460" y="6030"/>
                </a:cubicBezTo>
                <a:cubicBezTo>
                  <a:pt x="14466" y="6036"/>
                  <a:pt x="14466" y="6042"/>
                  <a:pt x="14472" y="6054"/>
                </a:cubicBezTo>
                <a:cubicBezTo>
                  <a:pt x="14472" y="6060"/>
                  <a:pt x="14472" y="6065"/>
                  <a:pt x="14478" y="6065"/>
                </a:cubicBezTo>
                <a:cubicBezTo>
                  <a:pt x="14478" y="6071"/>
                  <a:pt x="14478" y="6077"/>
                  <a:pt x="14484" y="6077"/>
                </a:cubicBezTo>
                <a:cubicBezTo>
                  <a:pt x="14484" y="6077"/>
                  <a:pt x="14490" y="6083"/>
                  <a:pt x="14496" y="6083"/>
                </a:cubicBezTo>
                <a:cubicBezTo>
                  <a:pt x="14496" y="6083"/>
                  <a:pt x="14502" y="6083"/>
                  <a:pt x="14507" y="6083"/>
                </a:cubicBezTo>
                <a:lnTo>
                  <a:pt x="14513" y="6083"/>
                </a:lnTo>
                <a:cubicBezTo>
                  <a:pt x="14525" y="6089"/>
                  <a:pt x="14531" y="6095"/>
                  <a:pt x="14531" y="6107"/>
                </a:cubicBezTo>
                <a:cubicBezTo>
                  <a:pt x="14537" y="6113"/>
                  <a:pt x="14543" y="6119"/>
                  <a:pt x="14543" y="6125"/>
                </a:cubicBezTo>
                <a:cubicBezTo>
                  <a:pt x="14543" y="6137"/>
                  <a:pt x="14543" y="6142"/>
                  <a:pt x="14543" y="6149"/>
                </a:cubicBezTo>
                <a:cubicBezTo>
                  <a:pt x="14543" y="6160"/>
                  <a:pt x="14543" y="6160"/>
                  <a:pt x="14543" y="6160"/>
                </a:cubicBezTo>
                <a:cubicBezTo>
                  <a:pt x="14543" y="6166"/>
                  <a:pt x="14549" y="6166"/>
                  <a:pt x="14549" y="6172"/>
                </a:cubicBezTo>
                <a:cubicBezTo>
                  <a:pt x="14555" y="6184"/>
                  <a:pt x="14567" y="6184"/>
                  <a:pt x="14573" y="6190"/>
                </a:cubicBezTo>
                <a:cubicBezTo>
                  <a:pt x="14585" y="6202"/>
                  <a:pt x="14591" y="6208"/>
                  <a:pt x="14596" y="6214"/>
                </a:cubicBezTo>
                <a:cubicBezTo>
                  <a:pt x="14602" y="6214"/>
                  <a:pt x="14602" y="6220"/>
                  <a:pt x="14608" y="6220"/>
                </a:cubicBezTo>
                <a:cubicBezTo>
                  <a:pt x="14614" y="6231"/>
                  <a:pt x="14620" y="6237"/>
                  <a:pt x="14626" y="6243"/>
                </a:cubicBezTo>
                <a:cubicBezTo>
                  <a:pt x="14632" y="6255"/>
                  <a:pt x="14638" y="6255"/>
                  <a:pt x="14644" y="6267"/>
                </a:cubicBezTo>
                <a:cubicBezTo>
                  <a:pt x="14650" y="6273"/>
                  <a:pt x="14656" y="6279"/>
                  <a:pt x="14656" y="6291"/>
                </a:cubicBezTo>
                <a:cubicBezTo>
                  <a:pt x="14656" y="6297"/>
                  <a:pt x="14656" y="6309"/>
                  <a:pt x="14656" y="6315"/>
                </a:cubicBezTo>
                <a:cubicBezTo>
                  <a:pt x="14662" y="6320"/>
                  <a:pt x="14662" y="6320"/>
                  <a:pt x="14662" y="6326"/>
                </a:cubicBezTo>
                <a:cubicBezTo>
                  <a:pt x="14668" y="6338"/>
                  <a:pt x="14673" y="6344"/>
                  <a:pt x="14673" y="6350"/>
                </a:cubicBezTo>
                <a:cubicBezTo>
                  <a:pt x="14679" y="6356"/>
                  <a:pt x="14685" y="6356"/>
                  <a:pt x="14685" y="6362"/>
                </a:cubicBezTo>
                <a:cubicBezTo>
                  <a:pt x="14691" y="6368"/>
                  <a:pt x="14697" y="6368"/>
                  <a:pt x="14697" y="6374"/>
                </a:cubicBezTo>
                <a:cubicBezTo>
                  <a:pt x="14703" y="6380"/>
                  <a:pt x="14709" y="6380"/>
                  <a:pt x="14709" y="6386"/>
                </a:cubicBezTo>
                <a:cubicBezTo>
                  <a:pt x="14715" y="6392"/>
                  <a:pt x="14715" y="6397"/>
                  <a:pt x="14721" y="6397"/>
                </a:cubicBezTo>
                <a:cubicBezTo>
                  <a:pt x="14727" y="6409"/>
                  <a:pt x="14733" y="6409"/>
                  <a:pt x="14745" y="6421"/>
                </a:cubicBezTo>
                <a:cubicBezTo>
                  <a:pt x="14751" y="6427"/>
                  <a:pt x="14757" y="6433"/>
                  <a:pt x="14762" y="6439"/>
                </a:cubicBezTo>
                <a:cubicBezTo>
                  <a:pt x="14768" y="6445"/>
                  <a:pt x="14774" y="6445"/>
                  <a:pt x="14774" y="6451"/>
                </a:cubicBezTo>
                <a:cubicBezTo>
                  <a:pt x="14780" y="6457"/>
                  <a:pt x="14780" y="6463"/>
                  <a:pt x="14780" y="6463"/>
                </a:cubicBezTo>
                <a:cubicBezTo>
                  <a:pt x="14786" y="6475"/>
                  <a:pt x="14798" y="6480"/>
                  <a:pt x="14804" y="6486"/>
                </a:cubicBezTo>
                <a:cubicBezTo>
                  <a:pt x="14816" y="6492"/>
                  <a:pt x="14822" y="6498"/>
                  <a:pt x="14828" y="6504"/>
                </a:cubicBezTo>
                <a:cubicBezTo>
                  <a:pt x="14828" y="6510"/>
                  <a:pt x="14834" y="6510"/>
                  <a:pt x="14839" y="6510"/>
                </a:cubicBezTo>
                <a:cubicBezTo>
                  <a:pt x="14839" y="6516"/>
                  <a:pt x="14839" y="6522"/>
                  <a:pt x="14839" y="6522"/>
                </a:cubicBezTo>
                <a:cubicBezTo>
                  <a:pt x="14846" y="6522"/>
                  <a:pt x="14851" y="6516"/>
                  <a:pt x="14851" y="6516"/>
                </a:cubicBezTo>
                <a:cubicBezTo>
                  <a:pt x="14857" y="6516"/>
                  <a:pt x="14863" y="6516"/>
                  <a:pt x="14863" y="6516"/>
                </a:cubicBezTo>
                <a:cubicBezTo>
                  <a:pt x="14875" y="6516"/>
                  <a:pt x="14881" y="6516"/>
                  <a:pt x="14893" y="6516"/>
                </a:cubicBezTo>
                <a:cubicBezTo>
                  <a:pt x="14899" y="6516"/>
                  <a:pt x="14905" y="6516"/>
                  <a:pt x="14911" y="6516"/>
                </a:cubicBezTo>
                <a:cubicBezTo>
                  <a:pt x="14917" y="6516"/>
                  <a:pt x="14923" y="6510"/>
                  <a:pt x="14923" y="6504"/>
                </a:cubicBezTo>
                <a:cubicBezTo>
                  <a:pt x="14928" y="6498"/>
                  <a:pt x="14934" y="6498"/>
                  <a:pt x="14934" y="6492"/>
                </a:cubicBezTo>
                <a:cubicBezTo>
                  <a:pt x="14934" y="6480"/>
                  <a:pt x="14934" y="6480"/>
                  <a:pt x="14934" y="6480"/>
                </a:cubicBezTo>
                <a:cubicBezTo>
                  <a:pt x="14934" y="6469"/>
                  <a:pt x="14928" y="6463"/>
                  <a:pt x="14934" y="6445"/>
                </a:cubicBezTo>
                <a:cubicBezTo>
                  <a:pt x="14934" y="6445"/>
                  <a:pt x="14934" y="6439"/>
                  <a:pt x="14934" y="6433"/>
                </a:cubicBezTo>
                <a:cubicBezTo>
                  <a:pt x="14934" y="6427"/>
                  <a:pt x="14940" y="6421"/>
                  <a:pt x="14940" y="6415"/>
                </a:cubicBezTo>
                <a:cubicBezTo>
                  <a:pt x="14940" y="6403"/>
                  <a:pt x="14940" y="6403"/>
                  <a:pt x="14940" y="6403"/>
                </a:cubicBezTo>
                <a:cubicBezTo>
                  <a:pt x="14940" y="6397"/>
                  <a:pt x="14940" y="6392"/>
                  <a:pt x="14946" y="6392"/>
                </a:cubicBezTo>
                <a:cubicBezTo>
                  <a:pt x="14946" y="6386"/>
                  <a:pt x="14952" y="6380"/>
                  <a:pt x="14958" y="6380"/>
                </a:cubicBezTo>
                <a:cubicBezTo>
                  <a:pt x="14964" y="6380"/>
                  <a:pt x="14970" y="6380"/>
                  <a:pt x="14976" y="6380"/>
                </a:cubicBezTo>
                <a:cubicBezTo>
                  <a:pt x="14982" y="6380"/>
                  <a:pt x="14982" y="6386"/>
                  <a:pt x="14988" y="6386"/>
                </a:cubicBezTo>
                <a:cubicBezTo>
                  <a:pt x="14994" y="6386"/>
                  <a:pt x="14994" y="6380"/>
                  <a:pt x="15000" y="6380"/>
                </a:cubicBezTo>
                <a:cubicBezTo>
                  <a:pt x="15000" y="6374"/>
                  <a:pt x="15000" y="6368"/>
                  <a:pt x="15000" y="6368"/>
                </a:cubicBezTo>
                <a:cubicBezTo>
                  <a:pt x="15000" y="6362"/>
                  <a:pt x="14994" y="6356"/>
                  <a:pt x="14988" y="6350"/>
                </a:cubicBezTo>
                <a:cubicBezTo>
                  <a:pt x="14988" y="6350"/>
                  <a:pt x="14982" y="6344"/>
                  <a:pt x="14976" y="6344"/>
                </a:cubicBezTo>
                <a:cubicBezTo>
                  <a:pt x="14976" y="6338"/>
                  <a:pt x="14970" y="6344"/>
                  <a:pt x="14964" y="6344"/>
                </a:cubicBezTo>
                <a:cubicBezTo>
                  <a:pt x="14964" y="6338"/>
                  <a:pt x="14958" y="6338"/>
                  <a:pt x="14958" y="6338"/>
                </a:cubicBezTo>
                <a:cubicBezTo>
                  <a:pt x="14958" y="6332"/>
                  <a:pt x="14952" y="6326"/>
                  <a:pt x="14958" y="6326"/>
                </a:cubicBezTo>
                <a:cubicBezTo>
                  <a:pt x="14958" y="6320"/>
                  <a:pt x="14964" y="6315"/>
                  <a:pt x="14964" y="6315"/>
                </a:cubicBezTo>
                <a:cubicBezTo>
                  <a:pt x="14964" y="6309"/>
                  <a:pt x="14964" y="6303"/>
                  <a:pt x="14964" y="6303"/>
                </a:cubicBezTo>
                <a:cubicBezTo>
                  <a:pt x="14958" y="6297"/>
                  <a:pt x="14952" y="6297"/>
                  <a:pt x="14952" y="6297"/>
                </a:cubicBezTo>
                <a:cubicBezTo>
                  <a:pt x="14946" y="6297"/>
                  <a:pt x="14940" y="6291"/>
                  <a:pt x="14940" y="6291"/>
                </a:cubicBezTo>
                <a:cubicBezTo>
                  <a:pt x="14934" y="6291"/>
                  <a:pt x="14928" y="6291"/>
                  <a:pt x="14923" y="6291"/>
                </a:cubicBezTo>
                <a:cubicBezTo>
                  <a:pt x="14917" y="6291"/>
                  <a:pt x="14917" y="6291"/>
                  <a:pt x="14911" y="6291"/>
                </a:cubicBezTo>
                <a:cubicBezTo>
                  <a:pt x="14905" y="6291"/>
                  <a:pt x="14899" y="6291"/>
                  <a:pt x="14899" y="6297"/>
                </a:cubicBezTo>
                <a:cubicBezTo>
                  <a:pt x="14893" y="6297"/>
                  <a:pt x="14899" y="6303"/>
                  <a:pt x="14893" y="6309"/>
                </a:cubicBezTo>
                <a:cubicBezTo>
                  <a:pt x="14893" y="6309"/>
                  <a:pt x="14893" y="6315"/>
                  <a:pt x="14893" y="6320"/>
                </a:cubicBezTo>
                <a:cubicBezTo>
                  <a:pt x="14863" y="6320"/>
                  <a:pt x="14863" y="6320"/>
                  <a:pt x="14863" y="6320"/>
                </a:cubicBezTo>
                <a:cubicBezTo>
                  <a:pt x="14863" y="6309"/>
                  <a:pt x="14857" y="6303"/>
                  <a:pt x="14857" y="6297"/>
                </a:cubicBezTo>
                <a:cubicBezTo>
                  <a:pt x="14857" y="6285"/>
                  <a:pt x="14863" y="6279"/>
                  <a:pt x="14863" y="6273"/>
                </a:cubicBezTo>
                <a:cubicBezTo>
                  <a:pt x="14857" y="6273"/>
                  <a:pt x="14857" y="6267"/>
                  <a:pt x="14851" y="6267"/>
                </a:cubicBezTo>
                <a:cubicBezTo>
                  <a:pt x="14839" y="6267"/>
                  <a:pt x="14839" y="6267"/>
                  <a:pt x="14839" y="6267"/>
                </a:cubicBezTo>
                <a:cubicBezTo>
                  <a:pt x="14834" y="6261"/>
                  <a:pt x="14828" y="6267"/>
                  <a:pt x="14816" y="6267"/>
                </a:cubicBezTo>
                <a:cubicBezTo>
                  <a:pt x="14810" y="6261"/>
                  <a:pt x="14810" y="6255"/>
                  <a:pt x="14804" y="6255"/>
                </a:cubicBezTo>
                <a:cubicBezTo>
                  <a:pt x="14798" y="6255"/>
                  <a:pt x="14798" y="6249"/>
                  <a:pt x="14792" y="6249"/>
                </a:cubicBezTo>
                <a:cubicBezTo>
                  <a:pt x="14786" y="6243"/>
                  <a:pt x="14780" y="6243"/>
                  <a:pt x="14780" y="6243"/>
                </a:cubicBezTo>
                <a:cubicBezTo>
                  <a:pt x="14774" y="6237"/>
                  <a:pt x="14774" y="6231"/>
                  <a:pt x="14774" y="6226"/>
                </a:cubicBezTo>
                <a:cubicBezTo>
                  <a:pt x="14774" y="6172"/>
                  <a:pt x="14774" y="6172"/>
                  <a:pt x="14774" y="6172"/>
                </a:cubicBezTo>
                <a:cubicBezTo>
                  <a:pt x="14762" y="6172"/>
                  <a:pt x="14757" y="6172"/>
                  <a:pt x="14745" y="6172"/>
                </a:cubicBezTo>
                <a:cubicBezTo>
                  <a:pt x="14739" y="6172"/>
                  <a:pt x="14739" y="6172"/>
                  <a:pt x="14733" y="6172"/>
                </a:cubicBezTo>
                <a:cubicBezTo>
                  <a:pt x="14727" y="6166"/>
                  <a:pt x="14727" y="6160"/>
                  <a:pt x="14721" y="6160"/>
                </a:cubicBezTo>
                <a:cubicBezTo>
                  <a:pt x="14721" y="6154"/>
                  <a:pt x="14715" y="6154"/>
                  <a:pt x="14709" y="6149"/>
                </a:cubicBezTo>
                <a:cubicBezTo>
                  <a:pt x="14709" y="6149"/>
                  <a:pt x="14709" y="6142"/>
                  <a:pt x="14709" y="6137"/>
                </a:cubicBezTo>
                <a:cubicBezTo>
                  <a:pt x="14703" y="6137"/>
                  <a:pt x="14703" y="6131"/>
                  <a:pt x="14703" y="6125"/>
                </a:cubicBezTo>
                <a:cubicBezTo>
                  <a:pt x="14703" y="6125"/>
                  <a:pt x="14703" y="6119"/>
                  <a:pt x="14703" y="6113"/>
                </a:cubicBezTo>
                <a:lnTo>
                  <a:pt x="14703" y="6107"/>
                </a:lnTo>
                <a:cubicBezTo>
                  <a:pt x="14703" y="6101"/>
                  <a:pt x="14697" y="6095"/>
                  <a:pt x="14691" y="6095"/>
                </a:cubicBezTo>
                <a:cubicBezTo>
                  <a:pt x="14691" y="6095"/>
                  <a:pt x="14685" y="6101"/>
                  <a:pt x="14679" y="6101"/>
                </a:cubicBezTo>
                <a:cubicBezTo>
                  <a:pt x="14668" y="6101"/>
                  <a:pt x="14668" y="6101"/>
                  <a:pt x="14668" y="6101"/>
                </a:cubicBezTo>
                <a:cubicBezTo>
                  <a:pt x="14662" y="6101"/>
                  <a:pt x="14656" y="6095"/>
                  <a:pt x="14650" y="6095"/>
                </a:cubicBezTo>
                <a:cubicBezTo>
                  <a:pt x="14644" y="6095"/>
                  <a:pt x="14638" y="6089"/>
                  <a:pt x="14632" y="6089"/>
                </a:cubicBezTo>
                <a:cubicBezTo>
                  <a:pt x="14626" y="6083"/>
                  <a:pt x="14626" y="6083"/>
                  <a:pt x="14620" y="6077"/>
                </a:cubicBezTo>
                <a:cubicBezTo>
                  <a:pt x="14620" y="6071"/>
                  <a:pt x="14620" y="6065"/>
                  <a:pt x="14620" y="6065"/>
                </a:cubicBezTo>
                <a:cubicBezTo>
                  <a:pt x="14614" y="6060"/>
                  <a:pt x="14608" y="6065"/>
                  <a:pt x="14608" y="6060"/>
                </a:cubicBezTo>
                <a:cubicBezTo>
                  <a:pt x="14602" y="6060"/>
                  <a:pt x="14602" y="6054"/>
                  <a:pt x="14596" y="6048"/>
                </a:cubicBezTo>
                <a:cubicBezTo>
                  <a:pt x="14596" y="6048"/>
                  <a:pt x="14596" y="6042"/>
                  <a:pt x="14591" y="6036"/>
                </a:cubicBezTo>
                <a:cubicBezTo>
                  <a:pt x="14585" y="6036"/>
                  <a:pt x="14585" y="6036"/>
                  <a:pt x="14579" y="6030"/>
                </a:cubicBezTo>
                <a:cubicBezTo>
                  <a:pt x="14573" y="6024"/>
                  <a:pt x="14573" y="6024"/>
                  <a:pt x="14567" y="6018"/>
                </a:cubicBezTo>
                <a:cubicBezTo>
                  <a:pt x="14561" y="6018"/>
                  <a:pt x="14555" y="6012"/>
                  <a:pt x="14555" y="6012"/>
                </a:cubicBezTo>
                <a:cubicBezTo>
                  <a:pt x="14549" y="6006"/>
                  <a:pt x="14549" y="6000"/>
                  <a:pt x="14549" y="6000"/>
                </a:cubicBezTo>
                <a:cubicBezTo>
                  <a:pt x="14543" y="5994"/>
                  <a:pt x="14531" y="5994"/>
                  <a:pt x="14525" y="5988"/>
                </a:cubicBezTo>
                <a:cubicBezTo>
                  <a:pt x="14519" y="5988"/>
                  <a:pt x="14513" y="5988"/>
                  <a:pt x="14513" y="5988"/>
                </a:cubicBezTo>
                <a:cubicBezTo>
                  <a:pt x="14513" y="5983"/>
                  <a:pt x="14513" y="5983"/>
                  <a:pt x="14507" y="5976"/>
                </a:cubicBezTo>
                <a:cubicBezTo>
                  <a:pt x="14507" y="5971"/>
                  <a:pt x="14513" y="5971"/>
                  <a:pt x="14507" y="5965"/>
                </a:cubicBezTo>
                <a:cubicBezTo>
                  <a:pt x="14507" y="5959"/>
                  <a:pt x="14502" y="5965"/>
                  <a:pt x="14502" y="5959"/>
                </a:cubicBezTo>
                <a:cubicBezTo>
                  <a:pt x="14496" y="5959"/>
                  <a:pt x="14490" y="5953"/>
                  <a:pt x="14490" y="5947"/>
                </a:cubicBezTo>
                <a:cubicBezTo>
                  <a:pt x="14484" y="5941"/>
                  <a:pt x="14478" y="5935"/>
                  <a:pt x="14472" y="5923"/>
                </a:cubicBezTo>
                <a:cubicBezTo>
                  <a:pt x="14460" y="5923"/>
                  <a:pt x="14442" y="5935"/>
                  <a:pt x="14430" y="5935"/>
                </a:cubicBezTo>
                <a:close/>
                <a:moveTo>
                  <a:pt x="15907" y="5733"/>
                </a:moveTo>
                <a:lnTo>
                  <a:pt x="15907" y="5733"/>
                </a:lnTo>
                <a:cubicBezTo>
                  <a:pt x="15895" y="5739"/>
                  <a:pt x="15889" y="5733"/>
                  <a:pt x="15883" y="5739"/>
                </a:cubicBezTo>
                <a:cubicBezTo>
                  <a:pt x="15877" y="5739"/>
                  <a:pt x="15877" y="5739"/>
                  <a:pt x="15871" y="5739"/>
                </a:cubicBezTo>
                <a:cubicBezTo>
                  <a:pt x="15871" y="5745"/>
                  <a:pt x="15877" y="5751"/>
                  <a:pt x="15871" y="5751"/>
                </a:cubicBezTo>
                <a:cubicBezTo>
                  <a:pt x="15871" y="5757"/>
                  <a:pt x="15865" y="5757"/>
                  <a:pt x="15859" y="5757"/>
                </a:cubicBezTo>
                <a:cubicBezTo>
                  <a:pt x="15859" y="5763"/>
                  <a:pt x="15853" y="5757"/>
                  <a:pt x="15847" y="5757"/>
                </a:cubicBezTo>
                <a:cubicBezTo>
                  <a:pt x="15847" y="5757"/>
                  <a:pt x="15842" y="5757"/>
                  <a:pt x="15836" y="5757"/>
                </a:cubicBezTo>
                <a:cubicBezTo>
                  <a:pt x="15836" y="5763"/>
                  <a:pt x="15830" y="5763"/>
                  <a:pt x="15824" y="5763"/>
                </a:cubicBezTo>
                <a:cubicBezTo>
                  <a:pt x="15824" y="5769"/>
                  <a:pt x="15824" y="5769"/>
                  <a:pt x="15818" y="5775"/>
                </a:cubicBezTo>
                <a:cubicBezTo>
                  <a:pt x="15818" y="5781"/>
                  <a:pt x="15812" y="5781"/>
                  <a:pt x="15812" y="5787"/>
                </a:cubicBezTo>
                <a:cubicBezTo>
                  <a:pt x="15812" y="5846"/>
                  <a:pt x="15812" y="5846"/>
                  <a:pt x="15812" y="5846"/>
                </a:cubicBezTo>
                <a:cubicBezTo>
                  <a:pt x="15824" y="5852"/>
                  <a:pt x="15824" y="5852"/>
                  <a:pt x="15824" y="5852"/>
                </a:cubicBezTo>
                <a:cubicBezTo>
                  <a:pt x="15824" y="5846"/>
                  <a:pt x="15830" y="5846"/>
                  <a:pt x="15830" y="5840"/>
                </a:cubicBezTo>
                <a:cubicBezTo>
                  <a:pt x="15830" y="5828"/>
                  <a:pt x="15830" y="5828"/>
                  <a:pt x="15830" y="5828"/>
                </a:cubicBezTo>
                <a:cubicBezTo>
                  <a:pt x="15830" y="5817"/>
                  <a:pt x="15830" y="5817"/>
                  <a:pt x="15830" y="5817"/>
                </a:cubicBezTo>
                <a:cubicBezTo>
                  <a:pt x="15830" y="5817"/>
                  <a:pt x="15830" y="5810"/>
                  <a:pt x="15830" y="5805"/>
                </a:cubicBezTo>
                <a:cubicBezTo>
                  <a:pt x="15836" y="5805"/>
                  <a:pt x="15842" y="5805"/>
                  <a:pt x="15842" y="5805"/>
                </a:cubicBezTo>
                <a:cubicBezTo>
                  <a:pt x="15847" y="5805"/>
                  <a:pt x="15847" y="5799"/>
                  <a:pt x="15853" y="5799"/>
                </a:cubicBezTo>
                <a:cubicBezTo>
                  <a:pt x="15865" y="5793"/>
                  <a:pt x="15871" y="5793"/>
                  <a:pt x="15877" y="5793"/>
                </a:cubicBezTo>
                <a:cubicBezTo>
                  <a:pt x="15895" y="5793"/>
                  <a:pt x="15901" y="5793"/>
                  <a:pt x="15913" y="5799"/>
                </a:cubicBezTo>
                <a:cubicBezTo>
                  <a:pt x="15913" y="5817"/>
                  <a:pt x="15913" y="5817"/>
                  <a:pt x="15913" y="5817"/>
                </a:cubicBezTo>
                <a:cubicBezTo>
                  <a:pt x="15913" y="5828"/>
                  <a:pt x="15913" y="5834"/>
                  <a:pt x="15913" y="5840"/>
                </a:cubicBezTo>
                <a:cubicBezTo>
                  <a:pt x="15919" y="5846"/>
                  <a:pt x="15919" y="5852"/>
                  <a:pt x="15919" y="5852"/>
                </a:cubicBezTo>
                <a:cubicBezTo>
                  <a:pt x="15925" y="5858"/>
                  <a:pt x="15930" y="5858"/>
                  <a:pt x="15930" y="5858"/>
                </a:cubicBezTo>
                <a:cubicBezTo>
                  <a:pt x="15936" y="5858"/>
                  <a:pt x="15942" y="5858"/>
                  <a:pt x="15942" y="5858"/>
                </a:cubicBezTo>
                <a:cubicBezTo>
                  <a:pt x="15948" y="5858"/>
                  <a:pt x="15948" y="5864"/>
                  <a:pt x="15954" y="5870"/>
                </a:cubicBezTo>
                <a:cubicBezTo>
                  <a:pt x="15960" y="5870"/>
                  <a:pt x="15966" y="5876"/>
                  <a:pt x="15966" y="5876"/>
                </a:cubicBezTo>
                <a:cubicBezTo>
                  <a:pt x="15972" y="5876"/>
                  <a:pt x="15978" y="5870"/>
                  <a:pt x="15984" y="5876"/>
                </a:cubicBezTo>
                <a:cubicBezTo>
                  <a:pt x="15984" y="5882"/>
                  <a:pt x="15990" y="5882"/>
                  <a:pt x="15990" y="5888"/>
                </a:cubicBezTo>
                <a:cubicBezTo>
                  <a:pt x="15996" y="5888"/>
                  <a:pt x="15990" y="5894"/>
                  <a:pt x="15990" y="5899"/>
                </a:cubicBezTo>
                <a:cubicBezTo>
                  <a:pt x="15996" y="5899"/>
                  <a:pt x="16002" y="5899"/>
                  <a:pt x="16002" y="5899"/>
                </a:cubicBezTo>
                <a:cubicBezTo>
                  <a:pt x="16008" y="5899"/>
                  <a:pt x="16008" y="5905"/>
                  <a:pt x="16014" y="5905"/>
                </a:cubicBezTo>
                <a:cubicBezTo>
                  <a:pt x="16025" y="5905"/>
                  <a:pt x="16025" y="5905"/>
                  <a:pt x="16025" y="5905"/>
                </a:cubicBezTo>
                <a:cubicBezTo>
                  <a:pt x="16025" y="5882"/>
                  <a:pt x="16025" y="5882"/>
                  <a:pt x="16025" y="5882"/>
                </a:cubicBezTo>
                <a:cubicBezTo>
                  <a:pt x="16025" y="5876"/>
                  <a:pt x="16025" y="5876"/>
                  <a:pt x="16025" y="5870"/>
                </a:cubicBezTo>
                <a:cubicBezTo>
                  <a:pt x="16019" y="5864"/>
                  <a:pt x="16014" y="5870"/>
                  <a:pt x="16014" y="5864"/>
                </a:cubicBezTo>
                <a:cubicBezTo>
                  <a:pt x="16008" y="5864"/>
                  <a:pt x="16014" y="5858"/>
                  <a:pt x="16014" y="5852"/>
                </a:cubicBezTo>
                <a:cubicBezTo>
                  <a:pt x="16008" y="5846"/>
                  <a:pt x="16008" y="5840"/>
                  <a:pt x="16008" y="5828"/>
                </a:cubicBezTo>
                <a:cubicBezTo>
                  <a:pt x="16014" y="5828"/>
                  <a:pt x="16014" y="5822"/>
                  <a:pt x="16019" y="5822"/>
                </a:cubicBezTo>
                <a:cubicBezTo>
                  <a:pt x="16025" y="5822"/>
                  <a:pt x="16025" y="5828"/>
                  <a:pt x="16031" y="5828"/>
                </a:cubicBezTo>
                <a:cubicBezTo>
                  <a:pt x="16037" y="5828"/>
                  <a:pt x="16037" y="5828"/>
                  <a:pt x="16043" y="5828"/>
                </a:cubicBezTo>
                <a:cubicBezTo>
                  <a:pt x="16049" y="5828"/>
                  <a:pt x="16049" y="5828"/>
                  <a:pt x="16055" y="5828"/>
                </a:cubicBezTo>
                <a:cubicBezTo>
                  <a:pt x="16061" y="5817"/>
                  <a:pt x="16061" y="5817"/>
                  <a:pt x="16061" y="5817"/>
                </a:cubicBezTo>
                <a:cubicBezTo>
                  <a:pt x="16049" y="5799"/>
                  <a:pt x="16049" y="5799"/>
                  <a:pt x="16049" y="5799"/>
                </a:cubicBezTo>
                <a:cubicBezTo>
                  <a:pt x="16049" y="5710"/>
                  <a:pt x="16049" y="5710"/>
                  <a:pt x="16049" y="5710"/>
                </a:cubicBezTo>
                <a:cubicBezTo>
                  <a:pt x="16049" y="5704"/>
                  <a:pt x="16049" y="5704"/>
                  <a:pt x="16049" y="5698"/>
                </a:cubicBezTo>
                <a:cubicBezTo>
                  <a:pt x="16049" y="5692"/>
                  <a:pt x="16043" y="5692"/>
                  <a:pt x="16043" y="5686"/>
                </a:cubicBezTo>
                <a:cubicBezTo>
                  <a:pt x="16037" y="5680"/>
                  <a:pt x="16031" y="5674"/>
                  <a:pt x="16025" y="5674"/>
                </a:cubicBezTo>
                <a:cubicBezTo>
                  <a:pt x="16019" y="5674"/>
                  <a:pt x="16014" y="5680"/>
                  <a:pt x="16014" y="5686"/>
                </a:cubicBezTo>
                <a:cubicBezTo>
                  <a:pt x="16008" y="5698"/>
                  <a:pt x="16008" y="5698"/>
                  <a:pt x="16008" y="5698"/>
                </a:cubicBezTo>
                <a:cubicBezTo>
                  <a:pt x="16008" y="5698"/>
                  <a:pt x="16008" y="5704"/>
                  <a:pt x="16002" y="5710"/>
                </a:cubicBezTo>
                <a:cubicBezTo>
                  <a:pt x="15996" y="5716"/>
                  <a:pt x="15990" y="5716"/>
                  <a:pt x="15978" y="5722"/>
                </a:cubicBezTo>
                <a:cubicBezTo>
                  <a:pt x="15978" y="5722"/>
                  <a:pt x="15972" y="5716"/>
                  <a:pt x="15966" y="5716"/>
                </a:cubicBezTo>
                <a:cubicBezTo>
                  <a:pt x="15966" y="5716"/>
                  <a:pt x="15960" y="5722"/>
                  <a:pt x="15960" y="5728"/>
                </a:cubicBezTo>
                <a:cubicBezTo>
                  <a:pt x="15954" y="5728"/>
                  <a:pt x="15948" y="5733"/>
                  <a:pt x="15948" y="5733"/>
                </a:cubicBezTo>
                <a:cubicBezTo>
                  <a:pt x="15942" y="5739"/>
                  <a:pt x="15948" y="5745"/>
                  <a:pt x="15942" y="5745"/>
                </a:cubicBezTo>
                <a:cubicBezTo>
                  <a:pt x="15936" y="5751"/>
                  <a:pt x="15930" y="5751"/>
                  <a:pt x="15919" y="5751"/>
                </a:cubicBezTo>
                <a:cubicBezTo>
                  <a:pt x="15919" y="5751"/>
                  <a:pt x="15913" y="5751"/>
                  <a:pt x="15907" y="5751"/>
                </a:cubicBezTo>
                <a:cubicBezTo>
                  <a:pt x="15907" y="5751"/>
                  <a:pt x="15913" y="5739"/>
                  <a:pt x="15907" y="5733"/>
                </a:cubicBezTo>
                <a:close/>
                <a:moveTo>
                  <a:pt x="15741" y="5473"/>
                </a:moveTo>
                <a:lnTo>
                  <a:pt x="15741" y="5473"/>
                </a:lnTo>
                <a:cubicBezTo>
                  <a:pt x="15735" y="5478"/>
                  <a:pt x="15735" y="5478"/>
                  <a:pt x="15735" y="5490"/>
                </a:cubicBezTo>
                <a:cubicBezTo>
                  <a:pt x="15735" y="5496"/>
                  <a:pt x="15741" y="5502"/>
                  <a:pt x="15741" y="5508"/>
                </a:cubicBezTo>
                <a:cubicBezTo>
                  <a:pt x="15747" y="5514"/>
                  <a:pt x="15753" y="5514"/>
                  <a:pt x="15753" y="5514"/>
                </a:cubicBezTo>
                <a:cubicBezTo>
                  <a:pt x="15759" y="5520"/>
                  <a:pt x="15764" y="5514"/>
                  <a:pt x="15764" y="5514"/>
                </a:cubicBezTo>
                <a:cubicBezTo>
                  <a:pt x="15776" y="5520"/>
                  <a:pt x="15776" y="5514"/>
                  <a:pt x="15788" y="5514"/>
                </a:cubicBezTo>
                <a:cubicBezTo>
                  <a:pt x="15788" y="5532"/>
                  <a:pt x="15782" y="5538"/>
                  <a:pt x="15788" y="5550"/>
                </a:cubicBezTo>
                <a:cubicBezTo>
                  <a:pt x="15788" y="5556"/>
                  <a:pt x="15794" y="5556"/>
                  <a:pt x="15794" y="5562"/>
                </a:cubicBezTo>
                <a:cubicBezTo>
                  <a:pt x="15794" y="5573"/>
                  <a:pt x="15800" y="5579"/>
                  <a:pt x="15800" y="5591"/>
                </a:cubicBezTo>
                <a:cubicBezTo>
                  <a:pt x="15800" y="5597"/>
                  <a:pt x="15794" y="5603"/>
                  <a:pt x="15794" y="5609"/>
                </a:cubicBezTo>
                <a:cubicBezTo>
                  <a:pt x="15794" y="5615"/>
                  <a:pt x="15794" y="5615"/>
                  <a:pt x="15794" y="5621"/>
                </a:cubicBezTo>
                <a:cubicBezTo>
                  <a:pt x="15794" y="5621"/>
                  <a:pt x="15794" y="5621"/>
                  <a:pt x="15794" y="5627"/>
                </a:cubicBezTo>
                <a:cubicBezTo>
                  <a:pt x="15794" y="5627"/>
                  <a:pt x="15800" y="5633"/>
                  <a:pt x="15806" y="5633"/>
                </a:cubicBezTo>
                <a:cubicBezTo>
                  <a:pt x="15806" y="5639"/>
                  <a:pt x="15812" y="5639"/>
                  <a:pt x="15818" y="5644"/>
                </a:cubicBezTo>
                <a:cubicBezTo>
                  <a:pt x="15818" y="5644"/>
                  <a:pt x="15824" y="5644"/>
                  <a:pt x="15824" y="5651"/>
                </a:cubicBezTo>
                <a:cubicBezTo>
                  <a:pt x="15836" y="5651"/>
                  <a:pt x="15842" y="5644"/>
                  <a:pt x="15847" y="5644"/>
                </a:cubicBezTo>
                <a:cubicBezTo>
                  <a:pt x="15847" y="5651"/>
                  <a:pt x="15842" y="5651"/>
                  <a:pt x="15842" y="5656"/>
                </a:cubicBezTo>
                <a:cubicBezTo>
                  <a:pt x="15842" y="5662"/>
                  <a:pt x="15842" y="5662"/>
                  <a:pt x="15842" y="5668"/>
                </a:cubicBezTo>
                <a:cubicBezTo>
                  <a:pt x="15842" y="5674"/>
                  <a:pt x="15836" y="5674"/>
                  <a:pt x="15836" y="5680"/>
                </a:cubicBezTo>
                <a:cubicBezTo>
                  <a:pt x="15836" y="5686"/>
                  <a:pt x="15836" y="5686"/>
                  <a:pt x="15836" y="5692"/>
                </a:cubicBezTo>
                <a:cubicBezTo>
                  <a:pt x="15842" y="5692"/>
                  <a:pt x="15847" y="5692"/>
                  <a:pt x="15847" y="5698"/>
                </a:cubicBezTo>
                <a:cubicBezTo>
                  <a:pt x="15853" y="5698"/>
                  <a:pt x="15853" y="5704"/>
                  <a:pt x="15859" y="5704"/>
                </a:cubicBezTo>
                <a:cubicBezTo>
                  <a:pt x="15865" y="5704"/>
                  <a:pt x="15865" y="5704"/>
                  <a:pt x="15871" y="5704"/>
                </a:cubicBezTo>
                <a:cubicBezTo>
                  <a:pt x="15877" y="5704"/>
                  <a:pt x="15877" y="5704"/>
                  <a:pt x="15883" y="5704"/>
                </a:cubicBezTo>
                <a:cubicBezTo>
                  <a:pt x="15889" y="5698"/>
                  <a:pt x="15883" y="5692"/>
                  <a:pt x="15883" y="5692"/>
                </a:cubicBezTo>
                <a:cubicBezTo>
                  <a:pt x="15883" y="5686"/>
                  <a:pt x="15889" y="5686"/>
                  <a:pt x="15895" y="5686"/>
                </a:cubicBezTo>
                <a:cubicBezTo>
                  <a:pt x="15901" y="5686"/>
                  <a:pt x="15907" y="5686"/>
                  <a:pt x="15913" y="5686"/>
                </a:cubicBezTo>
                <a:cubicBezTo>
                  <a:pt x="15913" y="5656"/>
                  <a:pt x="15913" y="5656"/>
                  <a:pt x="15913" y="5656"/>
                </a:cubicBezTo>
                <a:cubicBezTo>
                  <a:pt x="15913" y="5644"/>
                  <a:pt x="15907" y="5639"/>
                  <a:pt x="15901" y="5633"/>
                </a:cubicBezTo>
                <a:cubicBezTo>
                  <a:pt x="15895" y="5633"/>
                  <a:pt x="15889" y="5633"/>
                  <a:pt x="15889" y="5633"/>
                </a:cubicBezTo>
                <a:cubicBezTo>
                  <a:pt x="15883" y="5627"/>
                  <a:pt x="15883" y="5627"/>
                  <a:pt x="15877" y="5621"/>
                </a:cubicBezTo>
                <a:cubicBezTo>
                  <a:pt x="15877" y="5621"/>
                  <a:pt x="15877" y="5615"/>
                  <a:pt x="15877" y="5609"/>
                </a:cubicBezTo>
                <a:cubicBezTo>
                  <a:pt x="15871" y="5609"/>
                  <a:pt x="15877" y="5603"/>
                  <a:pt x="15877" y="5597"/>
                </a:cubicBezTo>
                <a:cubicBezTo>
                  <a:pt x="15871" y="5597"/>
                  <a:pt x="15865" y="5591"/>
                  <a:pt x="15865" y="5591"/>
                </a:cubicBezTo>
                <a:cubicBezTo>
                  <a:pt x="15859" y="5591"/>
                  <a:pt x="15853" y="5585"/>
                  <a:pt x="15853" y="5585"/>
                </a:cubicBezTo>
                <a:cubicBezTo>
                  <a:pt x="15847" y="5585"/>
                  <a:pt x="15842" y="5585"/>
                  <a:pt x="15842" y="5579"/>
                </a:cubicBezTo>
                <a:cubicBezTo>
                  <a:pt x="15836" y="5579"/>
                  <a:pt x="15836" y="5573"/>
                  <a:pt x="15836" y="5573"/>
                </a:cubicBezTo>
                <a:cubicBezTo>
                  <a:pt x="15836" y="5567"/>
                  <a:pt x="15830" y="5562"/>
                  <a:pt x="15830" y="5562"/>
                </a:cubicBezTo>
                <a:cubicBezTo>
                  <a:pt x="15830" y="5550"/>
                  <a:pt x="15830" y="5544"/>
                  <a:pt x="15830" y="5538"/>
                </a:cubicBezTo>
                <a:cubicBezTo>
                  <a:pt x="15830" y="5532"/>
                  <a:pt x="15824" y="5532"/>
                  <a:pt x="15818" y="5526"/>
                </a:cubicBezTo>
                <a:cubicBezTo>
                  <a:pt x="15818" y="5514"/>
                  <a:pt x="15812" y="5508"/>
                  <a:pt x="15800" y="5502"/>
                </a:cubicBezTo>
                <a:cubicBezTo>
                  <a:pt x="15794" y="5502"/>
                  <a:pt x="15788" y="5496"/>
                  <a:pt x="15776" y="5496"/>
                </a:cubicBezTo>
                <a:cubicBezTo>
                  <a:pt x="15776" y="5490"/>
                  <a:pt x="15776" y="5485"/>
                  <a:pt x="15770" y="5485"/>
                </a:cubicBezTo>
                <a:cubicBezTo>
                  <a:pt x="15764" y="5478"/>
                  <a:pt x="15764" y="5478"/>
                  <a:pt x="15759" y="5473"/>
                </a:cubicBezTo>
                <a:cubicBezTo>
                  <a:pt x="15753" y="5473"/>
                  <a:pt x="15741" y="5473"/>
                  <a:pt x="15741" y="5473"/>
                </a:cubicBezTo>
                <a:close/>
                <a:moveTo>
                  <a:pt x="15818" y="5461"/>
                </a:moveTo>
                <a:lnTo>
                  <a:pt x="15818" y="5461"/>
                </a:lnTo>
                <a:cubicBezTo>
                  <a:pt x="15830" y="5467"/>
                  <a:pt x="15836" y="5473"/>
                  <a:pt x="15847" y="5478"/>
                </a:cubicBezTo>
                <a:cubicBezTo>
                  <a:pt x="15853" y="5478"/>
                  <a:pt x="15853" y="5485"/>
                  <a:pt x="15859" y="5490"/>
                </a:cubicBezTo>
                <a:cubicBezTo>
                  <a:pt x="15859" y="5490"/>
                  <a:pt x="15865" y="5490"/>
                  <a:pt x="15871" y="5496"/>
                </a:cubicBezTo>
                <a:cubicBezTo>
                  <a:pt x="15871" y="5496"/>
                  <a:pt x="15877" y="5490"/>
                  <a:pt x="15883" y="5496"/>
                </a:cubicBezTo>
                <a:cubicBezTo>
                  <a:pt x="15883" y="5496"/>
                  <a:pt x="15877" y="5502"/>
                  <a:pt x="15883" y="5502"/>
                </a:cubicBezTo>
                <a:cubicBezTo>
                  <a:pt x="15883" y="5508"/>
                  <a:pt x="15889" y="5508"/>
                  <a:pt x="15889" y="5508"/>
                </a:cubicBezTo>
                <a:cubicBezTo>
                  <a:pt x="15895" y="5514"/>
                  <a:pt x="15901" y="5514"/>
                  <a:pt x="15901" y="5520"/>
                </a:cubicBezTo>
                <a:cubicBezTo>
                  <a:pt x="15907" y="5526"/>
                  <a:pt x="15907" y="5532"/>
                  <a:pt x="15907" y="5532"/>
                </a:cubicBezTo>
                <a:cubicBezTo>
                  <a:pt x="15907" y="5538"/>
                  <a:pt x="15907" y="5544"/>
                  <a:pt x="15907" y="5544"/>
                </a:cubicBezTo>
                <a:cubicBezTo>
                  <a:pt x="15907" y="5550"/>
                  <a:pt x="15907" y="5556"/>
                  <a:pt x="15913" y="5556"/>
                </a:cubicBezTo>
                <a:cubicBezTo>
                  <a:pt x="15913" y="5562"/>
                  <a:pt x="15919" y="5562"/>
                  <a:pt x="15925" y="5562"/>
                </a:cubicBezTo>
                <a:cubicBezTo>
                  <a:pt x="15930" y="5567"/>
                  <a:pt x="15936" y="5573"/>
                  <a:pt x="15948" y="5579"/>
                </a:cubicBezTo>
                <a:cubicBezTo>
                  <a:pt x="15948" y="5585"/>
                  <a:pt x="15954" y="5585"/>
                  <a:pt x="15960" y="5585"/>
                </a:cubicBezTo>
                <a:cubicBezTo>
                  <a:pt x="15960" y="5591"/>
                  <a:pt x="15966" y="5597"/>
                  <a:pt x="15966" y="5597"/>
                </a:cubicBezTo>
                <a:cubicBezTo>
                  <a:pt x="15972" y="5609"/>
                  <a:pt x="15966" y="5615"/>
                  <a:pt x="15966" y="5621"/>
                </a:cubicBezTo>
                <a:cubicBezTo>
                  <a:pt x="16014" y="5621"/>
                  <a:pt x="16014" y="5621"/>
                  <a:pt x="16014" y="5621"/>
                </a:cubicBezTo>
                <a:cubicBezTo>
                  <a:pt x="16014" y="5621"/>
                  <a:pt x="16014" y="5615"/>
                  <a:pt x="16014" y="5609"/>
                </a:cubicBezTo>
                <a:cubicBezTo>
                  <a:pt x="16014" y="5603"/>
                  <a:pt x="16019" y="5597"/>
                  <a:pt x="16019" y="5585"/>
                </a:cubicBezTo>
                <a:lnTo>
                  <a:pt x="16014" y="5585"/>
                </a:lnTo>
                <a:cubicBezTo>
                  <a:pt x="16014" y="5567"/>
                  <a:pt x="16008" y="5556"/>
                  <a:pt x="15996" y="5550"/>
                </a:cubicBezTo>
                <a:cubicBezTo>
                  <a:pt x="15996" y="5544"/>
                  <a:pt x="15990" y="5544"/>
                  <a:pt x="15984" y="5544"/>
                </a:cubicBezTo>
                <a:cubicBezTo>
                  <a:pt x="15984" y="5538"/>
                  <a:pt x="15984" y="5532"/>
                  <a:pt x="15984" y="5532"/>
                </a:cubicBezTo>
                <a:cubicBezTo>
                  <a:pt x="15978" y="5526"/>
                  <a:pt x="15978" y="5520"/>
                  <a:pt x="15972" y="5514"/>
                </a:cubicBezTo>
                <a:cubicBezTo>
                  <a:pt x="15972" y="5514"/>
                  <a:pt x="15966" y="5508"/>
                  <a:pt x="15966" y="5502"/>
                </a:cubicBezTo>
                <a:cubicBezTo>
                  <a:pt x="15960" y="5502"/>
                  <a:pt x="15954" y="5496"/>
                  <a:pt x="15948" y="5496"/>
                </a:cubicBezTo>
                <a:lnTo>
                  <a:pt x="15936" y="5496"/>
                </a:lnTo>
                <a:cubicBezTo>
                  <a:pt x="15930" y="5485"/>
                  <a:pt x="15930" y="5485"/>
                  <a:pt x="15930" y="5485"/>
                </a:cubicBezTo>
                <a:cubicBezTo>
                  <a:pt x="15930" y="5478"/>
                  <a:pt x="15936" y="5473"/>
                  <a:pt x="15936" y="5473"/>
                </a:cubicBezTo>
                <a:cubicBezTo>
                  <a:pt x="15936" y="5437"/>
                  <a:pt x="15936" y="5437"/>
                  <a:pt x="15936" y="5437"/>
                </a:cubicBezTo>
                <a:cubicBezTo>
                  <a:pt x="15930" y="5437"/>
                  <a:pt x="15930" y="5437"/>
                  <a:pt x="15925" y="5437"/>
                </a:cubicBezTo>
                <a:cubicBezTo>
                  <a:pt x="15919" y="5437"/>
                  <a:pt x="15919" y="5437"/>
                  <a:pt x="15913" y="5437"/>
                </a:cubicBezTo>
                <a:cubicBezTo>
                  <a:pt x="15901" y="5437"/>
                  <a:pt x="15901" y="5437"/>
                  <a:pt x="15901" y="5437"/>
                </a:cubicBezTo>
                <a:cubicBezTo>
                  <a:pt x="15889" y="5437"/>
                  <a:pt x="15883" y="5437"/>
                  <a:pt x="15877" y="5437"/>
                </a:cubicBezTo>
                <a:cubicBezTo>
                  <a:pt x="15871" y="5443"/>
                  <a:pt x="15877" y="5449"/>
                  <a:pt x="15871" y="5449"/>
                </a:cubicBezTo>
                <a:cubicBezTo>
                  <a:pt x="15871" y="5455"/>
                  <a:pt x="15865" y="5455"/>
                  <a:pt x="15859" y="5455"/>
                </a:cubicBezTo>
                <a:cubicBezTo>
                  <a:pt x="15859" y="5455"/>
                  <a:pt x="15853" y="5455"/>
                  <a:pt x="15847" y="5455"/>
                </a:cubicBezTo>
                <a:cubicBezTo>
                  <a:pt x="15842" y="5455"/>
                  <a:pt x="15830" y="5461"/>
                  <a:pt x="15818" y="5461"/>
                </a:cubicBezTo>
                <a:close/>
                <a:moveTo>
                  <a:pt x="15711" y="5514"/>
                </a:moveTo>
                <a:lnTo>
                  <a:pt x="15711" y="5514"/>
                </a:lnTo>
                <a:cubicBezTo>
                  <a:pt x="15711" y="5520"/>
                  <a:pt x="15711" y="5520"/>
                  <a:pt x="15705" y="5526"/>
                </a:cubicBezTo>
                <a:cubicBezTo>
                  <a:pt x="15699" y="5538"/>
                  <a:pt x="15693" y="5538"/>
                  <a:pt x="15687" y="5550"/>
                </a:cubicBezTo>
                <a:cubicBezTo>
                  <a:pt x="15687" y="5556"/>
                  <a:pt x="15687" y="5556"/>
                  <a:pt x="15687" y="5562"/>
                </a:cubicBezTo>
                <a:cubicBezTo>
                  <a:pt x="15681" y="5567"/>
                  <a:pt x="15681" y="5567"/>
                  <a:pt x="15676" y="5573"/>
                </a:cubicBezTo>
                <a:cubicBezTo>
                  <a:pt x="15676" y="5579"/>
                  <a:pt x="15676" y="5579"/>
                  <a:pt x="15670" y="5585"/>
                </a:cubicBezTo>
                <a:cubicBezTo>
                  <a:pt x="15670" y="5591"/>
                  <a:pt x="15664" y="5591"/>
                  <a:pt x="15664" y="5591"/>
                </a:cubicBezTo>
                <a:cubicBezTo>
                  <a:pt x="15658" y="5597"/>
                  <a:pt x="15658" y="5603"/>
                  <a:pt x="15658" y="5603"/>
                </a:cubicBezTo>
                <a:cubicBezTo>
                  <a:pt x="15652" y="5609"/>
                  <a:pt x="15652" y="5615"/>
                  <a:pt x="15652" y="5615"/>
                </a:cubicBezTo>
                <a:cubicBezTo>
                  <a:pt x="15646" y="5621"/>
                  <a:pt x="15640" y="5621"/>
                  <a:pt x="15640" y="5627"/>
                </a:cubicBezTo>
                <a:cubicBezTo>
                  <a:pt x="15634" y="5627"/>
                  <a:pt x="15640" y="5633"/>
                  <a:pt x="15640" y="5639"/>
                </a:cubicBezTo>
                <a:cubicBezTo>
                  <a:pt x="15640" y="5639"/>
                  <a:pt x="15640" y="5644"/>
                  <a:pt x="15640" y="5651"/>
                </a:cubicBezTo>
                <a:cubicBezTo>
                  <a:pt x="15640" y="5651"/>
                  <a:pt x="15634" y="5656"/>
                  <a:pt x="15628" y="5656"/>
                </a:cubicBezTo>
                <a:cubicBezTo>
                  <a:pt x="15628" y="5662"/>
                  <a:pt x="15622" y="5668"/>
                  <a:pt x="15622" y="5668"/>
                </a:cubicBezTo>
                <a:cubicBezTo>
                  <a:pt x="15616" y="5674"/>
                  <a:pt x="15616" y="5680"/>
                  <a:pt x="15616" y="5680"/>
                </a:cubicBezTo>
                <a:cubicBezTo>
                  <a:pt x="15610" y="5686"/>
                  <a:pt x="15598" y="5680"/>
                  <a:pt x="15592" y="5686"/>
                </a:cubicBezTo>
                <a:cubicBezTo>
                  <a:pt x="15587" y="5692"/>
                  <a:pt x="15592" y="5698"/>
                  <a:pt x="15587" y="5698"/>
                </a:cubicBezTo>
                <a:cubicBezTo>
                  <a:pt x="15587" y="5704"/>
                  <a:pt x="15581" y="5704"/>
                  <a:pt x="15581" y="5710"/>
                </a:cubicBezTo>
                <a:cubicBezTo>
                  <a:pt x="15575" y="5710"/>
                  <a:pt x="15569" y="5710"/>
                  <a:pt x="15569" y="5710"/>
                </a:cubicBezTo>
                <a:cubicBezTo>
                  <a:pt x="15563" y="5710"/>
                  <a:pt x="15557" y="5710"/>
                  <a:pt x="15557" y="5710"/>
                </a:cubicBezTo>
                <a:cubicBezTo>
                  <a:pt x="15551" y="5710"/>
                  <a:pt x="15551" y="5716"/>
                  <a:pt x="15545" y="5722"/>
                </a:cubicBezTo>
                <a:cubicBezTo>
                  <a:pt x="15539" y="5728"/>
                  <a:pt x="15539" y="5733"/>
                  <a:pt x="15539" y="5745"/>
                </a:cubicBezTo>
                <a:cubicBezTo>
                  <a:pt x="15545" y="5745"/>
                  <a:pt x="15545" y="5745"/>
                  <a:pt x="15551" y="5745"/>
                </a:cubicBezTo>
                <a:cubicBezTo>
                  <a:pt x="15551" y="5745"/>
                  <a:pt x="15557" y="5745"/>
                  <a:pt x="15563" y="5745"/>
                </a:cubicBezTo>
                <a:cubicBezTo>
                  <a:pt x="15563" y="5745"/>
                  <a:pt x="15569" y="5745"/>
                  <a:pt x="15575" y="5745"/>
                </a:cubicBezTo>
                <a:cubicBezTo>
                  <a:pt x="15575" y="5745"/>
                  <a:pt x="15581" y="5739"/>
                  <a:pt x="15581" y="5733"/>
                </a:cubicBezTo>
                <a:cubicBezTo>
                  <a:pt x="15587" y="5733"/>
                  <a:pt x="15592" y="5728"/>
                  <a:pt x="15592" y="5728"/>
                </a:cubicBezTo>
                <a:cubicBezTo>
                  <a:pt x="15592" y="5722"/>
                  <a:pt x="15592" y="5716"/>
                  <a:pt x="15592" y="5716"/>
                </a:cubicBezTo>
                <a:cubicBezTo>
                  <a:pt x="15598" y="5704"/>
                  <a:pt x="15604" y="5698"/>
                  <a:pt x="15610" y="5692"/>
                </a:cubicBezTo>
                <a:cubicBezTo>
                  <a:pt x="15610" y="5692"/>
                  <a:pt x="15616" y="5692"/>
                  <a:pt x="15622" y="5692"/>
                </a:cubicBezTo>
                <a:cubicBezTo>
                  <a:pt x="15628" y="5686"/>
                  <a:pt x="15628" y="5686"/>
                  <a:pt x="15634" y="5686"/>
                </a:cubicBezTo>
                <a:cubicBezTo>
                  <a:pt x="15640" y="5680"/>
                  <a:pt x="15646" y="5686"/>
                  <a:pt x="15658" y="5686"/>
                </a:cubicBezTo>
                <a:cubicBezTo>
                  <a:pt x="15658" y="5674"/>
                  <a:pt x="15658" y="5668"/>
                  <a:pt x="15658" y="5662"/>
                </a:cubicBezTo>
                <a:cubicBezTo>
                  <a:pt x="15658" y="5651"/>
                  <a:pt x="15664" y="5644"/>
                  <a:pt x="15664" y="5639"/>
                </a:cubicBezTo>
                <a:cubicBezTo>
                  <a:pt x="15670" y="5633"/>
                  <a:pt x="15676" y="5621"/>
                  <a:pt x="15681" y="5615"/>
                </a:cubicBezTo>
                <a:cubicBezTo>
                  <a:pt x="15681" y="5615"/>
                  <a:pt x="15687" y="5615"/>
                  <a:pt x="15693" y="5609"/>
                </a:cubicBezTo>
                <a:cubicBezTo>
                  <a:pt x="15693" y="5609"/>
                  <a:pt x="15699" y="5609"/>
                  <a:pt x="15705" y="5603"/>
                </a:cubicBezTo>
                <a:cubicBezTo>
                  <a:pt x="15705" y="5603"/>
                  <a:pt x="15705" y="5597"/>
                  <a:pt x="15705" y="5591"/>
                </a:cubicBezTo>
                <a:cubicBezTo>
                  <a:pt x="15711" y="5579"/>
                  <a:pt x="15705" y="5573"/>
                  <a:pt x="15705" y="5567"/>
                </a:cubicBezTo>
                <a:cubicBezTo>
                  <a:pt x="15705" y="5562"/>
                  <a:pt x="15711" y="5556"/>
                  <a:pt x="15711" y="5556"/>
                </a:cubicBezTo>
                <a:cubicBezTo>
                  <a:pt x="15711" y="5544"/>
                  <a:pt x="15711" y="5526"/>
                  <a:pt x="15711" y="5514"/>
                </a:cubicBezTo>
                <a:close/>
                <a:moveTo>
                  <a:pt x="15759" y="5182"/>
                </a:moveTo>
                <a:lnTo>
                  <a:pt x="15759" y="5182"/>
                </a:lnTo>
                <a:cubicBezTo>
                  <a:pt x="15729" y="5182"/>
                  <a:pt x="15729" y="5182"/>
                  <a:pt x="15729" y="5182"/>
                </a:cubicBezTo>
                <a:cubicBezTo>
                  <a:pt x="15729" y="5182"/>
                  <a:pt x="15729" y="5182"/>
                  <a:pt x="15729" y="5188"/>
                </a:cubicBezTo>
                <a:lnTo>
                  <a:pt x="15729" y="5188"/>
                </a:lnTo>
                <a:cubicBezTo>
                  <a:pt x="15729" y="5194"/>
                  <a:pt x="15729" y="5194"/>
                  <a:pt x="15729" y="5200"/>
                </a:cubicBezTo>
                <a:lnTo>
                  <a:pt x="15729" y="5200"/>
                </a:lnTo>
                <a:cubicBezTo>
                  <a:pt x="15729" y="5206"/>
                  <a:pt x="15729" y="5206"/>
                  <a:pt x="15729" y="5212"/>
                </a:cubicBezTo>
                <a:cubicBezTo>
                  <a:pt x="15729" y="5212"/>
                  <a:pt x="15729" y="5212"/>
                  <a:pt x="15729" y="5218"/>
                </a:cubicBezTo>
                <a:cubicBezTo>
                  <a:pt x="15729" y="5218"/>
                  <a:pt x="15729" y="5218"/>
                  <a:pt x="15735" y="5224"/>
                </a:cubicBezTo>
                <a:lnTo>
                  <a:pt x="15735" y="5230"/>
                </a:lnTo>
                <a:cubicBezTo>
                  <a:pt x="15735" y="5235"/>
                  <a:pt x="15735" y="5235"/>
                  <a:pt x="15735" y="5235"/>
                </a:cubicBezTo>
                <a:cubicBezTo>
                  <a:pt x="15735" y="5241"/>
                  <a:pt x="15729" y="5241"/>
                  <a:pt x="15729" y="5247"/>
                </a:cubicBezTo>
                <a:cubicBezTo>
                  <a:pt x="15729" y="5247"/>
                  <a:pt x="15723" y="5247"/>
                  <a:pt x="15723" y="5253"/>
                </a:cubicBezTo>
                <a:cubicBezTo>
                  <a:pt x="15723" y="5253"/>
                  <a:pt x="15723" y="5259"/>
                  <a:pt x="15723" y="5265"/>
                </a:cubicBezTo>
                <a:cubicBezTo>
                  <a:pt x="15723" y="5271"/>
                  <a:pt x="15729" y="5277"/>
                  <a:pt x="15729" y="5289"/>
                </a:cubicBezTo>
                <a:cubicBezTo>
                  <a:pt x="15729" y="5295"/>
                  <a:pt x="15723" y="5295"/>
                  <a:pt x="15723" y="5295"/>
                </a:cubicBezTo>
                <a:cubicBezTo>
                  <a:pt x="15717" y="5295"/>
                  <a:pt x="15717" y="5301"/>
                  <a:pt x="15717" y="5301"/>
                </a:cubicBezTo>
                <a:cubicBezTo>
                  <a:pt x="15711" y="5301"/>
                  <a:pt x="15711" y="5301"/>
                  <a:pt x="15705" y="5307"/>
                </a:cubicBezTo>
                <a:cubicBezTo>
                  <a:pt x="15699" y="5307"/>
                  <a:pt x="15693" y="5307"/>
                  <a:pt x="15693" y="5312"/>
                </a:cubicBezTo>
                <a:cubicBezTo>
                  <a:pt x="15687" y="5312"/>
                  <a:pt x="15687" y="5318"/>
                  <a:pt x="15687" y="5318"/>
                </a:cubicBezTo>
                <a:cubicBezTo>
                  <a:pt x="15687" y="5324"/>
                  <a:pt x="15687" y="5324"/>
                  <a:pt x="15687" y="5324"/>
                </a:cubicBezTo>
                <a:cubicBezTo>
                  <a:pt x="15687" y="5330"/>
                  <a:pt x="15687" y="5330"/>
                  <a:pt x="15687" y="5336"/>
                </a:cubicBezTo>
                <a:cubicBezTo>
                  <a:pt x="15687" y="5336"/>
                  <a:pt x="15693" y="5336"/>
                  <a:pt x="15693" y="5342"/>
                </a:cubicBezTo>
                <a:cubicBezTo>
                  <a:pt x="15693" y="5348"/>
                  <a:pt x="15699" y="5348"/>
                  <a:pt x="15699" y="5354"/>
                </a:cubicBezTo>
                <a:cubicBezTo>
                  <a:pt x="15705" y="5354"/>
                  <a:pt x="15705" y="5354"/>
                  <a:pt x="15711" y="5360"/>
                </a:cubicBezTo>
                <a:lnTo>
                  <a:pt x="15717" y="5366"/>
                </a:lnTo>
                <a:cubicBezTo>
                  <a:pt x="15723" y="5366"/>
                  <a:pt x="15729" y="5372"/>
                  <a:pt x="15735" y="5378"/>
                </a:cubicBezTo>
                <a:cubicBezTo>
                  <a:pt x="15735" y="5378"/>
                  <a:pt x="15735" y="5378"/>
                  <a:pt x="15741" y="5378"/>
                </a:cubicBezTo>
                <a:lnTo>
                  <a:pt x="15741" y="5378"/>
                </a:lnTo>
                <a:cubicBezTo>
                  <a:pt x="15741" y="5390"/>
                  <a:pt x="15735" y="5390"/>
                  <a:pt x="15735" y="5401"/>
                </a:cubicBezTo>
                <a:cubicBezTo>
                  <a:pt x="15735" y="5407"/>
                  <a:pt x="15741" y="5407"/>
                  <a:pt x="15741" y="5413"/>
                </a:cubicBezTo>
                <a:cubicBezTo>
                  <a:pt x="15741" y="5419"/>
                  <a:pt x="15741" y="5419"/>
                  <a:pt x="15747" y="5425"/>
                </a:cubicBezTo>
                <a:cubicBezTo>
                  <a:pt x="15753" y="5425"/>
                  <a:pt x="15753" y="5425"/>
                  <a:pt x="15753" y="5425"/>
                </a:cubicBezTo>
                <a:cubicBezTo>
                  <a:pt x="15759" y="5425"/>
                  <a:pt x="15759" y="5425"/>
                  <a:pt x="15764" y="5425"/>
                </a:cubicBezTo>
                <a:cubicBezTo>
                  <a:pt x="15788" y="5425"/>
                  <a:pt x="15788" y="5425"/>
                  <a:pt x="15788" y="5425"/>
                </a:cubicBezTo>
                <a:cubicBezTo>
                  <a:pt x="15788" y="5407"/>
                  <a:pt x="15788" y="5407"/>
                  <a:pt x="15788" y="5407"/>
                </a:cubicBezTo>
                <a:cubicBezTo>
                  <a:pt x="15788" y="5401"/>
                  <a:pt x="15788" y="5401"/>
                  <a:pt x="15788" y="5396"/>
                </a:cubicBezTo>
                <a:cubicBezTo>
                  <a:pt x="15788" y="5372"/>
                  <a:pt x="15788" y="5372"/>
                  <a:pt x="15788" y="5372"/>
                </a:cubicBezTo>
                <a:cubicBezTo>
                  <a:pt x="15788" y="5366"/>
                  <a:pt x="15788" y="5360"/>
                  <a:pt x="15794" y="5354"/>
                </a:cubicBezTo>
                <a:cubicBezTo>
                  <a:pt x="15800" y="5348"/>
                  <a:pt x="15800" y="5348"/>
                  <a:pt x="15806" y="5342"/>
                </a:cubicBezTo>
                <a:lnTo>
                  <a:pt x="15812" y="5342"/>
                </a:lnTo>
                <a:cubicBezTo>
                  <a:pt x="15812" y="5342"/>
                  <a:pt x="15812" y="5336"/>
                  <a:pt x="15818" y="5336"/>
                </a:cubicBezTo>
                <a:lnTo>
                  <a:pt x="15818" y="5330"/>
                </a:lnTo>
                <a:cubicBezTo>
                  <a:pt x="15824" y="5324"/>
                  <a:pt x="15824" y="5324"/>
                  <a:pt x="15824" y="5324"/>
                </a:cubicBezTo>
                <a:cubicBezTo>
                  <a:pt x="15830" y="5318"/>
                  <a:pt x="15830" y="5318"/>
                  <a:pt x="15830" y="5312"/>
                </a:cubicBezTo>
                <a:cubicBezTo>
                  <a:pt x="15830" y="5307"/>
                  <a:pt x="15836" y="5307"/>
                  <a:pt x="15836" y="5301"/>
                </a:cubicBezTo>
                <a:cubicBezTo>
                  <a:pt x="15836" y="5295"/>
                  <a:pt x="15836" y="5295"/>
                  <a:pt x="15836" y="5289"/>
                </a:cubicBezTo>
                <a:cubicBezTo>
                  <a:pt x="15836" y="5283"/>
                  <a:pt x="15836" y="5283"/>
                  <a:pt x="15836" y="5283"/>
                </a:cubicBezTo>
                <a:cubicBezTo>
                  <a:pt x="15836" y="5277"/>
                  <a:pt x="15842" y="5277"/>
                  <a:pt x="15842" y="5271"/>
                </a:cubicBezTo>
                <a:cubicBezTo>
                  <a:pt x="15842" y="5265"/>
                  <a:pt x="15842" y="5265"/>
                  <a:pt x="15842" y="5265"/>
                </a:cubicBezTo>
                <a:cubicBezTo>
                  <a:pt x="15842" y="5265"/>
                  <a:pt x="15842" y="5259"/>
                  <a:pt x="15836" y="5253"/>
                </a:cubicBezTo>
                <a:cubicBezTo>
                  <a:pt x="15836" y="5253"/>
                  <a:pt x="15836" y="5253"/>
                  <a:pt x="15836" y="5247"/>
                </a:cubicBezTo>
                <a:cubicBezTo>
                  <a:pt x="15836" y="5247"/>
                  <a:pt x="15836" y="5247"/>
                  <a:pt x="15830" y="5241"/>
                </a:cubicBezTo>
                <a:cubicBezTo>
                  <a:pt x="15830" y="5241"/>
                  <a:pt x="15830" y="5241"/>
                  <a:pt x="15830" y="5235"/>
                </a:cubicBezTo>
                <a:cubicBezTo>
                  <a:pt x="15830" y="5235"/>
                  <a:pt x="15830" y="5235"/>
                  <a:pt x="15830" y="5230"/>
                </a:cubicBezTo>
                <a:lnTo>
                  <a:pt x="15824" y="5224"/>
                </a:lnTo>
                <a:lnTo>
                  <a:pt x="15824" y="5218"/>
                </a:lnTo>
                <a:lnTo>
                  <a:pt x="15818" y="5212"/>
                </a:lnTo>
                <a:cubicBezTo>
                  <a:pt x="15818" y="5212"/>
                  <a:pt x="15818" y="5206"/>
                  <a:pt x="15812" y="5206"/>
                </a:cubicBezTo>
                <a:cubicBezTo>
                  <a:pt x="15812" y="5206"/>
                  <a:pt x="15812" y="5200"/>
                  <a:pt x="15806" y="5200"/>
                </a:cubicBezTo>
                <a:lnTo>
                  <a:pt x="15800" y="5200"/>
                </a:lnTo>
                <a:cubicBezTo>
                  <a:pt x="15794" y="5200"/>
                  <a:pt x="15794" y="5200"/>
                  <a:pt x="15794" y="5200"/>
                </a:cubicBezTo>
                <a:cubicBezTo>
                  <a:pt x="15788" y="5200"/>
                  <a:pt x="15788" y="5200"/>
                  <a:pt x="15782" y="5194"/>
                </a:cubicBezTo>
                <a:lnTo>
                  <a:pt x="15776" y="5194"/>
                </a:lnTo>
                <a:lnTo>
                  <a:pt x="15776" y="5188"/>
                </a:lnTo>
                <a:cubicBezTo>
                  <a:pt x="15770" y="5188"/>
                  <a:pt x="15770" y="5182"/>
                  <a:pt x="15770" y="5182"/>
                </a:cubicBezTo>
                <a:cubicBezTo>
                  <a:pt x="15764" y="5182"/>
                  <a:pt x="15759" y="5182"/>
                  <a:pt x="15759" y="5182"/>
                </a:cubicBezTo>
                <a:close/>
                <a:moveTo>
                  <a:pt x="15812" y="4820"/>
                </a:moveTo>
                <a:lnTo>
                  <a:pt x="15812" y="4820"/>
                </a:lnTo>
                <a:cubicBezTo>
                  <a:pt x="15812" y="4814"/>
                  <a:pt x="15812" y="4809"/>
                  <a:pt x="15818" y="4803"/>
                </a:cubicBezTo>
                <a:cubicBezTo>
                  <a:pt x="15806" y="4803"/>
                  <a:pt x="15800" y="4803"/>
                  <a:pt x="15794" y="4803"/>
                </a:cubicBezTo>
                <a:cubicBezTo>
                  <a:pt x="15788" y="4803"/>
                  <a:pt x="15782" y="4803"/>
                  <a:pt x="15782" y="4803"/>
                </a:cubicBezTo>
                <a:cubicBezTo>
                  <a:pt x="15776" y="4803"/>
                  <a:pt x="15776" y="4809"/>
                  <a:pt x="15770" y="4814"/>
                </a:cubicBezTo>
                <a:cubicBezTo>
                  <a:pt x="15770" y="4814"/>
                  <a:pt x="15764" y="4820"/>
                  <a:pt x="15759" y="4820"/>
                </a:cubicBezTo>
                <a:cubicBezTo>
                  <a:pt x="15759" y="4826"/>
                  <a:pt x="15753" y="4826"/>
                  <a:pt x="15747" y="4832"/>
                </a:cubicBezTo>
                <a:cubicBezTo>
                  <a:pt x="15747" y="4838"/>
                  <a:pt x="15741" y="4838"/>
                  <a:pt x="15741" y="4844"/>
                </a:cubicBezTo>
                <a:cubicBezTo>
                  <a:pt x="15741" y="4844"/>
                  <a:pt x="15741" y="4850"/>
                  <a:pt x="15735" y="4856"/>
                </a:cubicBezTo>
                <a:lnTo>
                  <a:pt x="15723" y="4856"/>
                </a:lnTo>
                <a:cubicBezTo>
                  <a:pt x="15723" y="4862"/>
                  <a:pt x="15723" y="4862"/>
                  <a:pt x="15723" y="4868"/>
                </a:cubicBezTo>
                <a:cubicBezTo>
                  <a:pt x="15717" y="4874"/>
                  <a:pt x="15717" y="4880"/>
                  <a:pt x="15717" y="4892"/>
                </a:cubicBezTo>
                <a:cubicBezTo>
                  <a:pt x="15717" y="4986"/>
                  <a:pt x="15717" y="4986"/>
                  <a:pt x="15717" y="4986"/>
                </a:cubicBezTo>
                <a:cubicBezTo>
                  <a:pt x="15747" y="4986"/>
                  <a:pt x="15747" y="4986"/>
                  <a:pt x="15747" y="4986"/>
                </a:cubicBezTo>
                <a:cubicBezTo>
                  <a:pt x="15747" y="4980"/>
                  <a:pt x="15747" y="4975"/>
                  <a:pt x="15747" y="4963"/>
                </a:cubicBezTo>
                <a:cubicBezTo>
                  <a:pt x="15747" y="4957"/>
                  <a:pt x="15753" y="4957"/>
                  <a:pt x="15753" y="4951"/>
                </a:cubicBezTo>
                <a:cubicBezTo>
                  <a:pt x="15753" y="4945"/>
                  <a:pt x="15753" y="4945"/>
                  <a:pt x="15753" y="4939"/>
                </a:cubicBezTo>
                <a:cubicBezTo>
                  <a:pt x="15759" y="4933"/>
                  <a:pt x="15764" y="4933"/>
                  <a:pt x="15764" y="4933"/>
                </a:cubicBezTo>
                <a:cubicBezTo>
                  <a:pt x="15770" y="4921"/>
                  <a:pt x="15770" y="4921"/>
                  <a:pt x="15770" y="4921"/>
                </a:cubicBezTo>
                <a:cubicBezTo>
                  <a:pt x="15776" y="4915"/>
                  <a:pt x="15770" y="4909"/>
                  <a:pt x="15770" y="4909"/>
                </a:cubicBezTo>
                <a:cubicBezTo>
                  <a:pt x="15776" y="4903"/>
                  <a:pt x="15782" y="4903"/>
                  <a:pt x="15782" y="4897"/>
                </a:cubicBezTo>
                <a:cubicBezTo>
                  <a:pt x="15788" y="4892"/>
                  <a:pt x="15788" y="4892"/>
                  <a:pt x="15788" y="4886"/>
                </a:cubicBezTo>
                <a:cubicBezTo>
                  <a:pt x="15794" y="4874"/>
                  <a:pt x="15806" y="4874"/>
                  <a:pt x="15812" y="4862"/>
                </a:cubicBezTo>
                <a:cubicBezTo>
                  <a:pt x="15812" y="4856"/>
                  <a:pt x="15818" y="4856"/>
                  <a:pt x="15818" y="4850"/>
                </a:cubicBezTo>
                <a:cubicBezTo>
                  <a:pt x="15818" y="4838"/>
                  <a:pt x="15818" y="4838"/>
                  <a:pt x="15818" y="4838"/>
                </a:cubicBezTo>
                <a:cubicBezTo>
                  <a:pt x="15818" y="4826"/>
                  <a:pt x="15818" y="4826"/>
                  <a:pt x="15818" y="4826"/>
                </a:cubicBezTo>
                <a:cubicBezTo>
                  <a:pt x="15818" y="4826"/>
                  <a:pt x="15812" y="4826"/>
                  <a:pt x="15812" y="4820"/>
                </a:cubicBezTo>
                <a:close/>
                <a:moveTo>
                  <a:pt x="17270" y="3540"/>
                </a:moveTo>
                <a:lnTo>
                  <a:pt x="17270" y="3540"/>
                </a:lnTo>
                <a:cubicBezTo>
                  <a:pt x="17265" y="3540"/>
                  <a:pt x="17259" y="3540"/>
                  <a:pt x="17259" y="3540"/>
                </a:cubicBezTo>
                <a:cubicBezTo>
                  <a:pt x="17247" y="3546"/>
                  <a:pt x="17241" y="3546"/>
                  <a:pt x="17235" y="3557"/>
                </a:cubicBezTo>
                <a:cubicBezTo>
                  <a:pt x="17229" y="3557"/>
                  <a:pt x="17235" y="3563"/>
                  <a:pt x="17229" y="3569"/>
                </a:cubicBezTo>
                <a:cubicBezTo>
                  <a:pt x="17229" y="3569"/>
                  <a:pt x="17229" y="3575"/>
                  <a:pt x="17223" y="3575"/>
                </a:cubicBezTo>
                <a:cubicBezTo>
                  <a:pt x="17223" y="3581"/>
                  <a:pt x="17217" y="3581"/>
                  <a:pt x="17211" y="3581"/>
                </a:cubicBezTo>
                <a:cubicBezTo>
                  <a:pt x="17205" y="3587"/>
                  <a:pt x="17199" y="3593"/>
                  <a:pt x="17193" y="3599"/>
                </a:cubicBezTo>
                <a:cubicBezTo>
                  <a:pt x="17187" y="3599"/>
                  <a:pt x="17181" y="3599"/>
                  <a:pt x="17181" y="3599"/>
                </a:cubicBezTo>
                <a:cubicBezTo>
                  <a:pt x="17170" y="3599"/>
                  <a:pt x="17164" y="3599"/>
                  <a:pt x="17158" y="3599"/>
                </a:cubicBezTo>
                <a:cubicBezTo>
                  <a:pt x="17146" y="3599"/>
                  <a:pt x="17146" y="3599"/>
                  <a:pt x="17146" y="3599"/>
                </a:cubicBezTo>
                <a:cubicBezTo>
                  <a:pt x="17140" y="3599"/>
                  <a:pt x="17140" y="3605"/>
                  <a:pt x="17134" y="3605"/>
                </a:cubicBezTo>
                <a:cubicBezTo>
                  <a:pt x="17122" y="3605"/>
                  <a:pt x="17122" y="3605"/>
                  <a:pt x="17122" y="3605"/>
                </a:cubicBezTo>
                <a:cubicBezTo>
                  <a:pt x="17116" y="3605"/>
                  <a:pt x="17104" y="3599"/>
                  <a:pt x="17099" y="3605"/>
                </a:cubicBezTo>
                <a:cubicBezTo>
                  <a:pt x="17093" y="3605"/>
                  <a:pt x="17093" y="3611"/>
                  <a:pt x="17093" y="3617"/>
                </a:cubicBezTo>
                <a:cubicBezTo>
                  <a:pt x="17087" y="3617"/>
                  <a:pt x="17087" y="3617"/>
                  <a:pt x="17081" y="3623"/>
                </a:cubicBezTo>
                <a:cubicBezTo>
                  <a:pt x="17075" y="3623"/>
                  <a:pt x="17075" y="3623"/>
                  <a:pt x="17069" y="3629"/>
                </a:cubicBezTo>
                <a:cubicBezTo>
                  <a:pt x="17063" y="3629"/>
                  <a:pt x="17057" y="3635"/>
                  <a:pt x="17051" y="3635"/>
                </a:cubicBezTo>
                <a:cubicBezTo>
                  <a:pt x="17045" y="3635"/>
                  <a:pt x="17039" y="3629"/>
                  <a:pt x="17033" y="3629"/>
                </a:cubicBezTo>
                <a:cubicBezTo>
                  <a:pt x="17021" y="3623"/>
                  <a:pt x="17010" y="3617"/>
                  <a:pt x="16998" y="3611"/>
                </a:cubicBezTo>
                <a:cubicBezTo>
                  <a:pt x="16992" y="3605"/>
                  <a:pt x="16992" y="3605"/>
                  <a:pt x="16986" y="3599"/>
                </a:cubicBezTo>
                <a:cubicBezTo>
                  <a:pt x="16974" y="3593"/>
                  <a:pt x="16974" y="3587"/>
                  <a:pt x="16968" y="3575"/>
                </a:cubicBezTo>
                <a:cubicBezTo>
                  <a:pt x="16962" y="3575"/>
                  <a:pt x="16962" y="3575"/>
                  <a:pt x="16956" y="3569"/>
                </a:cubicBezTo>
                <a:cubicBezTo>
                  <a:pt x="16950" y="3569"/>
                  <a:pt x="16950" y="3563"/>
                  <a:pt x="16944" y="3563"/>
                </a:cubicBezTo>
                <a:cubicBezTo>
                  <a:pt x="16933" y="3557"/>
                  <a:pt x="16921" y="3557"/>
                  <a:pt x="16909" y="3557"/>
                </a:cubicBezTo>
                <a:cubicBezTo>
                  <a:pt x="16903" y="3552"/>
                  <a:pt x="16897" y="3552"/>
                  <a:pt x="16891" y="3546"/>
                </a:cubicBezTo>
                <a:cubicBezTo>
                  <a:pt x="16891" y="3552"/>
                  <a:pt x="16891" y="3552"/>
                  <a:pt x="16891" y="3557"/>
                </a:cubicBezTo>
                <a:cubicBezTo>
                  <a:pt x="16885" y="3569"/>
                  <a:pt x="16885" y="3575"/>
                  <a:pt x="16891" y="3581"/>
                </a:cubicBezTo>
                <a:cubicBezTo>
                  <a:pt x="16891" y="3587"/>
                  <a:pt x="16891" y="3593"/>
                  <a:pt x="16891" y="3593"/>
                </a:cubicBezTo>
                <a:cubicBezTo>
                  <a:pt x="16891" y="3605"/>
                  <a:pt x="16891" y="3611"/>
                  <a:pt x="16891" y="3617"/>
                </a:cubicBezTo>
                <a:cubicBezTo>
                  <a:pt x="16891" y="3623"/>
                  <a:pt x="16891" y="3629"/>
                  <a:pt x="16891" y="3629"/>
                </a:cubicBezTo>
                <a:cubicBezTo>
                  <a:pt x="16891" y="3635"/>
                  <a:pt x="16891" y="3635"/>
                  <a:pt x="16891" y="3641"/>
                </a:cubicBezTo>
                <a:cubicBezTo>
                  <a:pt x="16891" y="3646"/>
                  <a:pt x="16885" y="3646"/>
                  <a:pt x="16879" y="3652"/>
                </a:cubicBezTo>
                <a:cubicBezTo>
                  <a:pt x="16879" y="3652"/>
                  <a:pt x="16879" y="3658"/>
                  <a:pt x="16873" y="3658"/>
                </a:cubicBezTo>
                <a:cubicBezTo>
                  <a:pt x="16873" y="3664"/>
                  <a:pt x="16867" y="3664"/>
                  <a:pt x="16861" y="3664"/>
                </a:cubicBezTo>
                <a:cubicBezTo>
                  <a:pt x="16861" y="3670"/>
                  <a:pt x="16855" y="3670"/>
                  <a:pt x="16855" y="3676"/>
                </a:cubicBezTo>
                <a:cubicBezTo>
                  <a:pt x="16849" y="3688"/>
                  <a:pt x="16849" y="3700"/>
                  <a:pt x="16849" y="3712"/>
                </a:cubicBezTo>
                <a:cubicBezTo>
                  <a:pt x="16844" y="3712"/>
                  <a:pt x="16844" y="3718"/>
                  <a:pt x="16838" y="3718"/>
                </a:cubicBezTo>
                <a:cubicBezTo>
                  <a:pt x="16832" y="3718"/>
                  <a:pt x="16832" y="3712"/>
                  <a:pt x="16826" y="3706"/>
                </a:cubicBezTo>
                <a:cubicBezTo>
                  <a:pt x="16826" y="3706"/>
                  <a:pt x="16826" y="3700"/>
                  <a:pt x="16820" y="3694"/>
                </a:cubicBezTo>
                <a:cubicBezTo>
                  <a:pt x="16820" y="3700"/>
                  <a:pt x="16814" y="3706"/>
                  <a:pt x="16814" y="3712"/>
                </a:cubicBezTo>
                <a:cubicBezTo>
                  <a:pt x="16814" y="3712"/>
                  <a:pt x="16814" y="3718"/>
                  <a:pt x="16814" y="3723"/>
                </a:cubicBezTo>
                <a:cubicBezTo>
                  <a:pt x="16808" y="3723"/>
                  <a:pt x="16802" y="3718"/>
                  <a:pt x="16802" y="3723"/>
                </a:cubicBezTo>
                <a:cubicBezTo>
                  <a:pt x="16796" y="3723"/>
                  <a:pt x="16796" y="3730"/>
                  <a:pt x="16790" y="3730"/>
                </a:cubicBezTo>
                <a:cubicBezTo>
                  <a:pt x="16784" y="3741"/>
                  <a:pt x="16778" y="3747"/>
                  <a:pt x="16778" y="3759"/>
                </a:cubicBezTo>
                <a:cubicBezTo>
                  <a:pt x="16778" y="3765"/>
                  <a:pt x="16778" y="3771"/>
                  <a:pt x="16784" y="3777"/>
                </a:cubicBezTo>
                <a:cubicBezTo>
                  <a:pt x="16784" y="3783"/>
                  <a:pt x="16790" y="3783"/>
                  <a:pt x="16796" y="3783"/>
                </a:cubicBezTo>
                <a:cubicBezTo>
                  <a:pt x="16796" y="3789"/>
                  <a:pt x="16802" y="3789"/>
                  <a:pt x="16808" y="3795"/>
                </a:cubicBezTo>
                <a:cubicBezTo>
                  <a:pt x="16808" y="3801"/>
                  <a:pt x="16802" y="3807"/>
                  <a:pt x="16808" y="3807"/>
                </a:cubicBezTo>
                <a:cubicBezTo>
                  <a:pt x="16808" y="3812"/>
                  <a:pt x="16814" y="3812"/>
                  <a:pt x="16814" y="3812"/>
                </a:cubicBezTo>
                <a:cubicBezTo>
                  <a:pt x="16820" y="3812"/>
                  <a:pt x="16820" y="3812"/>
                  <a:pt x="16820" y="3812"/>
                </a:cubicBezTo>
                <a:cubicBezTo>
                  <a:pt x="16832" y="3812"/>
                  <a:pt x="16832" y="3807"/>
                  <a:pt x="16838" y="3807"/>
                </a:cubicBezTo>
                <a:cubicBezTo>
                  <a:pt x="16838" y="3836"/>
                  <a:pt x="16838" y="3836"/>
                  <a:pt x="16838" y="3836"/>
                </a:cubicBezTo>
                <a:cubicBezTo>
                  <a:pt x="16796" y="3836"/>
                  <a:pt x="16796" y="3836"/>
                  <a:pt x="16796" y="3836"/>
                </a:cubicBezTo>
                <a:cubicBezTo>
                  <a:pt x="16796" y="3842"/>
                  <a:pt x="16796" y="3848"/>
                  <a:pt x="16796" y="3860"/>
                </a:cubicBezTo>
                <a:cubicBezTo>
                  <a:pt x="16796" y="3872"/>
                  <a:pt x="16796" y="3872"/>
                  <a:pt x="16796" y="3872"/>
                </a:cubicBezTo>
                <a:cubicBezTo>
                  <a:pt x="16796" y="3878"/>
                  <a:pt x="16796" y="3884"/>
                  <a:pt x="16796" y="3884"/>
                </a:cubicBezTo>
                <a:cubicBezTo>
                  <a:pt x="16796" y="3889"/>
                  <a:pt x="16790" y="3895"/>
                  <a:pt x="16790" y="3895"/>
                </a:cubicBezTo>
                <a:cubicBezTo>
                  <a:pt x="16790" y="3901"/>
                  <a:pt x="16784" y="3901"/>
                  <a:pt x="16784" y="3907"/>
                </a:cubicBezTo>
                <a:cubicBezTo>
                  <a:pt x="16784" y="3913"/>
                  <a:pt x="16790" y="3913"/>
                  <a:pt x="16790" y="3919"/>
                </a:cubicBezTo>
                <a:cubicBezTo>
                  <a:pt x="16790" y="3961"/>
                  <a:pt x="16790" y="3961"/>
                  <a:pt x="16790" y="3961"/>
                </a:cubicBezTo>
                <a:cubicBezTo>
                  <a:pt x="16790" y="3967"/>
                  <a:pt x="16790" y="3973"/>
                  <a:pt x="16790" y="3984"/>
                </a:cubicBezTo>
                <a:cubicBezTo>
                  <a:pt x="16790" y="3984"/>
                  <a:pt x="16790" y="3990"/>
                  <a:pt x="16784" y="3996"/>
                </a:cubicBezTo>
                <a:cubicBezTo>
                  <a:pt x="16784" y="3996"/>
                  <a:pt x="16778" y="3996"/>
                  <a:pt x="16772" y="4002"/>
                </a:cubicBezTo>
                <a:cubicBezTo>
                  <a:pt x="16772" y="4002"/>
                  <a:pt x="16767" y="4002"/>
                  <a:pt x="16760" y="4002"/>
                </a:cubicBezTo>
                <a:cubicBezTo>
                  <a:pt x="16755" y="4002"/>
                  <a:pt x="16755" y="4008"/>
                  <a:pt x="16749" y="4014"/>
                </a:cubicBezTo>
                <a:cubicBezTo>
                  <a:pt x="16749" y="4020"/>
                  <a:pt x="16743" y="4026"/>
                  <a:pt x="16737" y="4038"/>
                </a:cubicBezTo>
                <a:cubicBezTo>
                  <a:pt x="16737" y="4044"/>
                  <a:pt x="16731" y="4044"/>
                  <a:pt x="16725" y="4050"/>
                </a:cubicBezTo>
                <a:cubicBezTo>
                  <a:pt x="16719" y="4055"/>
                  <a:pt x="16713" y="4062"/>
                  <a:pt x="16707" y="4067"/>
                </a:cubicBezTo>
                <a:cubicBezTo>
                  <a:pt x="16707" y="4067"/>
                  <a:pt x="16707" y="4062"/>
                  <a:pt x="16707" y="4055"/>
                </a:cubicBezTo>
                <a:cubicBezTo>
                  <a:pt x="16707" y="4055"/>
                  <a:pt x="16713" y="4050"/>
                  <a:pt x="16713" y="4044"/>
                </a:cubicBezTo>
                <a:cubicBezTo>
                  <a:pt x="16713" y="4038"/>
                  <a:pt x="16707" y="4032"/>
                  <a:pt x="16707" y="4026"/>
                </a:cubicBezTo>
                <a:lnTo>
                  <a:pt x="16701" y="4026"/>
                </a:lnTo>
                <a:cubicBezTo>
                  <a:pt x="16701" y="4032"/>
                  <a:pt x="16701" y="4038"/>
                  <a:pt x="16695" y="4038"/>
                </a:cubicBezTo>
                <a:cubicBezTo>
                  <a:pt x="16695" y="4050"/>
                  <a:pt x="16695" y="4055"/>
                  <a:pt x="16695" y="4062"/>
                </a:cubicBezTo>
                <a:cubicBezTo>
                  <a:pt x="16654" y="4062"/>
                  <a:pt x="16654" y="4062"/>
                  <a:pt x="16654" y="4062"/>
                </a:cubicBezTo>
                <a:cubicBezTo>
                  <a:pt x="16654" y="4109"/>
                  <a:pt x="16654" y="4109"/>
                  <a:pt x="16654" y="4109"/>
                </a:cubicBezTo>
                <a:cubicBezTo>
                  <a:pt x="16642" y="4109"/>
                  <a:pt x="16642" y="4109"/>
                  <a:pt x="16642" y="4109"/>
                </a:cubicBezTo>
                <a:cubicBezTo>
                  <a:pt x="16636" y="4109"/>
                  <a:pt x="16630" y="4109"/>
                  <a:pt x="16630" y="4109"/>
                </a:cubicBezTo>
                <a:cubicBezTo>
                  <a:pt x="16624" y="4103"/>
                  <a:pt x="16624" y="4097"/>
                  <a:pt x="16624" y="4097"/>
                </a:cubicBezTo>
                <a:cubicBezTo>
                  <a:pt x="16618" y="4085"/>
                  <a:pt x="16624" y="4079"/>
                  <a:pt x="16624" y="4073"/>
                </a:cubicBezTo>
                <a:cubicBezTo>
                  <a:pt x="16612" y="4067"/>
                  <a:pt x="16612" y="4067"/>
                  <a:pt x="16612" y="4067"/>
                </a:cubicBezTo>
                <a:cubicBezTo>
                  <a:pt x="16612" y="4073"/>
                  <a:pt x="16606" y="4073"/>
                  <a:pt x="16606" y="4079"/>
                </a:cubicBezTo>
                <a:cubicBezTo>
                  <a:pt x="16606" y="4085"/>
                  <a:pt x="16606" y="4091"/>
                  <a:pt x="16606" y="4097"/>
                </a:cubicBezTo>
                <a:cubicBezTo>
                  <a:pt x="16606" y="4103"/>
                  <a:pt x="16606" y="4109"/>
                  <a:pt x="16601" y="4115"/>
                </a:cubicBezTo>
                <a:cubicBezTo>
                  <a:pt x="16601" y="4121"/>
                  <a:pt x="16594" y="4121"/>
                  <a:pt x="16589" y="4121"/>
                </a:cubicBezTo>
                <a:cubicBezTo>
                  <a:pt x="16583" y="4121"/>
                  <a:pt x="16577" y="4121"/>
                  <a:pt x="16571" y="4121"/>
                </a:cubicBezTo>
                <a:cubicBezTo>
                  <a:pt x="16571" y="4192"/>
                  <a:pt x="16571" y="4192"/>
                  <a:pt x="16571" y="4192"/>
                </a:cubicBezTo>
                <a:cubicBezTo>
                  <a:pt x="16547" y="4192"/>
                  <a:pt x="16547" y="4192"/>
                  <a:pt x="16547" y="4192"/>
                </a:cubicBezTo>
                <a:cubicBezTo>
                  <a:pt x="16541" y="4186"/>
                  <a:pt x="16535" y="4186"/>
                  <a:pt x="16535" y="4186"/>
                </a:cubicBezTo>
                <a:cubicBezTo>
                  <a:pt x="16529" y="4180"/>
                  <a:pt x="16535" y="4174"/>
                  <a:pt x="16529" y="4174"/>
                </a:cubicBezTo>
                <a:cubicBezTo>
                  <a:pt x="16529" y="4168"/>
                  <a:pt x="16523" y="4168"/>
                  <a:pt x="16517" y="4162"/>
                </a:cubicBezTo>
                <a:lnTo>
                  <a:pt x="16512" y="4162"/>
                </a:lnTo>
                <a:cubicBezTo>
                  <a:pt x="16506" y="4168"/>
                  <a:pt x="16500" y="4180"/>
                  <a:pt x="16494" y="4186"/>
                </a:cubicBezTo>
                <a:cubicBezTo>
                  <a:pt x="16494" y="4186"/>
                  <a:pt x="16488" y="4186"/>
                  <a:pt x="16482" y="4186"/>
                </a:cubicBezTo>
                <a:cubicBezTo>
                  <a:pt x="16476" y="4186"/>
                  <a:pt x="16470" y="4186"/>
                  <a:pt x="16458" y="4186"/>
                </a:cubicBezTo>
                <a:cubicBezTo>
                  <a:pt x="16446" y="4180"/>
                  <a:pt x="16435" y="4180"/>
                  <a:pt x="16423" y="4186"/>
                </a:cubicBezTo>
                <a:cubicBezTo>
                  <a:pt x="16417" y="4186"/>
                  <a:pt x="16417" y="4180"/>
                  <a:pt x="16411" y="4186"/>
                </a:cubicBezTo>
                <a:cubicBezTo>
                  <a:pt x="16405" y="4186"/>
                  <a:pt x="16405" y="4186"/>
                  <a:pt x="16399" y="4192"/>
                </a:cubicBezTo>
                <a:cubicBezTo>
                  <a:pt x="16399" y="4192"/>
                  <a:pt x="16393" y="4192"/>
                  <a:pt x="16387" y="4192"/>
                </a:cubicBezTo>
                <a:cubicBezTo>
                  <a:pt x="16381" y="4192"/>
                  <a:pt x="16375" y="4192"/>
                  <a:pt x="16363" y="4192"/>
                </a:cubicBezTo>
                <a:cubicBezTo>
                  <a:pt x="16357" y="4198"/>
                  <a:pt x="16351" y="4204"/>
                  <a:pt x="16346" y="4210"/>
                </a:cubicBezTo>
                <a:cubicBezTo>
                  <a:pt x="16346" y="4216"/>
                  <a:pt x="16340" y="4221"/>
                  <a:pt x="16340" y="4221"/>
                </a:cubicBezTo>
                <a:cubicBezTo>
                  <a:pt x="16340" y="4228"/>
                  <a:pt x="16340" y="4228"/>
                  <a:pt x="16340" y="4233"/>
                </a:cubicBezTo>
                <a:cubicBezTo>
                  <a:pt x="16340" y="4245"/>
                  <a:pt x="16340" y="4251"/>
                  <a:pt x="16340" y="4257"/>
                </a:cubicBezTo>
                <a:cubicBezTo>
                  <a:pt x="16286" y="4257"/>
                  <a:pt x="16286" y="4257"/>
                  <a:pt x="16286" y="4257"/>
                </a:cubicBezTo>
                <a:cubicBezTo>
                  <a:pt x="16286" y="4263"/>
                  <a:pt x="16286" y="4269"/>
                  <a:pt x="16286" y="4269"/>
                </a:cubicBezTo>
                <a:cubicBezTo>
                  <a:pt x="16286" y="4281"/>
                  <a:pt x="16286" y="4287"/>
                  <a:pt x="16286" y="4293"/>
                </a:cubicBezTo>
                <a:cubicBezTo>
                  <a:pt x="16280" y="4293"/>
                  <a:pt x="16274" y="4293"/>
                  <a:pt x="16262" y="4299"/>
                </a:cubicBezTo>
                <a:cubicBezTo>
                  <a:pt x="16257" y="4299"/>
                  <a:pt x="16257" y="4299"/>
                  <a:pt x="16251" y="4299"/>
                </a:cubicBezTo>
                <a:cubicBezTo>
                  <a:pt x="16245" y="4305"/>
                  <a:pt x="16245" y="4305"/>
                  <a:pt x="16245" y="4310"/>
                </a:cubicBezTo>
                <a:cubicBezTo>
                  <a:pt x="16239" y="4316"/>
                  <a:pt x="16239" y="4316"/>
                  <a:pt x="16233" y="4322"/>
                </a:cubicBezTo>
                <a:cubicBezTo>
                  <a:pt x="16233" y="4328"/>
                  <a:pt x="16233" y="4328"/>
                  <a:pt x="16233" y="4334"/>
                </a:cubicBezTo>
                <a:cubicBezTo>
                  <a:pt x="16233" y="4340"/>
                  <a:pt x="16227" y="4340"/>
                  <a:pt x="16227" y="4346"/>
                </a:cubicBezTo>
                <a:cubicBezTo>
                  <a:pt x="16227" y="4352"/>
                  <a:pt x="16221" y="4352"/>
                  <a:pt x="16221" y="4358"/>
                </a:cubicBezTo>
                <a:cubicBezTo>
                  <a:pt x="16227" y="4358"/>
                  <a:pt x="16233" y="4364"/>
                  <a:pt x="16239" y="4364"/>
                </a:cubicBezTo>
                <a:cubicBezTo>
                  <a:pt x="16245" y="4364"/>
                  <a:pt x="16251" y="4364"/>
                  <a:pt x="16262" y="4364"/>
                </a:cubicBezTo>
                <a:cubicBezTo>
                  <a:pt x="16274" y="4364"/>
                  <a:pt x="16280" y="4364"/>
                  <a:pt x="16286" y="4364"/>
                </a:cubicBezTo>
                <a:cubicBezTo>
                  <a:pt x="16292" y="4364"/>
                  <a:pt x="16286" y="4358"/>
                  <a:pt x="16286" y="4358"/>
                </a:cubicBezTo>
                <a:cubicBezTo>
                  <a:pt x="16286" y="4364"/>
                  <a:pt x="16292" y="4370"/>
                  <a:pt x="16286" y="4370"/>
                </a:cubicBezTo>
                <a:cubicBezTo>
                  <a:pt x="16286" y="4376"/>
                  <a:pt x="16286" y="4382"/>
                  <a:pt x="16286" y="4382"/>
                </a:cubicBezTo>
                <a:cubicBezTo>
                  <a:pt x="16286" y="4387"/>
                  <a:pt x="16280" y="4387"/>
                  <a:pt x="16274" y="4394"/>
                </a:cubicBezTo>
                <a:cubicBezTo>
                  <a:pt x="16274" y="4405"/>
                  <a:pt x="16274" y="4405"/>
                  <a:pt x="16274" y="4405"/>
                </a:cubicBezTo>
                <a:cubicBezTo>
                  <a:pt x="16269" y="4411"/>
                  <a:pt x="16262" y="4411"/>
                  <a:pt x="16262" y="4417"/>
                </a:cubicBezTo>
                <a:cubicBezTo>
                  <a:pt x="16262" y="4423"/>
                  <a:pt x="16262" y="4429"/>
                  <a:pt x="16262" y="4435"/>
                </a:cubicBezTo>
                <a:cubicBezTo>
                  <a:pt x="16262" y="4453"/>
                  <a:pt x="16274" y="4465"/>
                  <a:pt x="16292" y="4465"/>
                </a:cubicBezTo>
                <a:cubicBezTo>
                  <a:pt x="16310" y="4465"/>
                  <a:pt x="16310" y="4465"/>
                  <a:pt x="16310" y="4465"/>
                </a:cubicBezTo>
                <a:cubicBezTo>
                  <a:pt x="16310" y="4447"/>
                  <a:pt x="16310" y="4441"/>
                  <a:pt x="16310" y="4429"/>
                </a:cubicBezTo>
                <a:cubicBezTo>
                  <a:pt x="16310" y="4423"/>
                  <a:pt x="16310" y="4411"/>
                  <a:pt x="16316" y="4405"/>
                </a:cubicBezTo>
                <a:cubicBezTo>
                  <a:pt x="16322" y="4399"/>
                  <a:pt x="16334" y="4399"/>
                  <a:pt x="16340" y="4399"/>
                </a:cubicBezTo>
                <a:cubicBezTo>
                  <a:pt x="16351" y="4394"/>
                  <a:pt x="16363" y="4387"/>
                  <a:pt x="16363" y="4376"/>
                </a:cubicBezTo>
                <a:cubicBezTo>
                  <a:pt x="16363" y="4364"/>
                  <a:pt x="16351" y="4358"/>
                  <a:pt x="16351" y="4346"/>
                </a:cubicBezTo>
                <a:cubicBezTo>
                  <a:pt x="16346" y="4340"/>
                  <a:pt x="16351" y="4340"/>
                  <a:pt x="16351" y="4334"/>
                </a:cubicBezTo>
                <a:cubicBezTo>
                  <a:pt x="16346" y="4328"/>
                  <a:pt x="16351" y="4322"/>
                  <a:pt x="16351" y="4310"/>
                </a:cubicBezTo>
                <a:cubicBezTo>
                  <a:pt x="16346" y="4310"/>
                  <a:pt x="16340" y="4316"/>
                  <a:pt x="16340" y="4316"/>
                </a:cubicBezTo>
                <a:cubicBezTo>
                  <a:pt x="16328" y="4316"/>
                  <a:pt x="16322" y="4316"/>
                  <a:pt x="16310" y="4310"/>
                </a:cubicBezTo>
                <a:cubicBezTo>
                  <a:pt x="16316" y="4310"/>
                  <a:pt x="16310" y="4305"/>
                  <a:pt x="16310" y="4299"/>
                </a:cubicBezTo>
                <a:cubicBezTo>
                  <a:pt x="16316" y="4299"/>
                  <a:pt x="16322" y="4299"/>
                  <a:pt x="16322" y="4293"/>
                </a:cubicBezTo>
                <a:cubicBezTo>
                  <a:pt x="16328" y="4293"/>
                  <a:pt x="16328" y="4287"/>
                  <a:pt x="16334" y="4287"/>
                </a:cubicBezTo>
                <a:cubicBezTo>
                  <a:pt x="16346" y="4287"/>
                  <a:pt x="16351" y="4287"/>
                  <a:pt x="16357" y="4287"/>
                </a:cubicBezTo>
                <a:cubicBezTo>
                  <a:pt x="16369" y="4287"/>
                  <a:pt x="16375" y="4281"/>
                  <a:pt x="16387" y="4275"/>
                </a:cubicBezTo>
                <a:cubicBezTo>
                  <a:pt x="16399" y="4269"/>
                  <a:pt x="16405" y="4257"/>
                  <a:pt x="16423" y="4257"/>
                </a:cubicBezTo>
                <a:cubicBezTo>
                  <a:pt x="16423" y="4251"/>
                  <a:pt x="16428" y="4257"/>
                  <a:pt x="16435" y="4257"/>
                </a:cubicBezTo>
                <a:lnTo>
                  <a:pt x="16440" y="4251"/>
                </a:lnTo>
                <a:cubicBezTo>
                  <a:pt x="16452" y="4251"/>
                  <a:pt x="16458" y="4251"/>
                  <a:pt x="16464" y="4251"/>
                </a:cubicBezTo>
                <a:cubicBezTo>
                  <a:pt x="16470" y="4251"/>
                  <a:pt x="16476" y="4251"/>
                  <a:pt x="16476" y="4251"/>
                </a:cubicBezTo>
                <a:cubicBezTo>
                  <a:pt x="16482" y="4251"/>
                  <a:pt x="16482" y="4245"/>
                  <a:pt x="16488" y="4245"/>
                </a:cubicBezTo>
                <a:cubicBezTo>
                  <a:pt x="16500" y="4245"/>
                  <a:pt x="16512" y="4245"/>
                  <a:pt x="16523" y="4245"/>
                </a:cubicBezTo>
                <a:cubicBezTo>
                  <a:pt x="16529" y="4245"/>
                  <a:pt x="16529" y="4245"/>
                  <a:pt x="16535" y="4245"/>
                </a:cubicBezTo>
                <a:cubicBezTo>
                  <a:pt x="16529" y="4245"/>
                  <a:pt x="16529" y="4251"/>
                  <a:pt x="16523" y="4257"/>
                </a:cubicBezTo>
                <a:cubicBezTo>
                  <a:pt x="16523" y="4257"/>
                  <a:pt x="16517" y="4257"/>
                  <a:pt x="16512" y="4257"/>
                </a:cubicBezTo>
                <a:cubicBezTo>
                  <a:pt x="16506" y="4257"/>
                  <a:pt x="16500" y="4251"/>
                  <a:pt x="16494" y="4257"/>
                </a:cubicBezTo>
                <a:cubicBezTo>
                  <a:pt x="16470" y="4257"/>
                  <a:pt x="16464" y="4275"/>
                  <a:pt x="16446" y="4275"/>
                </a:cubicBezTo>
                <a:cubicBezTo>
                  <a:pt x="16387" y="4275"/>
                  <a:pt x="16387" y="4275"/>
                  <a:pt x="16387" y="4275"/>
                </a:cubicBezTo>
                <a:cubicBezTo>
                  <a:pt x="16387" y="4352"/>
                  <a:pt x="16387" y="4352"/>
                  <a:pt x="16387" y="4352"/>
                </a:cubicBezTo>
                <a:cubicBezTo>
                  <a:pt x="16411" y="4352"/>
                  <a:pt x="16411" y="4352"/>
                  <a:pt x="16411" y="4352"/>
                </a:cubicBezTo>
                <a:cubicBezTo>
                  <a:pt x="16417" y="4352"/>
                  <a:pt x="16423" y="4352"/>
                  <a:pt x="16428" y="4346"/>
                </a:cubicBezTo>
                <a:cubicBezTo>
                  <a:pt x="16435" y="4346"/>
                  <a:pt x="16440" y="4340"/>
                  <a:pt x="16446" y="4340"/>
                </a:cubicBezTo>
                <a:cubicBezTo>
                  <a:pt x="16452" y="4334"/>
                  <a:pt x="16452" y="4328"/>
                  <a:pt x="16452" y="4328"/>
                </a:cubicBezTo>
                <a:cubicBezTo>
                  <a:pt x="16458" y="4322"/>
                  <a:pt x="16458" y="4316"/>
                  <a:pt x="16464" y="4316"/>
                </a:cubicBezTo>
                <a:cubicBezTo>
                  <a:pt x="16470" y="4310"/>
                  <a:pt x="16470" y="4305"/>
                  <a:pt x="16476" y="4305"/>
                </a:cubicBezTo>
                <a:cubicBezTo>
                  <a:pt x="16482" y="4305"/>
                  <a:pt x="16488" y="4305"/>
                  <a:pt x="16488" y="4305"/>
                </a:cubicBezTo>
                <a:cubicBezTo>
                  <a:pt x="16494" y="4305"/>
                  <a:pt x="16506" y="4305"/>
                  <a:pt x="16512" y="4305"/>
                </a:cubicBezTo>
                <a:cubicBezTo>
                  <a:pt x="16517" y="4299"/>
                  <a:pt x="16517" y="4293"/>
                  <a:pt x="16517" y="4293"/>
                </a:cubicBezTo>
                <a:cubicBezTo>
                  <a:pt x="16517" y="4287"/>
                  <a:pt x="16517" y="4287"/>
                  <a:pt x="16517" y="4281"/>
                </a:cubicBezTo>
                <a:cubicBezTo>
                  <a:pt x="16517" y="4275"/>
                  <a:pt x="16523" y="4275"/>
                  <a:pt x="16529" y="4275"/>
                </a:cubicBezTo>
                <a:cubicBezTo>
                  <a:pt x="16529" y="4281"/>
                  <a:pt x="16535" y="4281"/>
                  <a:pt x="16535" y="4287"/>
                </a:cubicBezTo>
                <a:cubicBezTo>
                  <a:pt x="16541" y="4287"/>
                  <a:pt x="16535" y="4293"/>
                  <a:pt x="16535" y="4299"/>
                </a:cubicBezTo>
                <a:cubicBezTo>
                  <a:pt x="16541" y="4305"/>
                  <a:pt x="16547" y="4305"/>
                  <a:pt x="16547" y="4305"/>
                </a:cubicBezTo>
                <a:cubicBezTo>
                  <a:pt x="16553" y="4310"/>
                  <a:pt x="16559" y="4310"/>
                  <a:pt x="16565" y="4310"/>
                </a:cubicBezTo>
                <a:cubicBezTo>
                  <a:pt x="16577" y="4310"/>
                  <a:pt x="16577" y="4305"/>
                  <a:pt x="16583" y="4299"/>
                </a:cubicBezTo>
                <a:cubicBezTo>
                  <a:pt x="16583" y="4293"/>
                  <a:pt x="16583" y="4287"/>
                  <a:pt x="16589" y="4287"/>
                </a:cubicBezTo>
                <a:cubicBezTo>
                  <a:pt x="16594" y="4275"/>
                  <a:pt x="16606" y="4281"/>
                  <a:pt x="16618" y="4281"/>
                </a:cubicBezTo>
                <a:cubicBezTo>
                  <a:pt x="16618" y="4275"/>
                  <a:pt x="16618" y="4275"/>
                  <a:pt x="16618" y="4269"/>
                </a:cubicBezTo>
                <a:cubicBezTo>
                  <a:pt x="16618" y="4263"/>
                  <a:pt x="16624" y="4263"/>
                  <a:pt x="16624" y="4257"/>
                </a:cubicBezTo>
                <a:cubicBezTo>
                  <a:pt x="16624" y="4251"/>
                  <a:pt x="16618" y="4251"/>
                  <a:pt x="16618" y="4245"/>
                </a:cubicBezTo>
                <a:cubicBezTo>
                  <a:pt x="16618" y="4245"/>
                  <a:pt x="16618" y="4239"/>
                  <a:pt x="16618" y="4233"/>
                </a:cubicBezTo>
                <a:cubicBezTo>
                  <a:pt x="16630" y="4228"/>
                  <a:pt x="16630" y="4228"/>
                  <a:pt x="16630" y="4228"/>
                </a:cubicBezTo>
                <a:cubicBezTo>
                  <a:pt x="16755" y="4233"/>
                  <a:pt x="16755" y="4233"/>
                  <a:pt x="16755" y="4233"/>
                </a:cubicBezTo>
                <a:cubicBezTo>
                  <a:pt x="16767" y="4228"/>
                  <a:pt x="16767" y="4216"/>
                  <a:pt x="16778" y="4216"/>
                </a:cubicBezTo>
                <a:cubicBezTo>
                  <a:pt x="16784" y="4210"/>
                  <a:pt x="16790" y="4216"/>
                  <a:pt x="16802" y="4216"/>
                </a:cubicBezTo>
                <a:cubicBezTo>
                  <a:pt x="16814" y="4216"/>
                  <a:pt x="16820" y="4210"/>
                  <a:pt x="16820" y="4204"/>
                </a:cubicBezTo>
                <a:cubicBezTo>
                  <a:pt x="16826" y="4198"/>
                  <a:pt x="16832" y="4192"/>
                  <a:pt x="16832" y="4180"/>
                </a:cubicBezTo>
                <a:cubicBezTo>
                  <a:pt x="16832" y="4127"/>
                  <a:pt x="16832" y="4127"/>
                  <a:pt x="16832" y="4127"/>
                </a:cubicBezTo>
                <a:cubicBezTo>
                  <a:pt x="16832" y="4121"/>
                  <a:pt x="16838" y="4121"/>
                  <a:pt x="16838" y="4115"/>
                </a:cubicBezTo>
                <a:cubicBezTo>
                  <a:pt x="16838" y="4109"/>
                  <a:pt x="16838" y="4109"/>
                  <a:pt x="16838" y="4103"/>
                </a:cubicBezTo>
                <a:cubicBezTo>
                  <a:pt x="16844" y="4091"/>
                  <a:pt x="16855" y="4091"/>
                  <a:pt x="16855" y="4079"/>
                </a:cubicBezTo>
                <a:cubicBezTo>
                  <a:pt x="16855" y="4067"/>
                  <a:pt x="16855" y="4067"/>
                  <a:pt x="16855" y="4067"/>
                </a:cubicBezTo>
                <a:cubicBezTo>
                  <a:pt x="16855" y="4062"/>
                  <a:pt x="16855" y="4055"/>
                  <a:pt x="16855" y="4044"/>
                </a:cubicBezTo>
                <a:cubicBezTo>
                  <a:pt x="16855" y="4026"/>
                  <a:pt x="16855" y="4026"/>
                  <a:pt x="16855" y="4026"/>
                </a:cubicBezTo>
                <a:cubicBezTo>
                  <a:pt x="16855" y="4020"/>
                  <a:pt x="16849" y="4014"/>
                  <a:pt x="16855" y="4008"/>
                </a:cubicBezTo>
                <a:cubicBezTo>
                  <a:pt x="16855" y="4002"/>
                  <a:pt x="16861" y="4002"/>
                  <a:pt x="16867" y="4002"/>
                </a:cubicBezTo>
                <a:cubicBezTo>
                  <a:pt x="16873" y="3996"/>
                  <a:pt x="16879" y="3996"/>
                  <a:pt x="16879" y="3996"/>
                </a:cubicBezTo>
                <a:cubicBezTo>
                  <a:pt x="16885" y="3984"/>
                  <a:pt x="16879" y="3973"/>
                  <a:pt x="16885" y="3961"/>
                </a:cubicBezTo>
                <a:cubicBezTo>
                  <a:pt x="16885" y="3955"/>
                  <a:pt x="16885" y="3955"/>
                  <a:pt x="16885" y="3949"/>
                </a:cubicBezTo>
                <a:cubicBezTo>
                  <a:pt x="16885" y="3943"/>
                  <a:pt x="16891" y="3937"/>
                  <a:pt x="16891" y="3925"/>
                </a:cubicBezTo>
                <a:cubicBezTo>
                  <a:pt x="16897" y="3919"/>
                  <a:pt x="16903" y="3919"/>
                  <a:pt x="16903" y="3913"/>
                </a:cubicBezTo>
                <a:cubicBezTo>
                  <a:pt x="16909" y="3907"/>
                  <a:pt x="16903" y="3901"/>
                  <a:pt x="16903" y="3889"/>
                </a:cubicBezTo>
                <a:cubicBezTo>
                  <a:pt x="16903" y="3884"/>
                  <a:pt x="16909" y="3872"/>
                  <a:pt x="16903" y="3866"/>
                </a:cubicBezTo>
                <a:cubicBezTo>
                  <a:pt x="16903" y="3860"/>
                  <a:pt x="16891" y="3860"/>
                  <a:pt x="16891" y="3860"/>
                </a:cubicBezTo>
                <a:cubicBezTo>
                  <a:pt x="16891" y="3854"/>
                  <a:pt x="16885" y="3848"/>
                  <a:pt x="16885" y="3848"/>
                </a:cubicBezTo>
                <a:cubicBezTo>
                  <a:pt x="16879" y="3836"/>
                  <a:pt x="16873" y="3830"/>
                  <a:pt x="16873" y="3824"/>
                </a:cubicBezTo>
                <a:cubicBezTo>
                  <a:pt x="16873" y="3818"/>
                  <a:pt x="16873" y="3818"/>
                  <a:pt x="16873" y="3812"/>
                </a:cubicBezTo>
                <a:cubicBezTo>
                  <a:pt x="16867" y="3801"/>
                  <a:pt x="16861" y="3801"/>
                  <a:pt x="16861" y="3789"/>
                </a:cubicBezTo>
                <a:cubicBezTo>
                  <a:pt x="16861" y="3783"/>
                  <a:pt x="16861" y="3783"/>
                  <a:pt x="16861" y="3777"/>
                </a:cubicBezTo>
                <a:cubicBezTo>
                  <a:pt x="16855" y="3771"/>
                  <a:pt x="16855" y="3771"/>
                  <a:pt x="16855" y="3765"/>
                </a:cubicBezTo>
                <a:cubicBezTo>
                  <a:pt x="16849" y="3765"/>
                  <a:pt x="16844" y="3765"/>
                  <a:pt x="16844" y="3765"/>
                </a:cubicBezTo>
                <a:cubicBezTo>
                  <a:pt x="16838" y="3759"/>
                  <a:pt x="16826" y="3759"/>
                  <a:pt x="16820" y="3759"/>
                </a:cubicBezTo>
                <a:cubicBezTo>
                  <a:pt x="16820" y="3741"/>
                  <a:pt x="16820" y="3741"/>
                  <a:pt x="16820" y="3741"/>
                </a:cubicBezTo>
                <a:cubicBezTo>
                  <a:pt x="16873" y="3741"/>
                  <a:pt x="16873" y="3741"/>
                  <a:pt x="16873" y="3741"/>
                </a:cubicBezTo>
                <a:cubicBezTo>
                  <a:pt x="16885" y="3741"/>
                  <a:pt x="16885" y="3730"/>
                  <a:pt x="16891" y="3730"/>
                </a:cubicBezTo>
                <a:cubicBezTo>
                  <a:pt x="16897" y="3730"/>
                  <a:pt x="16897" y="3730"/>
                  <a:pt x="16897" y="3730"/>
                </a:cubicBezTo>
                <a:cubicBezTo>
                  <a:pt x="16903" y="3730"/>
                  <a:pt x="16909" y="3741"/>
                  <a:pt x="16915" y="3741"/>
                </a:cubicBezTo>
                <a:cubicBezTo>
                  <a:pt x="16921" y="3741"/>
                  <a:pt x="16921" y="3747"/>
                  <a:pt x="16926" y="3747"/>
                </a:cubicBezTo>
                <a:cubicBezTo>
                  <a:pt x="16926" y="3747"/>
                  <a:pt x="16933" y="3747"/>
                  <a:pt x="16938" y="3747"/>
                </a:cubicBezTo>
                <a:cubicBezTo>
                  <a:pt x="16938" y="3747"/>
                  <a:pt x="16938" y="3759"/>
                  <a:pt x="16944" y="3759"/>
                </a:cubicBezTo>
                <a:cubicBezTo>
                  <a:pt x="16950" y="3759"/>
                  <a:pt x="16956" y="3759"/>
                  <a:pt x="16968" y="3759"/>
                </a:cubicBezTo>
                <a:cubicBezTo>
                  <a:pt x="16980" y="3759"/>
                  <a:pt x="16986" y="3765"/>
                  <a:pt x="16992" y="3765"/>
                </a:cubicBezTo>
                <a:cubicBezTo>
                  <a:pt x="16992" y="3759"/>
                  <a:pt x="16998" y="3759"/>
                  <a:pt x="16998" y="3753"/>
                </a:cubicBezTo>
                <a:cubicBezTo>
                  <a:pt x="16998" y="3741"/>
                  <a:pt x="16998" y="3730"/>
                  <a:pt x="16992" y="3718"/>
                </a:cubicBezTo>
                <a:cubicBezTo>
                  <a:pt x="17057" y="3718"/>
                  <a:pt x="17057" y="3718"/>
                  <a:pt x="17057" y="3718"/>
                </a:cubicBezTo>
                <a:cubicBezTo>
                  <a:pt x="17063" y="3718"/>
                  <a:pt x="17063" y="3712"/>
                  <a:pt x="17069" y="3712"/>
                </a:cubicBezTo>
                <a:cubicBezTo>
                  <a:pt x="17069" y="3706"/>
                  <a:pt x="17075" y="3706"/>
                  <a:pt x="17081" y="3706"/>
                </a:cubicBezTo>
                <a:cubicBezTo>
                  <a:pt x="17081" y="3706"/>
                  <a:pt x="17087" y="3706"/>
                  <a:pt x="17093" y="3706"/>
                </a:cubicBezTo>
                <a:cubicBezTo>
                  <a:pt x="17093" y="3700"/>
                  <a:pt x="17093" y="3694"/>
                  <a:pt x="17093" y="3694"/>
                </a:cubicBezTo>
                <a:cubicBezTo>
                  <a:pt x="17099" y="3682"/>
                  <a:pt x="17093" y="3676"/>
                  <a:pt x="17093" y="3670"/>
                </a:cubicBezTo>
                <a:cubicBezTo>
                  <a:pt x="17093" y="3664"/>
                  <a:pt x="17093" y="3664"/>
                  <a:pt x="17099" y="3658"/>
                </a:cubicBezTo>
                <a:cubicBezTo>
                  <a:pt x="17099" y="3652"/>
                  <a:pt x="17099" y="3652"/>
                  <a:pt x="17104" y="3646"/>
                </a:cubicBezTo>
                <a:cubicBezTo>
                  <a:pt x="17104" y="3646"/>
                  <a:pt x="17110" y="3646"/>
                  <a:pt x="17116" y="3646"/>
                </a:cubicBezTo>
                <a:cubicBezTo>
                  <a:pt x="17116" y="3641"/>
                  <a:pt x="17122" y="3641"/>
                  <a:pt x="17122" y="3641"/>
                </a:cubicBezTo>
                <a:cubicBezTo>
                  <a:pt x="17134" y="3635"/>
                  <a:pt x="17140" y="3641"/>
                  <a:pt x="17146" y="3641"/>
                </a:cubicBezTo>
                <a:cubicBezTo>
                  <a:pt x="17152" y="3635"/>
                  <a:pt x="17152" y="3629"/>
                  <a:pt x="17158" y="3629"/>
                </a:cubicBezTo>
                <a:cubicBezTo>
                  <a:pt x="17170" y="3623"/>
                  <a:pt x="17181" y="3623"/>
                  <a:pt x="17193" y="3623"/>
                </a:cubicBezTo>
                <a:cubicBezTo>
                  <a:pt x="17205" y="3623"/>
                  <a:pt x="17205" y="3623"/>
                  <a:pt x="17205" y="3623"/>
                </a:cubicBezTo>
                <a:cubicBezTo>
                  <a:pt x="17211" y="3623"/>
                  <a:pt x="17211" y="3617"/>
                  <a:pt x="17217" y="3617"/>
                </a:cubicBezTo>
                <a:cubicBezTo>
                  <a:pt x="17217" y="3617"/>
                  <a:pt x="17223" y="3617"/>
                  <a:pt x="17229" y="3617"/>
                </a:cubicBezTo>
                <a:cubicBezTo>
                  <a:pt x="17229" y="3611"/>
                  <a:pt x="17229" y="3605"/>
                  <a:pt x="17229" y="3605"/>
                </a:cubicBezTo>
                <a:cubicBezTo>
                  <a:pt x="17235" y="3599"/>
                  <a:pt x="17235" y="3593"/>
                  <a:pt x="17235" y="3593"/>
                </a:cubicBezTo>
                <a:cubicBezTo>
                  <a:pt x="17235" y="3587"/>
                  <a:pt x="17241" y="3587"/>
                  <a:pt x="17247" y="3587"/>
                </a:cubicBezTo>
                <a:cubicBezTo>
                  <a:pt x="17247" y="3581"/>
                  <a:pt x="17253" y="3581"/>
                  <a:pt x="17253" y="3575"/>
                </a:cubicBezTo>
                <a:cubicBezTo>
                  <a:pt x="17259" y="3569"/>
                  <a:pt x="17265" y="3569"/>
                  <a:pt x="17265" y="3569"/>
                </a:cubicBezTo>
                <a:cubicBezTo>
                  <a:pt x="17265" y="3563"/>
                  <a:pt x="17265" y="3557"/>
                  <a:pt x="17270" y="3557"/>
                </a:cubicBezTo>
                <a:cubicBezTo>
                  <a:pt x="17270" y="3552"/>
                  <a:pt x="17270" y="3546"/>
                  <a:pt x="17270" y="3540"/>
                </a:cubicBezTo>
                <a:close/>
                <a:moveTo>
                  <a:pt x="17371" y="3486"/>
                </a:moveTo>
                <a:lnTo>
                  <a:pt x="17371" y="3486"/>
                </a:lnTo>
                <a:cubicBezTo>
                  <a:pt x="17371" y="3486"/>
                  <a:pt x="17365" y="3486"/>
                  <a:pt x="17359" y="3486"/>
                </a:cubicBezTo>
                <a:lnTo>
                  <a:pt x="17353" y="3492"/>
                </a:lnTo>
                <a:cubicBezTo>
                  <a:pt x="17348" y="3498"/>
                  <a:pt x="17342" y="3498"/>
                  <a:pt x="17342" y="3498"/>
                </a:cubicBezTo>
                <a:cubicBezTo>
                  <a:pt x="17336" y="3504"/>
                  <a:pt x="17336" y="3510"/>
                  <a:pt x="17330" y="3510"/>
                </a:cubicBezTo>
                <a:cubicBezTo>
                  <a:pt x="17324" y="3516"/>
                  <a:pt x="17318" y="3516"/>
                  <a:pt x="17318" y="3516"/>
                </a:cubicBezTo>
                <a:cubicBezTo>
                  <a:pt x="17324" y="3522"/>
                  <a:pt x="17330" y="3528"/>
                  <a:pt x="17336" y="3528"/>
                </a:cubicBezTo>
                <a:cubicBezTo>
                  <a:pt x="17348" y="3528"/>
                  <a:pt x="17353" y="3528"/>
                  <a:pt x="17353" y="3522"/>
                </a:cubicBezTo>
                <a:cubicBezTo>
                  <a:pt x="17359" y="3522"/>
                  <a:pt x="17359" y="3516"/>
                  <a:pt x="17359" y="3510"/>
                </a:cubicBezTo>
                <a:cubicBezTo>
                  <a:pt x="17365" y="3504"/>
                  <a:pt x="17371" y="3498"/>
                  <a:pt x="17371" y="3486"/>
                </a:cubicBezTo>
                <a:close/>
                <a:moveTo>
                  <a:pt x="17656" y="3184"/>
                </a:moveTo>
                <a:lnTo>
                  <a:pt x="17656" y="3184"/>
                </a:lnTo>
                <a:cubicBezTo>
                  <a:pt x="17650" y="3184"/>
                  <a:pt x="17650" y="3190"/>
                  <a:pt x="17650" y="3196"/>
                </a:cubicBezTo>
                <a:cubicBezTo>
                  <a:pt x="17644" y="3202"/>
                  <a:pt x="17638" y="3202"/>
                  <a:pt x="17638" y="3208"/>
                </a:cubicBezTo>
                <a:cubicBezTo>
                  <a:pt x="17638" y="3208"/>
                  <a:pt x="17638" y="3214"/>
                  <a:pt x="17638" y="3220"/>
                </a:cubicBezTo>
                <a:cubicBezTo>
                  <a:pt x="17638" y="3225"/>
                  <a:pt x="17632" y="3231"/>
                  <a:pt x="17626" y="3237"/>
                </a:cubicBezTo>
                <a:cubicBezTo>
                  <a:pt x="17620" y="3249"/>
                  <a:pt x="17620" y="3249"/>
                  <a:pt x="17620" y="3249"/>
                </a:cubicBezTo>
                <a:cubicBezTo>
                  <a:pt x="17620" y="3243"/>
                  <a:pt x="17626" y="3249"/>
                  <a:pt x="17632" y="3249"/>
                </a:cubicBezTo>
                <a:cubicBezTo>
                  <a:pt x="17638" y="3243"/>
                  <a:pt x="17638" y="3237"/>
                  <a:pt x="17638" y="3231"/>
                </a:cubicBezTo>
                <a:cubicBezTo>
                  <a:pt x="17644" y="3225"/>
                  <a:pt x="17644" y="3225"/>
                  <a:pt x="17650" y="3220"/>
                </a:cubicBezTo>
                <a:cubicBezTo>
                  <a:pt x="17650" y="3220"/>
                  <a:pt x="17656" y="3220"/>
                  <a:pt x="17662" y="3214"/>
                </a:cubicBezTo>
                <a:cubicBezTo>
                  <a:pt x="17662" y="3214"/>
                  <a:pt x="17662" y="3208"/>
                  <a:pt x="17662" y="3202"/>
                </a:cubicBezTo>
                <a:cubicBezTo>
                  <a:pt x="17662" y="3202"/>
                  <a:pt x="17668" y="3196"/>
                  <a:pt x="17668" y="3190"/>
                </a:cubicBezTo>
                <a:lnTo>
                  <a:pt x="17668" y="3184"/>
                </a:lnTo>
                <a:cubicBezTo>
                  <a:pt x="17656" y="3178"/>
                  <a:pt x="17656" y="3178"/>
                  <a:pt x="17656" y="3178"/>
                </a:cubicBezTo>
                <a:lnTo>
                  <a:pt x="17656" y="3184"/>
                </a:lnTo>
                <a:close/>
                <a:moveTo>
                  <a:pt x="18338" y="2882"/>
                </a:moveTo>
                <a:lnTo>
                  <a:pt x="18338" y="2882"/>
                </a:lnTo>
                <a:cubicBezTo>
                  <a:pt x="18332" y="2870"/>
                  <a:pt x="18332" y="2870"/>
                  <a:pt x="18332" y="2870"/>
                </a:cubicBezTo>
                <a:cubicBezTo>
                  <a:pt x="18326" y="2864"/>
                  <a:pt x="18320" y="2864"/>
                  <a:pt x="18314" y="2864"/>
                </a:cubicBezTo>
                <a:cubicBezTo>
                  <a:pt x="18314" y="2864"/>
                  <a:pt x="18308" y="2864"/>
                  <a:pt x="18302" y="2864"/>
                </a:cubicBezTo>
                <a:cubicBezTo>
                  <a:pt x="18302" y="2870"/>
                  <a:pt x="18302" y="2876"/>
                  <a:pt x="18302" y="2882"/>
                </a:cubicBezTo>
                <a:cubicBezTo>
                  <a:pt x="18302" y="2887"/>
                  <a:pt x="18302" y="2887"/>
                  <a:pt x="18302" y="2899"/>
                </a:cubicBezTo>
                <a:cubicBezTo>
                  <a:pt x="18338" y="2899"/>
                  <a:pt x="18338" y="2899"/>
                  <a:pt x="18338" y="2899"/>
                </a:cubicBezTo>
                <a:cubicBezTo>
                  <a:pt x="18338" y="2893"/>
                  <a:pt x="18338" y="2887"/>
                  <a:pt x="18338" y="2882"/>
                </a:cubicBezTo>
                <a:close/>
                <a:moveTo>
                  <a:pt x="18260" y="2887"/>
                </a:moveTo>
                <a:lnTo>
                  <a:pt x="18260" y="2887"/>
                </a:lnTo>
                <a:cubicBezTo>
                  <a:pt x="18255" y="2887"/>
                  <a:pt x="18255" y="2882"/>
                  <a:pt x="18255" y="2882"/>
                </a:cubicBezTo>
                <a:cubicBezTo>
                  <a:pt x="18249" y="2870"/>
                  <a:pt x="18255" y="2864"/>
                  <a:pt x="18255" y="2852"/>
                </a:cubicBezTo>
                <a:cubicBezTo>
                  <a:pt x="18255" y="2846"/>
                  <a:pt x="18249" y="2846"/>
                  <a:pt x="18243" y="2840"/>
                </a:cubicBezTo>
                <a:cubicBezTo>
                  <a:pt x="18243" y="2834"/>
                  <a:pt x="18237" y="2834"/>
                  <a:pt x="18237" y="2828"/>
                </a:cubicBezTo>
                <a:cubicBezTo>
                  <a:pt x="18231" y="2822"/>
                  <a:pt x="18225" y="2822"/>
                  <a:pt x="18219" y="2816"/>
                </a:cubicBezTo>
                <a:cubicBezTo>
                  <a:pt x="18219" y="2828"/>
                  <a:pt x="18219" y="2834"/>
                  <a:pt x="18219" y="2846"/>
                </a:cubicBezTo>
                <a:cubicBezTo>
                  <a:pt x="18219" y="2846"/>
                  <a:pt x="18225" y="2852"/>
                  <a:pt x="18225" y="2858"/>
                </a:cubicBezTo>
                <a:cubicBezTo>
                  <a:pt x="18225" y="2864"/>
                  <a:pt x="18225" y="2870"/>
                  <a:pt x="18225" y="2882"/>
                </a:cubicBezTo>
                <a:cubicBezTo>
                  <a:pt x="18225" y="2887"/>
                  <a:pt x="18231" y="2893"/>
                  <a:pt x="18231" y="2905"/>
                </a:cubicBezTo>
                <a:cubicBezTo>
                  <a:pt x="18267" y="2905"/>
                  <a:pt x="18267" y="2905"/>
                  <a:pt x="18267" y="2905"/>
                </a:cubicBezTo>
                <a:cubicBezTo>
                  <a:pt x="18260" y="2899"/>
                  <a:pt x="18260" y="2893"/>
                  <a:pt x="18260" y="2887"/>
                </a:cubicBezTo>
                <a:close/>
                <a:moveTo>
                  <a:pt x="18106" y="2579"/>
                </a:moveTo>
                <a:lnTo>
                  <a:pt x="18106" y="2579"/>
                </a:lnTo>
                <a:cubicBezTo>
                  <a:pt x="18112" y="2579"/>
                  <a:pt x="18118" y="2573"/>
                  <a:pt x="18124" y="2573"/>
                </a:cubicBezTo>
                <a:lnTo>
                  <a:pt x="18130" y="2567"/>
                </a:lnTo>
                <a:cubicBezTo>
                  <a:pt x="18136" y="2561"/>
                  <a:pt x="18142" y="2567"/>
                  <a:pt x="18142" y="2561"/>
                </a:cubicBezTo>
                <a:cubicBezTo>
                  <a:pt x="18148" y="2555"/>
                  <a:pt x="18148" y="2550"/>
                  <a:pt x="18148" y="2538"/>
                </a:cubicBezTo>
                <a:cubicBezTo>
                  <a:pt x="18142" y="2538"/>
                  <a:pt x="18142" y="2532"/>
                  <a:pt x="18136" y="2532"/>
                </a:cubicBezTo>
                <a:cubicBezTo>
                  <a:pt x="18130" y="2532"/>
                  <a:pt x="18130" y="2532"/>
                  <a:pt x="18130" y="2532"/>
                </a:cubicBezTo>
                <a:cubicBezTo>
                  <a:pt x="18124" y="2532"/>
                  <a:pt x="18118" y="2538"/>
                  <a:pt x="18112" y="2538"/>
                </a:cubicBezTo>
                <a:cubicBezTo>
                  <a:pt x="18106" y="2538"/>
                  <a:pt x="18095" y="2538"/>
                  <a:pt x="18089" y="2538"/>
                </a:cubicBezTo>
                <a:cubicBezTo>
                  <a:pt x="18083" y="2544"/>
                  <a:pt x="18071" y="2550"/>
                  <a:pt x="18071" y="2555"/>
                </a:cubicBezTo>
                <a:cubicBezTo>
                  <a:pt x="18071" y="2579"/>
                  <a:pt x="18071" y="2579"/>
                  <a:pt x="18071" y="2579"/>
                </a:cubicBezTo>
                <a:cubicBezTo>
                  <a:pt x="18077" y="2579"/>
                  <a:pt x="18083" y="2579"/>
                  <a:pt x="18083" y="2579"/>
                </a:cubicBezTo>
                <a:cubicBezTo>
                  <a:pt x="18095" y="2579"/>
                  <a:pt x="18101" y="2579"/>
                  <a:pt x="18106" y="2579"/>
                </a:cubicBezTo>
                <a:close/>
                <a:moveTo>
                  <a:pt x="19429" y="2182"/>
                </a:moveTo>
                <a:lnTo>
                  <a:pt x="19429" y="2182"/>
                </a:lnTo>
                <a:cubicBezTo>
                  <a:pt x="19435" y="2182"/>
                  <a:pt x="19446" y="2182"/>
                  <a:pt x="19452" y="2182"/>
                </a:cubicBezTo>
                <a:cubicBezTo>
                  <a:pt x="19452" y="2182"/>
                  <a:pt x="19458" y="2182"/>
                  <a:pt x="19464" y="2182"/>
                </a:cubicBezTo>
                <a:cubicBezTo>
                  <a:pt x="19470" y="2182"/>
                  <a:pt x="19464" y="2194"/>
                  <a:pt x="19470" y="2194"/>
                </a:cubicBezTo>
                <a:cubicBezTo>
                  <a:pt x="19482" y="2200"/>
                  <a:pt x="19488" y="2194"/>
                  <a:pt x="19500" y="2194"/>
                </a:cubicBezTo>
                <a:cubicBezTo>
                  <a:pt x="19512" y="2194"/>
                  <a:pt x="19512" y="2194"/>
                  <a:pt x="19512" y="2194"/>
                </a:cubicBezTo>
                <a:cubicBezTo>
                  <a:pt x="19518" y="2194"/>
                  <a:pt x="19524" y="2188"/>
                  <a:pt x="19529" y="2188"/>
                </a:cubicBezTo>
                <a:cubicBezTo>
                  <a:pt x="19541" y="2188"/>
                  <a:pt x="19547" y="2194"/>
                  <a:pt x="19559" y="2200"/>
                </a:cubicBezTo>
                <a:cubicBezTo>
                  <a:pt x="19565" y="2200"/>
                  <a:pt x="19565" y="2206"/>
                  <a:pt x="19577" y="2206"/>
                </a:cubicBezTo>
                <a:cubicBezTo>
                  <a:pt x="19583" y="2206"/>
                  <a:pt x="19583" y="2206"/>
                  <a:pt x="19589" y="2206"/>
                </a:cubicBezTo>
                <a:cubicBezTo>
                  <a:pt x="19589" y="2182"/>
                  <a:pt x="19589" y="2182"/>
                  <a:pt x="19589" y="2182"/>
                </a:cubicBezTo>
                <a:lnTo>
                  <a:pt x="19583" y="2182"/>
                </a:lnTo>
                <a:cubicBezTo>
                  <a:pt x="19577" y="2176"/>
                  <a:pt x="19571" y="2176"/>
                  <a:pt x="19571" y="2176"/>
                </a:cubicBezTo>
                <a:cubicBezTo>
                  <a:pt x="19565" y="2170"/>
                  <a:pt x="19559" y="2170"/>
                  <a:pt x="19559" y="2170"/>
                </a:cubicBezTo>
                <a:cubicBezTo>
                  <a:pt x="19547" y="2170"/>
                  <a:pt x="19541" y="2164"/>
                  <a:pt x="19529" y="2164"/>
                </a:cubicBezTo>
                <a:cubicBezTo>
                  <a:pt x="19524" y="2164"/>
                  <a:pt x="19518" y="2164"/>
                  <a:pt x="19512" y="2164"/>
                </a:cubicBezTo>
                <a:cubicBezTo>
                  <a:pt x="19506" y="2164"/>
                  <a:pt x="19500" y="2158"/>
                  <a:pt x="19500" y="2158"/>
                </a:cubicBezTo>
                <a:cubicBezTo>
                  <a:pt x="19494" y="2158"/>
                  <a:pt x="19488" y="2158"/>
                  <a:pt x="19488" y="2158"/>
                </a:cubicBezTo>
                <a:cubicBezTo>
                  <a:pt x="19482" y="2158"/>
                  <a:pt x="19476" y="2152"/>
                  <a:pt x="19470" y="2152"/>
                </a:cubicBezTo>
                <a:cubicBezTo>
                  <a:pt x="19452" y="2152"/>
                  <a:pt x="19440" y="2158"/>
                  <a:pt x="19429" y="2164"/>
                </a:cubicBezTo>
                <a:cubicBezTo>
                  <a:pt x="19429" y="2164"/>
                  <a:pt x="19423" y="2182"/>
                  <a:pt x="19429" y="2182"/>
                </a:cubicBezTo>
                <a:close/>
                <a:moveTo>
                  <a:pt x="18925" y="1482"/>
                </a:moveTo>
                <a:lnTo>
                  <a:pt x="18925" y="1482"/>
                </a:lnTo>
                <a:cubicBezTo>
                  <a:pt x="18925" y="1482"/>
                  <a:pt x="18931" y="1482"/>
                  <a:pt x="18937" y="1482"/>
                </a:cubicBezTo>
                <a:cubicBezTo>
                  <a:pt x="18948" y="1482"/>
                  <a:pt x="18954" y="1482"/>
                  <a:pt x="18966" y="1482"/>
                </a:cubicBezTo>
                <a:cubicBezTo>
                  <a:pt x="18984" y="1482"/>
                  <a:pt x="18990" y="1482"/>
                  <a:pt x="19008" y="1482"/>
                </a:cubicBezTo>
                <a:cubicBezTo>
                  <a:pt x="19014" y="1482"/>
                  <a:pt x="19020" y="1476"/>
                  <a:pt x="19031" y="1476"/>
                </a:cubicBezTo>
                <a:cubicBezTo>
                  <a:pt x="19031" y="1470"/>
                  <a:pt x="19037" y="1470"/>
                  <a:pt x="19043" y="1470"/>
                </a:cubicBezTo>
                <a:cubicBezTo>
                  <a:pt x="19049" y="1465"/>
                  <a:pt x="19055" y="1470"/>
                  <a:pt x="19067" y="1470"/>
                </a:cubicBezTo>
                <a:cubicBezTo>
                  <a:pt x="19091" y="1470"/>
                  <a:pt x="19091" y="1470"/>
                  <a:pt x="19091" y="1470"/>
                </a:cubicBezTo>
                <a:cubicBezTo>
                  <a:pt x="19091" y="1470"/>
                  <a:pt x="19097" y="1470"/>
                  <a:pt x="19103" y="1470"/>
                </a:cubicBezTo>
                <a:cubicBezTo>
                  <a:pt x="19114" y="1470"/>
                  <a:pt x="19114" y="1470"/>
                  <a:pt x="19114" y="1470"/>
                </a:cubicBezTo>
                <a:cubicBezTo>
                  <a:pt x="19120" y="1470"/>
                  <a:pt x="19120" y="1470"/>
                  <a:pt x="19126" y="1470"/>
                </a:cubicBezTo>
                <a:cubicBezTo>
                  <a:pt x="19126" y="1453"/>
                  <a:pt x="19126" y="1453"/>
                  <a:pt x="19126" y="1453"/>
                </a:cubicBezTo>
                <a:cubicBezTo>
                  <a:pt x="19126" y="1447"/>
                  <a:pt x="19126" y="1441"/>
                  <a:pt x="19120" y="1441"/>
                </a:cubicBezTo>
                <a:cubicBezTo>
                  <a:pt x="19114" y="1435"/>
                  <a:pt x="19114" y="1435"/>
                  <a:pt x="19108" y="1429"/>
                </a:cubicBezTo>
                <a:cubicBezTo>
                  <a:pt x="19097" y="1423"/>
                  <a:pt x="19091" y="1429"/>
                  <a:pt x="19073" y="1429"/>
                </a:cubicBezTo>
                <a:cubicBezTo>
                  <a:pt x="19073" y="1429"/>
                  <a:pt x="19067" y="1423"/>
                  <a:pt x="19061" y="1423"/>
                </a:cubicBezTo>
                <a:cubicBezTo>
                  <a:pt x="19061" y="1423"/>
                  <a:pt x="19055" y="1429"/>
                  <a:pt x="19049" y="1423"/>
                </a:cubicBezTo>
                <a:cubicBezTo>
                  <a:pt x="19043" y="1423"/>
                  <a:pt x="19043" y="1423"/>
                  <a:pt x="19037" y="1417"/>
                </a:cubicBezTo>
                <a:cubicBezTo>
                  <a:pt x="19031" y="1417"/>
                  <a:pt x="19031" y="1411"/>
                  <a:pt x="19025" y="1411"/>
                </a:cubicBezTo>
                <a:cubicBezTo>
                  <a:pt x="19020" y="1405"/>
                  <a:pt x="19020" y="1411"/>
                  <a:pt x="19014" y="1411"/>
                </a:cubicBezTo>
                <a:cubicBezTo>
                  <a:pt x="19008" y="1411"/>
                  <a:pt x="19008" y="1405"/>
                  <a:pt x="19002" y="1411"/>
                </a:cubicBezTo>
                <a:cubicBezTo>
                  <a:pt x="18996" y="1411"/>
                  <a:pt x="18996" y="1417"/>
                  <a:pt x="18990" y="1417"/>
                </a:cubicBezTo>
                <a:cubicBezTo>
                  <a:pt x="18984" y="1417"/>
                  <a:pt x="18990" y="1429"/>
                  <a:pt x="18984" y="1429"/>
                </a:cubicBezTo>
                <a:cubicBezTo>
                  <a:pt x="18984" y="1429"/>
                  <a:pt x="18978" y="1429"/>
                  <a:pt x="18972" y="1429"/>
                </a:cubicBezTo>
                <a:cubicBezTo>
                  <a:pt x="18972" y="1429"/>
                  <a:pt x="18966" y="1429"/>
                  <a:pt x="18960" y="1429"/>
                </a:cubicBezTo>
                <a:cubicBezTo>
                  <a:pt x="18954" y="1429"/>
                  <a:pt x="18948" y="1429"/>
                  <a:pt x="18937" y="1429"/>
                </a:cubicBezTo>
                <a:cubicBezTo>
                  <a:pt x="18931" y="1429"/>
                  <a:pt x="18931" y="1435"/>
                  <a:pt x="18925" y="1435"/>
                </a:cubicBezTo>
                <a:cubicBezTo>
                  <a:pt x="18913" y="1441"/>
                  <a:pt x="18913" y="1453"/>
                  <a:pt x="18913" y="1470"/>
                </a:cubicBezTo>
                <a:cubicBezTo>
                  <a:pt x="18919" y="1476"/>
                  <a:pt x="18919" y="1482"/>
                  <a:pt x="18925" y="1482"/>
                </a:cubicBezTo>
                <a:close/>
                <a:moveTo>
                  <a:pt x="17140" y="1044"/>
                </a:moveTo>
                <a:lnTo>
                  <a:pt x="17140" y="1044"/>
                </a:lnTo>
                <a:cubicBezTo>
                  <a:pt x="17146" y="1050"/>
                  <a:pt x="17146" y="1050"/>
                  <a:pt x="17152" y="1050"/>
                </a:cubicBezTo>
                <a:cubicBezTo>
                  <a:pt x="17158" y="1050"/>
                  <a:pt x="17158" y="1050"/>
                  <a:pt x="17164" y="1055"/>
                </a:cubicBezTo>
                <a:cubicBezTo>
                  <a:pt x="17164" y="1055"/>
                  <a:pt x="17164" y="1061"/>
                  <a:pt x="17170" y="1067"/>
                </a:cubicBezTo>
                <a:cubicBezTo>
                  <a:pt x="17176" y="1073"/>
                  <a:pt x="17181" y="1073"/>
                  <a:pt x="17187" y="1073"/>
                </a:cubicBezTo>
                <a:cubicBezTo>
                  <a:pt x="17193" y="1073"/>
                  <a:pt x="17199" y="1073"/>
                  <a:pt x="17205" y="1067"/>
                </a:cubicBezTo>
                <a:cubicBezTo>
                  <a:pt x="17217" y="1067"/>
                  <a:pt x="17223" y="1061"/>
                  <a:pt x="17229" y="1061"/>
                </a:cubicBezTo>
                <a:cubicBezTo>
                  <a:pt x="17241" y="1061"/>
                  <a:pt x="17247" y="1067"/>
                  <a:pt x="17253" y="1073"/>
                </a:cubicBezTo>
                <a:cubicBezTo>
                  <a:pt x="17259" y="1073"/>
                  <a:pt x="17259" y="1079"/>
                  <a:pt x="17265" y="1085"/>
                </a:cubicBezTo>
                <a:cubicBezTo>
                  <a:pt x="17270" y="1085"/>
                  <a:pt x="17270" y="1085"/>
                  <a:pt x="17276" y="1085"/>
                </a:cubicBezTo>
                <a:cubicBezTo>
                  <a:pt x="17282" y="1085"/>
                  <a:pt x="17282" y="1091"/>
                  <a:pt x="17288" y="1091"/>
                </a:cubicBezTo>
                <a:cubicBezTo>
                  <a:pt x="17294" y="1091"/>
                  <a:pt x="17300" y="1091"/>
                  <a:pt x="17312" y="1091"/>
                </a:cubicBezTo>
                <a:cubicBezTo>
                  <a:pt x="17324" y="1091"/>
                  <a:pt x="17324" y="1091"/>
                  <a:pt x="17324" y="1091"/>
                </a:cubicBezTo>
                <a:cubicBezTo>
                  <a:pt x="17324" y="1091"/>
                  <a:pt x="17330" y="1091"/>
                  <a:pt x="17336" y="1091"/>
                </a:cubicBezTo>
                <a:cubicBezTo>
                  <a:pt x="17342" y="1091"/>
                  <a:pt x="17342" y="1085"/>
                  <a:pt x="17348" y="1079"/>
                </a:cubicBezTo>
                <a:cubicBezTo>
                  <a:pt x="17348" y="1079"/>
                  <a:pt x="17348" y="1067"/>
                  <a:pt x="17353" y="1067"/>
                </a:cubicBezTo>
                <a:cubicBezTo>
                  <a:pt x="17359" y="1067"/>
                  <a:pt x="17359" y="1067"/>
                  <a:pt x="17365" y="1067"/>
                </a:cubicBezTo>
                <a:cubicBezTo>
                  <a:pt x="17371" y="1067"/>
                  <a:pt x="17377" y="1067"/>
                  <a:pt x="17383" y="1067"/>
                </a:cubicBezTo>
                <a:cubicBezTo>
                  <a:pt x="17383" y="1044"/>
                  <a:pt x="17383" y="1044"/>
                  <a:pt x="17383" y="1044"/>
                </a:cubicBezTo>
                <a:cubicBezTo>
                  <a:pt x="17383" y="1044"/>
                  <a:pt x="17377" y="1038"/>
                  <a:pt x="17377" y="1032"/>
                </a:cubicBezTo>
                <a:lnTo>
                  <a:pt x="17383" y="1032"/>
                </a:lnTo>
                <a:cubicBezTo>
                  <a:pt x="17365" y="1032"/>
                  <a:pt x="17359" y="1032"/>
                  <a:pt x="17342" y="1032"/>
                </a:cubicBezTo>
                <a:cubicBezTo>
                  <a:pt x="17336" y="1032"/>
                  <a:pt x="17336" y="1032"/>
                  <a:pt x="17330" y="1032"/>
                </a:cubicBezTo>
                <a:cubicBezTo>
                  <a:pt x="17324" y="1032"/>
                  <a:pt x="17318" y="1032"/>
                  <a:pt x="17306" y="1032"/>
                </a:cubicBezTo>
                <a:cubicBezTo>
                  <a:pt x="17294" y="1032"/>
                  <a:pt x="17294" y="1032"/>
                  <a:pt x="17294" y="1032"/>
                </a:cubicBezTo>
                <a:cubicBezTo>
                  <a:pt x="17294" y="1032"/>
                  <a:pt x="17288" y="1032"/>
                  <a:pt x="17282" y="1032"/>
                </a:cubicBezTo>
                <a:cubicBezTo>
                  <a:pt x="17270" y="1032"/>
                  <a:pt x="17270" y="1032"/>
                  <a:pt x="17270" y="1032"/>
                </a:cubicBezTo>
                <a:cubicBezTo>
                  <a:pt x="17265" y="1032"/>
                  <a:pt x="17265" y="1032"/>
                  <a:pt x="17259" y="1032"/>
                </a:cubicBezTo>
                <a:cubicBezTo>
                  <a:pt x="17259" y="1002"/>
                  <a:pt x="17259" y="1002"/>
                  <a:pt x="17259" y="1002"/>
                </a:cubicBezTo>
                <a:cubicBezTo>
                  <a:pt x="17247" y="1002"/>
                  <a:pt x="17235" y="1002"/>
                  <a:pt x="17223" y="1002"/>
                </a:cubicBezTo>
                <a:cubicBezTo>
                  <a:pt x="17217" y="1002"/>
                  <a:pt x="17217" y="1002"/>
                  <a:pt x="17211" y="1002"/>
                </a:cubicBezTo>
                <a:cubicBezTo>
                  <a:pt x="17205" y="1002"/>
                  <a:pt x="17211" y="1014"/>
                  <a:pt x="17205" y="1014"/>
                </a:cubicBezTo>
                <a:cubicBezTo>
                  <a:pt x="17205" y="1020"/>
                  <a:pt x="17199" y="1014"/>
                  <a:pt x="17193" y="1014"/>
                </a:cubicBezTo>
                <a:cubicBezTo>
                  <a:pt x="17181" y="1014"/>
                  <a:pt x="17181" y="1014"/>
                  <a:pt x="17176" y="1014"/>
                </a:cubicBezTo>
                <a:cubicBezTo>
                  <a:pt x="17158" y="1008"/>
                  <a:pt x="17158" y="996"/>
                  <a:pt x="17146" y="984"/>
                </a:cubicBezTo>
                <a:cubicBezTo>
                  <a:pt x="17134" y="990"/>
                  <a:pt x="17134" y="990"/>
                  <a:pt x="17134" y="990"/>
                </a:cubicBezTo>
                <a:cubicBezTo>
                  <a:pt x="17134" y="1038"/>
                  <a:pt x="17134" y="1038"/>
                  <a:pt x="17134" y="1038"/>
                </a:cubicBezTo>
                <a:cubicBezTo>
                  <a:pt x="17140" y="1038"/>
                  <a:pt x="17134" y="1044"/>
                  <a:pt x="17140" y="1044"/>
                </a:cubicBezTo>
                <a:close/>
                <a:moveTo>
                  <a:pt x="16796" y="1227"/>
                </a:moveTo>
                <a:lnTo>
                  <a:pt x="16796" y="1227"/>
                </a:lnTo>
                <a:cubicBezTo>
                  <a:pt x="16808" y="1227"/>
                  <a:pt x="16814" y="1233"/>
                  <a:pt x="16820" y="1233"/>
                </a:cubicBezTo>
                <a:cubicBezTo>
                  <a:pt x="16826" y="1233"/>
                  <a:pt x="16832" y="1233"/>
                  <a:pt x="16844" y="1233"/>
                </a:cubicBezTo>
                <a:cubicBezTo>
                  <a:pt x="16855" y="1233"/>
                  <a:pt x="16855" y="1233"/>
                  <a:pt x="16855" y="1233"/>
                </a:cubicBezTo>
                <a:cubicBezTo>
                  <a:pt x="16861" y="1233"/>
                  <a:pt x="16861" y="1233"/>
                  <a:pt x="16867" y="1233"/>
                </a:cubicBezTo>
                <a:cubicBezTo>
                  <a:pt x="16879" y="1233"/>
                  <a:pt x="16891" y="1233"/>
                  <a:pt x="16903" y="1233"/>
                </a:cubicBezTo>
                <a:cubicBezTo>
                  <a:pt x="16909" y="1233"/>
                  <a:pt x="16915" y="1227"/>
                  <a:pt x="16921" y="1227"/>
                </a:cubicBezTo>
                <a:cubicBezTo>
                  <a:pt x="16926" y="1227"/>
                  <a:pt x="16926" y="1227"/>
                  <a:pt x="16926" y="1227"/>
                </a:cubicBezTo>
                <a:cubicBezTo>
                  <a:pt x="16933" y="1227"/>
                  <a:pt x="16933" y="1233"/>
                  <a:pt x="16938" y="1239"/>
                </a:cubicBezTo>
                <a:cubicBezTo>
                  <a:pt x="16944" y="1239"/>
                  <a:pt x="16950" y="1245"/>
                  <a:pt x="16962" y="1245"/>
                </a:cubicBezTo>
                <a:cubicBezTo>
                  <a:pt x="16962" y="1245"/>
                  <a:pt x="16968" y="1251"/>
                  <a:pt x="16974" y="1251"/>
                </a:cubicBezTo>
                <a:cubicBezTo>
                  <a:pt x="16992" y="1251"/>
                  <a:pt x="16992" y="1251"/>
                  <a:pt x="16992" y="1251"/>
                </a:cubicBezTo>
                <a:cubicBezTo>
                  <a:pt x="16998" y="1227"/>
                  <a:pt x="16998" y="1227"/>
                  <a:pt x="16998" y="1227"/>
                </a:cubicBezTo>
                <a:cubicBezTo>
                  <a:pt x="16992" y="1221"/>
                  <a:pt x="16992" y="1215"/>
                  <a:pt x="16992" y="1215"/>
                </a:cubicBezTo>
                <a:cubicBezTo>
                  <a:pt x="16986" y="1210"/>
                  <a:pt x="16986" y="1210"/>
                  <a:pt x="16980" y="1210"/>
                </a:cubicBezTo>
                <a:cubicBezTo>
                  <a:pt x="16974" y="1204"/>
                  <a:pt x="16974" y="1204"/>
                  <a:pt x="16968" y="1198"/>
                </a:cubicBezTo>
                <a:cubicBezTo>
                  <a:pt x="16962" y="1198"/>
                  <a:pt x="16962" y="1204"/>
                  <a:pt x="16956" y="1198"/>
                </a:cubicBezTo>
                <a:cubicBezTo>
                  <a:pt x="16950" y="1198"/>
                  <a:pt x="16950" y="1198"/>
                  <a:pt x="16944" y="1198"/>
                </a:cubicBezTo>
                <a:cubicBezTo>
                  <a:pt x="16938" y="1192"/>
                  <a:pt x="16938" y="1192"/>
                  <a:pt x="16933" y="1186"/>
                </a:cubicBezTo>
                <a:lnTo>
                  <a:pt x="16933" y="1180"/>
                </a:lnTo>
                <a:cubicBezTo>
                  <a:pt x="16926" y="1174"/>
                  <a:pt x="16921" y="1180"/>
                  <a:pt x="16921" y="1180"/>
                </a:cubicBezTo>
                <a:cubicBezTo>
                  <a:pt x="16909" y="1180"/>
                  <a:pt x="16909" y="1180"/>
                  <a:pt x="16909" y="1180"/>
                </a:cubicBezTo>
                <a:cubicBezTo>
                  <a:pt x="16897" y="1180"/>
                  <a:pt x="16885" y="1174"/>
                  <a:pt x="16873" y="1180"/>
                </a:cubicBezTo>
                <a:cubicBezTo>
                  <a:pt x="16867" y="1180"/>
                  <a:pt x="16867" y="1186"/>
                  <a:pt x="16861" y="1186"/>
                </a:cubicBezTo>
                <a:cubicBezTo>
                  <a:pt x="16861" y="1192"/>
                  <a:pt x="16861" y="1198"/>
                  <a:pt x="16855" y="1198"/>
                </a:cubicBezTo>
                <a:cubicBezTo>
                  <a:pt x="16855" y="1204"/>
                  <a:pt x="16849" y="1198"/>
                  <a:pt x="16844" y="1198"/>
                </a:cubicBezTo>
                <a:cubicBezTo>
                  <a:pt x="16826" y="1204"/>
                  <a:pt x="16820" y="1215"/>
                  <a:pt x="16808" y="1227"/>
                </a:cubicBezTo>
                <a:lnTo>
                  <a:pt x="16796" y="1227"/>
                </a:lnTo>
                <a:close/>
                <a:moveTo>
                  <a:pt x="16855" y="1156"/>
                </a:moveTo>
                <a:lnTo>
                  <a:pt x="16855" y="1156"/>
                </a:lnTo>
                <a:cubicBezTo>
                  <a:pt x="16861" y="1156"/>
                  <a:pt x="16861" y="1156"/>
                  <a:pt x="16867" y="1150"/>
                </a:cubicBezTo>
                <a:cubicBezTo>
                  <a:pt x="16867" y="1150"/>
                  <a:pt x="16867" y="1144"/>
                  <a:pt x="16867" y="1138"/>
                </a:cubicBezTo>
                <a:cubicBezTo>
                  <a:pt x="16861" y="1138"/>
                  <a:pt x="16861" y="1132"/>
                  <a:pt x="16855" y="1132"/>
                </a:cubicBezTo>
                <a:cubicBezTo>
                  <a:pt x="16855" y="1132"/>
                  <a:pt x="16849" y="1132"/>
                  <a:pt x="16844" y="1132"/>
                </a:cubicBezTo>
                <a:cubicBezTo>
                  <a:pt x="16838" y="1132"/>
                  <a:pt x="16832" y="1127"/>
                  <a:pt x="16820" y="1127"/>
                </a:cubicBezTo>
                <a:cubicBezTo>
                  <a:pt x="16802" y="1127"/>
                  <a:pt x="16802" y="1127"/>
                  <a:pt x="16802" y="1127"/>
                </a:cubicBezTo>
                <a:cubicBezTo>
                  <a:pt x="16802" y="1132"/>
                  <a:pt x="16796" y="1132"/>
                  <a:pt x="16796" y="1138"/>
                </a:cubicBezTo>
                <a:cubicBezTo>
                  <a:pt x="16796" y="1144"/>
                  <a:pt x="16802" y="1150"/>
                  <a:pt x="16808" y="1150"/>
                </a:cubicBezTo>
                <a:cubicBezTo>
                  <a:pt x="16808" y="1156"/>
                  <a:pt x="16814" y="1156"/>
                  <a:pt x="16814" y="1156"/>
                </a:cubicBezTo>
                <a:cubicBezTo>
                  <a:pt x="16826" y="1156"/>
                  <a:pt x="16832" y="1162"/>
                  <a:pt x="16838" y="1162"/>
                </a:cubicBezTo>
                <a:cubicBezTo>
                  <a:pt x="16844" y="1162"/>
                  <a:pt x="16849" y="1156"/>
                  <a:pt x="16855" y="1156"/>
                </a:cubicBezTo>
                <a:close/>
                <a:moveTo>
                  <a:pt x="16642" y="1032"/>
                </a:moveTo>
                <a:lnTo>
                  <a:pt x="16642" y="1032"/>
                </a:lnTo>
                <a:cubicBezTo>
                  <a:pt x="16642" y="1032"/>
                  <a:pt x="16642" y="1038"/>
                  <a:pt x="16648" y="1038"/>
                </a:cubicBezTo>
                <a:cubicBezTo>
                  <a:pt x="16654" y="1044"/>
                  <a:pt x="16648" y="1050"/>
                  <a:pt x="16654" y="1050"/>
                </a:cubicBezTo>
                <a:cubicBezTo>
                  <a:pt x="16660" y="1055"/>
                  <a:pt x="16660" y="1055"/>
                  <a:pt x="16666" y="1055"/>
                </a:cubicBezTo>
                <a:cubicBezTo>
                  <a:pt x="16672" y="1055"/>
                  <a:pt x="16672" y="1061"/>
                  <a:pt x="16678" y="1061"/>
                </a:cubicBezTo>
                <a:cubicBezTo>
                  <a:pt x="16683" y="1067"/>
                  <a:pt x="16683" y="1067"/>
                  <a:pt x="16689" y="1067"/>
                </a:cubicBezTo>
                <a:cubicBezTo>
                  <a:pt x="16695" y="1067"/>
                  <a:pt x="16701" y="1073"/>
                  <a:pt x="16701" y="1079"/>
                </a:cubicBezTo>
                <a:cubicBezTo>
                  <a:pt x="16707" y="1079"/>
                  <a:pt x="16707" y="1085"/>
                  <a:pt x="16707" y="1091"/>
                </a:cubicBezTo>
                <a:cubicBezTo>
                  <a:pt x="16713" y="1091"/>
                  <a:pt x="16713" y="1097"/>
                  <a:pt x="16713" y="1103"/>
                </a:cubicBezTo>
                <a:cubicBezTo>
                  <a:pt x="16719" y="1103"/>
                  <a:pt x="16725" y="1103"/>
                  <a:pt x="16731" y="1103"/>
                </a:cubicBezTo>
                <a:cubicBezTo>
                  <a:pt x="16743" y="1103"/>
                  <a:pt x="16749" y="1103"/>
                  <a:pt x="16760" y="1103"/>
                </a:cubicBezTo>
                <a:cubicBezTo>
                  <a:pt x="16760" y="1091"/>
                  <a:pt x="16767" y="1091"/>
                  <a:pt x="16767" y="1085"/>
                </a:cubicBezTo>
                <a:cubicBezTo>
                  <a:pt x="16767" y="1079"/>
                  <a:pt x="16767" y="1073"/>
                  <a:pt x="16767" y="1073"/>
                </a:cubicBezTo>
                <a:cubicBezTo>
                  <a:pt x="16767" y="1067"/>
                  <a:pt x="16772" y="1067"/>
                  <a:pt x="16772" y="1061"/>
                </a:cubicBezTo>
                <a:cubicBezTo>
                  <a:pt x="16784" y="1067"/>
                  <a:pt x="16796" y="1073"/>
                  <a:pt x="16808" y="1073"/>
                </a:cubicBezTo>
                <a:cubicBezTo>
                  <a:pt x="16820" y="1073"/>
                  <a:pt x="16832" y="1073"/>
                  <a:pt x="16844" y="1073"/>
                </a:cubicBezTo>
                <a:cubicBezTo>
                  <a:pt x="16855" y="1073"/>
                  <a:pt x="16861" y="1073"/>
                  <a:pt x="16867" y="1067"/>
                </a:cubicBezTo>
                <a:cubicBezTo>
                  <a:pt x="16873" y="1067"/>
                  <a:pt x="16867" y="1061"/>
                  <a:pt x="16873" y="1055"/>
                </a:cubicBezTo>
                <a:cubicBezTo>
                  <a:pt x="16873" y="1055"/>
                  <a:pt x="16879" y="1055"/>
                  <a:pt x="16885" y="1055"/>
                </a:cubicBezTo>
                <a:lnTo>
                  <a:pt x="16891" y="1055"/>
                </a:lnTo>
                <a:cubicBezTo>
                  <a:pt x="16897" y="1061"/>
                  <a:pt x="16897" y="1067"/>
                  <a:pt x="16903" y="1067"/>
                </a:cubicBezTo>
                <a:cubicBezTo>
                  <a:pt x="16909" y="1067"/>
                  <a:pt x="16909" y="1073"/>
                  <a:pt x="16915" y="1073"/>
                </a:cubicBezTo>
                <a:cubicBezTo>
                  <a:pt x="16926" y="1073"/>
                  <a:pt x="16926" y="1061"/>
                  <a:pt x="16938" y="1055"/>
                </a:cubicBezTo>
                <a:cubicBezTo>
                  <a:pt x="16938" y="1055"/>
                  <a:pt x="16938" y="1050"/>
                  <a:pt x="16944" y="1044"/>
                </a:cubicBezTo>
                <a:cubicBezTo>
                  <a:pt x="16950" y="1044"/>
                  <a:pt x="16956" y="1044"/>
                  <a:pt x="16962" y="1044"/>
                </a:cubicBezTo>
                <a:cubicBezTo>
                  <a:pt x="16968" y="1044"/>
                  <a:pt x="16968" y="1044"/>
                  <a:pt x="16968" y="1044"/>
                </a:cubicBezTo>
                <a:cubicBezTo>
                  <a:pt x="16974" y="1044"/>
                  <a:pt x="16974" y="1050"/>
                  <a:pt x="16980" y="1050"/>
                </a:cubicBezTo>
                <a:cubicBezTo>
                  <a:pt x="16986" y="1055"/>
                  <a:pt x="16986" y="1055"/>
                  <a:pt x="16992" y="1055"/>
                </a:cubicBezTo>
                <a:cubicBezTo>
                  <a:pt x="16998" y="1055"/>
                  <a:pt x="16998" y="1055"/>
                  <a:pt x="17004" y="1055"/>
                </a:cubicBezTo>
                <a:cubicBezTo>
                  <a:pt x="17045" y="1055"/>
                  <a:pt x="17045" y="1055"/>
                  <a:pt x="17045" y="1055"/>
                </a:cubicBezTo>
                <a:cubicBezTo>
                  <a:pt x="17045" y="1044"/>
                  <a:pt x="17045" y="1038"/>
                  <a:pt x="17045" y="1026"/>
                </a:cubicBezTo>
                <a:cubicBezTo>
                  <a:pt x="17051" y="1020"/>
                  <a:pt x="17051" y="1020"/>
                  <a:pt x="17051" y="1014"/>
                </a:cubicBezTo>
                <a:cubicBezTo>
                  <a:pt x="17057" y="1008"/>
                  <a:pt x="17063" y="1008"/>
                  <a:pt x="17063" y="1002"/>
                </a:cubicBezTo>
                <a:cubicBezTo>
                  <a:pt x="17069" y="996"/>
                  <a:pt x="17075" y="996"/>
                  <a:pt x="17075" y="990"/>
                </a:cubicBezTo>
                <a:cubicBezTo>
                  <a:pt x="17075" y="990"/>
                  <a:pt x="17075" y="984"/>
                  <a:pt x="17075" y="978"/>
                </a:cubicBezTo>
                <a:cubicBezTo>
                  <a:pt x="17069" y="978"/>
                  <a:pt x="17063" y="978"/>
                  <a:pt x="17063" y="978"/>
                </a:cubicBezTo>
                <a:cubicBezTo>
                  <a:pt x="17057" y="978"/>
                  <a:pt x="17057" y="978"/>
                  <a:pt x="17051" y="978"/>
                </a:cubicBezTo>
                <a:cubicBezTo>
                  <a:pt x="17045" y="978"/>
                  <a:pt x="17051" y="966"/>
                  <a:pt x="17045" y="966"/>
                </a:cubicBezTo>
                <a:cubicBezTo>
                  <a:pt x="17039" y="966"/>
                  <a:pt x="17039" y="966"/>
                  <a:pt x="17033" y="966"/>
                </a:cubicBezTo>
                <a:cubicBezTo>
                  <a:pt x="17021" y="966"/>
                  <a:pt x="17015" y="966"/>
                  <a:pt x="16998" y="966"/>
                </a:cubicBezTo>
                <a:cubicBezTo>
                  <a:pt x="16992" y="966"/>
                  <a:pt x="16992" y="961"/>
                  <a:pt x="16980" y="961"/>
                </a:cubicBezTo>
                <a:cubicBezTo>
                  <a:pt x="16974" y="961"/>
                  <a:pt x="16974" y="961"/>
                  <a:pt x="16974" y="961"/>
                </a:cubicBezTo>
                <a:cubicBezTo>
                  <a:pt x="16974" y="966"/>
                  <a:pt x="16968" y="966"/>
                  <a:pt x="16968" y="966"/>
                </a:cubicBezTo>
                <a:cubicBezTo>
                  <a:pt x="16962" y="972"/>
                  <a:pt x="16962" y="978"/>
                  <a:pt x="16962" y="978"/>
                </a:cubicBezTo>
                <a:cubicBezTo>
                  <a:pt x="16956" y="984"/>
                  <a:pt x="16950" y="984"/>
                  <a:pt x="16950" y="990"/>
                </a:cubicBezTo>
                <a:cubicBezTo>
                  <a:pt x="16950" y="996"/>
                  <a:pt x="16950" y="1002"/>
                  <a:pt x="16950" y="1002"/>
                </a:cubicBezTo>
                <a:cubicBezTo>
                  <a:pt x="16944" y="1014"/>
                  <a:pt x="16950" y="1020"/>
                  <a:pt x="16950" y="1026"/>
                </a:cubicBezTo>
                <a:cubicBezTo>
                  <a:pt x="16938" y="1026"/>
                  <a:pt x="16933" y="1026"/>
                  <a:pt x="16926" y="1026"/>
                </a:cubicBezTo>
                <a:cubicBezTo>
                  <a:pt x="16921" y="1026"/>
                  <a:pt x="16921" y="1026"/>
                  <a:pt x="16915" y="1026"/>
                </a:cubicBezTo>
                <a:cubicBezTo>
                  <a:pt x="16915" y="996"/>
                  <a:pt x="16915" y="996"/>
                  <a:pt x="16915" y="996"/>
                </a:cubicBezTo>
                <a:cubicBezTo>
                  <a:pt x="16915" y="990"/>
                  <a:pt x="16921" y="984"/>
                  <a:pt x="16921" y="984"/>
                </a:cubicBezTo>
                <a:cubicBezTo>
                  <a:pt x="16926" y="972"/>
                  <a:pt x="16933" y="972"/>
                  <a:pt x="16933" y="961"/>
                </a:cubicBezTo>
                <a:cubicBezTo>
                  <a:pt x="16933" y="955"/>
                  <a:pt x="16926" y="955"/>
                  <a:pt x="16926" y="949"/>
                </a:cubicBezTo>
                <a:cubicBezTo>
                  <a:pt x="16921" y="949"/>
                  <a:pt x="16915" y="949"/>
                  <a:pt x="16903" y="949"/>
                </a:cubicBezTo>
                <a:cubicBezTo>
                  <a:pt x="16903" y="949"/>
                  <a:pt x="16897" y="949"/>
                  <a:pt x="16891" y="949"/>
                </a:cubicBezTo>
                <a:cubicBezTo>
                  <a:pt x="16885" y="943"/>
                  <a:pt x="16879" y="949"/>
                  <a:pt x="16873" y="949"/>
                </a:cubicBezTo>
                <a:cubicBezTo>
                  <a:pt x="16867" y="949"/>
                  <a:pt x="16861" y="949"/>
                  <a:pt x="16861" y="949"/>
                </a:cubicBezTo>
                <a:cubicBezTo>
                  <a:pt x="16861" y="978"/>
                  <a:pt x="16861" y="978"/>
                  <a:pt x="16861" y="978"/>
                </a:cubicBezTo>
                <a:cubicBezTo>
                  <a:pt x="16849" y="978"/>
                  <a:pt x="16844" y="978"/>
                  <a:pt x="16838" y="978"/>
                </a:cubicBezTo>
                <a:cubicBezTo>
                  <a:pt x="16826" y="978"/>
                  <a:pt x="16820" y="978"/>
                  <a:pt x="16814" y="978"/>
                </a:cubicBezTo>
                <a:cubicBezTo>
                  <a:pt x="16808" y="978"/>
                  <a:pt x="16808" y="978"/>
                  <a:pt x="16802" y="978"/>
                </a:cubicBezTo>
                <a:cubicBezTo>
                  <a:pt x="16796" y="978"/>
                  <a:pt x="16796" y="966"/>
                  <a:pt x="16796" y="966"/>
                </a:cubicBezTo>
                <a:cubicBezTo>
                  <a:pt x="16790" y="961"/>
                  <a:pt x="16790" y="961"/>
                  <a:pt x="16784" y="955"/>
                </a:cubicBezTo>
                <a:cubicBezTo>
                  <a:pt x="16784" y="949"/>
                  <a:pt x="16778" y="955"/>
                  <a:pt x="16772" y="949"/>
                </a:cubicBezTo>
                <a:cubicBezTo>
                  <a:pt x="16772" y="949"/>
                  <a:pt x="16778" y="937"/>
                  <a:pt x="16772" y="937"/>
                </a:cubicBezTo>
                <a:cubicBezTo>
                  <a:pt x="16767" y="931"/>
                  <a:pt x="16760" y="937"/>
                  <a:pt x="16755" y="937"/>
                </a:cubicBezTo>
                <a:cubicBezTo>
                  <a:pt x="16737" y="937"/>
                  <a:pt x="16737" y="937"/>
                  <a:pt x="16737" y="937"/>
                </a:cubicBezTo>
                <a:lnTo>
                  <a:pt x="16731" y="943"/>
                </a:lnTo>
                <a:cubicBezTo>
                  <a:pt x="16707" y="943"/>
                  <a:pt x="16695" y="943"/>
                  <a:pt x="16672" y="943"/>
                </a:cubicBezTo>
                <a:cubicBezTo>
                  <a:pt x="16672" y="949"/>
                  <a:pt x="16678" y="955"/>
                  <a:pt x="16672" y="966"/>
                </a:cubicBezTo>
                <a:cubicBezTo>
                  <a:pt x="16672" y="972"/>
                  <a:pt x="16666" y="978"/>
                  <a:pt x="16660" y="990"/>
                </a:cubicBezTo>
                <a:cubicBezTo>
                  <a:pt x="16660" y="990"/>
                  <a:pt x="16660" y="996"/>
                  <a:pt x="16660" y="1002"/>
                </a:cubicBezTo>
                <a:cubicBezTo>
                  <a:pt x="16660" y="1008"/>
                  <a:pt x="16654" y="1008"/>
                  <a:pt x="16654" y="1014"/>
                </a:cubicBezTo>
                <a:cubicBezTo>
                  <a:pt x="16648" y="1020"/>
                  <a:pt x="16654" y="1020"/>
                  <a:pt x="16654" y="1026"/>
                </a:cubicBezTo>
                <a:cubicBezTo>
                  <a:pt x="16648" y="1032"/>
                  <a:pt x="16648" y="1032"/>
                  <a:pt x="16648" y="1038"/>
                </a:cubicBezTo>
                <a:lnTo>
                  <a:pt x="16642" y="1032"/>
                </a:lnTo>
                <a:close/>
                <a:moveTo>
                  <a:pt x="16583" y="1008"/>
                </a:moveTo>
                <a:lnTo>
                  <a:pt x="16583" y="1008"/>
                </a:lnTo>
                <a:cubicBezTo>
                  <a:pt x="16577" y="1002"/>
                  <a:pt x="16577" y="996"/>
                  <a:pt x="16577" y="996"/>
                </a:cubicBezTo>
                <a:cubicBezTo>
                  <a:pt x="16577" y="984"/>
                  <a:pt x="16577" y="978"/>
                  <a:pt x="16583" y="972"/>
                </a:cubicBezTo>
                <a:cubicBezTo>
                  <a:pt x="16577" y="972"/>
                  <a:pt x="16571" y="972"/>
                  <a:pt x="16565" y="972"/>
                </a:cubicBezTo>
                <a:cubicBezTo>
                  <a:pt x="16559" y="972"/>
                  <a:pt x="16559" y="966"/>
                  <a:pt x="16553" y="966"/>
                </a:cubicBezTo>
                <a:cubicBezTo>
                  <a:pt x="16547" y="966"/>
                  <a:pt x="16547" y="972"/>
                  <a:pt x="16541" y="978"/>
                </a:cubicBezTo>
                <a:cubicBezTo>
                  <a:pt x="16541" y="978"/>
                  <a:pt x="16541" y="984"/>
                  <a:pt x="16541" y="990"/>
                </a:cubicBezTo>
                <a:cubicBezTo>
                  <a:pt x="16541" y="996"/>
                  <a:pt x="16541" y="996"/>
                  <a:pt x="16541" y="1002"/>
                </a:cubicBezTo>
                <a:cubicBezTo>
                  <a:pt x="16541" y="1008"/>
                  <a:pt x="16547" y="1008"/>
                  <a:pt x="16553" y="1008"/>
                </a:cubicBezTo>
                <a:cubicBezTo>
                  <a:pt x="16559" y="1014"/>
                  <a:pt x="16559" y="1020"/>
                  <a:pt x="16565" y="1020"/>
                </a:cubicBezTo>
                <a:cubicBezTo>
                  <a:pt x="16571" y="1020"/>
                  <a:pt x="16577" y="1008"/>
                  <a:pt x="16583" y="1008"/>
                </a:cubicBezTo>
                <a:close/>
                <a:moveTo>
                  <a:pt x="16547" y="1127"/>
                </a:moveTo>
                <a:lnTo>
                  <a:pt x="16547" y="1127"/>
                </a:lnTo>
                <a:cubicBezTo>
                  <a:pt x="16547" y="1132"/>
                  <a:pt x="16547" y="1138"/>
                  <a:pt x="16553" y="1138"/>
                </a:cubicBezTo>
                <a:cubicBezTo>
                  <a:pt x="16553" y="1150"/>
                  <a:pt x="16565" y="1156"/>
                  <a:pt x="16565" y="1162"/>
                </a:cubicBezTo>
                <a:cubicBezTo>
                  <a:pt x="16565" y="1168"/>
                  <a:pt x="16571" y="1168"/>
                  <a:pt x="16571" y="1174"/>
                </a:cubicBezTo>
                <a:cubicBezTo>
                  <a:pt x="16571" y="1180"/>
                  <a:pt x="16571" y="1186"/>
                  <a:pt x="16571" y="1198"/>
                </a:cubicBezTo>
                <a:cubicBezTo>
                  <a:pt x="16624" y="1198"/>
                  <a:pt x="16624" y="1198"/>
                  <a:pt x="16624" y="1198"/>
                </a:cubicBezTo>
                <a:cubicBezTo>
                  <a:pt x="16618" y="1192"/>
                  <a:pt x="16624" y="1186"/>
                  <a:pt x="16618" y="1186"/>
                </a:cubicBezTo>
                <a:cubicBezTo>
                  <a:pt x="16612" y="1180"/>
                  <a:pt x="16606" y="1180"/>
                  <a:pt x="16601" y="1180"/>
                </a:cubicBezTo>
                <a:cubicBezTo>
                  <a:pt x="16601" y="1180"/>
                  <a:pt x="16594" y="1180"/>
                  <a:pt x="16589" y="1174"/>
                </a:cubicBezTo>
                <a:cubicBezTo>
                  <a:pt x="16583" y="1168"/>
                  <a:pt x="16583" y="1162"/>
                  <a:pt x="16577" y="1150"/>
                </a:cubicBezTo>
                <a:cubicBezTo>
                  <a:pt x="16571" y="1138"/>
                  <a:pt x="16571" y="1138"/>
                  <a:pt x="16571" y="1138"/>
                </a:cubicBezTo>
                <a:cubicBezTo>
                  <a:pt x="16571" y="1132"/>
                  <a:pt x="16565" y="1132"/>
                  <a:pt x="16565" y="1127"/>
                </a:cubicBezTo>
                <a:lnTo>
                  <a:pt x="16547" y="1127"/>
                </a:lnTo>
                <a:close/>
                <a:moveTo>
                  <a:pt x="15029" y="711"/>
                </a:moveTo>
                <a:lnTo>
                  <a:pt x="15029" y="711"/>
                </a:lnTo>
                <a:cubicBezTo>
                  <a:pt x="15029" y="706"/>
                  <a:pt x="15023" y="706"/>
                  <a:pt x="15017" y="700"/>
                </a:cubicBezTo>
                <a:cubicBezTo>
                  <a:pt x="15017" y="700"/>
                  <a:pt x="15023" y="694"/>
                  <a:pt x="15017" y="688"/>
                </a:cubicBezTo>
                <a:cubicBezTo>
                  <a:pt x="15017" y="688"/>
                  <a:pt x="15012" y="688"/>
                  <a:pt x="15005" y="688"/>
                </a:cubicBezTo>
                <a:cubicBezTo>
                  <a:pt x="15000" y="688"/>
                  <a:pt x="15000" y="682"/>
                  <a:pt x="14994" y="682"/>
                </a:cubicBezTo>
                <a:cubicBezTo>
                  <a:pt x="14982" y="682"/>
                  <a:pt x="14982" y="682"/>
                  <a:pt x="14982" y="682"/>
                </a:cubicBezTo>
                <a:cubicBezTo>
                  <a:pt x="14976" y="682"/>
                  <a:pt x="14976" y="676"/>
                  <a:pt x="14970" y="676"/>
                </a:cubicBezTo>
                <a:cubicBezTo>
                  <a:pt x="14964" y="676"/>
                  <a:pt x="14964" y="676"/>
                  <a:pt x="14958" y="676"/>
                </a:cubicBezTo>
                <a:cubicBezTo>
                  <a:pt x="14946" y="676"/>
                  <a:pt x="14946" y="676"/>
                  <a:pt x="14946" y="676"/>
                </a:cubicBezTo>
                <a:cubicBezTo>
                  <a:pt x="14940" y="676"/>
                  <a:pt x="14940" y="682"/>
                  <a:pt x="14934" y="688"/>
                </a:cubicBezTo>
                <a:cubicBezTo>
                  <a:pt x="14934" y="700"/>
                  <a:pt x="14934" y="700"/>
                  <a:pt x="14934" y="700"/>
                </a:cubicBezTo>
                <a:cubicBezTo>
                  <a:pt x="14940" y="700"/>
                  <a:pt x="14946" y="700"/>
                  <a:pt x="14946" y="700"/>
                </a:cubicBezTo>
                <a:cubicBezTo>
                  <a:pt x="14952" y="700"/>
                  <a:pt x="14952" y="700"/>
                  <a:pt x="14958" y="700"/>
                </a:cubicBezTo>
                <a:cubicBezTo>
                  <a:pt x="14964" y="706"/>
                  <a:pt x="14964" y="706"/>
                  <a:pt x="14970" y="711"/>
                </a:cubicBezTo>
                <a:cubicBezTo>
                  <a:pt x="14976" y="711"/>
                  <a:pt x="14976" y="718"/>
                  <a:pt x="14976" y="723"/>
                </a:cubicBezTo>
                <a:cubicBezTo>
                  <a:pt x="14988" y="723"/>
                  <a:pt x="14994" y="723"/>
                  <a:pt x="15005" y="723"/>
                </a:cubicBezTo>
                <a:cubicBezTo>
                  <a:pt x="15017" y="723"/>
                  <a:pt x="15017" y="723"/>
                  <a:pt x="15017" y="723"/>
                </a:cubicBezTo>
                <a:cubicBezTo>
                  <a:pt x="15023" y="723"/>
                  <a:pt x="15023" y="723"/>
                  <a:pt x="15029" y="723"/>
                </a:cubicBezTo>
                <a:cubicBezTo>
                  <a:pt x="15029" y="718"/>
                  <a:pt x="15029" y="711"/>
                  <a:pt x="15029" y="711"/>
                </a:cubicBezTo>
                <a:close/>
                <a:moveTo>
                  <a:pt x="14365" y="842"/>
                </a:moveTo>
                <a:lnTo>
                  <a:pt x="14365" y="842"/>
                </a:lnTo>
                <a:cubicBezTo>
                  <a:pt x="14371" y="842"/>
                  <a:pt x="14371" y="836"/>
                  <a:pt x="14377" y="836"/>
                </a:cubicBezTo>
                <a:cubicBezTo>
                  <a:pt x="14383" y="836"/>
                  <a:pt x="14389" y="842"/>
                  <a:pt x="14401" y="842"/>
                </a:cubicBezTo>
                <a:cubicBezTo>
                  <a:pt x="14401" y="842"/>
                  <a:pt x="14407" y="848"/>
                  <a:pt x="14413" y="848"/>
                </a:cubicBezTo>
                <a:cubicBezTo>
                  <a:pt x="14424" y="848"/>
                  <a:pt x="14424" y="848"/>
                  <a:pt x="14424" y="848"/>
                </a:cubicBezTo>
                <a:lnTo>
                  <a:pt x="14424" y="842"/>
                </a:lnTo>
                <a:cubicBezTo>
                  <a:pt x="14424" y="836"/>
                  <a:pt x="14424" y="830"/>
                  <a:pt x="14424" y="824"/>
                </a:cubicBezTo>
                <a:cubicBezTo>
                  <a:pt x="14419" y="818"/>
                  <a:pt x="14424" y="812"/>
                  <a:pt x="14424" y="812"/>
                </a:cubicBezTo>
                <a:cubicBezTo>
                  <a:pt x="14419" y="806"/>
                  <a:pt x="14413" y="806"/>
                  <a:pt x="14407" y="806"/>
                </a:cubicBezTo>
                <a:cubicBezTo>
                  <a:pt x="14401" y="806"/>
                  <a:pt x="14401" y="806"/>
                  <a:pt x="14401" y="806"/>
                </a:cubicBezTo>
                <a:cubicBezTo>
                  <a:pt x="14395" y="806"/>
                  <a:pt x="14395" y="812"/>
                  <a:pt x="14389" y="818"/>
                </a:cubicBezTo>
                <a:cubicBezTo>
                  <a:pt x="14383" y="824"/>
                  <a:pt x="14377" y="824"/>
                  <a:pt x="14365" y="830"/>
                </a:cubicBezTo>
                <a:lnTo>
                  <a:pt x="14365" y="842"/>
                </a:lnTo>
                <a:close/>
                <a:moveTo>
                  <a:pt x="14614" y="741"/>
                </a:moveTo>
                <a:lnTo>
                  <a:pt x="14614" y="741"/>
                </a:lnTo>
                <a:cubicBezTo>
                  <a:pt x="14626" y="741"/>
                  <a:pt x="14632" y="729"/>
                  <a:pt x="14644" y="723"/>
                </a:cubicBezTo>
                <a:cubicBezTo>
                  <a:pt x="14644" y="718"/>
                  <a:pt x="14650" y="718"/>
                  <a:pt x="14656" y="711"/>
                </a:cubicBezTo>
                <a:cubicBezTo>
                  <a:pt x="14656" y="706"/>
                  <a:pt x="14656" y="706"/>
                  <a:pt x="14662" y="700"/>
                </a:cubicBezTo>
                <a:cubicBezTo>
                  <a:pt x="14668" y="700"/>
                  <a:pt x="14673" y="700"/>
                  <a:pt x="14673" y="700"/>
                </a:cubicBezTo>
                <a:cubicBezTo>
                  <a:pt x="14679" y="700"/>
                  <a:pt x="14685" y="694"/>
                  <a:pt x="14691" y="694"/>
                </a:cubicBezTo>
                <a:cubicBezTo>
                  <a:pt x="14697" y="694"/>
                  <a:pt x="14697" y="700"/>
                  <a:pt x="14703" y="700"/>
                </a:cubicBezTo>
                <a:cubicBezTo>
                  <a:pt x="14762" y="700"/>
                  <a:pt x="14762" y="700"/>
                  <a:pt x="14762" y="700"/>
                </a:cubicBezTo>
                <a:cubicBezTo>
                  <a:pt x="14768" y="700"/>
                  <a:pt x="14768" y="694"/>
                  <a:pt x="14774" y="694"/>
                </a:cubicBezTo>
                <a:cubicBezTo>
                  <a:pt x="14780" y="688"/>
                  <a:pt x="14780" y="688"/>
                  <a:pt x="14786" y="688"/>
                </a:cubicBezTo>
                <a:cubicBezTo>
                  <a:pt x="14792" y="688"/>
                  <a:pt x="14792" y="688"/>
                  <a:pt x="14798" y="688"/>
                </a:cubicBezTo>
                <a:cubicBezTo>
                  <a:pt x="14810" y="688"/>
                  <a:pt x="14816" y="688"/>
                  <a:pt x="14822" y="688"/>
                </a:cubicBezTo>
                <a:cubicBezTo>
                  <a:pt x="14828" y="688"/>
                  <a:pt x="14828" y="688"/>
                  <a:pt x="14834" y="688"/>
                </a:cubicBezTo>
                <a:cubicBezTo>
                  <a:pt x="14839" y="688"/>
                  <a:pt x="14846" y="676"/>
                  <a:pt x="14851" y="676"/>
                </a:cubicBezTo>
                <a:cubicBezTo>
                  <a:pt x="14863" y="676"/>
                  <a:pt x="14869" y="682"/>
                  <a:pt x="14881" y="682"/>
                </a:cubicBezTo>
                <a:cubicBezTo>
                  <a:pt x="14887" y="682"/>
                  <a:pt x="14893" y="682"/>
                  <a:pt x="14899" y="676"/>
                </a:cubicBezTo>
                <a:cubicBezTo>
                  <a:pt x="14905" y="670"/>
                  <a:pt x="14905" y="670"/>
                  <a:pt x="14905" y="664"/>
                </a:cubicBezTo>
                <a:cubicBezTo>
                  <a:pt x="14911" y="658"/>
                  <a:pt x="14911" y="658"/>
                  <a:pt x="14911" y="652"/>
                </a:cubicBezTo>
                <a:cubicBezTo>
                  <a:pt x="14911" y="646"/>
                  <a:pt x="14905" y="646"/>
                  <a:pt x="14905" y="640"/>
                </a:cubicBezTo>
                <a:cubicBezTo>
                  <a:pt x="14905" y="629"/>
                  <a:pt x="14905" y="629"/>
                  <a:pt x="14905" y="629"/>
                </a:cubicBezTo>
                <a:cubicBezTo>
                  <a:pt x="14857" y="629"/>
                  <a:pt x="14857" y="629"/>
                  <a:pt x="14857" y="629"/>
                </a:cubicBezTo>
                <a:cubicBezTo>
                  <a:pt x="14857" y="617"/>
                  <a:pt x="14857" y="611"/>
                  <a:pt x="14857" y="599"/>
                </a:cubicBezTo>
                <a:cubicBezTo>
                  <a:pt x="14857" y="599"/>
                  <a:pt x="14857" y="593"/>
                  <a:pt x="14857" y="587"/>
                </a:cubicBezTo>
                <a:cubicBezTo>
                  <a:pt x="14857" y="587"/>
                  <a:pt x="14851" y="587"/>
                  <a:pt x="14846" y="581"/>
                </a:cubicBezTo>
                <a:cubicBezTo>
                  <a:pt x="14846" y="581"/>
                  <a:pt x="14839" y="581"/>
                  <a:pt x="14834" y="581"/>
                </a:cubicBezTo>
                <a:cubicBezTo>
                  <a:pt x="14822" y="575"/>
                  <a:pt x="14816" y="575"/>
                  <a:pt x="14798" y="575"/>
                </a:cubicBezTo>
                <a:cubicBezTo>
                  <a:pt x="14792" y="575"/>
                  <a:pt x="14792" y="575"/>
                  <a:pt x="14786" y="575"/>
                </a:cubicBezTo>
                <a:cubicBezTo>
                  <a:pt x="14780" y="575"/>
                  <a:pt x="14786" y="581"/>
                  <a:pt x="14780" y="587"/>
                </a:cubicBezTo>
                <a:cubicBezTo>
                  <a:pt x="14774" y="593"/>
                  <a:pt x="14774" y="599"/>
                  <a:pt x="14768" y="599"/>
                </a:cubicBezTo>
                <a:cubicBezTo>
                  <a:pt x="14762" y="599"/>
                  <a:pt x="14762" y="599"/>
                  <a:pt x="14762" y="599"/>
                </a:cubicBezTo>
                <a:cubicBezTo>
                  <a:pt x="14757" y="599"/>
                  <a:pt x="14757" y="593"/>
                  <a:pt x="14751" y="587"/>
                </a:cubicBezTo>
                <a:cubicBezTo>
                  <a:pt x="14757" y="587"/>
                  <a:pt x="14762" y="581"/>
                  <a:pt x="14762" y="575"/>
                </a:cubicBezTo>
                <a:cubicBezTo>
                  <a:pt x="14768" y="575"/>
                  <a:pt x="14774" y="575"/>
                  <a:pt x="14774" y="569"/>
                </a:cubicBezTo>
                <a:cubicBezTo>
                  <a:pt x="14774" y="563"/>
                  <a:pt x="14774" y="563"/>
                  <a:pt x="14774" y="557"/>
                </a:cubicBezTo>
                <a:cubicBezTo>
                  <a:pt x="14774" y="557"/>
                  <a:pt x="14768" y="557"/>
                  <a:pt x="14762" y="557"/>
                </a:cubicBezTo>
                <a:cubicBezTo>
                  <a:pt x="14762" y="552"/>
                  <a:pt x="14757" y="552"/>
                  <a:pt x="14751" y="552"/>
                </a:cubicBezTo>
                <a:cubicBezTo>
                  <a:pt x="14745" y="552"/>
                  <a:pt x="14751" y="540"/>
                  <a:pt x="14739" y="540"/>
                </a:cubicBezTo>
                <a:cubicBezTo>
                  <a:pt x="14733" y="540"/>
                  <a:pt x="14733" y="540"/>
                  <a:pt x="14733" y="540"/>
                </a:cubicBezTo>
                <a:cubicBezTo>
                  <a:pt x="14733" y="540"/>
                  <a:pt x="14727" y="545"/>
                  <a:pt x="14727" y="552"/>
                </a:cubicBezTo>
                <a:cubicBezTo>
                  <a:pt x="14721" y="552"/>
                  <a:pt x="14715" y="552"/>
                  <a:pt x="14709" y="552"/>
                </a:cubicBezTo>
                <a:cubicBezTo>
                  <a:pt x="14709" y="552"/>
                  <a:pt x="14703" y="552"/>
                  <a:pt x="14697" y="557"/>
                </a:cubicBezTo>
                <a:cubicBezTo>
                  <a:pt x="14697" y="557"/>
                  <a:pt x="14691" y="563"/>
                  <a:pt x="14691" y="569"/>
                </a:cubicBezTo>
                <a:cubicBezTo>
                  <a:pt x="14685" y="569"/>
                  <a:pt x="14679" y="569"/>
                  <a:pt x="14679" y="575"/>
                </a:cubicBezTo>
                <a:cubicBezTo>
                  <a:pt x="14679" y="581"/>
                  <a:pt x="14673" y="581"/>
                  <a:pt x="14673" y="587"/>
                </a:cubicBezTo>
                <a:cubicBezTo>
                  <a:pt x="14673" y="593"/>
                  <a:pt x="14673" y="593"/>
                  <a:pt x="14668" y="599"/>
                </a:cubicBezTo>
                <a:cubicBezTo>
                  <a:pt x="14668" y="605"/>
                  <a:pt x="14668" y="605"/>
                  <a:pt x="14662" y="611"/>
                </a:cubicBezTo>
                <a:cubicBezTo>
                  <a:pt x="14662" y="611"/>
                  <a:pt x="14656" y="605"/>
                  <a:pt x="14656" y="611"/>
                </a:cubicBezTo>
                <a:cubicBezTo>
                  <a:pt x="14650" y="611"/>
                  <a:pt x="14644" y="611"/>
                  <a:pt x="14644" y="617"/>
                </a:cubicBezTo>
                <a:cubicBezTo>
                  <a:pt x="14638" y="623"/>
                  <a:pt x="14644" y="623"/>
                  <a:pt x="14644" y="629"/>
                </a:cubicBezTo>
                <a:cubicBezTo>
                  <a:pt x="14638" y="634"/>
                  <a:pt x="14644" y="646"/>
                  <a:pt x="14644" y="652"/>
                </a:cubicBezTo>
                <a:cubicBezTo>
                  <a:pt x="14638" y="658"/>
                  <a:pt x="14638" y="658"/>
                  <a:pt x="14638" y="664"/>
                </a:cubicBezTo>
                <a:cubicBezTo>
                  <a:pt x="14632" y="670"/>
                  <a:pt x="14626" y="664"/>
                  <a:pt x="14626" y="670"/>
                </a:cubicBezTo>
                <a:cubicBezTo>
                  <a:pt x="14620" y="670"/>
                  <a:pt x="14614" y="670"/>
                  <a:pt x="14608" y="676"/>
                </a:cubicBezTo>
                <a:cubicBezTo>
                  <a:pt x="14608" y="676"/>
                  <a:pt x="14602" y="676"/>
                  <a:pt x="14596" y="682"/>
                </a:cubicBezTo>
                <a:cubicBezTo>
                  <a:pt x="14596" y="688"/>
                  <a:pt x="14591" y="688"/>
                  <a:pt x="14591" y="694"/>
                </a:cubicBezTo>
                <a:cubicBezTo>
                  <a:pt x="14591" y="700"/>
                  <a:pt x="14591" y="700"/>
                  <a:pt x="14591" y="706"/>
                </a:cubicBezTo>
                <a:cubicBezTo>
                  <a:pt x="14591" y="711"/>
                  <a:pt x="14591" y="718"/>
                  <a:pt x="14591" y="723"/>
                </a:cubicBezTo>
                <a:cubicBezTo>
                  <a:pt x="14596" y="723"/>
                  <a:pt x="14608" y="741"/>
                  <a:pt x="14614" y="741"/>
                </a:cubicBezTo>
                <a:close/>
                <a:moveTo>
                  <a:pt x="14430" y="457"/>
                </a:moveTo>
                <a:lnTo>
                  <a:pt x="14430" y="457"/>
                </a:lnTo>
                <a:cubicBezTo>
                  <a:pt x="14424" y="457"/>
                  <a:pt x="14424" y="463"/>
                  <a:pt x="14419" y="463"/>
                </a:cubicBezTo>
                <a:cubicBezTo>
                  <a:pt x="14413" y="468"/>
                  <a:pt x="14413" y="468"/>
                  <a:pt x="14407" y="468"/>
                </a:cubicBezTo>
                <a:cubicBezTo>
                  <a:pt x="14401" y="474"/>
                  <a:pt x="14407" y="480"/>
                  <a:pt x="14401" y="480"/>
                </a:cubicBezTo>
                <a:cubicBezTo>
                  <a:pt x="14395" y="480"/>
                  <a:pt x="14389" y="480"/>
                  <a:pt x="14389" y="486"/>
                </a:cubicBezTo>
                <a:cubicBezTo>
                  <a:pt x="14377" y="486"/>
                  <a:pt x="14365" y="480"/>
                  <a:pt x="14353" y="486"/>
                </a:cubicBezTo>
                <a:cubicBezTo>
                  <a:pt x="14347" y="486"/>
                  <a:pt x="14347" y="486"/>
                  <a:pt x="14341" y="486"/>
                </a:cubicBezTo>
                <a:cubicBezTo>
                  <a:pt x="14336" y="486"/>
                  <a:pt x="14336" y="486"/>
                  <a:pt x="14330" y="486"/>
                </a:cubicBezTo>
                <a:cubicBezTo>
                  <a:pt x="14324" y="486"/>
                  <a:pt x="14324" y="492"/>
                  <a:pt x="14318" y="492"/>
                </a:cubicBezTo>
                <a:cubicBezTo>
                  <a:pt x="14312" y="498"/>
                  <a:pt x="14318" y="504"/>
                  <a:pt x="14312" y="504"/>
                </a:cubicBezTo>
                <a:cubicBezTo>
                  <a:pt x="14306" y="510"/>
                  <a:pt x="14300" y="504"/>
                  <a:pt x="14300" y="504"/>
                </a:cubicBezTo>
                <a:cubicBezTo>
                  <a:pt x="14294" y="510"/>
                  <a:pt x="14294" y="510"/>
                  <a:pt x="14288" y="510"/>
                </a:cubicBezTo>
                <a:cubicBezTo>
                  <a:pt x="14282" y="510"/>
                  <a:pt x="14276" y="516"/>
                  <a:pt x="14276" y="522"/>
                </a:cubicBezTo>
                <a:cubicBezTo>
                  <a:pt x="14270" y="528"/>
                  <a:pt x="14270" y="528"/>
                  <a:pt x="14270" y="534"/>
                </a:cubicBezTo>
                <a:cubicBezTo>
                  <a:pt x="14264" y="534"/>
                  <a:pt x="14270" y="540"/>
                  <a:pt x="14270" y="540"/>
                </a:cubicBezTo>
                <a:cubicBezTo>
                  <a:pt x="14276" y="545"/>
                  <a:pt x="14282" y="545"/>
                  <a:pt x="14288" y="552"/>
                </a:cubicBezTo>
                <a:cubicBezTo>
                  <a:pt x="14294" y="552"/>
                  <a:pt x="14300" y="552"/>
                  <a:pt x="14300" y="557"/>
                </a:cubicBezTo>
                <a:cubicBezTo>
                  <a:pt x="14306" y="557"/>
                  <a:pt x="14300" y="563"/>
                  <a:pt x="14300" y="569"/>
                </a:cubicBezTo>
                <a:lnTo>
                  <a:pt x="14300" y="575"/>
                </a:lnTo>
                <a:cubicBezTo>
                  <a:pt x="14300" y="587"/>
                  <a:pt x="14306" y="587"/>
                  <a:pt x="14306" y="593"/>
                </a:cubicBezTo>
                <a:cubicBezTo>
                  <a:pt x="14407" y="593"/>
                  <a:pt x="14407" y="593"/>
                  <a:pt x="14407" y="593"/>
                </a:cubicBezTo>
                <a:cubicBezTo>
                  <a:pt x="14413" y="593"/>
                  <a:pt x="14413" y="599"/>
                  <a:pt x="14419" y="599"/>
                </a:cubicBezTo>
                <a:cubicBezTo>
                  <a:pt x="14424" y="599"/>
                  <a:pt x="14424" y="599"/>
                  <a:pt x="14430" y="599"/>
                </a:cubicBezTo>
                <a:cubicBezTo>
                  <a:pt x="14436" y="599"/>
                  <a:pt x="14436" y="605"/>
                  <a:pt x="14436" y="611"/>
                </a:cubicBezTo>
                <a:cubicBezTo>
                  <a:pt x="14442" y="611"/>
                  <a:pt x="14442" y="617"/>
                  <a:pt x="14448" y="623"/>
                </a:cubicBezTo>
                <a:cubicBezTo>
                  <a:pt x="14478" y="623"/>
                  <a:pt x="14490" y="623"/>
                  <a:pt x="14519" y="623"/>
                </a:cubicBezTo>
                <a:cubicBezTo>
                  <a:pt x="14525" y="623"/>
                  <a:pt x="14531" y="623"/>
                  <a:pt x="14531" y="623"/>
                </a:cubicBezTo>
                <a:cubicBezTo>
                  <a:pt x="14549" y="623"/>
                  <a:pt x="14549" y="623"/>
                  <a:pt x="14549" y="623"/>
                </a:cubicBezTo>
                <a:cubicBezTo>
                  <a:pt x="14561" y="623"/>
                  <a:pt x="14561" y="623"/>
                  <a:pt x="14573" y="623"/>
                </a:cubicBezTo>
                <a:cubicBezTo>
                  <a:pt x="14573" y="623"/>
                  <a:pt x="14579" y="623"/>
                  <a:pt x="14585" y="623"/>
                </a:cubicBezTo>
                <a:cubicBezTo>
                  <a:pt x="14591" y="617"/>
                  <a:pt x="14596" y="617"/>
                  <a:pt x="14602" y="611"/>
                </a:cubicBezTo>
                <a:cubicBezTo>
                  <a:pt x="14608" y="611"/>
                  <a:pt x="14608" y="605"/>
                  <a:pt x="14608" y="599"/>
                </a:cubicBezTo>
                <a:cubicBezTo>
                  <a:pt x="14608" y="575"/>
                  <a:pt x="14608" y="575"/>
                  <a:pt x="14608" y="575"/>
                </a:cubicBezTo>
                <a:cubicBezTo>
                  <a:pt x="14602" y="575"/>
                  <a:pt x="14602" y="581"/>
                  <a:pt x="14591" y="575"/>
                </a:cubicBezTo>
                <a:cubicBezTo>
                  <a:pt x="14591" y="575"/>
                  <a:pt x="14585" y="575"/>
                  <a:pt x="14585" y="569"/>
                </a:cubicBezTo>
                <a:cubicBezTo>
                  <a:pt x="14585" y="563"/>
                  <a:pt x="14585" y="557"/>
                  <a:pt x="14585" y="552"/>
                </a:cubicBezTo>
                <a:cubicBezTo>
                  <a:pt x="14585" y="545"/>
                  <a:pt x="14591" y="540"/>
                  <a:pt x="14591" y="540"/>
                </a:cubicBezTo>
                <a:cubicBezTo>
                  <a:pt x="14591" y="534"/>
                  <a:pt x="14596" y="534"/>
                  <a:pt x="14596" y="528"/>
                </a:cubicBezTo>
                <a:cubicBezTo>
                  <a:pt x="14602" y="522"/>
                  <a:pt x="14608" y="522"/>
                  <a:pt x="14608" y="510"/>
                </a:cubicBezTo>
                <a:cubicBezTo>
                  <a:pt x="14608" y="504"/>
                  <a:pt x="14602" y="498"/>
                  <a:pt x="14602" y="492"/>
                </a:cubicBezTo>
                <a:cubicBezTo>
                  <a:pt x="14602" y="486"/>
                  <a:pt x="14596" y="486"/>
                  <a:pt x="14596" y="480"/>
                </a:cubicBezTo>
                <a:cubicBezTo>
                  <a:pt x="14591" y="474"/>
                  <a:pt x="14591" y="474"/>
                  <a:pt x="14585" y="468"/>
                </a:cubicBezTo>
                <a:cubicBezTo>
                  <a:pt x="14579" y="463"/>
                  <a:pt x="14573" y="468"/>
                  <a:pt x="14561" y="468"/>
                </a:cubicBezTo>
                <a:cubicBezTo>
                  <a:pt x="14555" y="468"/>
                  <a:pt x="14549" y="463"/>
                  <a:pt x="14543" y="468"/>
                </a:cubicBezTo>
                <a:cubicBezTo>
                  <a:pt x="14537" y="468"/>
                  <a:pt x="14531" y="468"/>
                  <a:pt x="14531" y="474"/>
                </a:cubicBezTo>
                <a:cubicBezTo>
                  <a:pt x="14525" y="474"/>
                  <a:pt x="14525" y="480"/>
                  <a:pt x="14525" y="486"/>
                </a:cubicBezTo>
                <a:cubicBezTo>
                  <a:pt x="14519" y="486"/>
                  <a:pt x="14519" y="492"/>
                  <a:pt x="14513" y="492"/>
                </a:cubicBezTo>
                <a:cubicBezTo>
                  <a:pt x="14507" y="492"/>
                  <a:pt x="14507" y="492"/>
                  <a:pt x="14502" y="492"/>
                </a:cubicBezTo>
                <a:cubicBezTo>
                  <a:pt x="14496" y="492"/>
                  <a:pt x="14490" y="492"/>
                  <a:pt x="14478" y="492"/>
                </a:cubicBezTo>
                <a:cubicBezTo>
                  <a:pt x="14484" y="486"/>
                  <a:pt x="14484" y="486"/>
                  <a:pt x="14484" y="480"/>
                </a:cubicBezTo>
                <a:cubicBezTo>
                  <a:pt x="14490" y="474"/>
                  <a:pt x="14490" y="474"/>
                  <a:pt x="14496" y="474"/>
                </a:cubicBezTo>
                <a:cubicBezTo>
                  <a:pt x="14496" y="457"/>
                  <a:pt x="14496" y="457"/>
                  <a:pt x="14496" y="457"/>
                </a:cubicBezTo>
                <a:cubicBezTo>
                  <a:pt x="14478" y="457"/>
                  <a:pt x="14472" y="457"/>
                  <a:pt x="14454" y="457"/>
                </a:cubicBezTo>
                <a:cubicBezTo>
                  <a:pt x="14448" y="457"/>
                  <a:pt x="14442" y="457"/>
                  <a:pt x="14430" y="457"/>
                </a:cubicBezTo>
                <a:close/>
                <a:moveTo>
                  <a:pt x="14258" y="468"/>
                </a:moveTo>
                <a:lnTo>
                  <a:pt x="14258" y="468"/>
                </a:lnTo>
                <a:cubicBezTo>
                  <a:pt x="14264" y="474"/>
                  <a:pt x="14264" y="474"/>
                  <a:pt x="14270" y="474"/>
                </a:cubicBezTo>
                <a:cubicBezTo>
                  <a:pt x="14276" y="474"/>
                  <a:pt x="14282" y="474"/>
                  <a:pt x="14288" y="474"/>
                </a:cubicBezTo>
                <a:cubicBezTo>
                  <a:pt x="14294" y="474"/>
                  <a:pt x="14300" y="474"/>
                  <a:pt x="14306" y="474"/>
                </a:cubicBezTo>
                <a:cubicBezTo>
                  <a:pt x="14312" y="474"/>
                  <a:pt x="14312" y="468"/>
                  <a:pt x="14318" y="468"/>
                </a:cubicBezTo>
                <a:cubicBezTo>
                  <a:pt x="14324" y="463"/>
                  <a:pt x="14324" y="457"/>
                  <a:pt x="14330" y="457"/>
                </a:cubicBezTo>
                <a:cubicBezTo>
                  <a:pt x="14330" y="457"/>
                  <a:pt x="14336" y="457"/>
                  <a:pt x="14341" y="457"/>
                </a:cubicBezTo>
                <a:cubicBezTo>
                  <a:pt x="14347" y="457"/>
                  <a:pt x="14353" y="457"/>
                  <a:pt x="14359" y="457"/>
                </a:cubicBezTo>
                <a:cubicBezTo>
                  <a:pt x="14365" y="457"/>
                  <a:pt x="14371" y="457"/>
                  <a:pt x="14371" y="451"/>
                </a:cubicBezTo>
                <a:cubicBezTo>
                  <a:pt x="14377" y="451"/>
                  <a:pt x="14377" y="445"/>
                  <a:pt x="14383" y="439"/>
                </a:cubicBezTo>
                <a:cubicBezTo>
                  <a:pt x="14389" y="439"/>
                  <a:pt x="14395" y="439"/>
                  <a:pt x="14407" y="439"/>
                </a:cubicBezTo>
                <a:cubicBezTo>
                  <a:pt x="14424" y="439"/>
                  <a:pt x="14430" y="439"/>
                  <a:pt x="14448" y="439"/>
                </a:cubicBezTo>
                <a:cubicBezTo>
                  <a:pt x="14448" y="433"/>
                  <a:pt x="14454" y="427"/>
                  <a:pt x="14454" y="421"/>
                </a:cubicBezTo>
                <a:cubicBezTo>
                  <a:pt x="14454" y="415"/>
                  <a:pt x="14454" y="409"/>
                  <a:pt x="14454" y="403"/>
                </a:cubicBezTo>
                <a:cubicBezTo>
                  <a:pt x="14460" y="397"/>
                  <a:pt x="14460" y="391"/>
                  <a:pt x="14466" y="391"/>
                </a:cubicBezTo>
                <a:cubicBezTo>
                  <a:pt x="14466" y="386"/>
                  <a:pt x="14472" y="391"/>
                  <a:pt x="14478" y="391"/>
                </a:cubicBezTo>
                <a:cubicBezTo>
                  <a:pt x="14478" y="386"/>
                  <a:pt x="14478" y="379"/>
                  <a:pt x="14484" y="379"/>
                </a:cubicBezTo>
                <a:cubicBezTo>
                  <a:pt x="14490" y="374"/>
                  <a:pt x="14490" y="374"/>
                  <a:pt x="14496" y="374"/>
                </a:cubicBezTo>
                <a:cubicBezTo>
                  <a:pt x="14490" y="368"/>
                  <a:pt x="14490" y="368"/>
                  <a:pt x="14484" y="368"/>
                </a:cubicBezTo>
                <a:lnTo>
                  <a:pt x="14484" y="362"/>
                </a:lnTo>
                <a:cubicBezTo>
                  <a:pt x="14413" y="362"/>
                  <a:pt x="14413" y="362"/>
                  <a:pt x="14413" y="362"/>
                </a:cubicBezTo>
                <a:cubicBezTo>
                  <a:pt x="14413" y="350"/>
                  <a:pt x="14413" y="344"/>
                  <a:pt x="14407" y="338"/>
                </a:cubicBezTo>
                <a:cubicBezTo>
                  <a:pt x="14401" y="332"/>
                  <a:pt x="14401" y="326"/>
                  <a:pt x="14401" y="326"/>
                </a:cubicBezTo>
                <a:cubicBezTo>
                  <a:pt x="14395" y="320"/>
                  <a:pt x="14389" y="326"/>
                  <a:pt x="14389" y="326"/>
                </a:cubicBezTo>
                <a:cubicBezTo>
                  <a:pt x="14383" y="320"/>
                  <a:pt x="14383" y="320"/>
                  <a:pt x="14377" y="320"/>
                </a:cubicBezTo>
                <a:cubicBezTo>
                  <a:pt x="14365" y="320"/>
                  <a:pt x="14359" y="320"/>
                  <a:pt x="14353" y="326"/>
                </a:cubicBezTo>
                <a:cubicBezTo>
                  <a:pt x="14347" y="326"/>
                  <a:pt x="14347" y="326"/>
                  <a:pt x="14341" y="332"/>
                </a:cubicBezTo>
                <a:cubicBezTo>
                  <a:pt x="14336" y="332"/>
                  <a:pt x="14336" y="338"/>
                  <a:pt x="14336" y="338"/>
                </a:cubicBezTo>
                <a:cubicBezTo>
                  <a:pt x="14324" y="344"/>
                  <a:pt x="14318" y="344"/>
                  <a:pt x="14306" y="344"/>
                </a:cubicBezTo>
                <a:cubicBezTo>
                  <a:pt x="14306" y="344"/>
                  <a:pt x="14300" y="350"/>
                  <a:pt x="14294" y="350"/>
                </a:cubicBezTo>
                <a:cubicBezTo>
                  <a:pt x="14288" y="350"/>
                  <a:pt x="14282" y="356"/>
                  <a:pt x="14270" y="356"/>
                </a:cubicBezTo>
                <a:cubicBezTo>
                  <a:pt x="14264" y="362"/>
                  <a:pt x="14258" y="356"/>
                  <a:pt x="14247" y="356"/>
                </a:cubicBezTo>
                <a:cubicBezTo>
                  <a:pt x="14241" y="356"/>
                  <a:pt x="14241" y="362"/>
                  <a:pt x="14235" y="362"/>
                </a:cubicBezTo>
                <a:cubicBezTo>
                  <a:pt x="14235" y="368"/>
                  <a:pt x="14235" y="374"/>
                  <a:pt x="14235" y="386"/>
                </a:cubicBezTo>
                <a:cubicBezTo>
                  <a:pt x="14235" y="391"/>
                  <a:pt x="14235" y="391"/>
                  <a:pt x="14229" y="397"/>
                </a:cubicBezTo>
                <a:cubicBezTo>
                  <a:pt x="14229" y="403"/>
                  <a:pt x="14223" y="403"/>
                  <a:pt x="14217" y="409"/>
                </a:cubicBezTo>
                <a:cubicBezTo>
                  <a:pt x="14211" y="409"/>
                  <a:pt x="14205" y="403"/>
                  <a:pt x="14199" y="409"/>
                </a:cubicBezTo>
                <a:cubicBezTo>
                  <a:pt x="14193" y="409"/>
                  <a:pt x="14187" y="409"/>
                  <a:pt x="14187" y="415"/>
                </a:cubicBezTo>
                <a:cubicBezTo>
                  <a:pt x="14181" y="415"/>
                  <a:pt x="14175" y="415"/>
                  <a:pt x="14170" y="415"/>
                </a:cubicBezTo>
                <a:cubicBezTo>
                  <a:pt x="14170" y="415"/>
                  <a:pt x="14170" y="421"/>
                  <a:pt x="14170" y="427"/>
                </a:cubicBezTo>
                <a:cubicBezTo>
                  <a:pt x="14170" y="433"/>
                  <a:pt x="14170" y="433"/>
                  <a:pt x="14175" y="439"/>
                </a:cubicBezTo>
                <a:cubicBezTo>
                  <a:pt x="14181" y="445"/>
                  <a:pt x="14181" y="445"/>
                  <a:pt x="14193" y="445"/>
                </a:cubicBezTo>
                <a:cubicBezTo>
                  <a:pt x="14199" y="445"/>
                  <a:pt x="14205" y="439"/>
                  <a:pt x="14211" y="439"/>
                </a:cubicBezTo>
                <a:cubicBezTo>
                  <a:pt x="14217" y="439"/>
                  <a:pt x="14217" y="439"/>
                  <a:pt x="14217" y="439"/>
                </a:cubicBezTo>
                <a:cubicBezTo>
                  <a:pt x="14223" y="439"/>
                  <a:pt x="14229" y="445"/>
                  <a:pt x="14229" y="451"/>
                </a:cubicBezTo>
                <a:cubicBezTo>
                  <a:pt x="14235" y="451"/>
                  <a:pt x="14235" y="457"/>
                  <a:pt x="14241" y="463"/>
                </a:cubicBezTo>
                <a:cubicBezTo>
                  <a:pt x="14241" y="463"/>
                  <a:pt x="14247" y="463"/>
                  <a:pt x="14253" y="463"/>
                </a:cubicBezTo>
                <a:lnTo>
                  <a:pt x="14258" y="468"/>
                </a:lnTo>
                <a:close/>
                <a:moveTo>
                  <a:pt x="14235" y="492"/>
                </a:moveTo>
                <a:lnTo>
                  <a:pt x="14235" y="492"/>
                </a:lnTo>
                <a:cubicBezTo>
                  <a:pt x="14235" y="492"/>
                  <a:pt x="14229" y="492"/>
                  <a:pt x="14223" y="492"/>
                </a:cubicBezTo>
                <a:cubicBezTo>
                  <a:pt x="14223" y="492"/>
                  <a:pt x="14217" y="486"/>
                  <a:pt x="14211" y="486"/>
                </a:cubicBezTo>
                <a:cubicBezTo>
                  <a:pt x="14211" y="486"/>
                  <a:pt x="14205" y="486"/>
                  <a:pt x="14199" y="486"/>
                </a:cubicBezTo>
                <a:cubicBezTo>
                  <a:pt x="14193" y="480"/>
                  <a:pt x="14187" y="480"/>
                  <a:pt x="14187" y="480"/>
                </a:cubicBezTo>
                <a:cubicBezTo>
                  <a:pt x="14175" y="480"/>
                  <a:pt x="14175" y="480"/>
                  <a:pt x="14175" y="480"/>
                </a:cubicBezTo>
                <a:cubicBezTo>
                  <a:pt x="14170" y="480"/>
                  <a:pt x="14164" y="474"/>
                  <a:pt x="14164" y="474"/>
                </a:cubicBezTo>
                <a:cubicBezTo>
                  <a:pt x="14158" y="474"/>
                  <a:pt x="14158" y="480"/>
                  <a:pt x="14152" y="480"/>
                </a:cubicBezTo>
                <a:cubicBezTo>
                  <a:pt x="14140" y="480"/>
                  <a:pt x="14140" y="480"/>
                  <a:pt x="14140" y="480"/>
                </a:cubicBezTo>
                <a:cubicBezTo>
                  <a:pt x="14134" y="480"/>
                  <a:pt x="14134" y="480"/>
                  <a:pt x="14134" y="480"/>
                </a:cubicBezTo>
                <a:cubicBezTo>
                  <a:pt x="14134" y="492"/>
                  <a:pt x="14134" y="504"/>
                  <a:pt x="14134" y="516"/>
                </a:cubicBezTo>
                <a:cubicBezTo>
                  <a:pt x="14152" y="516"/>
                  <a:pt x="14158" y="516"/>
                  <a:pt x="14181" y="516"/>
                </a:cubicBezTo>
                <a:cubicBezTo>
                  <a:pt x="14193" y="516"/>
                  <a:pt x="14193" y="516"/>
                  <a:pt x="14193" y="516"/>
                </a:cubicBezTo>
                <a:cubicBezTo>
                  <a:pt x="14193" y="516"/>
                  <a:pt x="14199" y="522"/>
                  <a:pt x="14199" y="528"/>
                </a:cubicBezTo>
                <a:cubicBezTo>
                  <a:pt x="14205" y="528"/>
                  <a:pt x="14205" y="540"/>
                  <a:pt x="14205" y="540"/>
                </a:cubicBezTo>
                <a:cubicBezTo>
                  <a:pt x="14211" y="540"/>
                  <a:pt x="14217" y="540"/>
                  <a:pt x="14217" y="540"/>
                </a:cubicBezTo>
                <a:cubicBezTo>
                  <a:pt x="14223" y="540"/>
                  <a:pt x="14229" y="540"/>
                  <a:pt x="14229" y="540"/>
                </a:cubicBezTo>
                <a:cubicBezTo>
                  <a:pt x="14235" y="540"/>
                  <a:pt x="14235" y="534"/>
                  <a:pt x="14241" y="534"/>
                </a:cubicBezTo>
                <a:cubicBezTo>
                  <a:pt x="14247" y="528"/>
                  <a:pt x="14253" y="528"/>
                  <a:pt x="14253" y="528"/>
                </a:cubicBezTo>
                <a:cubicBezTo>
                  <a:pt x="14253" y="522"/>
                  <a:pt x="14253" y="522"/>
                  <a:pt x="14253" y="516"/>
                </a:cubicBezTo>
                <a:cubicBezTo>
                  <a:pt x="14253" y="504"/>
                  <a:pt x="14253" y="504"/>
                  <a:pt x="14253" y="504"/>
                </a:cubicBezTo>
                <a:cubicBezTo>
                  <a:pt x="14253" y="498"/>
                  <a:pt x="14247" y="498"/>
                  <a:pt x="14247" y="492"/>
                </a:cubicBezTo>
                <a:cubicBezTo>
                  <a:pt x="14241" y="492"/>
                  <a:pt x="14241" y="492"/>
                  <a:pt x="14235" y="492"/>
                </a:cubicBezTo>
                <a:close/>
                <a:moveTo>
                  <a:pt x="14122" y="308"/>
                </a:moveTo>
                <a:lnTo>
                  <a:pt x="14122" y="308"/>
                </a:lnTo>
                <a:cubicBezTo>
                  <a:pt x="14110" y="308"/>
                  <a:pt x="14110" y="320"/>
                  <a:pt x="14104" y="320"/>
                </a:cubicBezTo>
                <a:cubicBezTo>
                  <a:pt x="14098" y="320"/>
                  <a:pt x="14092" y="314"/>
                  <a:pt x="14087" y="314"/>
                </a:cubicBezTo>
                <a:cubicBezTo>
                  <a:pt x="14087" y="314"/>
                  <a:pt x="14081" y="308"/>
                  <a:pt x="14075" y="308"/>
                </a:cubicBezTo>
                <a:cubicBezTo>
                  <a:pt x="14069" y="320"/>
                  <a:pt x="14069" y="320"/>
                  <a:pt x="14069" y="320"/>
                </a:cubicBezTo>
                <a:cubicBezTo>
                  <a:pt x="14069" y="344"/>
                  <a:pt x="14069" y="344"/>
                  <a:pt x="14069" y="344"/>
                </a:cubicBezTo>
                <a:cubicBezTo>
                  <a:pt x="14075" y="344"/>
                  <a:pt x="14075" y="344"/>
                  <a:pt x="14081" y="344"/>
                </a:cubicBezTo>
                <a:cubicBezTo>
                  <a:pt x="14087" y="350"/>
                  <a:pt x="14087" y="356"/>
                  <a:pt x="14092" y="356"/>
                </a:cubicBezTo>
                <a:cubicBezTo>
                  <a:pt x="14098" y="356"/>
                  <a:pt x="14098" y="362"/>
                  <a:pt x="14104" y="362"/>
                </a:cubicBezTo>
                <a:cubicBezTo>
                  <a:pt x="14110" y="362"/>
                  <a:pt x="14110" y="362"/>
                  <a:pt x="14110" y="362"/>
                </a:cubicBezTo>
                <a:cubicBezTo>
                  <a:pt x="14116" y="362"/>
                  <a:pt x="14122" y="362"/>
                  <a:pt x="14128" y="356"/>
                </a:cubicBezTo>
                <a:cubicBezTo>
                  <a:pt x="14134" y="356"/>
                  <a:pt x="14140" y="356"/>
                  <a:pt x="14140" y="350"/>
                </a:cubicBezTo>
                <a:cubicBezTo>
                  <a:pt x="14140" y="350"/>
                  <a:pt x="14140" y="344"/>
                  <a:pt x="14140" y="338"/>
                </a:cubicBezTo>
                <a:cubicBezTo>
                  <a:pt x="14140" y="338"/>
                  <a:pt x="14140" y="332"/>
                  <a:pt x="14134" y="332"/>
                </a:cubicBezTo>
                <a:cubicBezTo>
                  <a:pt x="14134" y="326"/>
                  <a:pt x="14140" y="320"/>
                  <a:pt x="14134" y="320"/>
                </a:cubicBezTo>
                <a:cubicBezTo>
                  <a:pt x="14134" y="314"/>
                  <a:pt x="14128" y="308"/>
                  <a:pt x="14122" y="308"/>
                </a:cubicBezTo>
                <a:close/>
                <a:moveTo>
                  <a:pt x="11893" y="1648"/>
                </a:moveTo>
                <a:lnTo>
                  <a:pt x="11893" y="1648"/>
                </a:lnTo>
                <a:cubicBezTo>
                  <a:pt x="11887" y="1648"/>
                  <a:pt x="11887" y="1648"/>
                  <a:pt x="11881" y="1648"/>
                </a:cubicBezTo>
                <a:cubicBezTo>
                  <a:pt x="11875" y="1642"/>
                  <a:pt x="11875" y="1642"/>
                  <a:pt x="11869" y="1642"/>
                </a:cubicBezTo>
                <a:cubicBezTo>
                  <a:pt x="11863" y="1642"/>
                  <a:pt x="11863" y="1636"/>
                  <a:pt x="11863" y="1631"/>
                </a:cubicBezTo>
                <a:cubicBezTo>
                  <a:pt x="11863" y="1631"/>
                  <a:pt x="11863" y="1625"/>
                  <a:pt x="11863" y="1619"/>
                </a:cubicBezTo>
                <a:cubicBezTo>
                  <a:pt x="11792" y="1619"/>
                  <a:pt x="11792" y="1619"/>
                  <a:pt x="11792" y="1619"/>
                </a:cubicBezTo>
                <a:cubicBezTo>
                  <a:pt x="11792" y="1625"/>
                  <a:pt x="11792" y="1631"/>
                  <a:pt x="11792" y="1636"/>
                </a:cubicBezTo>
                <a:cubicBezTo>
                  <a:pt x="11792" y="1636"/>
                  <a:pt x="11792" y="1642"/>
                  <a:pt x="11798" y="1648"/>
                </a:cubicBezTo>
                <a:cubicBezTo>
                  <a:pt x="11798" y="1702"/>
                  <a:pt x="11798" y="1702"/>
                  <a:pt x="11798" y="1702"/>
                </a:cubicBezTo>
                <a:cubicBezTo>
                  <a:pt x="11827" y="1702"/>
                  <a:pt x="11827" y="1702"/>
                  <a:pt x="11827" y="1702"/>
                </a:cubicBezTo>
                <a:cubicBezTo>
                  <a:pt x="11834" y="1702"/>
                  <a:pt x="11839" y="1702"/>
                  <a:pt x="11839" y="1696"/>
                </a:cubicBezTo>
                <a:cubicBezTo>
                  <a:pt x="11845" y="1690"/>
                  <a:pt x="11845" y="1684"/>
                  <a:pt x="11851" y="1678"/>
                </a:cubicBezTo>
                <a:cubicBezTo>
                  <a:pt x="11851" y="1678"/>
                  <a:pt x="11851" y="1678"/>
                  <a:pt x="11857" y="1678"/>
                </a:cubicBezTo>
                <a:cubicBezTo>
                  <a:pt x="11863" y="1678"/>
                  <a:pt x="11863" y="1678"/>
                  <a:pt x="11875" y="1672"/>
                </a:cubicBezTo>
                <a:cubicBezTo>
                  <a:pt x="11875" y="1672"/>
                  <a:pt x="11881" y="1672"/>
                  <a:pt x="11887" y="1672"/>
                </a:cubicBezTo>
                <a:cubicBezTo>
                  <a:pt x="11887" y="1666"/>
                  <a:pt x="11887" y="1666"/>
                  <a:pt x="11893" y="1660"/>
                </a:cubicBezTo>
                <a:cubicBezTo>
                  <a:pt x="11893" y="1654"/>
                  <a:pt x="11893" y="1654"/>
                  <a:pt x="11893" y="1648"/>
                </a:cubicBezTo>
                <a:close/>
                <a:moveTo>
                  <a:pt x="12112" y="1233"/>
                </a:moveTo>
                <a:lnTo>
                  <a:pt x="12112" y="1233"/>
                </a:lnTo>
                <a:cubicBezTo>
                  <a:pt x="12106" y="1233"/>
                  <a:pt x="12100" y="1233"/>
                  <a:pt x="12088" y="1233"/>
                </a:cubicBezTo>
                <a:cubicBezTo>
                  <a:pt x="12082" y="1233"/>
                  <a:pt x="12082" y="1233"/>
                  <a:pt x="12077" y="1233"/>
                </a:cubicBezTo>
                <a:cubicBezTo>
                  <a:pt x="12077" y="1269"/>
                  <a:pt x="12077" y="1269"/>
                  <a:pt x="12077" y="1269"/>
                </a:cubicBezTo>
                <a:cubicBezTo>
                  <a:pt x="12065" y="1269"/>
                  <a:pt x="12059" y="1269"/>
                  <a:pt x="12047" y="1269"/>
                </a:cubicBezTo>
                <a:cubicBezTo>
                  <a:pt x="12041" y="1275"/>
                  <a:pt x="12035" y="1275"/>
                  <a:pt x="12023" y="1281"/>
                </a:cubicBezTo>
                <a:cubicBezTo>
                  <a:pt x="12023" y="1287"/>
                  <a:pt x="12023" y="1287"/>
                  <a:pt x="12023" y="1293"/>
                </a:cubicBezTo>
                <a:cubicBezTo>
                  <a:pt x="12023" y="1299"/>
                  <a:pt x="12029" y="1299"/>
                  <a:pt x="12029" y="1304"/>
                </a:cubicBezTo>
                <a:cubicBezTo>
                  <a:pt x="12029" y="1304"/>
                  <a:pt x="12029" y="1310"/>
                  <a:pt x="12029" y="1316"/>
                </a:cubicBezTo>
                <a:cubicBezTo>
                  <a:pt x="12023" y="1322"/>
                  <a:pt x="12017" y="1316"/>
                  <a:pt x="12017" y="1322"/>
                </a:cubicBezTo>
                <a:cubicBezTo>
                  <a:pt x="12011" y="1328"/>
                  <a:pt x="12017" y="1328"/>
                  <a:pt x="12017" y="1334"/>
                </a:cubicBezTo>
                <a:cubicBezTo>
                  <a:pt x="12017" y="1340"/>
                  <a:pt x="12011" y="1340"/>
                  <a:pt x="12011" y="1346"/>
                </a:cubicBezTo>
                <a:cubicBezTo>
                  <a:pt x="12005" y="1346"/>
                  <a:pt x="12000" y="1346"/>
                  <a:pt x="11988" y="1346"/>
                </a:cubicBezTo>
                <a:cubicBezTo>
                  <a:pt x="11988" y="1346"/>
                  <a:pt x="11982" y="1346"/>
                  <a:pt x="11976" y="1346"/>
                </a:cubicBezTo>
                <a:cubicBezTo>
                  <a:pt x="11976" y="1346"/>
                  <a:pt x="11970" y="1352"/>
                  <a:pt x="11970" y="1358"/>
                </a:cubicBezTo>
                <a:cubicBezTo>
                  <a:pt x="11970" y="1358"/>
                  <a:pt x="11970" y="1364"/>
                  <a:pt x="11970" y="1370"/>
                </a:cubicBezTo>
                <a:cubicBezTo>
                  <a:pt x="11970" y="1376"/>
                  <a:pt x="11958" y="1370"/>
                  <a:pt x="11958" y="1376"/>
                </a:cubicBezTo>
                <a:cubicBezTo>
                  <a:pt x="11952" y="1382"/>
                  <a:pt x="11958" y="1387"/>
                  <a:pt x="11958" y="1399"/>
                </a:cubicBezTo>
                <a:cubicBezTo>
                  <a:pt x="11958" y="1399"/>
                  <a:pt x="11958" y="1405"/>
                  <a:pt x="11958" y="1411"/>
                </a:cubicBezTo>
                <a:lnTo>
                  <a:pt x="11958" y="1417"/>
                </a:lnTo>
                <a:cubicBezTo>
                  <a:pt x="11958" y="1423"/>
                  <a:pt x="11958" y="1429"/>
                  <a:pt x="11958" y="1429"/>
                </a:cubicBezTo>
                <a:cubicBezTo>
                  <a:pt x="11988" y="1435"/>
                  <a:pt x="11988" y="1435"/>
                  <a:pt x="11988" y="1435"/>
                </a:cubicBezTo>
                <a:cubicBezTo>
                  <a:pt x="11988" y="1429"/>
                  <a:pt x="11988" y="1423"/>
                  <a:pt x="11988" y="1423"/>
                </a:cubicBezTo>
                <a:cubicBezTo>
                  <a:pt x="11993" y="1417"/>
                  <a:pt x="12000" y="1417"/>
                  <a:pt x="12000" y="1417"/>
                </a:cubicBezTo>
                <a:cubicBezTo>
                  <a:pt x="12005" y="1417"/>
                  <a:pt x="12011" y="1417"/>
                  <a:pt x="12011" y="1417"/>
                </a:cubicBezTo>
                <a:cubicBezTo>
                  <a:pt x="12011" y="1423"/>
                  <a:pt x="12011" y="1429"/>
                  <a:pt x="12017" y="1429"/>
                </a:cubicBezTo>
                <a:cubicBezTo>
                  <a:pt x="12017" y="1435"/>
                  <a:pt x="12023" y="1441"/>
                  <a:pt x="12023" y="1441"/>
                </a:cubicBezTo>
                <a:cubicBezTo>
                  <a:pt x="12029" y="1441"/>
                  <a:pt x="12035" y="1435"/>
                  <a:pt x="12035" y="1429"/>
                </a:cubicBezTo>
                <a:cubicBezTo>
                  <a:pt x="12035" y="1429"/>
                  <a:pt x="12035" y="1423"/>
                  <a:pt x="12035" y="1417"/>
                </a:cubicBezTo>
                <a:cubicBezTo>
                  <a:pt x="12041" y="1423"/>
                  <a:pt x="12041" y="1423"/>
                  <a:pt x="12047" y="1423"/>
                </a:cubicBezTo>
                <a:cubicBezTo>
                  <a:pt x="12053" y="1429"/>
                  <a:pt x="12053" y="1435"/>
                  <a:pt x="12059" y="1435"/>
                </a:cubicBezTo>
                <a:cubicBezTo>
                  <a:pt x="12065" y="1441"/>
                  <a:pt x="12077" y="1441"/>
                  <a:pt x="12082" y="1453"/>
                </a:cubicBezTo>
                <a:cubicBezTo>
                  <a:pt x="12088" y="1453"/>
                  <a:pt x="12088" y="1459"/>
                  <a:pt x="12088" y="1465"/>
                </a:cubicBezTo>
                <a:cubicBezTo>
                  <a:pt x="12071" y="1488"/>
                  <a:pt x="12071" y="1488"/>
                  <a:pt x="12071" y="1488"/>
                </a:cubicBezTo>
                <a:cubicBezTo>
                  <a:pt x="12071" y="1494"/>
                  <a:pt x="12071" y="1494"/>
                  <a:pt x="12071" y="1494"/>
                </a:cubicBezTo>
                <a:cubicBezTo>
                  <a:pt x="12071" y="1500"/>
                  <a:pt x="12077" y="1500"/>
                  <a:pt x="12077" y="1506"/>
                </a:cubicBezTo>
                <a:cubicBezTo>
                  <a:pt x="12136" y="1506"/>
                  <a:pt x="12136" y="1506"/>
                  <a:pt x="12136" y="1506"/>
                </a:cubicBezTo>
                <a:cubicBezTo>
                  <a:pt x="12154" y="1506"/>
                  <a:pt x="12159" y="1512"/>
                  <a:pt x="12177" y="1512"/>
                </a:cubicBezTo>
                <a:cubicBezTo>
                  <a:pt x="12183" y="1512"/>
                  <a:pt x="12189" y="1512"/>
                  <a:pt x="12195" y="1512"/>
                </a:cubicBezTo>
                <a:cubicBezTo>
                  <a:pt x="12201" y="1512"/>
                  <a:pt x="12207" y="1518"/>
                  <a:pt x="12219" y="1518"/>
                </a:cubicBezTo>
                <a:cubicBezTo>
                  <a:pt x="12225" y="1518"/>
                  <a:pt x="12231" y="1518"/>
                  <a:pt x="12237" y="1518"/>
                </a:cubicBezTo>
                <a:cubicBezTo>
                  <a:pt x="12254" y="1518"/>
                  <a:pt x="12254" y="1518"/>
                  <a:pt x="12254" y="1518"/>
                </a:cubicBezTo>
                <a:cubicBezTo>
                  <a:pt x="12260" y="1518"/>
                  <a:pt x="12260" y="1518"/>
                  <a:pt x="12266" y="1518"/>
                </a:cubicBezTo>
                <a:cubicBezTo>
                  <a:pt x="12272" y="1518"/>
                  <a:pt x="12272" y="1518"/>
                  <a:pt x="12272" y="1518"/>
                </a:cubicBezTo>
                <a:cubicBezTo>
                  <a:pt x="12272" y="1494"/>
                  <a:pt x="12272" y="1494"/>
                  <a:pt x="12272" y="1494"/>
                </a:cubicBezTo>
                <a:cubicBezTo>
                  <a:pt x="12272" y="1488"/>
                  <a:pt x="12272" y="1488"/>
                  <a:pt x="12272" y="1482"/>
                </a:cubicBezTo>
                <a:cubicBezTo>
                  <a:pt x="12272" y="1476"/>
                  <a:pt x="12260" y="1482"/>
                  <a:pt x="12260" y="1476"/>
                </a:cubicBezTo>
                <a:cubicBezTo>
                  <a:pt x="12260" y="1470"/>
                  <a:pt x="12260" y="1465"/>
                  <a:pt x="12260" y="1453"/>
                </a:cubicBezTo>
                <a:cubicBezTo>
                  <a:pt x="12254" y="1453"/>
                  <a:pt x="12254" y="1459"/>
                  <a:pt x="12248" y="1453"/>
                </a:cubicBezTo>
                <a:cubicBezTo>
                  <a:pt x="12243" y="1453"/>
                  <a:pt x="12243" y="1447"/>
                  <a:pt x="12237" y="1447"/>
                </a:cubicBezTo>
                <a:cubicBezTo>
                  <a:pt x="12237" y="1441"/>
                  <a:pt x="12237" y="1435"/>
                  <a:pt x="12237" y="1435"/>
                </a:cubicBezTo>
                <a:cubicBezTo>
                  <a:pt x="12237" y="1429"/>
                  <a:pt x="12231" y="1429"/>
                  <a:pt x="12225" y="1423"/>
                </a:cubicBezTo>
                <a:cubicBezTo>
                  <a:pt x="12225" y="1423"/>
                  <a:pt x="12219" y="1417"/>
                  <a:pt x="12213" y="1417"/>
                </a:cubicBezTo>
                <a:cubicBezTo>
                  <a:pt x="12213" y="1411"/>
                  <a:pt x="12207" y="1405"/>
                  <a:pt x="12201" y="1399"/>
                </a:cubicBezTo>
                <a:cubicBezTo>
                  <a:pt x="12201" y="1399"/>
                  <a:pt x="12201" y="1393"/>
                  <a:pt x="12195" y="1387"/>
                </a:cubicBezTo>
                <a:lnTo>
                  <a:pt x="12189" y="1387"/>
                </a:lnTo>
                <a:cubicBezTo>
                  <a:pt x="12183" y="1382"/>
                  <a:pt x="12189" y="1376"/>
                  <a:pt x="12189" y="1376"/>
                </a:cubicBezTo>
                <a:cubicBezTo>
                  <a:pt x="12183" y="1370"/>
                  <a:pt x="12189" y="1370"/>
                  <a:pt x="12189" y="1364"/>
                </a:cubicBezTo>
                <a:cubicBezTo>
                  <a:pt x="12183" y="1358"/>
                  <a:pt x="12183" y="1352"/>
                  <a:pt x="12183" y="1346"/>
                </a:cubicBezTo>
                <a:cubicBezTo>
                  <a:pt x="12183" y="1340"/>
                  <a:pt x="12183" y="1340"/>
                  <a:pt x="12183" y="1340"/>
                </a:cubicBezTo>
                <a:cubicBezTo>
                  <a:pt x="12183" y="1334"/>
                  <a:pt x="12189" y="1334"/>
                  <a:pt x="12195" y="1334"/>
                </a:cubicBezTo>
                <a:cubicBezTo>
                  <a:pt x="12195" y="1328"/>
                  <a:pt x="12195" y="1322"/>
                  <a:pt x="12195" y="1322"/>
                </a:cubicBezTo>
                <a:cubicBezTo>
                  <a:pt x="12195" y="1304"/>
                  <a:pt x="12189" y="1299"/>
                  <a:pt x="12195" y="1287"/>
                </a:cubicBezTo>
                <a:cubicBezTo>
                  <a:pt x="12195" y="1281"/>
                  <a:pt x="12201" y="1281"/>
                  <a:pt x="12207" y="1281"/>
                </a:cubicBezTo>
                <a:cubicBezTo>
                  <a:pt x="12213" y="1275"/>
                  <a:pt x="12219" y="1269"/>
                  <a:pt x="12225" y="1257"/>
                </a:cubicBezTo>
                <a:cubicBezTo>
                  <a:pt x="12231" y="1257"/>
                  <a:pt x="12225" y="1245"/>
                  <a:pt x="12231" y="1245"/>
                </a:cubicBezTo>
                <a:cubicBezTo>
                  <a:pt x="12231" y="1245"/>
                  <a:pt x="12237" y="1245"/>
                  <a:pt x="12243" y="1245"/>
                </a:cubicBezTo>
                <a:cubicBezTo>
                  <a:pt x="12243" y="1239"/>
                  <a:pt x="12248" y="1245"/>
                  <a:pt x="12254" y="1239"/>
                </a:cubicBezTo>
                <a:cubicBezTo>
                  <a:pt x="12254" y="1239"/>
                  <a:pt x="12248" y="1233"/>
                  <a:pt x="12254" y="1227"/>
                </a:cubicBezTo>
                <a:cubicBezTo>
                  <a:pt x="12254" y="1227"/>
                  <a:pt x="12260" y="1227"/>
                  <a:pt x="12266" y="1227"/>
                </a:cubicBezTo>
                <a:cubicBezTo>
                  <a:pt x="12272" y="1221"/>
                  <a:pt x="12278" y="1215"/>
                  <a:pt x="12284" y="1204"/>
                </a:cubicBezTo>
                <a:cubicBezTo>
                  <a:pt x="12284" y="1204"/>
                  <a:pt x="12284" y="1198"/>
                  <a:pt x="12284" y="1192"/>
                </a:cubicBezTo>
                <a:cubicBezTo>
                  <a:pt x="12284" y="1192"/>
                  <a:pt x="12290" y="1192"/>
                  <a:pt x="12296" y="1186"/>
                </a:cubicBezTo>
                <a:cubicBezTo>
                  <a:pt x="12296" y="1186"/>
                  <a:pt x="12296" y="1180"/>
                  <a:pt x="12302" y="1180"/>
                </a:cubicBezTo>
                <a:cubicBezTo>
                  <a:pt x="12302" y="1174"/>
                  <a:pt x="12308" y="1180"/>
                  <a:pt x="12314" y="1180"/>
                </a:cubicBezTo>
                <a:cubicBezTo>
                  <a:pt x="12320" y="1174"/>
                  <a:pt x="12325" y="1168"/>
                  <a:pt x="12332" y="1156"/>
                </a:cubicBezTo>
                <a:cubicBezTo>
                  <a:pt x="12332" y="1156"/>
                  <a:pt x="12332" y="1150"/>
                  <a:pt x="12332" y="1144"/>
                </a:cubicBezTo>
                <a:cubicBezTo>
                  <a:pt x="12332" y="1144"/>
                  <a:pt x="12337" y="1138"/>
                  <a:pt x="12337" y="1132"/>
                </a:cubicBezTo>
                <a:cubicBezTo>
                  <a:pt x="12343" y="1132"/>
                  <a:pt x="12349" y="1132"/>
                  <a:pt x="12349" y="1127"/>
                </a:cubicBezTo>
                <a:cubicBezTo>
                  <a:pt x="12349" y="1121"/>
                  <a:pt x="12355" y="1121"/>
                  <a:pt x="12355" y="1115"/>
                </a:cubicBezTo>
                <a:cubicBezTo>
                  <a:pt x="12361" y="1109"/>
                  <a:pt x="12355" y="1109"/>
                  <a:pt x="12355" y="1103"/>
                </a:cubicBezTo>
                <a:cubicBezTo>
                  <a:pt x="12367" y="1103"/>
                  <a:pt x="12373" y="1103"/>
                  <a:pt x="12385" y="1103"/>
                </a:cubicBezTo>
                <a:cubicBezTo>
                  <a:pt x="12391" y="1103"/>
                  <a:pt x="12391" y="1103"/>
                  <a:pt x="12397" y="1103"/>
                </a:cubicBezTo>
                <a:cubicBezTo>
                  <a:pt x="12403" y="1103"/>
                  <a:pt x="12403" y="1091"/>
                  <a:pt x="12409" y="1091"/>
                </a:cubicBezTo>
                <a:cubicBezTo>
                  <a:pt x="12409" y="1091"/>
                  <a:pt x="12414" y="1091"/>
                  <a:pt x="12420" y="1091"/>
                </a:cubicBezTo>
                <a:cubicBezTo>
                  <a:pt x="12426" y="1091"/>
                  <a:pt x="12432" y="1091"/>
                  <a:pt x="12432" y="1085"/>
                </a:cubicBezTo>
                <a:cubicBezTo>
                  <a:pt x="12438" y="1079"/>
                  <a:pt x="12432" y="1073"/>
                  <a:pt x="12432" y="1073"/>
                </a:cubicBezTo>
                <a:cubicBezTo>
                  <a:pt x="12438" y="1067"/>
                  <a:pt x="12444" y="1067"/>
                  <a:pt x="12444" y="1067"/>
                </a:cubicBezTo>
                <a:cubicBezTo>
                  <a:pt x="12450" y="1067"/>
                  <a:pt x="12456" y="1067"/>
                  <a:pt x="12456" y="1067"/>
                </a:cubicBezTo>
                <a:cubicBezTo>
                  <a:pt x="12462" y="1067"/>
                  <a:pt x="12468" y="1067"/>
                  <a:pt x="12468" y="1067"/>
                </a:cubicBezTo>
                <a:cubicBezTo>
                  <a:pt x="12474" y="1061"/>
                  <a:pt x="12474" y="1061"/>
                  <a:pt x="12480" y="1055"/>
                </a:cubicBezTo>
                <a:cubicBezTo>
                  <a:pt x="12486" y="1055"/>
                  <a:pt x="12486" y="1050"/>
                  <a:pt x="12486" y="1044"/>
                </a:cubicBezTo>
                <a:cubicBezTo>
                  <a:pt x="12492" y="1044"/>
                  <a:pt x="12492" y="1044"/>
                  <a:pt x="12498" y="1038"/>
                </a:cubicBezTo>
                <a:cubicBezTo>
                  <a:pt x="12503" y="1038"/>
                  <a:pt x="12509" y="1038"/>
                  <a:pt x="12509" y="1032"/>
                </a:cubicBezTo>
                <a:cubicBezTo>
                  <a:pt x="12509" y="1020"/>
                  <a:pt x="12509" y="1014"/>
                  <a:pt x="12503" y="1008"/>
                </a:cubicBezTo>
                <a:cubicBezTo>
                  <a:pt x="12515" y="1008"/>
                  <a:pt x="12521" y="1008"/>
                  <a:pt x="12527" y="1008"/>
                </a:cubicBezTo>
                <a:cubicBezTo>
                  <a:pt x="12545" y="1008"/>
                  <a:pt x="12557" y="1008"/>
                  <a:pt x="12575" y="1002"/>
                </a:cubicBezTo>
                <a:cubicBezTo>
                  <a:pt x="12580" y="1002"/>
                  <a:pt x="12580" y="996"/>
                  <a:pt x="12580" y="990"/>
                </a:cubicBezTo>
                <a:cubicBezTo>
                  <a:pt x="12586" y="990"/>
                  <a:pt x="12592" y="984"/>
                  <a:pt x="12598" y="978"/>
                </a:cubicBezTo>
                <a:cubicBezTo>
                  <a:pt x="12598" y="978"/>
                  <a:pt x="12604" y="978"/>
                  <a:pt x="12610" y="978"/>
                </a:cubicBezTo>
                <a:cubicBezTo>
                  <a:pt x="12616" y="978"/>
                  <a:pt x="12622" y="972"/>
                  <a:pt x="12634" y="972"/>
                </a:cubicBezTo>
                <a:cubicBezTo>
                  <a:pt x="12699" y="972"/>
                  <a:pt x="12699" y="972"/>
                  <a:pt x="12699" y="972"/>
                </a:cubicBezTo>
                <a:cubicBezTo>
                  <a:pt x="12705" y="972"/>
                  <a:pt x="12711" y="966"/>
                  <a:pt x="12711" y="966"/>
                </a:cubicBezTo>
                <a:cubicBezTo>
                  <a:pt x="12717" y="961"/>
                  <a:pt x="12717" y="955"/>
                  <a:pt x="12723" y="955"/>
                </a:cubicBezTo>
                <a:cubicBezTo>
                  <a:pt x="12729" y="955"/>
                  <a:pt x="12735" y="955"/>
                  <a:pt x="12747" y="955"/>
                </a:cubicBezTo>
                <a:cubicBezTo>
                  <a:pt x="12752" y="955"/>
                  <a:pt x="12758" y="955"/>
                  <a:pt x="12770" y="955"/>
                </a:cubicBezTo>
                <a:cubicBezTo>
                  <a:pt x="12782" y="949"/>
                  <a:pt x="12782" y="937"/>
                  <a:pt x="12794" y="937"/>
                </a:cubicBezTo>
                <a:cubicBezTo>
                  <a:pt x="12847" y="937"/>
                  <a:pt x="12847" y="937"/>
                  <a:pt x="12847" y="937"/>
                </a:cubicBezTo>
                <a:cubicBezTo>
                  <a:pt x="12853" y="937"/>
                  <a:pt x="12859" y="931"/>
                  <a:pt x="12859" y="931"/>
                </a:cubicBezTo>
                <a:cubicBezTo>
                  <a:pt x="12871" y="925"/>
                  <a:pt x="12871" y="913"/>
                  <a:pt x="12883" y="907"/>
                </a:cubicBezTo>
                <a:cubicBezTo>
                  <a:pt x="12883" y="901"/>
                  <a:pt x="12883" y="895"/>
                  <a:pt x="12889" y="895"/>
                </a:cubicBezTo>
                <a:cubicBezTo>
                  <a:pt x="12889" y="895"/>
                  <a:pt x="12895" y="895"/>
                  <a:pt x="12895" y="889"/>
                </a:cubicBezTo>
                <a:cubicBezTo>
                  <a:pt x="12907" y="889"/>
                  <a:pt x="12913" y="889"/>
                  <a:pt x="12918" y="889"/>
                </a:cubicBezTo>
                <a:cubicBezTo>
                  <a:pt x="12924" y="884"/>
                  <a:pt x="12924" y="884"/>
                  <a:pt x="12924" y="877"/>
                </a:cubicBezTo>
                <a:cubicBezTo>
                  <a:pt x="12924" y="872"/>
                  <a:pt x="12918" y="866"/>
                  <a:pt x="12918" y="866"/>
                </a:cubicBezTo>
                <a:cubicBezTo>
                  <a:pt x="12918" y="860"/>
                  <a:pt x="12913" y="854"/>
                  <a:pt x="12913" y="854"/>
                </a:cubicBezTo>
                <a:cubicBezTo>
                  <a:pt x="12913" y="848"/>
                  <a:pt x="12913" y="842"/>
                  <a:pt x="12907" y="842"/>
                </a:cubicBezTo>
                <a:cubicBezTo>
                  <a:pt x="12901" y="836"/>
                  <a:pt x="12895" y="842"/>
                  <a:pt x="12883" y="842"/>
                </a:cubicBezTo>
                <a:cubicBezTo>
                  <a:pt x="12877" y="842"/>
                  <a:pt x="12877" y="836"/>
                  <a:pt x="12871" y="836"/>
                </a:cubicBezTo>
                <a:cubicBezTo>
                  <a:pt x="12859" y="836"/>
                  <a:pt x="12859" y="836"/>
                  <a:pt x="12859" y="836"/>
                </a:cubicBezTo>
                <a:cubicBezTo>
                  <a:pt x="12847" y="836"/>
                  <a:pt x="12847" y="836"/>
                  <a:pt x="12847" y="836"/>
                </a:cubicBezTo>
                <a:cubicBezTo>
                  <a:pt x="12841" y="836"/>
                  <a:pt x="12841" y="836"/>
                  <a:pt x="12835" y="836"/>
                </a:cubicBezTo>
                <a:cubicBezTo>
                  <a:pt x="12824" y="836"/>
                  <a:pt x="12818" y="836"/>
                  <a:pt x="12812" y="836"/>
                </a:cubicBezTo>
                <a:cubicBezTo>
                  <a:pt x="12800" y="842"/>
                  <a:pt x="12794" y="842"/>
                  <a:pt x="12788" y="848"/>
                </a:cubicBezTo>
                <a:cubicBezTo>
                  <a:pt x="12788" y="854"/>
                  <a:pt x="12788" y="860"/>
                  <a:pt x="12788" y="860"/>
                </a:cubicBezTo>
                <a:cubicBezTo>
                  <a:pt x="12782" y="866"/>
                  <a:pt x="12782" y="866"/>
                  <a:pt x="12782" y="872"/>
                </a:cubicBezTo>
                <a:cubicBezTo>
                  <a:pt x="12776" y="877"/>
                  <a:pt x="12776" y="877"/>
                  <a:pt x="12770" y="877"/>
                </a:cubicBezTo>
                <a:cubicBezTo>
                  <a:pt x="12758" y="884"/>
                  <a:pt x="12752" y="877"/>
                  <a:pt x="12747" y="877"/>
                </a:cubicBezTo>
                <a:cubicBezTo>
                  <a:pt x="12741" y="877"/>
                  <a:pt x="12741" y="877"/>
                  <a:pt x="12735" y="877"/>
                </a:cubicBezTo>
                <a:cubicBezTo>
                  <a:pt x="12729" y="884"/>
                  <a:pt x="12729" y="884"/>
                  <a:pt x="12723" y="884"/>
                </a:cubicBezTo>
                <a:cubicBezTo>
                  <a:pt x="12717" y="889"/>
                  <a:pt x="12717" y="895"/>
                  <a:pt x="12711" y="895"/>
                </a:cubicBezTo>
                <a:cubicBezTo>
                  <a:pt x="12705" y="895"/>
                  <a:pt x="12705" y="901"/>
                  <a:pt x="12699" y="901"/>
                </a:cubicBezTo>
                <a:cubicBezTo>
                  <a:pt x="12699" y="901"/>
                  <a:pt x="12693" y="901"/>
                  <a:pt x="12687" y="901"/>
                </a:cubicBezTo>
                <a:cubicBezTo>
                  <a:pt x="12681" y="901"/>
                  <a:pt x="12675" y="901"/>
                  <a:pt x="12664" y="901"/>
                </a:cubicBezTo>
                <a:cubicBezTo>
                  <a:pt x="12658" y="901"/>
                  <a:pt x="12658" y="901"/>
                  <a:pt x="12652" y="901"/>
                </a:cubicBezTo>
                <a:cubicBezTo>
                  <a:pt x="12646" y="907"/>
                  <a:pt x="12640" y="907"/>
                  <a:pt x="12640" y="907"/>
                </a:cubicBezTo>
                <a:cubicBezTo>
                  <a:pt x="12634" y="913"/>
                  <a:pt x="12628" y="913"/>
                  <a:pt x="12628" y="913"/>
                </a:cubicBezTo>
                <a:cubicBezTo>
                  <a:pt x="12622" y="913"/>
                  <a:pt x="12622" y="919"/>
                  <a:pt x="12616" y="919"/>
                </a:cubicBezTo>
                <a:cubicBezTo>
                  <a:pt x="12610" y="919"/>
                  <a:pt x="12610" y="919"/>
                  <a:pt x="12604" y="919"/>
                </a:cubicBezTo>
                <a:cubicBezTo>
                  <a:pt x="12586" y="925"/>
                  <a:pt x="12580" y="919"/>
                  <a:pt x="12563" y="919"/>
                </a:cubicBezTo>
                <a:cubicBezTo>
                  <a:pt x="12557" y="919"/>
                  <a:pt x="12551" y="919"/>
                  <a:pt x="12539" y="919"/>
                </a:cubicBezTo>
                <a:cubicBezTo>
                  <a:pt x="12527" y="919"/>
                  <a:pt x="12527" y="919"/>
                  <a:pt x="12527" y="919"/>
                </a:cubicBezTo>
                <a:cubicBezTo>
                  <a:pt x="12521" y="919"/>
                  <a:pt x="12521" y="919"/>
                  <a:pt x="12515" y="919"/>
                </a:cubicBezTo>
                <a:cubicBezTo>
                  <a:pt x="12503" y="919"/>
                  <a:pt x="12498" y="919"/>
                  <a:pt x="12492" y="919"/>
                </a:cubicBezTo>
                <a:cubicBezTo>
                  <a:pt x="12486" y="919"/>
                  <a:pt x="12480" y="925"/>
                  <a:pt x="12480" y="925"/>
                </a:cubicBezTo>
                <a:cubicBezTo>
                  <a:pt x="12468" y="931"/>
                  <a:pt x="12462" y="931"/>
                  <a:pt x="12456" y="937"/>
                </a:cubicBezTo>
                <a:cubicBezTo>
                  <a:pt x="12450" y="937"/>
                  <a:pt x="12450" y="943"/>
                  <a:pt x="12450" y="949"/>
                </a:cubicBezTo>
                <a:cubicBezTo>
                  <a:pt x="12444" y="955"/>
                  <a:pt x="12438" y="961"/>
                  <a:pt x="12432" y="966"/>
                </a:cubicBezTo>
                <a:cubicBezTo>
                  <a:pt x="12355" y="966"/>
                  <a:pt x="12355" y="966"/>
                  <a:pt x="12355" y="966"/>
                </a:cubicBezTo>
                <a:cubicBezTo>
                  <a:pt x="12349" y="972"/>
                  <a:pt x="12349" y="972"/>
                  <a:pt x="12343" y="978"/>
                </a:cubicBezTo>
                <a:cubicBezTo>
                  <a:pt x="12337" y="978"/>
                  <a:pt x="12337" y="984"/>
                  <a:pt x="12337" y="990"/>
                </a:cubicBezTo>
                <a:cubicBezTo>
                  <a:pt x="12332" y="990"/>
                  <a:pt x="12332" y="996"/>
                  <a:pt x="12325" y="1002"/>
                </a:cubicBezTo>
                <a:cubicBezTo>
                  <a:pt x="12325" y="1002"/>
                  <a:pt x="12320" y="1002"/>
                  <a:pt x="12314" y="1002"/>
                </a:cubicBezTo>
                <a:cubicBezTo>
                  <a:pt x="12308" y="1008"/>
                  <a:pt x="12302" y="1002"/>
                  <a:pt x="12296" y="1008"/>
                </a:cubicBezTo>
                <a:cubicBezTo>
                  <a:pt x="12296" y="1008"/>
                  <a:pt x="12290" y="1008"/>
                  <a:pt x="12284" y="1008"/>
                </a:cubicBezTo>
                <a:cubicBezTo>
                  <a:pt x="12284" y="1014"/>
                  <a:pt x="12278" y="1014"/>
                  <a:pt x="12272" y="1020"/>
                </a:cubicBezTo>
                <a:cubicBezTo>
                  <a:pt x="12272" y="1020"/>
                  <a:pt x="12272" y="1026"/>
                  <a:pt x="12272" y="1032"/>
                </a:cubicBezTo>
                <a:cubicBezTo>
                  <a:pt x="12272" y="1038"/>
                  <a:pt x="12272" y="1044"/>
                  <a:pt x="12272" y="1055"/>
                </a:cubicBezTo>
                <a:cubicBezTo>
                  <a:pt x="12266" y="1055"/>
                  <a:pt x="12266" y="1050"/>
                  <a:pt x="12260" y="1050"/>
                </a:cubicBezTo>
                <a:cubicBezTo>
                  <a:pt x="12243" y="1050"/>
                  <a:pt x="12237" y="1050"/>
                  <a:pt x="12225" y="1050"/>
                </a:cubicBezTo>
                <a:cubicBezTo>
                  <a:pt x="12219" y="1050"/>
                  <a:pt x="12219" y="1055"/>
                  <a:pt x="12213" y="1055"/>
                </a:cubicBezTo>
                <a:cubicBezTo>
                  <a:pt x="12213" y="1061"/>
                  <a:pt x="12219" y="1061"/>
                  <a:pt x="12219" y="1067"/>
                </a:cubicBezTo>
                <a:cubicBezTo>
                  <a:pt x="12219" y="1079"/>
                  <a:pt x="12213" y="1085"/>
                  <a:pt x="12207" y="1091"/>
                </a:cubicBezTo>
                <a:cubicBezTo>
                  <a:pt x="12201" y="1097"/>
                  <a:pt x="12195" y="1097"/>
                  <a:pt x="12195" y="1103"/>
                </a:cubicBezTo>
                <a:lnTo>
                  <a:pt x="12195" y="1109"/>
                </a:lnTo>
                <a:cubicBezTo>
                  <a:pt x="12195" y="1121"/>
                  <a:pt x="12195" y="1121"/>
                  <a:pt x="12195" y="1121"/>
                </a:cubicBezTo>
                <a:cubicBezTo>
                  <a:pt x="12195" y="1144"/>
                  <a:pt x="12195" y="1144"/>
                  <a:pt x="12195" y="1144"/>
                </a:cubicBezTo>
                <a:cubicBezTo>
                  <a:pt x="12189" y="1144"/>
                  <a:pt x="12183" y="1150"/>
                  <a:pt x="12177" y="1150"/>
                </a:cubicBezTo>
                <a:cubicBezTo>
                  <a:pt x="12166" y="1150"/>
                  <a:pt x="12154" y="1144"/>
                  <a:pt x="12142" y="1150"/>
                </a:cubicBezTo>
                <a:cubicBezTo>
                  <a:pt x="12136" y="1150"/>
                  <a:pt x="12124" y="1150"/>
                  <a:pt x="12118" y="1156"/>
                </a:cubicBezTo>
                <a:cubicBezTo>
                  <a:pt x="12112" y="1162"/>
                  <a:pt x="12106" y="1162"/>
                  <a:pt x="12106" y="1168"/>
                </a:cubicBezTo>
                <a:cubicBezTo>
                  <a:pt x="12094" y="1174"/>
                  <a:pt x="12088" y="1180"/>
                  <a:pt x="12088" y="1186"/>
                </a:cubicBezTo>
                <a:cubicBezTo>
                  <a:pt x="12088" y="1192"/>
                  <a:pt x="12094" y="1198"/>
                  <a:pt x="12094" y="1204"/>
                </a:cubicBezTo>
                <a:cubicBezTo>
                  <a:pt x="12100" y="1204"/>
                  <a:pt x="12100" y="1204"/>
                  <a:pt x="12106" y="1198"/>
                </a:cubicBezTo>
                <a:cubicBezTo>
                  <a:pt x="12112" y="1198"/>
                  <a:pt x="12118" y="1192"/>
                  <a:pt x="12124" y="1192"/>
                </a:cubicBezTo>
                <a:cubicBezTo>
                  <a:pt x="12130" y="1192"/>
                  <a:pt x="12136" y="1192"/>
                  <a:pt x="12142" y="1192"/>
                </a:cubicBezTo>
                <a:cubicBezTo>
                  <a:pt x="12136" y="1204"/>
                  <a:pt x="12136" y="1204"/>
                  <a:pt x="12136" y="1210"/>
                </a:cubicBezTo>
                <a:cubicBezTo>
                  <a:pt x="12136" y="1215"/>
                  <a:pt x="12136" y="1215"/>
                  <a:pt x="12136" y="1215"/>
                </a:cubicBezTo>
                <a:cubicBezTo>
                  <a:pt x="12136" y="1221"/>
                  <a:pt x="12142" y="1227"/>
                  <a:pt x="12142" y="1227"/>
                </a:cubicBezTo>
                <a:cubicBezTo>
                  <a:pt x="12136" y="1227"/>
                  <a:pt x="12118" y="1233"/>
                  <a:pt x="12112" y="1233"/>
                </a:cubicBezTo>
                <a:close/>
                <a:moveTo>
                  <a:pt x="12972" y="1263"/>
                </a:moveTo>
                <a:lnTo>
                  <a:pt x="12972" y="1263"/>
                </a:lnTo>
                <a:cubicBezTo>
                  <a:pt x="12978" y="1263"/>
                  <a:pt x="12984" y="1257"/>
                  <a:pt x="12990" y="1257"/>
                </a:cubicBezTo>
                <a:cubicBezTo>
                  <a:pt x="12990" y="1257"/>
                  <a:pt x="12996" y="1257"/>
                  <a:pt x="13002" y="1257"/>
                </a:cubicBezTo>
                <a:cubicBezTo>
                  <a:pt x="13002" y="1257"/>
                  <a:pt x="13007" y="1251"/>
                  <a:pt x="13013" y="1251"/>
                </a:cubicBezTo>
                <a:cubicBezTo>
                  <a:pt x="13019" y="1251"/>
                  <a:pt x="13025" y="1251"/>
                  <a:pt x="13037" y="1251"/>
                </a:cubicBezTo>
                <a:cubicBezTo>
                  <a:pt x="13043" y="1251"/>
                  <a:pt x="13043" y="1251"/>
                  <a:pt x="13043" y="1251"/>
                </a:cubicBezTo>
                <a:cubicBezTo>
                  <a:pt x="13049" y="1251"/>
                  <a:pt x="13055" y="1245"/>
                  <a:pt x="13055" y="1245"/>
                </a:cubicBezTo>
                <a:cubicBezTo>
                  <a:pt x="13055" y="1239"/>
                  <a:pt x="13061" y="1233"/>
                  <a:pt x="13055" y="1233"/>
                </a:cubicBezTo>
                <a:cubicBezTo>
                  <a:pt x="13055" y="1227"/>
                  <a:pt x="13055" y="1221"/>
                  <a:pt x="13049" y="1221"/>
                </a:cubicBezTo>
                <a:cubicBezTo>
                  <a:pt x="13043" y="1215"/>
                  <a:pt x="13043" y="1215"/>
                  <a:pt x="13037" y="1215"/>
                </a:cubicBezTo>
                <a:cubicBezTo>
                  <a:pt x="13031" y="1215"/>
                  <a:pt x="13031" y="1210"/>
                  <a:pt x="13025" y="1210"/>
                </a:cubicBezTo>
                <a:cubicBezTo>
                  <a:pt x="13019" y="1210"/>
                  <a:pt x="13019" y="1210"/>
                  <a:pt x="13013" y="1210"/>
                </a:cubicBezTo>
                <a:cubicBezTo>
                  <a:pt x="13002" y="1210"/>
                  <a:pt x="13002" y="1215"/>
                  <a:pt x="12990" y="1221"/>
                </a:cubicBezTo>
                <a:cubicBezTo>
                  <a:pt x="12984" y="1221"/>
                  <a:pt x="12984" y="1227"/>
                  <a:pt x="12978" y="1233"/>
                </a:cubicBezTo>
                <a:cubicBezTo>
                  <a:pt x="12972" y="1239"/>
                  <a:pt x="12966" y="1245"/>
                  <a:pt x="12960" y="1251"/>
                </a:cubicBezTo>
                <a:cubicBezTo>
                  <a:pt x="12960" y="1257"/>
                  <a:pt x="12966" y="1263"/>
                  <a:pt x="12972" y="1263"/>
                </a:cubicBezTo>
                <a:close/>
                <a:moveTo>
                  <a:pt x="12563" y="356"/>
                </a:moveTo>
                <a:lnTo>
                  <a:pt x="12563" y="356"/>
                </a:lnTo>
                <a:cubicBezTo>
                  <a:pt x="12569" y="368"/>
                  <a:pt x="12569" y="368"/>
                  <a:pt x="12569" y="368"/>
                </a:cubicBezTo>
                <a:cubicBezTo>
                  <a:pt x="12575" y="374"/>
                  <a:pt x="12580" y="379"/>
                  <a:pt x="12592" y="386"/>
                </a:cubicBezTo>
                <a:cubicBezTo>
                  <a:pt x="12598" y="391"/>
                  <a:pt x="12598" y="391"/>
                  <a:pt x="12604" y="397"/>
                </a:cubicBezTo>
                <a:cubicBezTo>
                  <a:pt x="12610" y="403"/>
                  <a:pt x="12622" y="403"/>
                  <a:pt x="12634" y="403"/>
                </a:cubicBezTo>
                <a:cubicBezTo>
                  <a:pt x="12640" y="403"/>
                  <a:pt x="12646" y="403"/>
                  <a:pt x="12652" y="403"/>
                </a:cubicBezTo>
                <a:cubicBezTo>
                  <a:pt x="12652" y="397"/>
                  <a:pt x="12658" y="397"/>
                  <a:pt x="12658" y="397"/>
                </a:cubicBezTo>
                <a:cubicBezTo>
                  <a:pt x="12664" y="391"/>
                  <a:pt x="12669" y="391"/>
                  <a:pt x="12669" y="391"/>
                </a:cubicBezTo>
                <a:cubicBezTo>
                  <a:pt x="12675" y="386"/>
                  <a:pt x="12675" y="379"/>
                  <a:pt x="12675" y="379"/>
                </a:cubicBezTo>
                <a:cubicBezTo>
                  <a:pt x="12681" y="374"/>
                  <a:pt x="12681" y="368"/>
                  <a:pt x="12687" y="368"/>
                </a:cubicBezTo>
                <a:cubicBezTo>
                  <a:pt x="12687" y="362"/>
                  <a:pt x="12693" y="368"/>
                  <a:pt x="12699" y="362"/>
                </a:cubicBezTo>
                <a:cubicBezTo>
                  <a:pt x="12699" y="362"/>
                  <a:pt x="12705" y="362"/>
                  <a:pt x="12711" y="356"/>
                </a:cubicBezTo>
                <a:cubicBezTo>
                  <a:pt x="12711" y="356"/>
                  <a:pt x="12717" y="356"/>
                  <a:pt x="12723" y="350"/>
                </a:cubicBezTo>
                <a:cubicBezTo>
                  <a:pt x="12729" y="350"/>
                  <a:pt x="12735" y="350"/>
                  <a:pt x="12741" y="344"/>
                </a:cubicBezTo>
                <a:cubicBezTo>
                  <a:pt x="12741" y="338"/>
                  <a:pt x="12741" y="338"/>
                  <a:pt x="12741" y="338"/>
                </a:cubicBezTo>
                <a:cubicBezTo>
                  <a:pt x="12735" y="332"/>
                  <a:pt x="12735" y="332"/>
                  <a:pt x="12729" y="332"/>
                </a:cubicBezTo>
                <a:cubicBezTo>
                  <a:pt x="12717" y="332"/>
                  <a:pt x="12717" y="332"/>
                  <a:pt x="12717" y="332"/>
                </a:cubicBezTo>
                <a:cubicBezTo>
                  <a:pt x="12717" y="332"/>
                  <a:pt x="12711" y="326"/>
                  <a:pt x="12705" y="326"/>
                </a:cubicBezTo>
                <a:cubicBezTo>
                  <a:pt x="12699" y="326"/>
                  <a:pt x="12693" y="326"/>
                  <a:pt x="12687" y="326"/>
                </a:cubicBezTo>
                <a:cubicBezTo>
                  <a:pt x="12681" y="326"/>
                  <a:pt x="12675" y="326"/>
                  <a:pt x="12669" y="326"/>
                </a:cubicBezTo>
                <a:cubicBezTo>
                  <a:pt x="12669" y="326"/>
                  <a:pt x="12664" y="326"/>
                  <a:pt x="12658" y="332"/>
                </a:cubicBezTo>
                <a:cubicBezTo>
                  <a:pt x="12658" y="332"/>
                  <a:pt x="12664" y="338"/>
                  <a:pt x="12658" y="338"/>
                </a:cubicBezTo>
                <a:cubicBezTo>
                  <a:pt x="12652" y="344"/>
                  <a:pt x="12652" y="338"/>
                  <a:pt x="12646" y="338"/>
                </a:cubicBezTo>
                <a:cubicBezTo>
                  <a:pt x="12634" y="344"/>
                  <a:pt x="12622" y="338"/>
                  <a:pt x="12610" y="338"/>
                </a:cubicBezTo>
                <a:cubicBezTo>
                  <a:pt x="12610" y="344"/>
                  <a:pt x="12604" y="344"/>
                  <a:pt x="12598" y="344"/>
                </a:cubicBezTo>
                <a:cubicBezTo>
                  <a:pt x="12598" y="344"/>
                  <a:pt x="12592" y="350"/>
                  <a:pt x="12586" y="350"/>
                </a:cubicBezTo>
                <a:cubicBezTo>
                  <a:pt x="12586" y="356"/>
                  <a:pt x="12580" y="362"/>
                  <a:pt x="12580" y="362"/>
                </a:cubicBezTo>
                <a:cubicBezTo>
                  <a:pt x="12575" y="362"/>
                  <a:pt x="12569" y="356"/>
                  <a:pt x="12563" y="356"/>
                </a:cubicBezTo>
                <a:close/>
                <a:moveTo>
                  <a:pt x="12426" y="356"/>
                </a:moveTo>
                <a:lnTo>
                  <a:pt x="12426" y="356"/>
                </a:lnTo>
                <a:cubicBezTo>
                  <a:pt x="12426" y="362"/>
                  <a:pt x="12426" y="362"/>
                  <a:pt x="12426" y="368"/>
                </a:cubicBezTo>
                <a:cubicBezTo>
                  <a:pt x="12420" y="368"/>
                  <a:pt x="12426" y="374"/>
                  <a:pt x="12426" y="379"/>
                </a:cubicBezTo>
                <a:cubicBezTo>
                  <a:pt x="12420" y="379"/>
                  <a:pt x="12414" y="379"/>
                  <a:pt x="12414" y="379"/>
                </a:cubicBezTo>
                <a:cubicBezTo>
                  <a:pt x="12403" y="386"/>
                  <a:pt x="12397" y="391"/>
                  <a:pt x="12391" y="397"/>
                </a:cubicBezTo>
                <a:cubicBezTo>
                  <a:pt x="12385" y="397"/>
                  <a:pt x="12385" y="403"/>
                  <a:pt x="12385" y="409"/>
                </a:cubicBezTo>
                <a:cubicBezTo>
                  <a:pt x="12397" y="415"/>
                  <a:pt x="12397" y="415"/>
                  <a:pt x="12397" y="415"/>
                </a:cubicBezTo>
                <a:cubicBezTo>
                  <a:pt x="12397" y="415"/>
                  <a:pt x="12403" y="421"/>
                  <a:pt x="12409" y="421"/>
                </a:cubicBezTo>
                <a:cubicBezTo>
                  <a:pt x="12414" y="421"/>
                  <a:pt x="12414" y="421"/>
                  <a:pt x="12426" y="421"/>
                </a:cubicBezTo>
                <a:lnTo>
                  <a:pt x="12426" y="421"/>
                </a:lnTo>
                <a:cubicBezTo>
                  <a:pt x="12432" y="421"/>
                  <a:pt x="12438" y="415"/>
                  <a:pt x="12438" y="415"/>
                </a:cubicBezTo>
                <a:cubicBezTo>
                  <a:pt x="12444" y="415"/>
                  <a:pt x="12450" y="415"/>
                  <a:pt x="12456" y="415"/>
                </a:cubicBezTo>
                <a:cubicBezTo>
                  <a:pt x="12474" y="415"/>
                  <a:pt x="12474" y="415"/>
                  <a:pt x="12474" y="415"/>
                </a:cubicBezTo>
                <a:cubicBezTo>
                  <a:pt x="12480" y="415"/>
                  <a:pt x="12486" y="415"/>
                  <a:pt x="12492" y="415"/>
                </a:cubicBezTo>
                <a:cubicBezTo>
                  <a:pt x="12503" y="421"/>
                  <a:pt x="12515" y="421"/>
                  <a:pt x="12533" y="415"/>
                </a:cubicBezTo>
                <a:cubicBezTo>
                  <a:pt x="12539" y="415"/>
                  <a:pt x="12539" y="415"/>
                  <a:pt x="12545" y="415"/>
                </a:cubicBezTo>
                <a:cubicBezTo>
                  <a:pt x="12539" y="409"/>
                  <a:pt x="12533" y="403"/>
                  <a:pt x="12533" y="403"/>
                </a:cubicBezTo>
                <a:cubicBezTo>
                  <a:pt x="12527" y="397"/>
                  <a:pt x="12527" y="397"/>
                  <a:pt x="12521" y="391"/>
                </a:cubicBezTo>
                <a:cubicBezTo>
                  <a:pt x="12521" y="386"/>
                  <a:pt x="12527" y="379"/>
                  <a:pt x="12521" y="379"/>
                </a:cubicBezTo>
                <a:cubicBezTo>
                  <a:pt x="12521" y="368"/>
                  <a:pt x="12509" y="362"/>
                  <a:pt x="12509" y="356"/>
                </a:cubicBezTo>
                <a:cubicBezTo>
                  <a:pt x="12509" y="350"/>
                  <a:pt x="12509" y="338"/>
                  <a:pt x="12509" y="332"/>
                </a:cubicBezTo>
                <a:cubicBezTo>
                  <a:pt x="12492" y="332"/>
                  <a:pt x="12492" y="332"/>
                  <a:pt x="12492" y="332"/>
                </a:cubicBezTo>
                <a:cubicBezTo>
                  <a:pt x="12486" y="332"/>
                  <a:pt x="12486" y="332"/>
                  <a:pt x="12480" y="332"/>
                </a:cubicBezTo>
                <a:cubicBezTo>
                  <a:pt x="12474" y="338"/>
                  <a:pt x="12474" y="338"/>
                  <a:pt x="12474" y="344"/>
                </a:cubicBezTo>
                <a:cubicBezTo>
                  <a:pt x="12468" y="350"/>
                  <a:pt x="12468" y="350"/>
                  <a:pt x="12462" y="356"/>
                </a:cubicBezTo>
                <a:cubicBezTo>
                  <a:pt x="12456" y="356"/>
                  <a:pt x="12450" y="356"/>
                  <a:pt x="12450" y="356"/>
                </a:cubicBezTo>
                <a:cubicBezTo>
                  <a:pt x="12444" y="362"/>
                  <a:pt x="12444" y="362"/>
                  <a:pt x="12438" y="362"/>
                </a:cubicBezTo>
                <a:lnTo>
                  <a:pt x="12426" y="356"/>
                </a:lnTo>
                <a:close/>
                <a:moveTo>
                  <a:pt x="12403" y="457"/>
                </a:moveTo>
                <a:lnTo>
                  <a:pt x="12403" y="457"/>
                </a:lnTo>
                <a:cubicBezTo>
                  <a:pt x="12397" y="457"/>
                  <a:pt x="12397" y="463"/>
                  <a:pt x="12391" y="463"/>
                </a:cubicBezTo>
                <a:cubicBezTo>
                  <a:pt x="12379" y="463"/>
                  <a:pt x="12379" y="463"/>
                  <a:pt x="12379" y="463"/>
                </a:cubicBezTo>
                <a:cubicBezTo>
                  <a:pt x="12373" y="463"/>
                  <a:pt x="12373" y="468"/>
                  <a:pt x="12367" y="468"/>
                </a:cubicBezTo>
                <a:cubicBezTo>
                  <a:pt x="12355" y="468"/>
                  <a:pt x="12355" y="468"/>
                  <a:pt x="12355" y="468"/>
                </a:cubicBezTo>
                <a:cubicBezTo>
                  <a:pt x="12361" y="468"/>
                  <a:pt x="12355" y="474"/>
                  <a:pt x="12355" y="480"/>
                </a:cubicBezTo>
                <a:cubicBezTo>
                  <a:pt x="12361" y="480"/>
                  <a:pt x="12361" y="486"/>
                  <a:pt x="12361" y="492"/>
                </a:cubicBezTo>
                <a:cubicBezTo>
                  <a:pt x="12367" y="492"/>
                  <a:pt x="12373" y="492"/>
                  <a:pt x="12379" y="492"/>
                </a:cubicBezTo>
                <a:cubicBezTo>
                  <a:pt x="12379" y="492"/>
                  <a:pt x="12385" y="492"/>
                  <a:pt x="12391" y="492"/>
                </a:cubicBezTo>
                <a:cubicBezTo>
                  <a:pt x="12391" y="486"/>
                  <a:pt x="12397" y="486"/>
                  <a:pt x="12403" y="486"/>
                </a:cubicBezTo>
                <a:cubicBezTo>
                  <a:pt x="12409" y="480"/>
                  <a:pt x="12414" y="480"/>
                  <a:pt x="12426" y="480"/>
                </a:cubicBezTo>
                <a:cubicBezTo>
                  <a:pt x="12420" y="474"/>
                  <a:pt x="12426" y="468"/>
                  <a:pt x="12426" y="468"/>
                </a:cubicBezTo>
                <a:cubicBezTo>
                  <a:pt x="12420" y="463"/>
                  <a:pt x="12414" y="463"/>
                  <a:pt x="12414" y="457"/>
                </a:cubicBezTo>
                <a:cubicBezTo>
                  <a:pt x="12409" y="457"/>
                  <a:pt x="12409" y="457"/>
                  <a:pt x="12403" y="457"/>
                </a:cubicBezTo>
                <a:close/>
                <a:moveTo>
                  <a:pt x="12201" y="439"/>
                </a:moveTo>
                <a:lnTo>
                  <a:pt x="12201" y="439"/>
                </a:lnTo>
                <a:cubicBezTo>
                  <a:pt x="12201" y="474"/>
                  <a:pt x="12201" y="474"/>
                  <a:pt x="12201" y="474"/>
                </a:cubicBezTo>
                <a:cubicBezTo>
                  <a:pt x="12254" y="474"/>
                  <a:pt x="12254" y="474"/>
                  <a:pt x="12254" y="474"/>
                </a:cubicBezTo>
                <a:cubicBezTo>
                  <a:pt x="12260" y="468"/>
                  <a:pt x="12266" y="468"/>
                  <a:pt x="12266" y="463"/>
                </a:cubicBezTo>
                <a:cubicBezTo>
                  <a:pt x="12266" y="463"/>
                  <a:pt x="12266" y="457"/>
                  <a:pt x="12266" y="451"/>
                </a:cubicBezTo>
                <a:cubicBezTo>
                  <a:pt x="12266" y="451"/>
                  <a:pt x="12272" y="451"/>
                  <a:pt x="12272" y="445"/>
                </a:cubicBezTo>
                <a:cubicBezTo>
                  <a:pt x="12272" y="457"/>
                  <a:pt x="12272" y="468"/>
                  <a:pt x="12278" y="474"/>
                </a:cubicBezTo>
                <a:cubicBezTo>
                  <a:pt x="12284" y="480"/>
                  <a:pt x="12290" y="480"/>
                  <a:pt x="12296" y="480"/>
                </a:cubicBezTo>
                <a:cubicBezTo>
                  <a:pt x="12302" y="480"/>
                  <a:pt x="12302" y="474"/>
                  <a:pt x="12308" y="474"/>
                </a:cubicBezTo>
                <a:cubicBezTo>
                  <a:pt x="12314" y="474"/>
                  <a:pt x="12314" y="474"/>
                  <a:pt x="12320" y="474"/>
                </a:cubicBezTo>
                <a:cubicBezTo>
                  <a:pt x="12320" y="463"/>
                  <a:pt x="12320" y="457"/>
                  <a:pt x="12320" y="439"/>
                </a:cubicBezTo>
                <a:cubicBezTo>
                  <a:pt x="12367" y="439"/>
                  <a:pt x="12367" y="439"/>
                  <a:pt x="12367" y="439"/>
                </a:cubicBezTo>
                <a:cubicBezTo>
                  <a:pt x="12367" y="427"/>
                  <a:pt x="12367" y="427"/>
                  <a:pt x="12367" y="427"/>
                </a:cubicBezTo>
                <a:cubicBezTo>
                  <a:pt x="12367" y="427"/>
                  <a:pt x="12367" y="421"/>
                  <a:pt x="12367" y="415"/>
                </a:cubicBezTo>
                <a:cubicBezTo>
                  <a:pt x="12284" y="415"/>
                  <a:pt x="12284" y="415"/>
                  <a:pt x="12284" y="415"/>
                </a:cubicBezTo>
                <a:cubicBezTo>
                  <a:pt x="12272" y="415"/>
                  <a:pt x="12266" y="421"/>
                  <a:pt x="12260" y="427"/>
                </a:cubicBezTo>
                <a:cubicBezTo>
                  <a:pt x="12254" y="427"/>
                  <a:pt x="12248" y="433"/>
                  <a:pt x="12243" y="433"/>
                </a:cubicBezTo>
                <a:cubicBezTo>
                  <a:pt x="12237" y="433"/>
                  <a:pt x="12237" y="439"/>
                  <a:pt x="12231" y="439"/>
                </a:cubicBezTo>
                <a:cubicBezTo>
                  <a:pt x="12225" y="445"/>
                  <a:pt x="12213" y="445"/>
                  <a:pt x="12201" y="451"/>
                </a:cubicBezTo>
                <a:lnTo>
                  <a:pt x="12201" y="439"/>
                </a:lnTo>
                <a:close/>
                <a:moveTo>
                  <a:pt x="12041" y="445"/>
                </a:moveTo>
                <a:lnTo>
                  <a:pt x="12041" y="445"/>
                </a:lnTo>
                <a:cubicBezTo>
                  <a:pt x="12041" y="445"/>
                  <a:pt x="12053" y="445"/>
                  <a:pt x="12053" y="439"/>
                </a:cubicBezTo>
                <a:cubicBezTo>
                  <a:pt x="12053" y="439"/>
                  <a:pt x="12053" y="433"/>
                  <a:pt x="12053" y="427"/>
                </a:cubicBezTo>
                <a:cubicBezTo>
                  <a:pt x="12053" y="427"/>
                  <a:pt x="12053" y="421"/>
                  <a:pt x="12059" y="415"/>
                </a:cubicBezTo>
                <a:cubicBezTo>
                  <a:pt x="12065" y="415"/>
                  <a:pt x="12071" y="421"/>
                  <a:pt x="12082" y="415"/>
                </a:cubicBezTo>
                <a:cubicBezTo>
                  <a:pt x="12082" y="415"/>
                  <a:pt x="12088" y="415"/>
                  <a:pt x="12094" y="415"/>
                </a:cubicBezTo>
                <a:cubicBezTo>
                  <a:pt x="12100" y="415"/>
                  <a:pt x="12100" y="409"/>
                  <a:pt x="12106" y="409"/>
                </a:cubicBezTo>
                <a:cubicBezTo>
                  <a:pt x="12112" y="403"/>
                  <a:pt x="12118" y="409"/>
                  <a:pt x="12124" y="409"/>
                </a:cubicBezTo>
                <a:cubicBezTo>
                  <a:pt x="12130" y="403"/>
                  <a:pt x="12136" y="397"/>
                  <a:pt x="12136" y="397"/>
                </a:cubicBezTo>
                <a:cubicBezTo>
                  <a:pt x="12142" y="397"/>
                  <a:pt x="12148" y="397"/>
                  <a:pt x="12148" y="397"/>
                </a:cubicBezTo>
                <a:cubicBezTo>
                  <a:pt x="12159" y="397"/>
                  <a:pt x="12166" y="397"/>
                  <a:pt x="12171" y="397"/>
                </a:cubicBezTo>
                <a:cubicBezTo>
                  <a:pt x="12177" y="397"/>
                  <a:pt x="12177" y="391"/>
                  <a:pt x="12183" y="391"/>
                </a:cubicBezTo>
                <a:cubicBezTo>
                  <a:pt x="12189" y="391"/>
                  <a:pt x="12183" y="379"/>
                  <a:pt x="12189" y="379"/>
                </a:cubicBezTo>
                <a:cubicBezTo>
                  <a:pt x="12201" y="379"/>
                  <a:pt x="12201" y="386"/>
                  <a:pt x="12213" y="391"/>
                </a:cubicBezTo>
                <a:cubicBezTo>
                  <a:pt x="12213" y="391"/>
                  <a:pt x="12219" y="391"/>
                  <a:pt x="12225" y="391"/>
                </a:cubicBezTo>
                <a:cubicBezTo>
                  <a:pt x="12231" y="391"/>
                  <a:pt x="12231" y="397"/>
                  <a:pt x="12237" y="397"/>
                </a:cubicBezTo>
                <a:cubicBezTo>
                  <a:pt x="12260" y="397"/>
                  <a:pt x="12260" y="397"/>
                  <a:pt x="12260" y="397"/>
                </a:cubicBezTo>
                <a:cubicBezTo>
                  <a:pt x="12260" y="391"/>
                  <a:pt x="12260" y="386"/>
                  <a:pt x="12260" y="386"/>
                </a:cubicBezTo>
                <a:cubicBezTo>
                  <a:pt x="12260" y="374"/>
                  <a:pt x="12254" y="368"/>
                  <a:pt x="12254" y="362"/>
                </a:cubicBezTo>
                <a:cubicBezTo>
                  <a:pt x="12254" y="350"/>
                  <a:pt x="12266" y="344"/>
                  <a:pt x="12272" y="344"/>
                </a:cubicBezTo>
                <a:cubicBezTo>
                  <a:pt x="12284" y="344"/>
                  <a:pt x="12284" y="350"/>
                  <a:pt x="12290" y="350"/>
                </a:cubicBezTo>
                <a:cubicBezTo>
                  <a:pt x="12296" y="356"/>
                  <a:pt x="12302" y="356"/>
                  <a:pt x="12302" y="356"/>
                </a:cubicBezTo>
                <a:cubicBezTo>
                  <a:pt x="12308" y="356"/>
                  <a:pt x="12308" y="362"/>
                  <a:pt x="12308" y="368"/>
                </a:cubicBezTo>
                <a:cubicBezTo>
                  <a:pt x="12320" y="374"/>
                  <a:pt x="12325" y="379"/>
                  <a:pt x="12337" y="379"/>
                </a:cubicBezTo>
                <a:cubicBezTo>
                  <a:pt x="12349" y="379"/>
                  <a:pt x="12355" y="374"/>
                  <a:pt x="12367" y="374"/>
                </a:cubicBezTo>
                <a:cubicBezTo>
                  <a:pt x="12367" y="368"/>
                  <a:pt x="12373" y="368"/>
                  <a:pt x="12373" y="362"/>
                </a:cubicBezTo>
                <a:cubicBezTo>
                  <a:pt x="12373" y="356"/>
                  <a:pt x="12367" y="356"/>
                  <a:pt x="12367" y="350"/>
                </a:cubicBezTo>
                <a:cubicBezTo>
                  <a:pt x="12367" y="338"/>
                  <a:pt x="12367" y="338"/>
                  <a:pt x="12367" y="338"/>
                </a:cubicBezTo>
                <a:cubicBezTo>
                  <a:pt x="12361" y="338"/>
                  <a:pt x="12355" y="332"/>
                  <a:pt x="12343" y="338"/>
                </a:cubicBezTo>
                <a:cubicBezTo>
                  <a:pt x="12337" y="338"/>
                  <a:pt x="12337" y="338"/>
                  <a:pt x="12332" y="338"/>
                </a:cubicBezTo>
                <a:cubicBezTo>
                  <a:pt x="12325" y="338"/>
                  <a:pt x="12320" y="338"/>
                  <a:pt x="12308" y="338"/>
                </a:cubicBezTo>
                <a:cubicBezTo>
                  <a:pt x="12308" y="338"/>
                  <a:pt x="12302" y="338"/>
                  <a:pt x="12296" y="338"/>
                </a:cubicBezTo>
                <a:cubicBezTo>
                  <a:pt x="12302" y="326"/>
                  <a:pt x="12302" y="326"/>
                  <a:pt x="12308" y="320"/>
                </a:cubicBezTo>
                <a:cubicBezTo>
                  <a:pt x="12314" y="314"/>
                  <a:pt x="12320" y="314"/>
                  <a:pt x="12325" y="308"/>
                </a:cubicBezTo>
                <a:cubicBezTo>
                  <a:pt x="12332" y="302"/>
                  <a:pt x="12332" y="297"/>
                  <a:pt x="12337" y="291"/>
                </a:cubicBezTo>
                <a:cubicBezTo>
                  <a:pt x="12332" y="279"/>
                  <a:pt x="12332" y="279"/>
                  <a:pt x="12332" y="279"/>
                </a:cubicBezTo>
                <a:cubicBezTo>
                  <a:pt x="12325" y="279"/>
                  <a:pt x="12325" y="279"/>
                  <a:pt x="12320" y="279"/>
                </a:cubicBezTo>
                <a:cubicBezTo>
                  <a:pt x="12314" y="279"/>
                  <a:pt x="12314" y="285"/>
                  <a:pt x="12308" y="285"/>
                </a:cubicBezTo>
                <a:cubicBezTo>
                  <a:pt x="12302" y="285"/>
                  <a:pt x="12296" y="285"/>
                  <a:pt x="12296" y="285"/>
                </a:cubicBezTo>
                <a:cubicBezTo>
                  <a:pt x="12284" y="285"/>
                  <a:pt x="12284" y="285"/>
                  <a:pt x="12284" y="285"/>
                </a:cubicBezTo>
                <a:cubicBezTo>
                  <a:pt x="12278" y="285"/>
                  <a:pt x="12278" y="291"/>
                  <a:pt x="12272" y="291"/>
                </a:cubicBezTo>
                <a:cubicBezTo>
                  <a:pt x="12266" y="291"/>
                  <a:pt x="12260" y="291"/>
                  <a:pt x="12260" y="291"/>
                </a:cubicBezTo>
                <a:cubicBezTo>
                  <a:pt x="12254" y="297"/>
                  <a:pt x="12248" y="297"/>
                  <a:pt x="12248" y="302"/>
                </a:cubicBezTo>
                <a:cubicBezTo>
                  <a:pt x="12248" y="302"/>
                  <a:pt x="12248" y="308"/>
                  <a:pt x="12248" y="314"/>
                </a:cubicBezTo>
                <a:cubicBezTo>
                  <a:pt x="12248" y="314"/>
                  <a:pt x="12248" y="320"/>
                  <a:pt x="12248" y="326"/>
                </a:cubicBezTo>
                <a:cubicBezTo>
                  <a:pt x="12248" y="332"/>
                  <a:pt x="12248" y="332"/>
                  <a:pt x="12248" y="338"/>
                </a:cubicBezTo>
                <a:cubicBezTo>
                  <a:pt x="12237" y="338"/>
                  <a:pt x="12231" y="338"/>
                  <a:pt x="12219" y="338"/>
                </a:cubicBezTo>
                <a:cubicBezTo>
                  <a:pt x="12219" y="338"/>
                  <a:pt x="12213" y="338"/>
                  <a:pt x="12207" y="338"/>
                </a:cubicBezTo>
                <a:cubicBezTo>
                  <a:pt x="12195" y="338"/>
                  <a:pt x="12195" y="338"/>
                  <a:pt x="12195" y="338"/>
                </a:cubicBezTo>
                <a:cubicBezTo>
                  <a:pt x="12183" y="338"/>
                  <a:pt x="12183" y="338"/>
                  <a:pt x="12183" y="338"/>
                </a:cubicBezTo>
                <a:cubicBezTo>
                  <a:pt x="12177" y="338"/>
                  <a:pt x="12171" y="332"/>
                  <a:pt x="12171" y="338"/>
                </a:cubicBezTo>
                <a:cubicBezTo>
                  <a:pt x="12166" y="338"/>
                  <a:pt x="12159" y="338"/>
                  <a:pt x="12159" y="344"/>
                </a:cubicBezTo>
                <a:cubicBezTo>
                  <a:pt x="12159" y="350"/>
                  <a:pt x="12166" y="356"/>
                  <a:pt x="12166" y="356"/>
                </a:cubicBezTo>
                <a:cubicBezTo>
                  <a:pt x="12159" y="362"/>
                  <a:pt x="12154" y="362"/>
                  <a:pt x="12154" y="362"/>
                </a:cubicBezTo>
                <a:cubicBezTo>
                  <a:pt x="12154" y="368"/>
                  <a:pt x="12159" y="368"/>
                  <a:pt x="12159" y="374"/>
                </a:cubicBezTo>
                <a:cubicBezTo>
                  <a:pt x="12159" y="397"/>
                  <a:pt x="12159" y="397"/>
                  <a:pt x="12159" y="397"/>
                </a:cubicBezTo>
                <a:cubicBezTo>
                  <a:pt x="12142" y="397"/>
                  <a:pt x="12130" y="397"/>
                  <a:pt x="12112" y="397"/>
                </a:cubicBezTo>
                <a:cubicBezTo>
                  <a:pt x="12106" y="397"/>
                  <a:pt x="12100" y="397"/>
                  <a:pt x="12100" y="403"/>
                </a:cubicBezTo>
                <a:cubicBezTo>
                  <a:pt x="12094" y="403"/>
                  <a:pt x="12088" y="403"/>
                  <a:pt x="12088" y="403"/>
                </a:cubicBezTo>
                <a:cubicBezTo>
                  <a:pt x="12082" y="403"/>
                  <a:pt x="12082" y="409"/>
                  <a:pt x="12077" y="409"/>
                </a:cubicBezTo>
                <a:cubicBezTo>
                  <a:pt x="12071" y="409"/>
                  <a:pt x="12065" y="409"/>
                  <a:pt x="12065" y="409"/>
                </a:cubicBezTo>
                <a:cubicBezTo>
                  <a:pt x="12059" y="409"/>
                  <a:pt x="12059" y="415"/>
                  <a:pt x="12053" y="415"/>
                </a:cubicBezTo>
                <a:cubicBezTo>
                  <a:pt x="12047" y="415"/>
                  <a:pt x="12047" y="421"/>
                  <a:pt x="12041" y="427"/>
                </a:cubicBezTo>
                <a:cubicBezTo>
                  <a:pt x="12029" y="439"/>
                  <a:pt x="12029" y="439"/>
                  <a:pt x="12029" y="439"/>
                </a:cubicBezTo>
                <a:lnTo>
                  <a:pt x="12041" y="445"/>
                </a:lnTo>
                <a:close/>
                <a:moveTo>
                  <a:pt x="11810" y="368"/>
                </a:moveTo>
                <a:lnTo>
                  <a:pt x="11810" y="368"/>
                </a:lnTo>
                <a:cubicBezTo>
                  <a:pt x="11804" y="368"/>
                  <a:pt x="11798" y="368"/>
                  <a:pt x="11792" y="368"/>
                </a:cubicBezTo>
                <a:cubicBezTo>
                  <a:pt x="11786" y="368"/>
                  <a:pt x="11780" y="374"/>
                  <a:pt x="11780" y="374"/>
                </a:cubicBezTo>
                <a:cubicBezTo>
                  <a:pt x="11774" y="379"/>
                  <a:pt x="11774" y="379"/>
                  <a:pt x="11768" y="379"/>
                </a:cubicBezTo>
                <a:cubicBezTo>
                  <a:pt x="11762" y="379"/>
                  <a:pt x="11762" y="379"/>
                  <a:pt x="11762" y="379"/>
                </a:cubicBezTo>
                <a:cubicBezTo>
                  <a:pt x="11756" y="379"/>
                  <a:pt x="11750" y="379"/>
                  <a:pt x="11745" y="379"/>
                </a:cubicBezTo>
                <a:cubicBezTo>
                  <a:pt x="11739" y="379"/>
                  <a:pt x="11739" y="374"/>
                  <a:pt x="11733" y="374"/>
                </a:cubicBezTo>
                <a:cubicBezTo>
                  <a:pt x="11727" y="374"/>
                  <a:pt x="11721" y="374"/>
                  <a:pt x="11721" y="368"/>
                </a:cubicBezTo>
                <a:cubicBezTo>
                  <a:pt x="11715" y="374"/>
                  <a:pt x="11715" y="379"/>
                  <a:pt x="11709" y="386"/>
                </a:cubicBezTo>
                <a:lnTo>
                  <a:pt x="11709" y="397"/>
                </a:lnTo>
                <a:cubicBezTo>
                  <a:pt x="11703" y="397"/>
                  <a:pt x="11703" y="403"/>
                  <a:pt x="11697" y="403"/>
                </a:cubicBezTo>
                <a:cubicBezTo>
                  <a:pt x="11691" y="403"/>
                  <a:pt x="11691" y="391"/>
                  <a:pt x="11685" y="391"/>
                </a:cubicBezTo>
                <a:cubicBezTo>
                  <a:pt x="11679" y="391"/>
                  <a:pt x="11679" y="391"/>
                  <a:pt x="11673" y="391"/>
                </a:cubicBezTo>
                <a:cubicBezTo>
                  <a:pt x="11661" y="386"/>
                  <a:pt x="11656" y="386"/>
                  <a:pt x="11650" y="386"/>
                </a:cubicBezTo>
                <a:cubicBezTo>
                  <a:pt x="11626" y="386"/>
                  <a:pt x="11626" y="386"/>
                  <a:pt x="11626" y="386"/>
                </a:cubicBezTo>
                <a:cubicBezTo>
                  <a:pt x="11626" y="391"/>
                  <a:pt x="11626" y="403"/>
                  <a:pt x="11632" y="409"/>
                </a:cubicBezTo>
                <a:cubicBezTo>
                  <a:pt x="11638" y="421"/>
                  <a:pt x="11644" y="427"/>
                  <a:pt x="11656" y="427"/>
                </a:cubicBezTo>
                <a:cubicBezTo>
                  <a:pt x="11668" y="427"/>
                  <a:pt x="11668" y="421"/>
                  <a:pt x="11679" y="415"/>
                </a:cubicBezTo>
                <a:cubicBezTo>
                  <a:pt x="11679" y="415"/>
                  <a:pt x="11685" y="415"/>
                  <a:pt x="11691" y="415"/>
                </a:cubicBezTo>
                <a:cubicBezTo>
                  <a:pt x="11697" y="415"/>
                  <a:pt x="11697" y="409"/>
                  <a:pt x="11703" y="409"/>
                </a:cubicBezTo>
                <a:cubicBezTo>
                  <a:pt x="11709" y="409"/>
                  <a:pt x="11709" y="403"/>
                  <a:pt x="11715" y="403"/>
                </a:cubicBezTo>
                <a:cubicBezTo>
                  <a:pt x="11727" y="403"/>
                  <a:pt x="11733" y="403"/>
                  <a:pt x="11739" y="403"/>
                </a:cubicBezTo>
                <a:cubicBezTo>
                  <a:pt x="11750" y="403"/>
                  <a:pt x="11750" y="403"/>
                  <a:pt x="11762" y="403"/>
                </a:cubicBezTo>
                <a:cubicBezTo>
                  <a:pt x="11768" y="403"/>
                  <a:pt x="11768" y="409"/>
                  <a:pt x="11774" y="409"/>
                </a:cubicBezTo>
                <a:cubicBezTo>
                  <a:pt x="11774" y="409"/>
                  <a:pt x="11780" y="403"/>
                  <a:pt x="11786" y="403"/>
                </a:cubicBezTo>
                <a:cubicBezTo>
                  <a:pt x="11786" y="421"/>
                  <a:pt x="11786" y="421"/>
                  <a:pt x="11786" y="421"/>
                </a:cubicBezTo>
                <a:cubicBezTo>
                  <a:pt x="11780" y="427"/>
                  <a:pt x="11780" y="433"/>
                  <a:pt x="11774" y="433"/>
                </a:cubicBezTo>
                <a:cubicBezTo>
                  <a:pt x="11768" y="433"/>
                  <a:pt x="11762" y="433"/>
                  <a:pt x="11750" y="433"/>
                </a:cubicBezTo>
                <a:cubicBezTo>
                  <a:pt x="11750" y="457"/>
                  <a:pt x="11750" y="457"/>
                  <a:pt x="11750" y="457"/>
                </a:cubicBezTo>
                <a:cubicBezTo>
                  <a:pt x="11750" y="463"/>
                  <a:pt x="11750" y="463"/>
                  <a:pt x="11756" y="468"/>
                </a:cubicBezTo>
                <a:cubicBezTo>
                  <a:pt x="11762" y="474"/>
                  <a:pt x="11762" y="474"/>
                  <a:pt x="11768" y="480"/>
                </a:cubicBezTo>
                <a:cubicBezTo>
                  <a:pt x="11780" y="486"/>
                  <a:pt x="11780" y="486"/>
                  <a:pt x="11780" y="486"/>
                </a:cubicBezTo>
                <a:cubicBezTo>
                  <a:pt x="11792" y="492"/>
                  <a:pt x="11798" y="492"/>
                  <a:pt x="11816" y="492"/>
                </a:cubicBezTo>
                <a:cubicBezTo>
                  <a:pt x="11822" y="492"/>
                  <a:pt x="11827" y="492"/>
                  <a:pt x="11834" y="492"/>
                </a:cubicBezTo>
                <a:cubicBezTo>
                  <a:pt x="11839" y="486"/>
                  <a:pt x="11845" y="486"/>
                  <a:pt x="11845" y="480"/>
                </a:cubicBezTo>
                <a:cubicBezTo>
                  <a:pt x="11851" y="474"/>
                  <a:pt x="11857" y="468"/>
                  <a:pt x="11857" y="463"/>
                </a:cubicBezTo>
                <a:cubicBezTo>
                  <a:pt x="11857" y="457"/>
                  <a:pt x="11851" y="451"/>
                  <a:pt x="11851" y="439"/>
                </a:cubicBezTo>
                <a:cubicBezTo>
                  <a:pt x="11851" y="427"/>
                  <a:pt x="11851" y="427"/>
                  <a:pt x="11851" y="427"/>
                </a:cubicBezTo>
                <a:cubicBezTo>
                  <a:pt x="11863" y="427"/>
                  <a:pt x="11875" y="427"/>
                  <a:pt x="11887" y="427"/>
                </a:cubicBezTo>
                <a:cubicBezTo>
                  <a:pt x="11893" y="427"/>
                  <a:pt x="11893" y="427"/>
                  <a:pt x="11899" y="427"/>
                </a:cubicBezTo>
                <a:cubicBezTo>
                  <a:pt x="11905" y="427"/>
                  <a:pt x="11905" y="427"/>
                  <a:pt x="11905" y="427"/>
                </a:cubicBezTo>
                <a:cubicBezTo>
                  <a:pt x="11911" y="427"/>
                  <a:pt x="11916" y="427"/>
                  <a:pt x="11922" y="427"/>
                </a:cubicBezTo>
                <a:cubicBezTo>
                  <a:pt x="11928" y="427"/>
                  <a:pt x="11928" y="421"/>
                  <a:pt x="11934" y="415"/>
                </a:cubicBezTo>
                <a:cubicBezTo>
                  <a:pt x="11940" y="415"/>
                  <a:pt x="11940" y="415"/>
                  <a:pt x="11946" y="415"/>
                </a:cubicBezTo>
                <a:cubicBezTo>
                  <a:pt x="11952" y="409"/>
                  <a:pt x="11952" y="403"/>
                  <a:pt x="11952" y="397"/>
                </a:cubicBezTo>
                <a:cubicBezTo>
                  <a:pt x="11952" y="379"/>
                  <a:pt x="11952" y="379"/>
                  <a:pt x="11952" y="379"/>
                </a:cubicBezTo>
                <a:cubicBezTo>
                  <a:pt x="11940" y="374"/>
                  <a:pt x="11934" y="374"/>
                  <a:pt x="11922" y="374"/>
                </a:cubicBezTo>
                <a:cubicBezTo>
                  <a:pt x="11922" y="338"/>
                  <a:pt x="11922" y="338"/>
                  <a:pt x="11922" y="338"/>
                </a:cubicBezTo>
                <a:cubicBezTo>
                  <a:pt x="11916" y="338"/>
                  <a:pt x="11916" y="338"/>
                  <a:pt x="11911" y="338"/>
                </a:cubicBezTo>
                <a:cubicBezTo>
                  <a:pt x="11905" y="338"/>
                  <a:pt x="11905" y="338"/>
                  <a:pt x="11899" y="338"/>
                </a:cubicBezTo>
                <a:cubicBezTo>
                  <a:pt x="11887" y="338"/>
                  <a:pt x="11881" y="338"/>
                  <a:pt x="11875" y="338"/>
                </a:cubicBezTo>
                <a:cubicBezTo>
                  <a:pt x="11875" y="344"/>
                  <a:pt x="11875" y="350"/>
                  <a:pt x="11875" y="350"/>
                </a:cubicBezTo>
                <a:cubicBezTo>
                  <a:pt x="11875" y="356"/>
                  <a:pt x="11869" y="356"/>
                  <a:pt x="11863" y="362"/>
                </a:cubicBezTo>
                <a:cubicBezTo>
                  <a:pt x="11863" y="368"/>
                  <a:pt x="11857" y="368"/>
                  <a:pt x="11851" y="374"/>
                </a:cubicBezTo>
                <a:cubicBezTo>
                  <a:pt x="11839" y="379"/>
                  <a:pt x="11827" y="368"/>
                  <a:pt x="11810" y="368"/>
                </a:cubicBezTo>
                <a:close/>
                <a:moveTo>
                  <a:pt x="10179" y="468"/>
                </a:moveTo>
                <a:lnTo>
                  <a:pt x="10179" y="468"/>
                </a:lnTo>
                <a:cubicBezTo>
                  <a:pt x="10179" y="474"/>
                  <a:pt x="10185" y="468"/>
                  <a:pt x="10191" y="474"/>
                </a:cubicBezTo>
                <a:cubicBezTo>
                  <a:pt x="10197" y="474"/>
                  <a:pt x="10197" y="474"/>
                  <a:pt x="10203" y="480"/>
                </a:cubicBezTo>
                <a:cubicBezTo>
                  <a:pt x="10215" y="480"/>
                  <a:pt x="10215" y="480"/>
                  <a:pt x="10215" y="480"/>
                </a:cubicBezTo>
                <a:cubicBezTo>
                  <a:pt x="10215" y="480"/>
                  <a:pt x="10221" y="480"/>
                  <a:pt x="10227" y="480"/>
                </a:cubicBezTo>
                <a:cubicBezTo>
                  <a:pt x="10233" y="480"/>
                  <a:pt x="10233" y="486"/>
                  <a:pt x="10245" y="486"/>
                </a:cubicBezTo>
                <a:cubicBezTo>
                  <a:pt x="10250" y="486"/>
                  <a:pt x="10256" y="486"/>
                  <a:pt x="10262" y="486"/>
                </a:cubicBezTo>
                <a:cubicBezTo>
                  <a:pt x="10268" y="480"/>
                  <a:pt x="10268" y="480"/>
                  <a:pt x="10274" y="480"/>
                </a:cubicBezTo>
                <a:cubicBezTo>
                  <a:pt x="10286" y="480"/>
                  <a:pt x="10286" y="480"/>
                  <a:pt x="10292" y="480"/>
                </a:cubicBezTo>
                <a:cubicBezTo>
                  <a:pt x="10298" y="480"/>
                  <a:pt x="10304" y="480"/>
                  <a:pt x="10304" y="486"/>
                </a:cubicBezTo>
                <a:cubicBezTo>
                  <a:pt x="10310" y="486"/>
                  <a:pt x="10310" y="486"/>
                  <a:pt x="10316" y="492"/>
                </a:cubicBezTo>
                <a:cubicBezTo>
                  <a:pt x="10322" y="492"/>
                  <a:pt x="10316" y="498"/>
                  <a:pt x="10322" y="504"/>
                </a:cubicBezTo>
                <a:cubicBezTo>
                  <a:pt x="10233" y="504"/>
                  <a:pt x="10233" y="504"/>
                  <a:pt x="10233" y="504"/>
                </a:cubicBezTo>
                <a:cubicBezTo>
                  <a:pt x="10233" y="528"/>
                  <a:pt x="10233" y="528"/>
                  <a:pt x="10233" y="528"/>
                </a:cubicBezTo>
                <a:cubicBezTo>
                  <a:pt x="10245" y="534"/>
                  <a:pt x="10250" y="534"/>
                  <a:pt x="10256" y="540"/>
                </a:cubicBezTo>
                <a:cubicBezTo>
                  <a:pt x="10268" y="540"/>
                  <a:pt x="10268" y="552"/>
                  <a:pt x="10280" y="552"/>
                </a:cubicBezTo>
                <a:cubicBezTo>
                  <a:pt x="10339" y="552"/>
                  <a:pt x="10339" y="552"/>
                  <a:pt x="10339" y="552"/>
                </a:cubicBezTo>
                <a:cubicBezTo>
                  <a:pt x="10345" y="552"/>
                  <a:pt x="10351" y="545"/>
                  <a:pt x="10351" y="545"/>
                </a:cubicBezTo>
                <a:cubicBezTo>
                  <a:pt x="10363" y="545"/>
                  <a:pt x="10369" y="545"/>
                  <a:pt x="10375" y="552"/>
                </a:cubicBezTo>
                <a:cubicBezTo>
                  <a:pt x="10381" y="552"/>
                  <a:pt x="10381" y="557"/>
                  <a:pt x="10387" y="563"/>
                </a:cubicBezTo>
                <a:cubicBezTo>
                  <a:pt x="10387" y="563"/>
                  <a:pt x="10393" y="563"/>
                  <a:pt x="10399" y="569"/>
                </a:cubicBezTo>
                <a:cubicBezTo>
                  <a:pt x="10404" y="569"/>
                  <a:pt x="10404" y="569"/>
                  <a:pt x="10411" y="569"/>
                </a:cubicBezTo>
                <a:cubicBezTo>
                  <a:pt x="10416" y="569"/>
                  <a:pt x="10422" y="569"/>
                  <a:pt x="10428" y="569"/>
                </a:cubicBezTo>
                <a:cubicBezTo>
                  <a:pt x="10440" y="569"/>
                  <a:pt x="10446" y="569"/>
                  <a:pt x="10458" y="569"/>
                </a:cubicBezTo>
                <a:cubicBezTo>
                  <a:pt x="10464" y="563"/>
                  <a:pt x="10464" y="563"/>
                  <a:pt x="10470" y="563"/>
                </a:cubicBezTo>
                <a:cubicBezTo>
                  <a:pt x="10476" y="557"/>
                  <a:pt x="10476" y="557"/>
                  <a:pt x="10482" y="552"/>
                </a:cubicBezTo>
                <a:cubicBezTo>
                  <a:pt x="10488" y="552"/>
                  <a:pt x="10488" y="540"/>
                  <a:pt x="10493" y="540"/>
                </a:cubicBezTo>
                <a:cubicBezTo>
                  <a:pt x="10511" y="540"/>
                  <a:pt x="10517" y="552"/>
                  <a:pt x="10529" y="552"/>
                </a:cubicBezTo>
                <a:cubicBezTo>
                  <a:pt x="10541" y="552"/>
                  <a:pt x="10553" y="552"/>
                  <a:pt x="10559" y="545"/>
                </a:cubicBezTo>
                <a:cubicBezTo>
                  <a:pt x="10565" y="540"/>
                  <a:pt x="10570" y="540"/>
                  <a:pt x="10570" y="540"/>
                </a:cubicBezTo>
                <a:cubicBezTo>
                  <a:pt x="10577" y="534"/>
                  <a:pt x="10570" y="522"/>
                  <a:pt x="10570" y="516"/>
                </a:cubicBezTo>
                <a:cubicBezTo>
                  <a:pt x="10577" y="504"/>
                  <a:pt x="10577" y="498"/>
                  <a:pt x="10588" y="498"/>
                </a:cubicBezTo>
                <a:cubicBezTo>
                  <a:pt x="10594" y="498"/>
                  <a:pt x="10594" y="498"/>
                  <a:pt x="10600" y="498"/>
                </a:cubicBezTo>
                <a:cubicBezTo>
                  <a:pt x="10606" y="498"/>
                  <a:pt x="10606" y="498"/>
                  <a:pt x="10612" y="492"/>
                </a:cubicBezTo>
                <a:cubicBezTo>
                  <a:pt x="10618" y="492"/>
                  <a:pt x="10618" y="486"/>
                  <a:pt x="10624" y="486"/>
                </a:cubicBezTo>
                <a:cubicBezTo>
                  <a:pt x="10636" y="480"/>
                  <a:pt x="10636" y="480"/>
                  <a:pt x="10636" y="480"/>
                </a:cubicBezTo>
                <a:cubicBezTo>
                  <a:pt x="10630" y="474"/>
                  <a:pt x="10624" y="463"/>
                  <a:pt x="10618" y="463"/>
                </a:cubicBezTo>
                <a:cubicBezTo>
                  <a:pt x="10606" y="457"/>
                  <a:pt x="10600" y="457"/>
                  <a:pt x="10594" y="457"/>
                </a:cubicBezTo>
                <a:cubicBezTo>
                  <a:pt x="10588" y="457"/>
                  <a:pt x="10582" y="457"/>
                  <a:pt x="10577" y="457"/>
                </a:cubicBezTo>
                <a:cubicBezTo>
                  <a:pt x="10570" y="457"/>
                  <a:pt x="10565" y="468"/>
                  <a:pt x="10559" y="468"/>
                </a:cubicBezTo>
                <a:cubicBezTo>
                  <a:pt x="10535" y="468"/>
                  <a:pt x="10535" y="468"/>
                  <a:pt x="10535" y="468"/>
                </a:cubicBezTo>
                <a:cubicBezTo>
                  <a:pt x="10535" y="463"/>
                  <a:pt x="10535" y="457"/>
                  <a:pt x="10535" y="451"/>
                </a:cubicBezTo>
                <a:cubicBezTo>
                  <a:pt x="10535" y="445"/>
                  <a:pt x="10529" y="445"/>
                  <a:pt x="10529" y="439"/>
                </a:cubicBezTo>
                <a:cubicBezTo>
                  <a:pt x="10523" y="433"/>
                  <a:pt x="10517" y="433"/>
                  <a:pt x="10511" y="427"/>
                </a:cubicBezTo>
                <a:cubicBezTo>
                  <a:pt x="10511" y="427"/>
                  <a:pt x="10505" y="421"/>
                  <a:pt x="10505" y="415"/>
                </a:cubicBezTo>
                <a:cubicBezTo>
                  <a:pt x="10499" y="421"/>
                  <a:pt x="10499" y="421"/>
                  <a:pt x="10493" y="421"/>
                </a:cubicBezTo>
                <a:cubicBezTo>
                  <a:pt x="10488" y="421"/>
                  <a:pt x="10488" y="427"/>
                  <a:pt x="10488" y="433"/>
                </a:cubicBezTo>
                <a:cubicBezTo>
                  <a:pt x="10482" y="433"/>
                  <a:pt x="10476" y="439"/>
                  <a:pt x="10476" y="445"/>
                </a:cubicBezTo>
                <a:cubicBezTo>
                  <a:pt x="10464" y="451"/>
                  <a:pt x="10458" y="457"/>
                  <a:pt x="10446" y="457"/>
                </a:cubicBezTo>
                <a:cubicBezTo>
                  <a:pt x="10446" y="457"/>
                  <a:pt x="10440" y="463"/>
                  <a:pt x="10434" y="463"/>
                </a:cubicBezTo>
                <a:cubicBezTo>
                  <a:pt x="10428" y="463"/>
                  <a:pt x="10428" y="457"/>
                  <a:pt x="10422" y="451"/>
                </a:cubicBezTo>
                <a:cubicBezTo>
                  <a:pt x="10446" y="427"/>
                  <a:pt x="10446" y="427"/>
                  <a:pt x="10446" y="427"/>
                </a:cubicBezTo>
                <a:cubicBezTo>
                  <a:pt x="10446" y="421"/>
                  <a:pt x="10446" y="421"/>
                  <a:pt x="10446" y="421"/>
                </a:cubicBezTo>
                <a:cubicBezTo>
                  <a:pt x="10446" y="415"/>
                  <a:pt x="10446" y="415"/>
                  <a:pt x="10446" y="409"/>
                </a:cubicBezTo>
                <a:cubicBezTo>
                  <a:pt x="10440" y="409"/>
                  <a:pt x="10440" y="409"/>
                  <a:pt x="10434" y="415"/>
                </a:cubicBezTo>
                <a:cubicBezTo>
                  <a:pt x="10428" y="415"/>
                  <a:pt x="10428" y="421"/>
                  <a:pt x="10422" y="421"/>
                </a:cubicBezTo>
                <a:cubicBezTo>
                  <a:pt x="10416" y="421"/>
                  <a:pt x="10416" y="421"/>
                  <a:pt x="10416" y="421"/>
                </a:cubicBezTo>
                <a:cubicBezTo>
                  <a:pt x="10411" y="427"/>
                  <a:pt x="10411" y="415"/>
                  <a:pt x="10404" y="415"/>
                </a:cubicBezTo>
                <a:cubicBezTo>
                  <a:pt x="10369" y="415"/>
                  <a:pt x="10369" y="415"/>
                  <a:pt x="10369" y="415"/>
                </a:cubicBezTo>
                <a:cubicBezTo>
                  <a:pt x="10369" y="427"/>
                  <a:pt x="10369" y="433"/>
                  <a:pt x="10369" y="445"/>
                </a:cubicBezTo>
                <a:cubicBezTo>
                  <a:pt x="10369" y="457"/>
                  <a:pt x="10369" y="463"/>
                  <a:pt x="10363" y="468"/>
                </a:cubicBezTo>
                <a:cubicBezTo>
                  <a:pt x="10363" y="474"/>
                  <a:pt x="10357" y="474"/>
                  <a:pt x="10357" y="480"/>
                </a:cubicBezTo>
                <a:cubicBezTo>
                  <a:pt x="10345" y="480"/>
                  <a:pt x="10345" y="480"/>
                  <a:pt x="10345" y="480"/>
                </a:cubicBezTo>
                <a:cubicBezTo>
                  <a:pt x="10345" y="463"/>
                  <a:pt x="10345" y="457"/>
                  <a:pt x="10339" y="445"/>
                </a:cubicBezTo>
                <a:cubicBezTo>
                  <a:pt x="10339" y="439"/>
                  <a:pt x="10333" y="439"/>
                  <a:pt x="10327" y="433"/>
                </a:cubicBezTo>
                <a:cubicBezTo>
                  <a:pt x="10327" y="433"/>
                  <a:pt x="10322" y="433"/>
                  <a:pt x="10316" y="427"/>
                </a:cubicBezTo>
                <a:cubicBezTo>
                  <a:pt x="10310" y="427"/>
                  <a:pt x="10310" y="427"/>
                  <a:pt x="10304" y="427"/>
                </a:cubicBezTo>
                <a:cubicBezTo>
                  <a:pt x="10268" y="427"/>
                  <a:pt x="10250" y="421"/>
                  <a:pt x="10209" y="421"/>
                </a:cubicBezTo>
                <a:cubicBezTo>
                  <a:pt x="10209" y="421"/>
                  <a:pt x="10203" y="427"/>
                  <a:pt x="10197" y="427"/>
                </a:cubicBezTo>
                <a:lnTo>
                  <a:pt x="10191" y="427"/>
                </a:lnTo>
                <a:cubicBezTo>
                  <a:pt x="10179" y="433"/>
                  <a:pt x="10173" y="439"/>
                  <a:pt x="10173" y="445"/>
                </a:cubicBezTo>
                <a:cubicBezTo>
                  <a:pt x="10173" y="457"/>
                  <a:pt x="10173" y="463"/>
                  <a:pt x="10179" y="468"/>
                </a:cubicBezTo>
                <a:close/>
                <a:moveTo>
                  <a:pt x="10061" y="682"/>
                </a:moveTo>
                <a:lnTo>
                  <a:pt x="10061" y="682"/>
                </a:lnTo>
                <a:cubicBezTo>
                  <a:pt x="10061" y="688"/>
                  <a:pt x="10067" y="688"/>
                  <a:pt x="10067" y="688"/>
                </a:cubicBezTo>
                <a:cubicBezTo>
                  <a:pt x="10067" y="688"/>
                  <a:pt x="10067" y="700"/>
                  <a:pt x="10061" y="700"/>
                </a:cubicBezTo>
                <a:cubicBezTo>
                  <a:pt x="10055" y="700"/>
                  <a:pt x="10049" y="694"/>
                  <a:pt x="10037" y="694"/>
                </a:cubicBezTo>
                <a:cubicBezTo>
                  <a:pt x="10025" y="694"/>
                  <a:pt x="10025" y="694"/>
                  <a:pt x="10025" y="694"/>
                </a:cubicBezTo>
                <a:cubicBezTo>
                  <a:pt x="10019" y="694"/>
                  <a:pt x="10013" y="694"/>
                  <a:pt x="10013" y="694"/>
                </a:cubicBezTo>
                <a:cubicBezTo>
                  <a:pt x="10001" y="694"/>
                  <a:pt x="9995" y="688"/>
                  <a:pt x="9990" y="694"/>
                </a:cubicBezTo>
                <a:cubicBezTo>
                  <a:pt x="9983" y="694"/>
                  <a:pt x="9983" y="694"/>
                  <a:pt x="9978" y="700"/>
                </a:cubicBezTo>
                <a:cubicBezTo>
                  <a:pt x="9972" y="700"/>
                  <a:pt x="9972" y="706"/>
                  <a:pt x="9966" y="706"/>
                </a:cubicBezTo>
                <a:cubicBezTo>
                  <a:pt x="9954" y="706"/>
                  <a:pt x="9942" y="700"/>
                  <a:pt x="9930" y="706"/>
                </a:cubicBezTo>
                <a:cubicBezTo>
                  <a:pt x="9912" y="706"/>
                  <a:pt x="9906" y="706"/>
                  <a:pt x="9895" y="718"/>
                </a:cubicBezTo>
                <a:cubicBezTo>
                  <a:pt x="9889" y="718"/>
                  <a:pt x="9889" y="723"/>
                  <a:pt x="9889" y="729"/>
                </a:cubicBezTo>
                <a:cubicBezTo>
                  <a:pt x="9889" y="753"/>
                  <a:pt x="9889" y="753"/>
                  <a:pt x="9889" y="753"/>
                </a:cubicBezTo>
                <a:cubicBezTo>
                  <a:pt x="9906" y="747"/>
                  <a:pt x="9912" y="747"/>
                  <a:pt x="9924" y="747"/>
                </a:cubicBezTo>
                <a:cubicBezTo>
                  <a:pt x="9936" y="747"/>
                  <a:pt x="9936" y="747"/>
                  <a:pt x="9936" y="747"/>
                </a:cubicBezTo>
                <a:cubicBezTo>
                  <a:pt x="9942" y="747"/>
                  <a:pt x="9942" y="747"/>
                  <a:pt x="9948" y="747"/>
                </a:cubicBezTo>
                <a:cubicBezTo>
                  <a:pt x="9954" y="747"/>
                  <a:pt x="9960" y="753"/>
                  <a:pt x="9966" y="753"/>
                </a:cubicBezTo>
                <a:cubicBezTo>
                  <a:pt x="9978" y="753"/>
                  <a:pt x="9990" y="753"/>
                  <a:pt x="9995" y="747"/>
                </a:cubicBezTo>
                <a:cubicBezTo>
                  <a:pt x="10007" y="741"/>
                  <a:pt x="10013" y="735"/>
                  <a:pt x="10019" y="729"/>
                </a:cubicBezTo>
                <a:cubicBezTo>
                  <a:pt x="10025" y="729"/>
                  <a:pt x="10031" y="723"/>
                  <a:pt x="10037" y="723"/>
                </a:cubicBezTo>
                <a:cubicBezTo>
                  <a:pt x="10043" y="723"/>
                  <a:pt x="10043" y="723"/>
                  <a:pt x="10043" y="723"/>
                </a:cubicBezTo>
                <a:cubicBezTo>
                  <a:pt x="10049" y="723"/>
                  <a:pt x="10049" y="723"/>
                  <a:pt x="10055" y="723"/>
                </a:cubicBezTo>
                <a:cubicBezTo>
                  <a:pt x="10061" y="729"/>
                  <a:pt x="10055" y="735"/>
                  <a:pt x="10061" y="735"/>
                </a:cubicBezTo>
                <a:cubicBezTo>
                  <a:pt x="10055" y="741"/>
                  <a:pt x="10055" y="747"/>
                  <a:pt x="10049" y="747"/>
                </a:cubicBezTo>
                <a:cubicBezTo>
                  <a:pt x="10049" y="747"/>
                  <a:pt x="10043" y="747"/>
                  <a:pt x="10037" y="747"/>
                </a:cubicBezTo>
                <a:cubicBezTo>
                  <a:pt x="10037" y="753"/>
                  <a:pt x="10031" y="753"/>
                  <a:pt x="10031" y="753"/>
                </a:cubicBezTo>
                <a:cubicBezTo>
                  <a:pt x="10025" y="753"/>
                  <a:pt x="10025" y="759"/>
                  <a:pt x="10019" y="765"/>
                </a:cubicBezTo>
                <a:cubicBezTo>
                  <a:pt x="10013" y="765"/>
                  <a:pt x="10007" y="771"/>
                  <a:pt x="10001" y="771"/>
                </a:cubicBezTo>
                <a:cubicBezTo>
                  <a:pt x="9995" y="771"/>
                  <a:pt x="9990" y="771"/>
                  <a:pt x="9983" y="771"/>
                </a:cubicBezTo>
                <a:cubicBezTo>
                  <a:pt x="9972" y="771"/>
                  <a:pt x="9960" y="771"/>
                  <a:pt x="9948" y="771"/>
                </a:cubicBezTo>
                <a:cubicBezTo>
                  <a:pt x="9942" y="771"/>
                  <a:pt x="9936" y="771"/>
                  <a:pt x="9936" y="771"/>
                </a:cubicBezTo>
                <a:cubicBezTo>
                  <a:pt x="9930" y="771"/>
                  <a:pt x="9924" y="771"/>
                  <a:pt x="9924" y="777"/>
                </a:cubicBezTo>
                <a:cubicBezTo>
                  <a:pt x="9918" y="777"/>
                  <a:pt x="9912" y="777"/>
                  <a:pt x="9912" y="777"/>
                </a:cubicBezTo>
                <a:cubicBezTo>
                  <a:pt x="9906" y="783"/>
                  <a:pt x="9906" y="783"/>
                  <a:pt x="9906" y="789"/>
                </a:cubicBezTo>
                <a:cubicBezTo>
                  <a:pt x="9906" y="795"/>
                  <a:pt x="9912" y="795"/>
                  <a:pt x="9912" y="800"/>
                </a:cubicBezTo>
                <a:cubicBezTo>
                  <a:pt x="9918" y="812"/>
                  <a:pt x="9924" y="818"/>
                  <a:pt x="9930" y="818"/>
                </a:cubicBezTo>
                <a:cubicBezTo>
                  <a:pt x="9936" y="824"/>
                  <a:pt x="9936" y="818"/>
                  <a:pt x="9942" y="818"/>
                </a:cubicBezTo>
                <a:cubicBezTo>
                  <a:pt x="9954" y="824"/>
                  <a:pt x="9960" y="818"/>
                  <a:pt x="9966" y="818"/>
                </a:cubicBezTo>
                <a:cubicBezTo>
                  <a:pt x="9972" y="818"/>
                  <a:pt x="9972" y="824"/>
                  <a:pt x="9978" y="824"/>
                </a:cubicBezTo>
                <a:cubicBezTo>
                  <a:pt x="9983" y="824"/>
                  <a:pt x="9990" y="830"/>
                  <a:pt x="10001" y="836"/>
                </a:cubicBezTo>
                <a:cubicBezTo>
                  <a:pt x="10001" y="836"/>
                  <a:pt x="10007" y="842"/>
                  <a:pt x="10013" y="842"/>
                </a:cubicBezTo>
                <a:cubicBezTo>
                  <a:pt x="10013" y="848"/>
                  <a:pt x="10013" y="854"/>
                  <a:pt x="10019" y="854"/>
                </a:cubicBezTo>
                <a:cubicBezTo>
                  <a:pt x="10019" y="860"/>
                  <a:pt x="10025" y="860"/>
                  <a:pt x="10025" y="866"/>
                </a:cubicBezTo>
                <a:cubicBezTo>
                  <a:pt x="10031" y="877"/>
                  <a:pt x="10037" y="877"/>
                  <a:pt x="10043" y="889"/>
                </a:cubicBezTo>
                <a:cubicBezTo>
                  <a:pt x="10055" y="884"/>
                  <a:pt x="10055" y="884"/>
                  <a:pt x="10055" y="884"/>
                </a:cubicBezTo>
                <a:lnTo>
                  <a:pt x="10055" y="877"/>
                </a:lnTo>
                <a:cubicBezTo>
                  <a:pt x="10055" y="872"/>
                  <a:pt x="10061" y="866"/>
                  <a:pt x="10061" y="866"/>
                </a:cubicBezTo>
                <a:cubicBezTo>
                  <a:pt x="10067" y="860"/>
                  <a:pt x="10072" y="860"/>
                  <a:pt x="10072" y="860"/>
                </a:cubicBezTo>
                <a:cubicBezTo>
                  <a:pt x="10084" y="854"/>
                  <a:pt x="10090" y="854"/>
                  <a:pt x="10096" y="842"/>
                </a:cubicBezTo>
                <a:cubicBezTo>
                  <a:pt x="10096" y="842"/>
                  <a:pt x="10096" y="836"/>
                  <a:pt x="10102" y="830"/>
                </a:cubicBezTo>
                <a:cubicBezTo>
                  <a:pt x="10102" y="824"/>
                  <a:pt x="10096" y="818"/>
                  <a:pt x="10102" y="806"/>
                </a:cubicBezTo>
                <a:cubicBezTo>
                  <a:pt x="10102" y="800"/>
                  <a:pt x="10102" y="800"/>
                  <a:pt x="10108" y="795"/>
                </a:cubicBezTo>
                <a:cubicBezTo>
                  <a:pt x="10108" y="789"/>
                  <a:pt x="10114" y="789"/>
                  <a:pt x="10114" y="783"/>
                </a:cubicBezTo>
                <a:cubicBezTo>
                  <a:pt x="10120" y="783"/>
                  <a:pt x="10126" y="777"/>
                  <a:pt x="10126" y="777"/>
                </a:cubicBezTo>
                <a:cubicBezTo>
                  <a:pt x="10138" y="777"/>
                  <a:pt x="10144" y="777"/>
                  <a:pt x="10150" y="777"/>
                </a:cubicBezTo>
                <a:cubicBezTo>
                  <a:pt x="10150" y="723"/>
                  <a:pt x="10150" y="723"/>
                  <a:pt x="10150" y="723"/>
                </a:cubicBezTo>
                <a:cubicBezTo>
                  <a:pt x="10156" y="723"/>
                  <a:pt x="10161" y="723"/>
                  <a:pt x="10173" y="723"/>
                </a:cubicBezTo>
                <a:cubicBezTo>
                  <a:pt x="10179" y="718"/>
                  <a:pt x="10185" y="711"/>
                  <a:pt x="10197" y="706"/>
                </a:cubicBezTo>
                <a:cubicBezTo>
                  <a:pt x="10191" y="700"/>
                  <a:pt x="10185" y="700"/>
                  <a:pt x="10185" y="694"/>
                </a:cubicBezTo>
                <a:cubicBezTo>
                  <a:pt x="10185" y="688"/>
                  <a:pt x="10185" y="688"/>
                  <a:pt x="10185" y="682"/>
                </a:cubicBezTo>
                <a:cubicBezTo>
                  <a:pt x="10185" y="682"/>
                  <a:pt x="10185" y="676"/>
                  <a:pt x="10185" y="670"/>
                </a:cubicBezTo>
                <a:cubicBezTo>
                  <a:pt x="10185" y="670"/>
                  <a:pt x="10191" y="664"/>
                  <a:pt x="10191" y="658"/>
                </a:cubicBezTo>
                <a:cubicBezTo>
                  <a:pt x="10191" y="658"/>
                  <a:pt x="10185" y="652"/>
                  <a:pt x="10185" y="646"/>
                </a:cubicBezTo>
                <a:cubicBezTo>
                  <a:pt x="10268" y="646"/>
                  <a:pt x="10268" y="646"/>
                  <a:pt x="10268" y="646"/>
                </a:cubicBezTo>
                <a:cubicBezTo>
                  <a:pt x="10268" y="652"/>
                  <a:pt x="10268" y="658"/>
                  <a:pt x="10268" y="664"/>
                </a:cubicBezTo>
                <a:cubicBezTo>
                  <a:pt x="10268" y="670"/>
                  <a:pt x="10262" y="676"/>
                  <a:pt x="10262" y="688"/>
                </a:cubicBezTo>
                <a:cubicBezTo>
                  <a:pt x="10262" y="694"/>
                  <a:pt x="10262" y="694"/>
                  <a:pt x="10262" y="700"/>
                </a:cubicBezTo>
                <a:cubicBezTo>
                  <a:pt x="10268" y="700"/>
                  <a:pt x="10274" y="700"/>
                  <a:pt x="10286" y="700"/>
                </a:cubicBezTo>
                <a:cubicBezTo>
                  <a:pt x="10292" y="700"/>
                  <a:pt x="10298" y="700"/>
                  <a:pt x="10298" y="706"/>
                </a:cubicBezTo>
                <a:cubicBezTo>
                  <a:pt x="10304" y="706"/>
                  <a:pt x="10310" y="706"/>
                  <a:pt x="10310" y="711"/>
                </a:cubicBezTo>
                <a:cubicBezTo>
                  <a:pt x="10310" y="718"/>
                  <a:pt x="10310" y="718"/>
                  <a:pt x="10310" y="723"/>
                </a:cubicBezTo>
                <a:cubicBezTo>
                  <a:pt x="10310" y="729"/>
                  <a:pt x="10310" y="741"/>
                  <a:pt x="10310" y="747"/>
                </a:cubicBezTo>
                <a:cubicBezTo>
                  <a:pt x="10304" y="753"/>
                  <a:pt x="10298" y="747"/>
                  <a:pt x="10298" y="753"/>
                </a:cubicBezTo>
                <a:cubicBezTo>
                  <a:pt x="10286" y="759"/>
                  <a:pt x="10280" y="765"/>
                  <a:pt x="10280" y="777"/>
                </a:cubicBezTo>
                <a:cubicBezTo>
                  <a:pt x="10280" y="783"/>
                  <a:pt x="10280" y="789"/>
                  <a:pt x="10280" y="795"/>
                </a:cubicBezTo>
                <a:cubicBezTo>
                  <a:pt x="10310" y="795"/>
                  <a:pt x="10310" y="795"/>
                  <a:pt x="10310" y="795"/>
                </a:cubicBezTo>
                <a:cubicBezTo>
                  <a:pt x="10322" y="795"/>
                  <a:pt x="10327" y="783"/>
                  <a:pt x="10345" y="771"/>
                </a:cubicBezTo>
                <a:cubicBezTo>
                  <a:pt x="10351" y="765"/>
                  <a:pt x="10357" y="759"/>
                  <a:pt x="10363" y="759"/>
                </a:cubicBezTo>
                <a:cubicBezTo>
                  <a:pt x="10369" y="759"/>
                  <a:pt x="10375" y="765"/>
                  <a:pt x="10375" y="771"/>
                </a:cubicBezTo>
                <a:cubicBezTo>
                  <a:pt x="10381" y="771"/>
                  <a:pt x="10375" y="777"/>
                  <a:pt x="10375" y="783"/>
                </a:cubicBezTo>
                <a:cubicBezTo>
                  <a:pt x="10375" y="789"/>
                  <a:pt x="10375" y="795"/>
                  <a:pt x="10375" y="800"/>
                </a:cubicBezTo>
                <a:cubicBezTo>
                  <a:pt x="10411" y="800"/>
                  <a:pt x="10411" y="800"/>
                  <a:pt x="10411" y="800"/>
                </a:cubicBezTo>
                <a:cubicBezTo>
                  <a:pt x="10411" y="800"/>
                  <a:pt x="10416" y="800"/>
                  <a:pt x="10422" y="800"/>
                </a:cubicBezTo>
                <a:cubicBezTo>
                  <a:pt x="10422" y="795"/>
                  <a:pt x="10422" y="789"/>
                  <a:pt x="10422" y="789"/>
                </a:cubicBezTo>
                <a:cubicBezTo>
                  <a:pt x="10422" y="783"/>
                  <a:pt x="10428" y="777"/>
                  <a:pt x="10428" y="777"/>
                </a:cubicBezTo>
                <a:cubicBezTo>
                  <a:pt x="10493" y="777"/>
                  <a:pt x="10493" y="777"/>
                  <a:pt x="10493" y="777"/>
                </a:cubicBezTo>
                <a:cubicBezTo>
                  <a:pt x="10517" y="771"/>
                  <a:pt x="10517" y="771"/>
                  <a:pt x="10517" y="771"/>
                </a:cubicBezTo>
                <a:cubicBezTo>
                  <a:pt x="10517" y="759"/>
                  <a:pt x="10517" y="759"/>
                  <a:pt x="10517" y="759"/>
                </a:cubicBezTo>
                <a:cubicBezTo>
                  <a:pt x="10511" y="747"/>
                  <a:pt x="10505" y="735"/>
                  <a:pt x="10488" y="735"/>
                </a:cubicBezTo>
                <a:cubicBezTo>
                  <a:pt x="10482" y="735"/>
                  <a:pt x="10482" y="735"/>
                  <a:pt x="10476" y="735"/>
                </a:cubicBezTo>
                <a:cubicBezTo>
                  <a:pt x="10464" y="735"/>
                  <a:pt x="10458" y="735"/>
                  <a:pt x="10452" y="735"/>
                </a:cubicBezTo>
                <a:cubicBezTo>
                  <a:pt x="10446" y="723"/>
                  <a:pt x="10446" y="718"/>
                  <a:pt x="10446" y="711"/>
                </a:cubicBezTo>
                <a:cubicBezTo>
                  <a:pt x="10446" y="706"/>
                  <a:pt x="10452" y="700"/>
                  <a:pt x="10452" y="700"/>
                </a:cubicBezTo>
                <a:cubicBezTo>
                  <a:pt x="10375" y="700"/>
                  <a:pt x="10375" y="700"/>
                  <a:pt x="10375" y="700"/>
                </a:cubicBezTo>
                <a:cubicBezTo>
                  <a:pt x="10375" y="682"/>
                  <a:pt x="10381" y="664"/>
                  <a:pt x="10369" y="652"/>
                </a:cubicBezTo>
                <a:cubicBezTo>
                  <a:pt x="10363" y="652"/>
                  <a:pt x="10363" y="652"/>
                  <a:pt x="10357" y="652"/>
                </a:cubicBezTo>
                <a:cubicBezTo>
                  <a:pt x="10351" y="652"/>
                  <a:pt x="10351" y="646"/>
                  <a:pt x="10345" y="646"/>
                </a:cubicBezTo>
                <a:cubicBezTo>
                  <a:pt x="10345" y="646"/>
                  <a:pt x="10339" y="640"/>
                  <a:pt x="10339" y="634"/>
                </a:cubicBezTo>
                <a:lnTo>
                  <a:pt x="10339" y="623"/>
                </a:lnTo>
                <a:cubicBezTo>
                  <a:pt x="10327" y="617"/>
                  <a:pt x="10322" y="617"/>
                  <a:pt x="10310" y="617"/>
                </a:cubicBezTo>
                <a:cubicBezTo>
                  <a:pt x="10310" y="617"/>
                  <a:pt x="10304" y="617"/>
                  <a:pt x="10298" y="617"/>
                </a:cubicBezTo>
                <a:cubicBezTo>
                  <a:pt x="10292" y="617"/>
                  <a:pt x="10292" y="611"/>
                  <a:pt x="10286" y="611"/>
                </a:cubicBezTo>
                <a:cubicBezTo>
                  <a:pt x="10280" y="605"/>
                  <a:pt x="10286" y="593"/>
                  <a:pt x="10274" y="587"/>
                </a:cubicBezTo>
                <a:cubicBezTo>
                  <a:pt x="10274" y="587"/>
                  <a:pt x="10268" y="587"/>
                  <a:pt x="10268" y="581"/>
                </a:cubicBezTo>
                <a:cubicBezTo>
                  <a:pt x="10262" y="581"/>
                  <a:pt x="10256" y="581"/>
                  <a:pt x="10256" y="581"/>
                </a:cubicBezTo>
                <a:cubicBezTo>
                  <a:pt x="10250" y="581"/>
                  <a:pt x="10245" y="581"/>
                  <a:pt x="10245" y="581"/>
                </a:cubicBezTo>
                <a:cubicBezTo>
                  <a:pt x="10233" y="587"/>
                  <a:pt x="10233" y="593"/>
                  <a:pt x="10227" y="593"/>
                </a:cubicBezTo>
                <a:cubicBezTo>
                  <a:pt x="10215" y="593"/>
                  <a:pt x="10209" y="593"/>
                  <a:pt x="10203" y="587"/>
                </a:cubicBezTo>
                <a:cubicBezTo>
                  <a:pt x="10197" y="587"/>
                  <a:pt x="10197" y="593"/>
                  <a:pt x="10191" y="587"/>
                </a:cubicBezTo>
                <a:cubicBezTo>
                  <a:pt x="10185" y="587"/>
                  <a:pt x="10185" y="581"/>
                  <a:pt x="10179" y="581"/>
                </a:cubicBezTo>
                <a:cubicBezTo>
                  <a:pt x="10179" y="545"/>
                  <a:pt x="10179" y="545"/>
                  <a:pt x="10179" y="545"/>
                </a:cubicBezTo>
                <a:lnTo>
                  <a:pt x="10185" y="552"/>
                </a:lnTo>
                <a:cubicBezTo>
                  <a:pt x="10179" y="552"/>
                  <a:pt x="10173" y="552"/>
                  <a:pt x="10167" y="552"/>
                </a:cubicBezTo>
                <a:cubicBezTo>
                  <a:pt x="10161" y="552"/>
                  <a:pt x="10156" y="552"/>
                  <a:pt x="10150" y="552"/>
                </a:cubicBezTo>
                <a:cubicBezTo>
                  <a:pt x="10144" y="552"/>
                  <a:pt x="10144" y="552"/>
                  <a:pt x="10138" y="545"/>
                </a:cubicBezTo>
                <a:cubicBezTo>
                  <a:pt x="10138" y="545"/>
                  <a:pt x="10138" y="540"/>
                  <a:pt x="10138" y="534"/>
                </a:cubicBezTo>
                <a:cubicBezTo>
                  <a:pt x="10144" y="528"/>
                  <a:pt x="10156" y="522"/>
                  <a:pt x="10156" y="510"/>
                </a:cubicBezTo>
                <a:cubicBezTo>
                  <a:pt x="10156" y="510"/>
                  <a:pt x="10156" y="504"/>
                  <a:pt x="10156" y="498"/>
                </a:cubicBezTo>
                <a:cubicBezTo>
                  <a:pt x="10055" y="486"/>
                  <a:pt x="10055" y="486"/>
                  <a:pt x="10055" y="486"/>
                </a:cubicBezTo>
                <a:cubicBezTo>
                  <a:pt x="10055" y="486"/>
                  <a:pt x="10049" y="480"/>
                  <a:pt x="10043" y="486"/>
                </a:cubicBezTo>
                <a:cubicBezTo>
                  <a:pt x="10037" y="486"/>
                  <a:pt x="10037" y="492"/>
                  <a:pt x="10037" y="492"/>
                </a:cubicBezTo>
                <a:cubicBezTo>
                  <a:pt x="10031" y="504"/>
                  <a:pt x="10031" y="510"/>
                  <a:pt x="10031" y="516"/>
                </a:cubicBezTo>
                <a:cubicBezTo>
                  <a:pt x="10031" y="528"/>
                  <a:pt x="10031" y="528"/>
                  <a:pt x="10031" y="528"/>
                </a:cubicBezTo>
                <a:cubicBezTo>
                  <a:pt x="10031" y="534"/>
                  <a:pt x="10031" y="540"/>
                  <a:pt x="10031" y="540"/>
                </a:cubicBezTo>
                <a:cubicBezTo>
                  <a:pt x="10031" y="545"/>
                  <a:pt x="10037" y="552"/>
                  <a:pt x="10037" y="557"/>
                </a:cubicBezTo>
                <a:cubicBezTo>
                  <a:pt x="10037" y="569"/>
                  <a:pt x="10037" y="569"/>
                  <a:pt x="10031" y="575"/>
                </a:cubicBezTo>
                <a:cubicBezTo>
                  <a:pt x="10025" y="581"/>
                  <a:pt x="10019" y="587"/>
                  <a:pt x="10013" y="587"/>
                </a:cubicBezTo>
                <a:cubicBezTo>
                  <a:pt x="10007" y="587"/>
                  <a:pt x="10001" y="587"/>
                  <a:pt x="9995" y="581"/>
                </a:cubicBezTo>
                <a:cubicBezTo>
                  <a:pt x="9990" y="575"/>
                  <a:pt x="9990" y="563"/>
                  <a:pt x="9990" y="557"/>
                </a:cubicBezTo>
                <a:cubicBezTo>
                  <a:pt x="9990" y="545"/>
                  <a:pt x="9990" y="545"/>
                  <a:pt x="9990" y="545"/>
                </a:cubicBezTo>
                <a:cubicBezTo>
                  <a:pt x="9990" y="540"/>
                  <a:pt x="9983" y="534"/>
                  <a:pt x="9983" y="534"/>
                </a:cubicBezTo>
                <a:cubicBezTo>
                  <a:pt x="9983" y="522"/>
                  <a:pt x="9983" y="522"/>
                  <a:pt x="9983" y="522"/>
                </a:cubicBezTo>
                <a:cubicBezTo>
                  <a:pt x="9983" y="510"/>
                  <a:pt x="9983" y="510"/>
                  <a:pt x="9983" y="498"/>
                </a:cubicBezTo>
                <a:cubicBezTo>
                  <a:pt x="9960" y="498"/>
                  <a:pt x="9960" y="498"/>
                  <a:pt x="9960" y="498"/>
                </a:cubicBezTo>
                <a:cubicBezTo>
                  <a:pt x="9954" y="504"/>
                  <a:pt x="9942" y="504"/>
                  <a:pt x="9936" y="510"/>
                </a:cubicBezTo>
                <a:cubicBezTo>
                  <a:pt x="9936" y="510"/>
                  <a:pt x="9936" y="516"/>
                  <a:pt x="9930" y="522"/>
                </a:cubicBezTo>
                <a:cubicBezTo>
                  <a:pt x="9930" y="522"/>
                  <a:pt x="9924" y="528"/>
                  <a:pt x="9918" y="528"/>
                </a:cubicBezTo>
                <a:cubicBezTo>
                  <a:pt x="9918" y="534"/>
                  <a:pt x="9912" y="540"/>
                  <a:pt x="9906" y="540"/>
                </a:cubicBezTo>
                <a:cubicBezTo>
                  <a:pt x="9871" y="540"/>
                  <a:pt x="9871" y="540"/>
                  <a:pt x="9871" y="540"/>
                </a:cubicBezTo>
                <a:cubicBezTo>
                  <a:pt x="9871" y="516"/>
                  <a:pt x="9871" y="516"/>
                  <a:pt x="9871" y="516"/>
                </a:cubicBezTo>
                <a:cubicBezTo>
                  <a:pt x="9877" y="516"/>
                  <a:pt x="9871" y="510"/>
                  <a:pt x="9877" y="504"/>
                </a:cubicBezTo>
                <a:cubicBezTo>
                  <a:pt x="9883" y="504"/>
                  <a:pt x="9883" y="510"/>
                  <a:pt x="9889" y="504"/>
                </a:cubicBezTo>
                <a:cubicBezTo>
                  <a:pt x="9895" y="504"/>
                  <a:pt x="9895" y="498"/>
                  <a:pt x="9901" y="498"/>
                </a:cubicBezTo>
                <a:cubicBezTo>
                  <a:pt x="9895" y="486"/>
                  <a:pt x="9895" y="486"/>
                  <a:pt x="9895" y="486"/>
                </a:cubicBezTo>
                <a:cubicBezTo>
                  <a:pt x="9895" y="486"/>
                  <a:pt x="9889" y="486"/>
                  <a:pt x="9883" y="486"/>
                </a:cubicBezTo>
                <a:lnTo>
                  <a:pt x="9877" y="492"/>
                </a:lnTo>
                <a:cubicBezTo>
                  <a:pt x="9871" y="498"/>
                  <a:pt x="9865" y="498"/>
                  <a:pt x="9865" y="498"/>
                </a:cubicBezTo>
                <a:cubicBezTo>
                  <a:pt x="9859" y="504"/>
                  <a:pt x="9859" y="510"/>
                  <a:pt x="9859" y="510"/>
                </a:cubicBezTo>
                <a:cubicBezTo>
                  <a:pt x="9783" y="510"/>
                  <a:pt x="9783" y="510"/>
                  <a:pt x="9783" y="510"/>
                </a:cubicBezTo>
                <a:cubicBezTo>
                  <a:pt x="9777" y="510"/>
                  <a:pt x="9777" y="516"/>
                  <a:pt x="9771" y="516"/>
                </a:cubicBezTo>
                <a:cubicBezTo>
                  <a:pt x="9765" y="516"/>
                  <a:pt x="9753" y="516"/>
                  <a:pt x="9747" y="516"/>
                </a:cubicBezTo>
                <a:cubicBezTo>
                  <a:pt x="9741" y="516"/>
                  <a:pt x="9741" y="522"/>
                  <a:pt x="9736" y="522"/>
                </a:cubicBezTo>
                <a:cubicBezTo>
                  <a:pt x="9736" y="534"/>
                  <a:pt x="9736" y="540"/>
                  <a:pt x="9736" y="545"/>
                </a:cubicBezTo>
                <a:cubicBezTo>
                  <a:pt x="9741" y="552"/>
                  <a:pt x="9747" y="552"/>
                  <a:pt x="9747" y="557"/>
                </a:cubicBezTo>
                <a:cubicBezTo>
                  <a:pt x="9753" y="563"/>
                  <a:pt x="9753" y="569"/>
                  <a:pt x="9759" y="569"/>
                </a:cubicBezTo>
                <a:cubicBezTo>
                  <a:pt x="9771" y="569"/>
                  <a:pt x="9777" y="569"/>
                  <a:pt x="9795" y="569"/>
                </a:cubicBezTo>
                <a:cubicBezTo>
                  <a:pt x="9795" y="569"/>
                  <a:pt x="9800" y="569"/>
                  <a:pt x="9806" y="569"/>
                </a:cubicBezTo>
                <a:cubicBezTo>
                  <a:pt x="9806" y="575"/>
                  <a:pt x="9806" y="581"/>
                  <a:pt x="9806" y="581"/>
                </a:cubicBezTo>
                <a:cubicBezTo>
                  <a:pt x="9800" y="587"/>
                  <a:pt x="9800" y="593"/>
                  <a:pt x="9800" y="593"/>
                </a:cubicBezTo>
                <a:cubicBezTo>
                  <a:pt x="9800" y="599"/>
                  <a:pt x="9789" y="599"/>
                  <a:pt x="9789" y="605"/>
                </a:cubicBezTo>
                <a:cubicBezTo>
                  <a:pt x="9789" y="611"/>
                  <a:pt x="9789" y="617"/>
                  <a:pt x="9795" y="623"/>
                </a:cubicBezTo>
                <a:cubicBezTo>
                  <a:pt x="9795" y="623"/>
                  <a:pt x="9800" y="623"/>
                  <a:pt x="9806" y="629"/>
                </a:cubicBezTo>
                <a:cubicBezTo>
                  <a:pt x="9806" y="634"/>
                  <a:pt x="9806" y="640"/>
                  <a:pt x="9806" y="646"/>
                </a:cubicBezTo>
                <a:cubicBezTo>
                  <a:pt x="9806" y="652"/>
                  <a:pt x="9806" y="658"/>
                  <a:pt x="9800" y="664"/>
                </a:cubicBezTo>
                <a:cubicBezTo>
                  <a:pt x="9795" y="664"/>
                  <a:pt x="9795" y="664"/>
                  <a:pt x="9789" y="658"/>
                </a:cubicBezTo>
                <a:cubicBezTo>
                  <a:pt x="9789" y="658"/>
                  <a:pt x="9783" y="658"/>
                  <a:pt x="9777" y="652"/>
                </a:cubicBezTo>
                <a:lnTo>
                  <a:pt x="9777" y="646"/>
                </a:lnTo>
                <a:cubicBezTo>
                  <a:pt x="9771" y="640"/>
                  <a:pt x="9771" y="634"/>
                  <a:pt x="9771" y="629"/>
                </a:cubicBezTo>
                <a:cubicBezTo>
                  <a:pt x="9765" y="629"/>
                  <a:pt x="9765" y="623"/>
                  <a:pt x="9759" y="623"/>
                </a:cubicBezTo>
                <a:cubicBezTo>
                  <a:pt x="9753" y="617"/>
                  <a:pt x="9753" y="617"/>
                  <a:pt x="9747" y="617"/>
                </a:cubicBezTo>
                <a:cubicBezTo>
                  <a:pt x="9741" y="611"/>
                  <a:pt x="9741" y="617"/>
                  <a:pt x="9736" y="617"/>
                </a:cubicBezTo>
                <a:cubicBezTo>
                  <a:pt x="9741" y="623"/>
                  <a:pt x="9747" y="629"/>
                  <a:pt x="9747" y="640"/>
                </a:cubicBezTo>
                <a:lnTo>
                  <a:pt x="9747" y="646"/>
                </a:lnTo>
                <a:cubicBezTo>
                  <a:pt x="9747" y="652"/>
                  <a:pt x="9747" y="658"/>
                  <a:pt x="9747" y="658"/>
                </a:cubicBezTo>
                <a:cubicBezTo>
                  <a:pt x="9753" y="664"/>
                  <a:pt x="9759" y="670"/>
                  <a:pt x="9759" y="670"/>
                </a:cubicBezTo>
                <a:cubicBezTo>
                  <a:pt x="9765" y="676"/>
                  <a:pt x="9765" y="682"/>
                  <a:pt x="9771" y="682"/>
                </a:cubicBezTo>
                <a:cubicBezTo>
                  <a:pt x="9783" y="688"/>
                  <a:pt x="9789" y="694"/>
                  <a:pt x="9800" y="694"/>
                </a:cubicBezTo>
                <a:cubicBezTo>
                  <a:pt x="9806" y="694"/>
                  <a:pt x="9806" y="688"/>
                  <a:pt x="9812" y="688"/>
                </a:cubicBezTo>
                <a:cubicBezTo>
                  <a:pt x="9812" y="682"/>
                  <a:pt x="9806" y="676"/>
                  <a:pt x="9806" y="664"/>
                </a:cubicBezTo>
                <a:cubicBezTo>
                  <a:pt x="9806" y="664"/>
                  <a:pt x="9812" y="658"/>
                  <a:pt x="9812" y="652"/>
                </a:cubicBezTo>
                <a:cubicBezTo>
                  <a:pt x="9818" y="658"/>
                  <a:pt x="9829" y="652"/>
                  <a:pt x="9835" y="658"/>
                </a:cubicBezTo>
                <a:cubicBezTo>
                  <a:pt x="9841" y="664"/>
                  <a:pt x="9835" y="676"/>
                  <a:pt x="9841" y="682"/>
                </a:cubicBezTo>
                <a:cubicBezTo>
                  <a:pt x="9847" y="688"/>
                  <a:pt x="9847" y="688"/>
                  <a:pt x="9853" y="688"/>
                </a:cubicBezTo>
                <a:cubicBezTo>
                  <a:pt x="9859" y="694"/>
                  <a:pt x="9859" y="694"/>
                  <a:pt x="9865" y="694"/>
                </a:cubicBezTo>
                <a:cubicBezTo>
                  <a:pt x="9871" y="700"/>
                  <a:pt x="9883" y="694"/>
                  <a:pt x="9889" y="694"/>
                </a:cubicBezTo>
                <a:cubicBezTo>
                  <a:pt x="9901" y="694"/>
                  <a:pt x="9901" y="694"/>
                  <a:pt x="9901" y="694"/>
                </a:cubicBezTo>
                <a:cubicBezTo>
                  <a:pt x="9906" y="694"/>
                  <a:pt x="9906" y="700"/>
                  <a:pt x="9912" y="694"/>
                </a:cubicBezTo>
                <a:cubicBezTo>
                  <a:pt x="9918" y="694"/>
                  <a:pt x="9918" y="688"/>
                  <a:pt x="9918" y="682"/>
                </a:cubicBezTo>
                <a:cubicBezTo>
                  <a:pt x="9924" y="682"/>
                  <a:pt x="9918" y="676"/>
                  <a:pt x="9918" y="670"/>
                </a:cubicBezTo>
                <a:cubicBezTo>
                  <a:pt x="9924" y="670"/>
                  <a:pt x="9924" y="664"/>
                  <a:pt x="9930" y="658"/>
                </a:cubicBezTo>
                <a:cubicBezTo>
                  <a:pt x="9930" y="658"/>
                  <a:pt x="9936" y="664"/>
                  <a:pt x="9942" y="658"/>
                </a:cubicBezTo>
                <a:cubicBezTo>
                  <a:pt x="9942" y="658"/>
                  <a:pt x="9948" y="658"/>
                  <a:pt x="9954" y="652"/>
                </a:cubicBezTo>
                <a:cubicBezTo>
                  <a:pt x="9948" y="652"/>
                  <a:pt x="9948" y="646"/>
                  <a:pt x="9948" y="646"/>
                </a:cubicBezTo>
                <a:cubicBezTo>
                  <a:pt x="9948" y="629"/>
                  <a:pt x="9948" y="629"/>
                  <a:pt x="9948" y="629"/>
                </a:cubicBezTo>
                <a:cubicBezTo>
                  <a:pt x="9972" y="623"/>
                  <a:pt x="9972" y="623"/>
                  <a:pt x="9972" y="623"/>
                </a:cubicBezTo>
                <a:cubicBezTo>
                  <a:pt x="9972" y="629"/>
                  <a:pt x="9983" y="629"/>
                  <a:pt x="9983" y="634"/>
                </a:cubicBezTo>
                <a:cubicBezTo>
                  <a:pt x="9983" y="634"/>
                  <a:pt x="9983" y="640"/>
                  <a:pt x="9983" y="646"/>
                </a:cubicBezTo>
                <a:cubicBezTo>
                  <a:pt x="9983" y="652"/>
                  <a:pt x="9983" y="658"/>
                  <a:pt x="9983" y="664"/>
                </a:cubicBezTo>
                <a:cubicBezTo>
                  <a:pt x="10031" y="664"/>
                  <a:pt x="10031" y="664"/>
                  <a:pt x="10031" y="664"/>
                </a:cubicBezTo>
                <a:cubicBezTo>
                  <a:pt x="10049" y="646"/>
                  <a:pt x="10049" y="646"/>
                  <a:pt x="10049" y="646"/>
                </a:cubicBezTo>
                <a:cubicBezTo>
                  <a:pt x="10061" y="658"/>
                  <a:pt x="10061" y="658"/>
                  <a:pt x="10061" y="658"/>
                </a:cubicBezTo>
                <a:cubicBezTo>
                  <a:pt x="10061" y="670"/>
                  <a:pt x="10061" y="676"/>
                  <a:pt x="10061" y="682"/>
                </a:cubicBezTo>
                <a:close/>
                <a:moveTo>
                  <a:pt x="17122" y="2532"/>
                </a:moveTo>
                <a:lnTo>
                  <a:pt x="17122" y="2532"/>
                </a:lnTo>
                <a:cubicBezTo>
                  <a:pt x="17134" y="2532"/>
                  <a:pt x="17134" y="2532"/>
                  <a:pt x="17140" y="2526"/>
                </a:cubicBezTo>
                <a:cubicBezTo>
                  <a:pt x="17146" y="2526"/>
                  <a:pt x="17152" y="2520"/>
                  <a:pt x="17152" y="2520"/>
                </a:cubicBezTo>
                <a:cubicBezTo>
                  <a:pt x="17294" y="2520"/>
                  <a:pt x="17294" y="2520"/>
                  <a:pt x="17294" y="2520"/>
                </a:cubicBezTo>
                <a:cubicBezTo>
                  <a:pt x="17294" y="2496"/>
                  <a:pt x="17294" y="2496"/>
                  <a:pt x="17294" y="2496"/>
                </a:cubicBezTo>
                <a:cubicBezTo>
                  <a:pt x="17300" y="2490"/>
                  <a:pt x="17294" y="2478"/>
                  <a:pt x="17300" y="2473"/>
                </a:cubicBezTo>
                <a:cubicBezTo>
                  <a:pt x="17306" y="2466"/>
                  <a:pt x="17312" y="2466"/>
                  <a:pt x="17312" y="2466"/>
                </a:cubicBezTo>
                <a:cubicBezTo>
                  <a:pt x="17318" y="2466"/>
                  <a:pt x="17324" y="2473"/>
                  <a:pt x="17330" y="2478"/>
                </a:cubicBezTo>
                <a:cubicBezTo>
                  <a:pt x="17336" y="2478"/>
                  <a:pt x="17336" y="2484"/>
                  <a:pt x="17348" y="2484"/>
                </a:cubicBezTo>
                <a:cubicBezTo>
                  <a:pt x="17353" y="2484"/>
                  <a:pt x="17359" y="2478"/>
                  <a:pt x="17365" y="2478"/>
                </a:cubicBezTo>
                <a:cubicBezTo>
                  <a:pt x="17377" y="2478"/>
                  <a:pt x="17377" y="2484"/>
                  <a:pt x="17383" y="2484"/>
                </a:cubicBezTo>
                <a:cubicBezTo>
                  <a:pt x="17389" y="2490"/>
                  <a:pt x="17389" y="2496"/>
                  <a:pt x="17395" y="2496"/>
                </a:cubicBezTo>
                <a:cubicBezTo>
                  <a:pt x="17401" y="2496"/>
                  <a:pt x="17407" y="2496"/>
                  <a:pt x="17407" y="2496"/>
                </a:cubicBezTo>
                <a:cubicBezTo>
                  <a:pt x="17413" y="2502"/>
                  <a:pt x="17413" y="2508"/>
                  <a:pt x="17419" y="2508"/>
                </a:cubicBezTo>
                <a:cubicBezTo>
                  <a:pt x="17419" y="2514"/>
                  <a:pt x="17419" y="2514"/>
                  <a:pt x="17419" y="2520"/>
                </a:cubicBezTo>
                <a:cubicBezTo>
                  <a:pt x="17413" y="2526"/>
                  <a:pt x="17407" y="2526"/>
                  <a:pt x="17407" y="2532"/>
                </a:cubicBezTo>
                <a:cubicBezTo>
                  <a:pt x="17407" y="2538"/>
                  <a:pt x="17407" y="2544"/>
                  <a:pt x="17413" y="2550"/>
                </a:cubicBezTo>
                <a:cubicBezTo>
                  <a:pt x="17413" y="2555"/>
                  <a:pt x="17419" y="2555"/>
                  <a:pt x="17425" y="2555"/>
                </a:cubicBezTo>
                <a:cubicBezTo>
                  <a:pt x="17478" y="2555"/>
                  <a:pt x="17478" y="2555"/>
                  <a:pt x="17478" y="2555"/>
                </a:cubicBezTo>
                <a:cubicBezTo>
                  <a:pt x="17490" y="2555"/>
                  <a:pt x="17496" y="2544"/>
                  <a:pt x="17502" y="2538"/>
                </a:cubicBezTo>
                <a:cubicBezTo>
                  <a:pt x="17508" y="2532"/>
                  <a:pt x="17508" y="2532"/>
                  <a:pt x="17508" y="2526"/>
                </a:cubicBezTo>
                <a:cubicBezTo>
                  <a:pt x="17514" y="2520"/>
                  <a:pt x="17514" y="2514"/>
                  <a:pt x="17519" y="2514"/>
                </a:cubicBezTo>
                <a:cubicBezTo>
                  <a:pt x="17537" y="2514"/>
                  <a:pt x="17537" y="2526"/>
                  <a:pt x="17549" y="2538"/>
                </a:cubicBezTo>
                <a:cubicBezTo>
                  <a:pt x="17555" y="2544"/>
                  <a:pt x="17561" y="2544"/>
                  <a:pt x="17561" y="2550"/>
                </a:cubicBezTo>
                <a:cubicBezTo>
                  <a:pt x="17561" y="2544"/>
                  <a:pt x="17561" y="2538"/>
                  <a:pt x="17561" y="2538"/>
                </a:cubicBezTo>
                <a:cubicBezTo>
                  <a:pt x="17561" y="2532"/>
                  <a:pt x="17567" y="2532"/>
                  <a:pt x="17567" y="2526"/>
                </a:cubicBezTo>
                <a:cubicBezTo>
                  <a:pt x="17573" y="2526"/>
                  <a:pt x="17573" y="2526"/>
                  <a:pt x="17579" y="2526"/>
                </a:cubicBezTo>
                <a:cubicBezTo>
                  <a:pt x="17585" y="2532"/>
                  <a:pt x="17585" y="2538"/>
                  <a:pt x="17591" y="2538"/>
                </a:cubicBezTo>
                <a:cubicBezTo>
                  <a:pt x="17626" y="2538"/>
                  <a:pt x="17626" y="2538"/>
                  <a:pt x="17626" y="2538"/>
                </a:cubicBezTo>
                <a:cubicBezTo>
                  <a:pt x="17626" y="2532"/>
                  <a:pt x="17626" y="2526"/>
                  <a:pt x="17626" y="2526"/>
                </a:cubicBezTo>
                <a:cubicBezTo>
                  <a:pt x="17620" y="2520"/>
                  <a:pt x="17620" y="2520"/>
                  <a:pt x="17614" y="2514"/>
                </a:cubicBezTo>
                <a:cubicBezTo>
                  <a:pt x="17614" y="2508"/>
                  <a:pt x="17614" y="2508"/>
                  <a:pt x="17614" y="2502"/>
                </a:cubicBezTo>
                <a:cubicBezTo>
                  <a:pt x="17603" y="2502"/>
                  <a:pt x="17597" y="2502"/>
                  <a:pt x="17591" y="2502"/>
                </a:cubicBezTo>
                <a:cubicBezTo>
                  <a:pt x="17585" y="2502"/>
                  <a:pt x="17585" y="2502"/>
                  <a:pt x="17579" y="2502"/>
                </a:cubicBezTo>
                <a:cubicBezTo>
                  <a:pt x="17579" y="2473"/>
                  <a:pt x="17579" y="2473"/>
                  <a:pt x="17579" y="2473"/>
                </a:cubicBezTo>
                <a:cubicBezTo>
                  <a:pt x="17579" y="2461"/>
                  <a:pt x="17591" y="2461"/>
                  <a:pt x="17597" y="2455"/>
                </a:cubicBezTo>
                <a:cubicBezTo>
                  <a:pt x="17603" y="2449"/>
                  <a:pt x="17603" y="2455"/>
                  <a:pt x="17608" y="2455"/>
                </a:cubicBezTo>
                <a:cubicBezTo>
                  <a:pt x="17614" y="2449"/>
                  <a:pt x="17614" y="2449"/>
                  <a:pt x="17614" y="2443"/>
                </a:cubicBezTo>
                <a:cubicBezTo>
                  <a:pt x="17620" y="2437"/>
                  <a:pt x="17620" y="2437"/>
                  <a:pt x="17620" y="2431"/>
                </a:cubicBezTo>
                <a:cubicBezTo>
                  <a:pt x="17626" y="2425"/>
                  <a:pt x="17626" y="2425"/>
                  <a:pt x="17632" y="2419"/>
                </a:cubicBezTo>
                <a:cubicBezTo>
                  <a:pt x="17632" y="2413"/>
                  <a:pt x="17638" y="2413"/>
                  <a:pt x="17638" y="2407"/>
                </a:cubicBezTo>
                <a:cubicBezTo>
                  <a:pt x="17644" y="2401"/>
                  <a:pt x="17644" y="2395"/>
                  <a:pt x="17650" y="2395"/>
                </a:cubicBezTo>
                <a:cubicBezTo>
                  <a:pt x="17656" y="2395"/>
                  <a:pt x="17656" y="2395"/>
                  <a:pt x="17662" y="2395"/>
                </a:cubicBezTo>
                <a:cubicBezTo>
                  <a:pt x="17674" y="2389"/>
                  <a:pt x="17674" y="2389"/>
                  <a:pt x="17674" y="2389"/>
                </a:cubicBezTo>
                <a:cubicBezTo>
                  <a:pt x="17680" y="2389"/>
                  <a:pt x="17680" y="2384"/>
                  <a:pt x="17680" y="2378"/>
                </a:cubicBezTo>
                <a:cubicBezTo>
                  <a:pt x="17691" y="2366"/>
                  <a:pt x="17697" y="2360"/>
                  <a:pt x="17703" y="2348"/>
                </a:cubicBezTo>
                <a:cubicBezTo>
                  <a:pt x="17715" y="2336"/>
                  <a:pt x="17721" y="2324"/>
                  <a:pt x="17739" y="2318"/>
                </a:cubicBezTo>
                <a:cubicBezTo>
                  <a:pt x="17745" y="2307"/>
                  <a:pt x="17751" y="2307"/>
                  <a:pt x="17763" y="2307"/>
                </a:cubicBezTo>
                <a:cubicBezTo>
                  <a:pt x="17769" y="2307"/>
                  <a:pt x="17774" y="2307"/>
                  <a:pt x="17780" y="2307"/>
                </a:cubicBezTo>
                <a:cubicBezTo>
                  <a:pt x="17786" y="2307"/>
                  <a:pt x="17792" y="2312"/>
                  <a:pt x="17798" y="2312"/>
                </a:cubicBezTo>
                <a:cubicBezTo>
                  <a:pt x="17804" y="2312"/>
                  <a:pt x="17804" y="2312"/>
                  <a:pt x="17804" y="2312"/>
                </a:cubicBezTo>
                <a:cubicBezTo>
                  <a:pt x="17810" y="2312"/>
                  <a:pt x="17810" y="2312"/>
                  <a:pt x="17816" y="2307"/>
                </a:cubicBezTo>
                <a:cubicBezTo>
                  <a:pt x="17822" y="2307"/>
                  <a:pt x="17822" y="2295"/>
                  <a:pt x="17828" y="2295"/>
                </a:cubicBezTo>
                <a:cubicBezTo>
                  <a:pt x="17834" y="2295"/>
                  <a:pt x="17834" y="2295"/>
                  <a:pt x="17834" y="2295"/>
                </a:cubicBezTo>
                <a:cubicBezTo>
                  <a:pt x="17840" y="2295"/>
                  <a:pt x="17840" y="2307"/>
                  <a:pt x="17840" y="2307"/>
                </a:cubicBezTo>
                <a:cubicBezTo>
                  <a:pt x="17846" y="2312"/>
                  <a:pt x="17846" y="2318"/>
                  <a:pt x="17851" y="2318"/>
                </a:cubicBezTo>
                <a:cubicBezTo>
                  <a:pt x="17851" y="2318"/>
                  <a:pt x="17858" y="2324"/>
                  <a:pt x="17863" y="2324"/>
                </a:cubicBezTo>
                <a:cubicBezTo>
                  <a:pt x="17863" y="2324"/>
                  <a:pt x="17869" y="2324"/>
                  <a:pt x="17875" y="2324"/>
                </a:cubicBezTo>
                <a:cubicBezTo>
                  <a:pt x="17875" y="2324"/>
                  <a:pt x="17881" y="2330"/>
                  <a:pt x="17887" y="2330"/>
                </a:cubicBezTo>
                <a:cubicBezTo>
                  <a:pt x="17881" y="2336"/>
                  <a:pt x="17875" y="2342"/>
                  <a:pt x="17875" y="2348"/>
                </a:cubicBezTo>
                <a:cubicBezTo>
                  <a:pt x="17875" y="2354"/>
                  <a:pt x="17875" y="2354"/>
                  <a:pt x="17875" y="2354"/>
                </a:cubicBezTo>
                <a:cubicBezTo>
                  <a:pt x="17875" y="2360"/>
                  <a:pt x="17875" y="2360"/>
                  <a:pt x="17881" y="2366"/>
                </a:cubicBezTo>
                <a:cubicBezTo>
                  <a:pt x="17881" y="2366"/>
                  <a:pt x="17887" y="2366"/>
                  <a:pt x="17893" y="2372"/>
                </a:cubicBezTo>
                <a:cubicBezTo>
                  <a:pt x="17893" y="2372"/>
                  <a:pt x="17893" y="2378"/>
                  <a:pt x="17893" y="2384"/>
                </a:cubicBezTo>
                <a:cubicBezTo>
                  <a:pt x="17893" y="2389"/>
                  <a:pt x="17893" y="2395"/>
                  <a:pt x="17893" y="2407"/>
                </a:cubicBezTo>
                <a:cubicBezTo>
                  <a:pt x="17905" y="2407"/>
                  <a:pt x="17905" y="2407"/>
                  <a:pt x="17905" y="2407"/>
                </a:cubicBezTo>
                <a:cubicBezTo>
                  <a:pt x="17911" y="2407"/>
                  <a:pt x="17917" y="2407"/>
                  <a:pt x="17917" y="2401"/>
                </a:cubicBezTo>
                <a:cubicBezTo>
                  <a:pt x="17923" y="2395"/>
                  <a:pt x="17923" y="2395"/>
                  <a:pt x="17929" y="2389"/>
                </a:cubicBezTo>
                <a:cubicBezTo>
                  <a:pt x="17935" y="2384"/>
                  <a:pt x="17940" y="2378"/>
                  <a:pt x="17952" y="2372"/>
                </a:cubicBezTo>
                <a:cubicBezTo>
                  <a:pt x="17958" y="2372"/>
                  <a:pt x="17958" y="2372"/>
                  <a:pt x="17964" y="2372"/>
                </a:cubicBezTo>
                <a:cubicBezTo>
                  <a:pt x="17970" y="2366"/>
                  <a:pt x="17970" y="2366"/>
                  <a:pt x="17976" y="2360"/>
                </a:cubicBezTo>
                <a:cubicBezTo>
                  <a:pt x="17982" y="2360"/>
                  <a:pt x="17982" y="2354"/>
                  <a:pt x="17982" y="2348"/>
                </a:cubicBezTo>
                <a:cubicBezTo>
                  <a:pt x="17988" y="2348"/>
                  <a:pt x="17994" y="2342"/>
                  <a:pt x="17994" y="2342"/>
                </a:cubicBezTo>
                <a:cubicBezTo>
                  <a:pt x="18000" y="2336"/>
                  <a:pt x="18000" y="2330"/>
                  <a:pt x="18006" y="2330"/>
                </a:cubicBezTo>
                <a:cubicBezTo>
                  <a:pt x="18012" y="2324"/>
                  <a:pt x="18017" y="2324"/>
                  <a:pt x="18029" y="2324"/>
                </a:cubicBezTo>
                <a:cubicBezTo>
                  <a:pt x="18029" y="2324"/>
                  <a:pt x="18035" y="2324"/>
                  <a:pt x="18041" y="2324"/>
                </a:cubicBezTo>
                <a:cubicBezTo>
                  <a:pt x="18041" y="2324"/>
                  <a:pt x="18041" y="2318"/>
                  <a:pt x="18047" y="2312"/>
                </a:cubicBezTo>
                <a:cubicBezTo>
                  <a:pt x="18047" y="2312"/>
                  <a:pt x="18047" y="2307"/>
                  <a:pt x="18047" y="2300"/>
                </a:cubicBezTo>
                <a:cubicBezTo>
                  <a:pt x="18053" y="2300"/>
                  <a:pt x="18053" y="2295"/>
                  <a:pt x="18053" y="2289"/>
                </a:cubicBezTo>
                <a:cubicBezTo>
                  <a:pt x="18059" y="2283"/>
                  <a:pt x="18053" y="2277"/>
                  <a:pt x="18053" y="2265"/>
                </a:cubicBezTo>
                <a:cubicBezTo>
                  <a:pt x="18059" y="2259"/>
                  <a:pt x="18059" y="2253"/>
                  <a:pt x="18059" y="2247"/>
                </a:cubicBezTo>
                <a:cubicBezTo>
                  <a:pt x="18071" y="2247"/>
                  <a:pt x="18077" y="2247"/>
                  <a:pt x="18083" y="2247"/>
                </a:cubicBezTo>
                <a:cubicBezTo>
                  <a:pt x="18095" y="2241"/>
                  <a:pt x="18101" y="2235"/>
                  <a:pt x="18106" y="2235"/>
                </a:cubicBezTo>
                <a:cubicBezTo>
                  <a:pt x="18166" y="2235"/>
                  <a:pt x="18166" y="2235"/>
                  <a:pt x="18166" y="2235"/>
                </a:cubicBezTo>
                <a:cubicBezTo>
                  <a:pt x="18166" y="2253"/>
                  <a:pt x="18166" y="2253"/>
                  <a:pt x="18166" y="2253"/>
                </a:cubicBezTo>
                <a:cubicBezTo>
                  <a:pt x="18160" y="2259"/>
                  <a:pt x="18160" y="2259"/>
                  <a:pt x="18154" y="2265"/>
                </a:cubicBezTo>
                <a:cubicBezTo>
                  <a:pt x="18130" y="2271"/>
                  <a:pt x="18130" y="2271"/>
                  <a:pt x="18130" y="2271"/>
                </a:cubicBezTo>
                <a:cubicBezTo>
                  <a:pt x="18124" y="2277"/>
                  <a:pt x="18124" y="2277"/>
                  <a:pt x="18118" y="2277"/>
                </a:cubicBezTo>
                <a:cubicBezTo>
                  <a:pt x="18112" y="2283"/>
                  <a:pt x="18106" y="2283"/>
                  <a:pt x="18106" y="2289"/>
                </a:cubicBezTo>
                <a:cubicBezTo>
                  <a:pt x="18106" y="2295"/>
                  <a:pt x="18101" y="2300"/>
                  <a:pt x="18101" y="2300"/>
                </a:cubicBezTo>
                <a:cubicBezTo>
                  <a:pt x="18101" y="2307"/>
                  <a:pt x="18101" y="2312"/>
                  <a:pt x="18101" y="2312"/>
                </a:cubicBezTo>
                <a:cubicBezTo>
                  <a:pt x="18101" y="2318"/>
                  <a:pt x="18101" y="2324"/>
                  <a:pt x="18101" y="2324"/>
                </a:cubicBezTo>
                <a:cubicBezTo>
                  <a:pt x="18101" y="2330"/>
                  <a:pt x="18095" y="2330"/>
                  <a:pt x="18095" y="2336"/>
                </a:cubicBezTo>
                <a:cubicBezTo>
                  <a:pt x="18095" y="2348"/>
                  <a:pt x="18089" y="2354"/>
                  <a:pt x="18083" y="2360"/>
                </a:cubicBezTo>
                <a:cubicBezTo>
                  <a:pt x="18083" y="2366"/>
                  <a:pt x="18083" y="2372"/>
                  <a:pt x="18083" y="2372"/>
                </a:cubicBezTo>
                <a:cubicBezTo>
                  <a:pt x="18083" y="2378"/>
                  <a:pt x="18083" y="2384"/>
                  <a:pt x="18077" y="2384"/>
                </a:cubicBezTo>
                <a:cubicBezTo>
                  <a:pt x="18077" y="2389"/>
                  <a:pt x="18077" y="2395"/>
                  <a:pt x="18071" y="2395"/>
                </a:cubicBezTo>
                <a:cubicBezTo>
                  <a:pt x="18065" y="2395"/>
                  <a:pt x="18065" y="2395"/>
                  <a:pt x="18059" y="2401"/>
                </a:cubicBezTo>
                <a:cubicBezTo>
                  <a:pt x="18053" y="2401"/>
                  <a:pt x="18047" y="2401"/>
                  <a:pt x="18047" y="2407"/>
                </a:cubicBezTo>
                <a:cubicBezTo>
                  <a:pt x="18041" y="2407"/>
                  <a:pt x="18035" y="2407"/>
                  <a:pt x="18035" y="2407"/>
                </a:cubicBezTo>
                <a:cubicBezTo>
                  <a:pt x="18029" y="2413"/>
                  <a:pt x="18029" y="2413"/>
                  <a:pt x="18029" y="2419"/>
                </a:cubicBezTo>
                <a:cubicBezTo>
                  <a:pt x="18029" y="2425"/>
                  <a:pt x="18029" y="2425"/>
                  <a:pt x="18029" y="2431"/>
                </a:cubicBezTo>
                <a:cubicBezTo>
                  <a:pt x="18024" y="2443"/>
                  <a:pt x="18012" y="2443"/>
                  <a:pt x="18006" y="2449"/>
                </a:cubicBezTo>
                <a:cubicBezTo>
                  <a:pt x="17994" y="2455"/>
                  <a:pt x="17982" y="2466"/>
                  <a:pt x="17970" y="2473"/>
                </a:cubicBezTo>
                <a:cubicBezTo>
                  <a:pt x="17958" y="2484"/>
                  <a:pt x="17946" y="2490"/>
                  <a:pt x="17935" y="2496"/>
                </a:cubicBezTo>
                <a:cubicBezTo>
                  <a:pt x="17917" y="2502"/>
                  <a:pt x="17911" y="2514"/>
                  <a:pt x="17899" y="2520"/>
                </a:cubicBezTo>
                <a:cubicBezTo>
                  <a:pt x="17887" y="2532"/>
                  <a:pt x="17881" y="2544"/>
                  <a:pt x="17869" y="2555"/>
                </a:cubicBezTo>
                <a:cubicBezTo>
                  <a:pt x="17869" y="2561"/>
                  <a:pt x="17863" y="2567"/>
                  <a:pt x="17863" y="2567"/>
                </a:cubicBezTo>
                <a:cubicBezTo>
                  <a:pt x="17851" y="2573"/>
                  <a:pt x="17846" y="2573"/>
                  <a:pt x="17840" y="2579"/>
                </a:cubicBezTo>
                <a:cubicBezTo>
                  <a:pt x="17834" y="2585"/>
                  <a:pt x="17840" y="2591"/>
                  <a:pt x="17834" y="2591"/>
                </a:cubicBezTo>
                <a:cubicBezTo>
                  <a:pt x="17834" y="2597"/>
                  <a:pt x="17828" y="2603"/>
                  <a:pt x="17822" y="2603"/>
                </a:cubicBezTo>
                <a:lnTo>
                  <a:pt x="17816" y="2603"/>
                </a:lnTo>
                <a:cubicBezTo>
                  <a:pt x="17810" y="2603"/>
                  <a:pt x="17804" y="2603"/>
                  <a:pt x="17798" y="2603"/>
                </a:cubicBezTo>
                <a:cubicBezTo>
                  <a:pt x="17792" y="2603"/>
                  <a:pt x="17792" y="2609"/>
                  <a:pt x="17786" y="2609"/>
                </a:cubicBezTo>
                <a:cubicBezTo>
                  <a:pt x="17786" y="2609"/>
                  <a:pt x="17780" y="2615"/>
                  <a:pt x="17774" y="2615"/>
                </a:cubicBezTo>
                <a:cubicBezTo>
                  <a:pt x="17769" y="2615"/>
                  <a:pt x="17763" y="2621"/>
                  <a:pt x="17751" y="2627"/>
                </a:cubicBezTo>
                <a:cubicBezTo>
                  <a:pt x="17745" y="2627"/>
                  <a:pt x="17745" y="2627"/>
                  <a:pt x="17739" y="2632"/>
                </a:cubicBezTo>
                <a:cubicBezTo>
                  <a:pt x="17733" y="2632"/>
                  <a:pt x="17733" y="2627"/>
                  <a:pt x="17727" y="2632"/>
                </a:cubicBezTo>
                <a:cubicBezTo>
                  <a:pt x="17721" y="2632"/>
                  <a:pt x="17721" y="2632"/>
                  <a:pt x="17715" y="2639"/>
                </a:cubicBezTo>
                <a:cubicBezTo>
                  <a:pt x="17715" y="2639"/>
                  <a:pt x="17709" y="2644"/>
                  <a:pt x="17709" y="2650"/>
                </a:cubicBezTo>
                <a:cubicBezTo>
                  <a:pt x="17709" y="2656"/>
                  <a:pt x="17715" y="2656"/>
                  <a:pt x="17715" y="2662"/>
                </a:cubicBezTo>
                <a:cubicBezTo>
                  <a:pt x="17715" y="2674"/>
                  <a:pt x="17715" y="2686"/>
                  <a:pt x="17709" y="2698"/>
                </a:cubicBezTo>
                <a:cubicBezTo>
                  <a:pt x="17709" y="2704"/>
                  <a:pt x="17703" y="2704"/>
                  <a:pt x="17697" y="2710"/>
                </a:cubicBezTo>
                <a:cubicBezTo>
                  <a:pt x="17697" y="2710"/>
                  <a:pt x="17691" y="2710"/>
                  <a:pt x="17685" y="2716"/>
                </a:cubicBezTo>
                <a:cubicBezTo>
                  <a:pt x="17685" y="2721"/>
                  <a:pt x="17685" y="2721"/>
                  <a:pt x="17685" y="2727"/>
                </a:cubicBezTo>
                <a:cubicBezTo>
                  <a:pt x="17685" y="2733"/>
                  <a:pt x="17680" y="2733"/>
                  <a:pt x="17674" y="2739"/>
                </a:cubicBezTo>
                <a:cubicBezTo>
                  <a:pt x="17674" y="2745"/>
                  <a:pt x="17674" y="2751"/>
                  <a:pt x="17674" y="2757"/>
                </a:cubicBezTo>
                <a:cubicBezTo>
                  <a:pt x="17674" y="2763"/>
                  <a:pt x="17680" y="2769"/>
                  <a:pt x="17674" y="2781"/>
                </a:cubicBezTo>
                <a:cubicBezTo>
                  <a:pt x="17674" y="2787"/>
                  <a:pt x="17662" y="2793"/>
                  <a:pt x="17662" y="2805"/>
                </a:cubicBezTo>
                <a:cubicBezTo>
                  <a:pt x="17662" y="2810"/>
                  <a:pt x="17662" y="2816"/>
                  <a:pt x="17662" y="2828"/>
                </a:cubicBezTo>
                <a:cubicBezTo>
                  <a:pt x="17662" y="2834"/>
                  <a:pt x="17662" y="2840"/>
                  <a:pt x="17662" y="2852"/>
                </a:cubicBezTo>
                <a:cubicBezTo>
                  <a:pt x="17662" y="2899"/>
                  <a:pt x="17668" y="2923"/>
                  <a:pt x="17668" y="2971"/>
                </a:cubicBezTo>
                <a:cubicBezTo>
                  <a:pt x="17668" y="2976"/>
                  <a:pt x="17668" y="2982"/>
                  <a:pt x="17668" y="2988"/>
                </a:cubicBezTo>
                <a:cubicBezTo>
                  <a:pt x="17668" y="2994"/>
                  <a:pt x="17662" y="2994"/>
                  <a:pt x="17656" y="3000"/>
                </a:cubicBezTo>
                <a:cubicBezTo>
                  <a:pt x="17685" y="3048"/>
                  <a:pt x="17685" y="3048"/>
                  <a:pt x="17685" y="3048"/>
                </a:cubicBezTo>
                <a:cubicBezTo>
                  <a:pt x="17685" y="3142"/>
                  <a:pt x="17685" y="3142"/>
                  <a:pt x="17685" y="3142"/>
                </a:cubicBezTo>
                <a:cubicBezTo>
                  <a:pt x="17691" y="3142"/>
                  <a:pt x="17691" y="3148"/>
                  <a:pt x="17697" y="3148"/>
                </a:cubicBezTo>
                <a:cubicBezTo>
                  <a:pt x="17703" y="3148"/>
                  <a:pt x="17703" y="3142"/>
                  <a:pt x="17709" y="3137"/>
                </a:cubicBezTo>
                <a:cubicBezTo>
                  <a:pt x="17715" y="3137"/>
                  <a:pt x="17721" y="3137"/>
                  <a:pt x="17721" y="3137"/>
                </a:cubicBezTo>
                <a:cubicBezTo>
                  <a:pt x="17727" y="3137"/>
                  <a:pt x="17727" y="3131"/>
                  <a:pt x="17733" y="3131"/>
                </a:cubicBezTo>
                <a:cubicBezTo>
                  <a:pt x="17739" y="3131"/>
                  <a:pt x="17739" y="3125"/>
                  <a:pt x="17745" y="3125"/>
                </a:cubicBezTo>
                <a:cubicBezTo>
                  <a:pt x="17751" y="3125"/>
                  <a:pt x="17757" y="3125"/>
                  <a:pt x="17763" y="3125"/>
                </a:cubicBezTo>
                <a:cubicBezTo>
                  <a:pt x="17763" y="3113"/>
                  <a:pt x="17763" y="3107"/>
                  <a:pt x="17763" y="3095"/>
                </a:cubicBezTo>
                <a:cubicBezTo>
                  <a:pt x="17763" y="3089"/>
                  <a:pt x="17763" y="3083"/>
                  <a:pt x="17763" y="3083"/>
                </a:cubicBezTo>
                <a:cubicBezTo>
                  <a:pt x="17769" y="3077"/>
                  <a:pt x="17769" y="3071"/>
                  <a:pt x="17774" y="3071"/>
                </a:cubicBezTo>
                <a:cubicBezTo>
                  <a:pt x="17774" y="3065"/>
                  <a:pt x="17780" y="3065"/>
                  <a:pt x="17786" y="3065"/>
                </a:cubicBezTo>
                <a:cubicBezTo>
                  <a:pt x="17786" y="3059"/>
                  <a:pt x="17792" y="3059"/>
                  <a:pt x="17792" y="3054"/>
                </a:cubicBezTo>
                <a:cubicBezTo>
                  <a:pt x="17798" y="3048"/>
                  <a:pt x="17798" y="3048"/>
                  <a:pt x="17804" y="3042"/>
                </a:cubicBezTo>
                <a:cubicBezTo>
                  <a:pt x="17810" y="3030"/>
                  <a:pt x="17810" y="3030"/>
                  <a:pt x="17810" y="3030"/>
                </a:cubicBezTo>
                <a:cubicBezTo>
                  <a:pt x="17810" y="3024"/>
                  <a:pt x="17810" y="3024"/>
                  <a:pt x="17816" y="3018"/>
                </a:cubicBezTo>
                <a:cubicBezTo>
                  <a:pt x="17816" y="3012"/>
                  <a:pt x="17822" y="3006"/>
                  <a:pt x="17828" y="3006"/>
                </a:cubicBezTo>
                <a:cubicBezTo>
                  <a:pt x="17834" y="3006"/>
                  <a:pt x="17834" y="3006"/>
                  <a:pt x="17834" y="3006"/>
                </a:cubicBezTo>
                <a:cubicBezTo>
                  <a:pt x="17840" y="3006"/>
                  <a:pt x="17840" y="3012"/>
                  <a:pt x="17846" y="3012"/>
                </a:cubicBezTo>
                <a:cubicBezTo>
                  <a:pt x="17858" y="3012"/>
                  <a:pt x="17858" y="3012"/>
                  <a:pt x="17858" y="3012"/>
                </a:cubicBezTo>
                <a:cubicBezTo>
                  <a:pt x="17858" y="3012"/>
                  <a:pt x="17863" y="3012"/>
                  <a:pt x="17869" y="3012"/>
                </a:cubicBezTo>
                <a:cubicBezTo>
                  <a:pt x="17869" y="3012"/>
                  <a:pt x="17875" y="3006"/>
                  <a:pt x="17875" y="3000"/>
                </a:cubicBezTo>
                <a:cubicBezTo>
                  <a:pt x="17881" y="3000"/>
                  <a:pt x="17881" y="2994"/>
                  <a:pt x="17881" y="2988"/>
                </a:cubicBezTo>
                <a:cubicBezTo>
                  <a:pt x="17881" y="2935"/>
                  <a:pt x="17881" y="2935"/>
                  <a:pt x="17881" y="2935"/>
                </a:cubicBezTo>
                <a:cubicBezTo>
                  <a:pt x="17887" y="2923"/>
                  <a:pt x="17893" y="2917"/>
                  <a:pt x="17899" y="2911"/>
                </a:cubicBezTo>
                <a:cubicBezTo>
                  <a:pt x="17905" y="2905"/>
                  <a:pt x="17911" y="2905"/>
                  <a:pt x="17911" y="2899"/>
                </a:cubicBezTo>
                <a:cubicBezTo>
                  <a:pt x="17994" y="2899"/>
                  <a:pt x="17994" y="2899"/>
                  <a:pt x="17994" y="2899"/>
                </a:cubicBezTo>
                <a:cubicBezTo>
                  <a:pt x="17994" y="2870"/>
                  <a:pt x="17994" y="2870"/>
                  <a:pt x="17994" y="2870"/>
                </a:cubicBezTo>
                <a:cubicBezTo>
                  <a:pt x="17994" y="2858"/>
                  <a:pt x="17988" y="2858"/>
                  <a:pt x="17982" y="2846"/>
                </a:cubicBezTo>
                <a:cubicBezTo>
                  <a:pt x="17982" y="2840"/>
                  <a:pt x="17976" y="2840"/>
                  <a:pt x="17976" y="2834"/>
                </a:cubicBezTo>
                <a:cubicBezTo>
                  <a:pt x="17976" y="2822"/>
                  <a:pt x="17976" y="2822"/>
                  <a:pt x="17976" y="2822"/>
                </a:cubicBezTo>
                <a:cubicBezTo>
                  <a:pt x="17976" y="2810"/>
                  <a:pt x="17976" y="2810"/>
                  <a:pt x="17976" y="2810"/>
                </a:cubicBezTo>
                <a:lnTo>
                  <a:pt x="17982" y="2805"/>
                </a:lnTo>
                <a:cubicBezTo>
                  <a:pt x="17988" y="2799"/>
                  <a:pt x="17994" y="2793"/>
                  <a:pt x="17994" y="2787"/>
                </a:cubicBezTo>
                <a:cubicBezTo>
                  <a:pt x="18000" y="2781"/>
                  <a:pt x="18000" y="2781"/>
                  <a:pt x="18000" y="2775"/>
                </a:cubicBezTo>
                <a:cubicBezTo>
                  <a:pt x="18006" y="2769"/>
                  <a:pt x="18006" y="2763"/>
                  <a:pt x="18012" y="2763"/>
                </a:cubicBezTo>
                <a:cubicBezTo>
                  <a:pt x="18017" y="2763"/>
                  <a:pt x="18024" y="2763"/>
                  <a:pt x="18029" y="2769"/>
                </a:cubicBezTo>
                <a:cubicBezTo>
                  <a:pt x="18035" y="2769"/>
                  <a:pt x="18029" y="2775"/>
                  <a:pt x="18035" y="2781"/>
                </a:cubicBezTo>
                <a:cubicBezTo>
                  <a:pt x="18035" y="2781"/>
                  <a:pt x="18041" y="2781"/>
                  <a:pt x="18047" y="2787"/>
                </a:cubicBezTo>
                <a:cubicBezTo>
                  <a:pt x="18065" y="2787"/>
                  <a:pt x="18065" y="2787"/>
                  <a:pt x="18065" y="2787"/>
                </a:cubicBezTo>
                <a:cubicBezTo>
                  <a:pt x="18071" y="2763"/>
                  <a:pt x="18071" y="2763"/>
                  <a:pt x="18071" y="2763"/>
                </a:cubicBezTo>
                <a:cubicBezTo>
                  <a:pt x="18065" y="2763"/>
                  <a:pt x="18065" y="2757"/>
                  <a:pt x="18059" y="2751"/>
                </a:cubicBezTo>
                <a:cubicBezTo>
                  <a:pt x="18053" y="2745"/>
                  <a:pt x="18047" y="2745"/>
                  <a:pt x="18041" y="2733"/>
                </a:cubicBezTo>
                <a:cubicBezTo>
                  <a:pt x="18041" y="2727"/>
                  <a:pt x="18041" y="2727"/>
                  <a:pt x="18041" y="2721"/>
                </a:cubicBezTo>
                <a:cubicBezTo>
                  <a:pt x="18041" y="2716"/>
                  <a:pt x="18041" y="2716"/>
                  <a:pt x="18041" y="2710"/>
                </a:cubicBezTo>
                <a:cubicBezTo>
                  <a:pt x="18041" y="2704"/>
                  <a:pt x="18035" y="2704"/>
                  <a:pt x="18035" y="2698"/>
                </a:cubicBezTo>
                <a:cubicBezTo>
                  <a:pt x="18035" y="2692"/>
                  <a:pt x="18035" y="2686"/>
                  <a:pt x="18035" y="2674"/>
                </a:cubicBezTo>
                <a:cubicBezTo>
                  <a:pt x="18035" y="2668"/>
                  <a:pt x="18029" y="2668"/>
                  <a:pt x="18035" y="2662"/>
                </a:cubicBezTo>
                <a:cubicBezTo>
                  <a:pt x="18035" y="2656"/>
                  <a:pt x="18041" y="2662"/>
                  <a:pt x="18047" y="2656"/>
                </a:cubicBezTo>
                <a:cubicBezTo>
                  <a:pt x="18047" y="2656"/>
                  <a:pt x="18053" y="2656"/>
                  <a:pt x="18053" y="2650"/>
                </a:cubicBezTo>
                <a:cubicBezTo>
                  <a:pt x="18053" y="2650"/>
                  <a:pt x="18059" y="2644"/>
                  <a:pt x="18053" y="2644"/>
                </a:cubicBezTo>
                <a:cubicBezTo>
                  <a:pt x="18053" y="2639"/>
                  <a:pt x="18047" y="2632"/>
                  <a:pt x="18047" y="2632"/>
                </a:cubicBezTo>
                <a:cubicBezTo>
                  <a:pt x="18041" y="2632"/>
                  <a:pt x="18041" y="2627"/>
                  <a:pt x="18035" y="2632"/>
                </a:cubicBezTo>
                <a:cubicBezTo>
                  <a:pt x="18029" y="2632"/>
                  <a:pt x="18029" y="2644"/>
                  <a:pt x="18029" y="2644"/>
                </a:cubicBezTo>
                <a:cubicBezTo>
                  <a:pt x="18006" y="2644"/>
                  <a:pt x="18006" y="2644"/>
                  <a:pt x="18006" y="2644"/>
                </a:cubicBezTo>
                <a:cubicBezTo>
                  <a:pt x="18006" y="2632"/>
                  <a:pt x="18000" y="2627"/>
                  <a:pt x="18006" y="2615"/>
                </a:cubicBezTo>
                <a:cubicBezTo>
                  <a:pt x="18006" y="2609"/>
                  <a:pt x="18012" y="2603"/>
                  <a:pt x="18017" y="2591"/>
                </a:cubicBezTo>
                <a:cubicBezTo>
                  <a:pt x="18017" y="2591"/>
                  <a:pt x="18017" y="2585"/>
                  <a:pt x="18017" y="2579"/>
                </a:cubicBezTo>
                <a:cubicBezTo>
                  <a:pt x="18024" y="2579"/>
                  <a:pt x="18024" y="2573"/>
                  <a:pt x="18029" y="2573"/>
                </a:cubicBezTo>
                <a:cubicBezTo>
                  <a:pt x="18035" y="2561"/>
                  <a:pt x="18041" y="2567"/>
                  <a:pt x="18047" y="2561"/>
                </a:cubicBezTo>
                <a:cubicBezTo>
                  <a:pt x="18053" y="2555"/>
                  <a:pt x="18059" y="2550"/>
                  <a:pt x="18059" y="2550"/>
                </a:cubicBezTo>
                <a:cubicBezTo>
                  <a:pt x="18059" y="2544"/>
                  <a:pt x="18059" y="2538"/>
                  <a:pt x="18059" y="2538"/>
                </a:cubicBezTo>
                <a:cubicBezTo>
                  <a:pt x="18065" y="2532"/>
                  <a:pt x="18065" y="2532"/>
                  <a:pt x="18065" y="2526"/>
                </a:cubicBezTo>
                <a:cubicBezTo>
                  <a:pt x="18071" y="2520"/>
                  <a:pt x="18071" y="2520"/>
                  <a:pt x="18071" y="2514"/>
                </a:cubicBezTo>
                <a:cubicBezTo>
                  <a:pt x="18071" y="2502"/>
                  <a:pt x="18071" y="2496"/>
                  <a:pt x="18071" y="2490"/>
                </a:cubicBezTo>
                <a:cubicBezTo>
                  <a:pt x="18071" y="2484"/>
                  <a:pt x="18071" y="2478"/>
                  <a:pt x="18071" y="2478"/>
                </a:cubicBezTo>
                <a:cubicBezTo>
                  <a:pt x="18071" y="2473"/>
                  <a:pt x="18071" y="2466"/>
                  <a:pt x="18077" y="2466"/>
                </a:cubicBezTo>
                <a:cubicBezTo>
                  <a:pt x="18077" y="2461"/>
                  <a:pt x="18083" y="2455"/>
                  <a:pt x="18083" y="2455"/>
                </a:cubicBezTo>
                <a:cubicBezTo>
                  <a:pt x="18089" y="2449"/>
                  <a:pt x="18095" y="2449"/>
                  <a:pt x="18095" y="2449"/>
                </a:cubicBezTo>
                <a:cubicBezTo>
                  <a:pt x="18101" y="2449"/>
                  <a:pt x="18101" y="2449"/>
                  <a:pt x="18106" y="2449"/>
                </a:cubicBezTo>
                <a:cubicBezTo>
                  <a:pt x="18118" y="2449"/>
                  <a:pt x="18124" y="2455"/>
                  <a:pt x="18130" y="2461"/>
                </a:cubicBezTo>
                <a:cubicBezTo>
                  <a:pt x="18136" y="2461"/>
                  <a:pt x="18130" y="2466"/>
                  <a:pt x="18136" y="2473"/>
                </a:cubicBezTo>
                <a:cubicBezTo>
                  <a:pt x="18142" y="2473"/>
                  <a:pt x="18148" y="2478"/>
                  <a:pt x="18154" y="2478"/>
                </a:cubicBezTo>
                <a:cubicBezTo>
                  <a:pt x="18160" y="2478"/>
                  <a:pt x="18166" y="2478"/>
                  <a:pt x="18172" y="2473"/>
                </a:cubicBezTo>
                <a:cubicBezTo>
                  <a:pt x="18172" y="2473"/>
                  <a:pt x="18178" y="2466"/>
                  <a:pt x="18178" y="2461"/>
                </a:cubicBezTo>
                <a:cubicBezTo>
                  <a:pt x="18183" y="2461"/>
                  <a:pt x="18183" y="2455"/>
                  <a:pt x="18190" y="2449"/>
                </a:cubicBezTo>
                <a:cubicBezTo>
                  <a:pt x="18190" y="2449"/>
                  <a:pt x="18195" y="2449"/>
                  <a:pt x="18201" y="2443"/>
                </a:cubicBezTo>
                <a:cubicBezTo>
                  <a:pt x="18201" y="2449"/>
                  <a:pt x="18207" y="2449"/>
                  <a:pt x="18207" y="2455"/>
                </a:cubicBezTo>
                <a:cubicBezTo>
                  <a:pt x="18213" y="2455"/>
                  <a:pt x="18207" y="2461"/>
                  <a:pt x="18207" y="2466"/>
                </a:cubicBezTo>
                <a:cubicBezTo>
                  <a:pt x="18213" y="2473"/>
                  <a:pt x="18219" y="2473"/>
                  <a:pt x="18219" y="2478"/>
                </a:cubicBezTo>
                <a:cubicBezTo>
                  <a:pt x="18219" y="2473"/>
                  <a:pt x="18225" y="2478"/>
                  <a:pt x="18231" y="2478"/>
                </a:cubicBezTo>
                <a:cubicBezTo>
                  <a:pt x="18237" y="2473"/>
                  <a:pt x="18237" y="2473"/>
                  <a:pt x="18243" y="2466"/>
                </a:cubicBezTo>
                <a:cubicBezTo>
                  <a:pt x="18243" y="2466"/>
                  <a:pt x="18249" y="2461"/>
                  <a:pt x="18255" y="2461"/>
                </a:cubicBezTo>
                <a:cubicBezTo>
                  <a:pt x="18260" y="2449"/>
                  <a:pt x="18260" y="2443"/>
                  <a:pt x="18272" y="2437"/>
                </a:cubicBezTo>
                <a:cubicBezTo>
                  <a:pt x="18272" y="2431"/>
                  <a:pt x="18272" y="2425"/>
                  <a:pt x="18278" y="2425"/>
                </a:cubicBezTo>
                <a:cubicBezTo>
                  <a:pt x="18284" y="2425"/>
                  <a:pt x="18290" y="2425"/>
                  <a:pt x="18296" y="2425"/>
                </a:cubicBezTo>
                <a:cubicBezTo>
                  <a:pt x="18302" y="2425"/>
                  <a:pt x="18308" y="2425"/>
                  <a:pt x="18314" y="2425"/>
                </a:cubicBezTo>
                <a:cubicBezTo>
                  <a:pt x="18320" y="2425"/>
                  <a:pt x="18320" y="2425"/>
                  <a:pt x="18326" y="2425"/>
                </a:cubicBezTo>
                <a:cubicBezTo>
                  <a:pt x="18326" y="2431"/>
                  <a:pt x="18332" y="2431"/>
                  <a:pt x="18338" y="2431"/>
                </a:cubicBezTo>
                <a:cubicBezTo>
                  <a:pt x="18421" y="2431"/>
                  <a:pt x="18421" y="2431"/>
                  <a:pt x="18421" y="2431"/>
                </a:cubicBezTo>
                <a:cubicBezTo>
                  <a:pt x="18421" y="2437"/>
                  <a:pt x="18415" y="2443"/>
                  <a:pt x="18421" y="2455"/>
                </a:cubicBezTo>
                <a:cubicBezTo>
                  <a:pt x="18421" y="2461"/>
                  <a:pt x="18415" y="2461"/>
                  <a:pt x="18421" y="2466"/>
                </a:cubicBezTo>
                <a:cubicBezTo>
                  <a:pt x="18421" y="2473"/>
                  <a:pt x="18427" y="2478"/>
                  <a:pt x="18433" y="2484"/>
                </a:cubicBezTo>
                <a:cubicBezTo>
                  <a:pt x="18438" y="2484"/>
                  <a:pt x="18444" y="2484"/>
                  <a:pt x="18444" y="2484"/>
                </a:cubicBezTo>
                <a:cubicBezTo>
                  <a:pt x="18444" y="2466"/>
                  <a:pt x="18444" y="2449"/>
                  <a:pt x="18456" y="2437"/>
                </a:cubicBezTo>
                <a:cubicBezTo>
                  <a:pt x="18462" y="2437"/>
                  <a:pt x="18468" y="2437"/>
                  <a:pt x="18468" y="2431"/>
                </a:cubicBezTo>
                <a:cubicBezTo>
                  <a:pt x="18474" y="2431"/>
                  <a:pt x="18474" y="2425"/>
                  <a:pt x="18480" y="2425"/>
                </a:cubicBezTo>
                <a:cubicBezTo>
                  <a:pt x="18486" y="2419"/>
                  <a:pt x="18486" y="2419"/>
                  <a:pt x="18492" y="2413"/>
                </a:cubicBezTo>
                <a:cubicBezTo>
                  <a:pt x="18498" y="2401"/>
                  <a:pt x="18498" y="2395"/>
                  <a:pt x="18510" y="2389"/>
                </a:cubicBezTo>
                <a:cubicBezTo>
                  <a:pt x="18510" y="2384"/>
                  <a:pt x="18515" y="2378"/>
                  <a:pt x="18515" y="2372"/>
                </a:cubicBezTo>
                <a:cubicBezTo>
                  <a:pt x="18522" y="2372"/>
                  <a:pt x="18522" y="2366"/>
                  <a:pt x="18527" y="2360"/>
                </a:cubicBezTo>
                <a:cubicBezTo>
                  <a:pt x="18533" y="2360"/>
                  <a:pt x="18539" y="2360"/>
                  <a:pt x="18551" y="2354"/>
                </a:cubicBezTo>
                <a:cubicBezTo>
                  <a:pt x="18557" y="2354"/>
                  <a:pt x="18557" y="2348"/>
                  <a:pt x="18563" y="2348"/>
                </a:cubicBezTo>
                <a:cubicBezTo>
                  <a:pt x="18581" y="2348"/>
                  <a:pt x="18581" y="2348"/>
                  <a:pt x="18581" y="2348"/>
                </a:cubicBezTo>
                <a:cubicBezTo>
                  <a:pt x="18587" y="2348"/>
                  <a:pt x="18593" y="2354"/>
                  <a:pt x="18604" y="2348"/>
                </a:cubicBezTo>
                <a:cubicBezTo>
                  <a:pt x="18610" y="2348"/>
                  <a:pt x="18610" y="2348"/>
                  <a:pt x="18616" y="2342"/>
                </a:cubicBezTo>
                <a:cubicBezTo>
                  <a:pt x="18622" y="2342"/>
                  <a:pt x="18628" y="2342"/>
                  <a:pt x="18640" y="2336"/>
                </a:cubicBezTo>
                <a:cubicBezTo>
                  <a:pt x="18646" y="2336"/>
                  <a:pt x="18646" y="2336"/>
                  <a:pt x="18652" y="2330"/>
                </a:cubicBezTo>
                <a:cubicBezTo>
                  <a:pt x="18658" y="2330"/>
                  <a:pt x="18658" y="2324"/>
                  <a:pt x="18658" y="2318"/>
                </a:cubicBezTo>
                <a:cubicBezTo>
                  <a:pt x="18664" y="2312"/>
                  <a:pt x="18664" y="2312"/>
                  <a:pt x="18670" y="2307"/>
                </a:cubicBezTo>
                <a:cubicBezTo>
                  <a:pt x="18676" y="2307"/>
                  <a:pt x="18676" y="2307"/>
                  <a:pt x="18682" y="2307"/>
                </a:cubicBezTo>
                <a:cubicBezTo>
                  <a:pt x="18693" y="2300"/>
                  <a:pt x="18699" y="2283"/>
                  <a:pt x="18717" y="2283"/>
                </a:cubicBezTo>
                <a:cubicBezTo>
                  <a:pt x="18723" y="2283"/>
                  <a:pt x="18729" y="2283"/>
                  <a:pt x="18741" y="2283"/>
                </a:cubicBezTo>
                <a:cubicBezTo>
                  <a:pt x="18747" y="2283"/>
                  <a:pt x="18753" y="2277"/>
                  <a:pt x="18753" y="2277"/>
                </a:cubicBezTo>
                <a:cubicBezTo>
                  <a:pt x="18759" y="2277"/>
                  <a:pt x="18765" y="2271"/>
                  <a:pt x="18770" y="2271"/>
                </a:cubicBezTo>
                <a:cubicBezTo>
                  <a:pt x="18782" y="2265"/>
                  <a:pt x="18782" y="2253"/>
                  <a:pt x="18794" y="2247"/>
                </a:cubicBezTo>
                <a:cubicBezTo>
                  <a:pt x="18794" y="2241"/>
                  <a:pt x="18800" y="2235"/>
                  <a:pt x="18806" y="2235"/>
                </a:cubicBezTo>
                <a:cubicBezTo>
                  <a:pt x="18812" y="2235"/>
                  <a:pt x="18818" y="2235"/>
                  <a:pt x="18824" y="2235"/>
                </a:cubicBezTo>
                <a:cubicBezTo>
                  <a:pt x="18842" y="2235"/>
                  <a:pt x="18848" y="2235"/>
                  <a:pt x="18859" y="2241"/>
                </a:cubicBezTo>
                <a:cubicBezTo>
                  <a:pt x="18865" y="2241"/>
                  <a:pt x="18865" y="2247"/>
                  <a:pt x="18871" y="2247"/>
                </a:cubicBezTo>
                <a:cubicBezTo>
                  <a:pt x="18877" y="2253"/>
                  <a:pt x="18877" y="2259"/>
                  <a:pt x="18883" y="2259"/>
                </a:cubicBezTo>
                <a:cubicBezTo>
                  <a:pt x="18889" y="2259"/>
                  <a:pt x="18889" y="2259"/>
                  <a:pt x="18895" y="2265"/>
                </a:cubicBezTo>
                <a:cubicBezTo>
                  <a:pt x="18907" y="2265"/>
                  <a:pt x="18913" y="2265"/>
                  <a:pt x="18925" y="2265"/>
                </a:cubicBezTo>
                <a:cubicBezTo>
                  <a:pt x="18942" y="2265"/>
                  <a:pt x="18942" y="2265"/>
                  <a:pt x="18942" y="2265"/>
                </a:cubicBezTo>
                <a:cubicBezTo>
                  <a:pt x="18948" y="2265"/>
                  <a:pt x="18948" y="2265"/>
                  <a:pt x="18954" y="2265"/>
                </a:cubicBezTo>
                <a:cubicBezTo>
                  <a:pt x="18954" y="2229"/>
                  <a:pt x="18954" y="2229"/>
                  <a:pt x="18954" y="2229"/>
                </a:cubicBezTo>
                <a:cubicBezTo>
                  <a:pt x="18948" y="2223"/>
                  <a:pt x="18948" y="2223"/>
                  <a:pt x="18942" y="2218"/>
                </a:cubicBezTo>
                <a:cubicBezTo>
                  <a:pt x="18942" y="2218"/>
                  <a:pt x="18937" y="2218"/>
                  <a:pt x="18931" y="2212"/>
                </a:cubicBezTo>
                <a:cubicBezTo>
                  <a:pt x="18931" y="2206"/>
                  <a:pt x="18931" y="2206"/>
                  <a:pt x="18931" y="2200"/>
                </a:cubicBezTo>
                <a:cubicBezTo>
                  <a:pt x="18925" y="2188"/>
                  <a:pt x="18925" y="2188"/>
                  <a:pt x="18925" y="2188"/>
                </a:cubicBezTo>
                <a:cubicBezTo>
                  <a:pt x="18919" y="2182"/>
                  <a:pt x="18919" y="2182"/>
                  <a:pt x="18913" y="2176"/>
                </a:cubicBezTo>
                <a:cubicBezTo>
                  <a:pt x="18913" y="2170"/>
                  <a:pt x="18907" y="2170"/>
                  <a:pt x="18907" y="2164"/>
                </a:cubicBezTo>
                <a:cubicBezTo>
                  <a:pt x="18907" y="2164"/>
                  <a:pt x="18907" y="2158"/>
                  <a:pt x="18901" y="2152"/>
                </a:cubicBezTo>
                <a:cubicBezTo>
                  <a:pt x="18901" y="2117"/>
                  <a:pt x="18901" y="2117"/>
                  <a:pt x="18901" y="2117"/>
                </a:cubicBezTo>
                <a:cubicBezTo>
                  <a:pt x="18889" y="2117"/>
                  <a:pt x="18877" y="2123"/>
                  <a:pt x="18871" y="2111"/>
                </a:cubicBezTo>
                <a:cubicBezTo>
                  <a:pt x="18865" y="2111"/>
                  <a:pt x="18865" y="2105"/>
                  <a:pt x="18865" y="2105"/>
                </a:cubicBezTo>
                <a:cubicBezTo>
                  <a:pt x="18859" y="2099"/>
                  <a:pt x="18865" y="2093"/>
                  <a:pt x="18859" y="2093"/>
                </a:cubicBezTo>
                <a:cubicBezTo>
                  <a:pt x="18859" y="2087"/>
                  <a:pt x="18859" y="2081"/>
                  <a:pt x="18853" y="2081"/>
                </a:cubicBezTo>
                <a:cubicBezTo>
                  <a:pt x="18853" y="2075"/>
                  <a:pt x="18848" y="2075"/>
                  <a:pt x="18842" y="2075"/>
                </a:cubicBezTo>
                <a:cubicBezTo>
                  <a:pt x="18782" y="2075"/>
                  <a:pt x="18782" y="2075"/>
                  <a:pt x="18782" y="2075"/>
                </a:cubicBezTo>
                <a:cubicBezTo>
                  <a:pt x="18776" y="2075"/>
                  <a:pt x="18776" y="2075"/>
                  <a:pt x="18770" y="2075"/>
                </a:cubicBezTo>
                <a:cubicBezTo>
                  <a:pt x="18765" y="2069"/>
                  <a:pt x="18770" y="2063"/>
                  <a:pt x="18765" y="2063"/>
                </a:cubicBezTo>
                <a:cubicBezTo>
                  <a:pt x="18770" y="2057"/>
                  <a:pt x="18770" y="2052"/>
                  <a:pt x="18776" y="2052"/>
                </a:cubicBezTo>
                <a:cubicBezTo>
                  <a:pt x="18776" y="2052"/>
                  <a:pt x="18782" y="2052"/>
                  <a:pt x="18788" y="2046"/>
                </a:cubicBezTo>
                <a:cubicBezTo>
                  <a:pt x="18794" y="2046"/>
                  <a:pt x="18794" y="2040"/>
                  <a:pt x="18800" y="2034"/>
                </a:cubicBezTo>
                <a:cubicBezTo>
                  <a:pt x="18800" y="2034"/>
                  <a:pt x="18806" y="2034"/>
                  <a:pt x="18812" y="2034"/>
                </a:cubicBezTo>
                <a:cubicBezTo>
                  <a:pt x="18818" y="2034"/>
                  <a:pt x="18818" y="2034"/>
                  <a:pt x="18818" y="2034"/>
                </a:cubicBezTo>
                <a:cubicBezTo>
                  <a:pt x="18830" y="2040"/>
                  <a:pt x="18836" y="2052"/>
                  <a:pt x="18842" y="2052"/>
                </a:cubicBezTo>
                <a:cubicBezTo>
                  <a:pt x="18913" y="2052"/>
                  <a:pt x="18913" y="2052"/>
                  <a:pt x="18913" y="2052"/>
                </a:cubicBezTo>
                <a:cubicBezTo>
                  <a:pt x="18925" y="2052"/>
                  <a:pt x="18931" y="2052"/>
                  <a:pt x="18937" y="2052"/>
                </a:cubicBezTo>
                <a:cubicBezTo>
                  <a:pt x="18948" y="2052"/>
                  <a:pt x="18954" y="2052"/>
                  <a:pt x="18960" y="2052"/>
                </a:cubicBezTo>
                <a:cubicBezTo>
                  <a:pt x="18972" y="2046"/>
                  <a:pt x="18972" y="2040"/>
                  <a:pt x="18978" y="2034"/>
                </a:cubicBezTo>
                <a:cubicBezTo>
                  <a:pt x="18984" y="2028"/>
                  <a:pt x="18990" y="2022"/>
                  <a:pt x="18990" y="2022"/>
                </a:cubicBezTo>
                <a:cubicBezTo>
                  <a:pt x="18996" y="2016"/>
                  <a:pt x="19002" y="2016"/>
                  <a:pt x="19002" y="2016"/>
                </a:cubicBezTo>
                <a:cubicBezTo>
                  <a:pt x="19008" y="2010"/>
                  <a:pt x="19002" y="2004"/>
                  <a:pt x="19002" y="1998"/>
                </a:cubicBezTo>
                <a:cubicBezTo>
                  <a:pt x="19002" y="1992"/>
                  <a:pt x="19008" y="1986"/>
                  <a:pt x="19002" y="1980"/>
                </a:cubicBezTo>
                <a:cubicBezTo>
                  <a:pt x="19002" y="1975"/>
                  <a:pt x="18996" y="1980"/>
                  <a:pt x="18990" y="1975"/>
                </a:cubicBezTo>
                <a:lnTo>
                  <a:pt x="18990" y="1968"/>
                </a:lnTo>
                <a:cubicBezTo>
                  <a:pt x="18990" y="1933"/>
                  <a:pt x="18990" y="1933"/>
                  <a:pt x="18990" y="1933"/>
                </a:cubicBezTo>
                <a:cubicBezTo>
                  <a:pt x="19002" y="1933"/>
                  <a:pt x="19008" y="1927"/>
                  <a:pt x="19020" y="1927"/>
                </a:cubicBezTo>
                <a:cubicBezTo>
                  <a:pt x="19031" y="1927"/>
                  <a:pt x="19043" y="1939"/>
                  <a:pt x="19049" y="1951"/>
                </a:cubicBezTo>
                <a:cubicBezTo>
                  <a:pt x="19049" y="1957"/>
                  <a:pt x="19043" y="1957"/>
                  <a:pt x="19049" y="1963"/>
                </a:cubicBezTo>
                <a:cubicBezTo>
                  <a:pt x="19049" y="1968"/>
                  <a:pt x="19049" y="1968"/>
                  <a:pt x="19049" y="1975"/>
                </a:cubicBezTo>
                <a:cubicBezTo>
                  <a:pt x="19055" y="1986"/>
                  <a:pt x="19061" y="1986"/>
                  <a:pt x="19067" y="1998"/>
                </a:cubicBezTo>
                <a:cubicBezTo>
                  <a:pt x="19162" y="1998"/>
                  <a:pt x="19162" y="1998"/>
                  <a:pt x="19162" y="1998"/>
                </a:cubicBezTo>
                <a:cubicBezTo>
                  <a:pt x="19168" y="1998"/>
                  <a:pt x="19168" y="1998"/>
                  <a:pt x="19174" y="1998"/>
                </a:cubicBezTo>
                <a:cubicBezTo>
                  <a:pt x="19180" y="1998"/>
                  <a:pt x="19186" y="2004"/>
                  <a:pt x="19192" y="2004"/>
                </a:cubicBezTo>
                <a:cubicBezTo>
                  <a:pt x="19192" y="2010"/>
                  <a:pt x="19197" y="2010"/>
                  <a:pt x="19203" y="2016"/>
                </a:cubicBezTo>
                <a:cubicBezTo>
                  <a:pt x="19203" y="2028"/>
                  <a:pt x="19203" y="2034"/>
                  <a:pt x="19203" y="2046"/>
                </a:cubicBezTo>
                <a:cubicBezTo>
                  <a:pt x="19257" y="2046"/>
                  <a:pt x="19257" y="2046"/>
                  <a:pt x="19257" y="2046"/>
                </a:cubicBezTo>
                <a:cubicBezTo>
                  <a:pt x="19263" y="2046"/>
                  <a:pt x="19269" y="2052"/>
                  <a:pt x="19280" y="2057"/>
                </a:cubicBezTo>
                <a:cubicBezTo>
                  <a:pt x="19280" y="2063"/>
                  <a:pt x="19280" y="2069"/>
                  <a:pt x="19286" y="2069"/>
                </a:cubicBezTo>
                <a:cubicBezTo>
                  <a:pt x="19292" y="2075"/>
                  <a:pt x="19298" y="2081"/>
                  <a:pt x="19310" y="2087"/>
                </a:cubicBezTo>
                <a:cubicBezTo>
                  <a:pt x="19316" y="2087"/>
                  <a:pt x="19316" y="2087"/>
                  <a:pt x="19322" y="2093"/>
                </a:cubicBezTo>
                <a:cubicBezTo>
                  <a:pt x="19328" y="2093"/>
                  <a:pt x="19334" y="2099"/>
                  <a:pt x="19340" y="2099"/>
                </a:cubicBezTo>
                <a:cubicBezTo>
                  <a:pt x="19346" y="2099"/>
                  <a:pt x="19346" y="2099"/>
                  <a:pt x="19346" y="2099"/>
                </a:cubicBezTo>
                <a:cubicBezTo>
                  <a:pt x="19352" y="2099"/>
                  <a:pt x="19358" y="2093"/>
                  <a:pt x="19358" y="2093"/>
                </a:cubicBezTo>
                <a:cubicBezTo>
                  <a:pt x="19358" y="2087"/>
                  <a:pt x="19358" y="2081"/>
                  <a:pt x="19358" y="2081"/>
                </a:cubicBezTo>
                <a:cubicBezTo>
                  <a:pt x="19358" y="2069"/>
                  <a:pt x="19358" y="2063"/>
                  <a:pt x="19358" y="2057"/>
                </a:cubicBezTo>
                <a:cubicBezTo>
                  <a:pt x="19358" y="2052"/>
                  <a:pt x="19358" y="2052"/>
                  <a:pt x="19358" y="2046"/>
                </a:cubicBezTo>
                <a:cubicBezTo>
                  <a:pt x="19369" y="2046"/>
                  <a:pt x="19369" y="2046"/>
                  <a:pt x="19369" y="2046"/>
                </a:cubicBezTo>
                <a:cubicBezTo>
                  <a:pt x="19375" y="2046"/>
                  <a:pt x="19381" y="2046"/>
                  <a:pt x="19387" y="2040"/>
                </a:cubicBezTo>
                <a:cubicBezTo>
                  <a:pt x="19387" y="2028"/>
                  <a:pt x="19393" y="2022"/>
                  <a:pt x="19387" y="2010"/>
                </a:cubicBezTo>
                <a:cubicBezTo>
                  <a:pt x="19387" y="2004"/>
                  <a:pt x="19387" y="1998"/>
                  <a:pt x="19387" y="1998"/>
                </a:cubicBezTo>
                <a:cubicBezTo>
                  <a:pt x="19387" y="1992"/>
                  <a:pt x="19387" y="1986"/>
                  <a:pt x="19387" y="1986"/>
                </a:cubicBezTo>
                <a:cubicBezTo>
                  <a:pt x="19387" y="1980"/>
                  <a:pt x="19387" y="1975"/>
                  <a:pt x="19387" y="1975"/>
                </a:cubicBezTo>
                <a:cubicBezTo>
                  <a:pt x="19393" y="1968"/>
                  <a:pt x="19399" y="1968"/>
                  <a:pt x="19399" y="1968"/>
                </a:cubicBezTo>
                <a:cubicBezTo>
                  <a:pt x="19411" y="1975"/>
                  <a:pt x="19411" y="1980"/>
                  <a:pt x="19423" y="1986"/>
                </a:cubicBezTo>
                <a:cubicBezTo>
                  <a:pt x="19429" y="1986"/>
                  <a:pt x="19429" y="1992"/>
                  <a:pt x="19435" y="1992"/>
                </a:cubicBezTo>
                <a:cubicBezTo>
                  <a:pt x="19446" y="1992"/>
                  <a:pt x="19446" y="1992"/>
                  <a:pt x="19446" y="1992"/>
                </a:cubicBezTo>
                <a:cubicBezTo>
                  <a:pt x="19452" y="1992"/>
                  <a:pt x="19452" y="1992"/>
                  <a:pt x="19458" y="1992"/>
                </a:cubicBezTo>
                <a:cubicBezTo>
                  <a:pt x="19464" y="1992"/>
                  <a:pt x="19464" y="1992"/>
                  <a:pt x="19470" y="1986"/>
                </a:cubicBezTo>
                <a:cubicBezTo>
                  <a:pt x="19470" y="1986"/>
                  <a:pt x="19476" y="1980"/>
                  <a:pt x="19476" y="1975"/>
                </a:cubicBezTo>
                <a:cubicBezTo>
                  <a:pt x="19482" y="1975"/>
                  <a:pt x="19488" y="1968"/>
                  <a:pt x="19488" y="1968"/>
                </a:cubicBezTo>
                <a:cubicBezTo>
                  <a:pt x="19494" y="1963"/>
                  <a:pt x="19494" y="1957"/>
                  <a:pt x="19494" y="1957"/>
                </a:cubicBezTo>
                <a:cubicBezTo>
                  <a:pt x="19500" y="1957"/>
                  <a:pt x="19500" y="1957"/>
                  <a:pt x="19506" y="1957"/>
                </a:cubicBezTo>
                <a:cubicBezTo>
                  <a:pt x="19512" y="1957"/>
                  <a:pt x="19512" y="1951"/>
                  <a:pt x="19518" y="1951"/>
                </a:cubicBezTo>
                <a:cubicBezTo>
                  <a:pt x="19524" y="1945"/>
                  <a:pt x="19529" y="1945"/>
                  <a:pt x="19529" y="1945"/>
                </a:cubicBezTo>
                <a:cubicBezTo>
                  <a:pt x="19529" y="1939"/>
                  <a:pt x="19529" y="1933"/>
                  <a:pt x="19529" y="1933"/>
                </a:cubicBezTo>
                <a:cubicBezTo>
                  <a:pt x="19529" y="1921"/>
                  <a:pt x="19524" y="1915"/>
                  <a:pt x="19512" y="1915"/>
                </a:cubicBezTo>
                <a:cubicBezTo>
                  <a:pt x="19512" y="1909"/>
                  <a:pt x="19506" y="1909"/>
                  <a:pt x="19506" y="1909"/>
                </a:cubicBezTo>
                <a:cubicBezTo>
                  <a:pt x="19494" y="1903"/>
                  <a:pt x="19488" y="1909"/>
                  <a:pt x="19482" y="1903"/>
                </a:cubicBezTo>
                <a:cubicBezTo>
                  <a:pt x="19476" y="1903"/>
                  <a:pt x="19482" y="1897"/>
                  <a:pt x="19476" y="1891"/>
                </a:cubicBezTo>
                <a:cubicBezTo>
                  <a:pt x="19476" y="1891"/>
                  <a:pt x="19470" y="1886"/>
                  <a:pt x="19470" y="1880"/>
                </a:cubicBezTo>
                <a:cubicBezTo>
                  <a:pt x="19464" y="1880"/>
                  <a:pt x="19464" y="1880"/>
                  <a:pt x="19458" y="1874"/>
                </a:cubicBezTo>
                <a:cubicBezTo>
                  <a:pt x="19452" y="1868"/>
                  <a:pt x="19440" y="1868"/>
                  <a:pt x="19435" y="1868"/>
                </a:cubicBezTo>
                <a:cubicBezTo>
                  <a:pt x="19423" y="1868"/>
                  <a:pt x="19423" y="1868"/>
                  <a:pt x="19423" y="1868"/>
                </a:cubicBezTo>
                <a:cubicBezTo>
                  <a:pt x="19411" y="1868"/>
                  <a:pt x="19411" y="1874"/>
                  <a:pt x="19399" y="1874"/>
                </a:cubicBezTo>
                <a:cubicBezTo>
                  <a:pt x="19387" y="1874"/>
                  <a:pt x="19381" y="1868"/>
                  <a:pt x="19369" y="1868"/>
                </a:cubicBezTo>
                <a:cubicBezTo>
                  <a:pt x="19358" y="1868"/>
                  <a:pt x="19358" y="1868"/>
                  <a:pt x="19358" y="1868"/>
                </a:cubicBezTo>
                <a:cubicBezTo>
                  <a:pt x="19352" y="1868"/>
                  <a:pt x="19352" y="1868"/>
                  <a:pt x="19346" y="1868"/>
                </a:cubicBezTo>
                <a:cubicBezTo>
                  <a:pt x="19340" y="1868"/>
                  <a:pt x="19334" y="1862"/>
                  <a:pt x="19334" y="1862"/>
                </a:cubicBezTo>
                <a:cubicBezTo>
                  <a:pt x="19328" y="1856"/>
                  <a:pt x="19328" y="1850"/>
                  <a:pt x="19322" y="1850"/>
                </a:cubicBezTo>
                <a:cubicBezTo>
                  <a:pt x="19316" y="1850"/>
                  <a:pt x="19310" y="1850"/>
                  <a:pt x="19310" y="1850"/>
                </a:cubicBezTo>
                <a:cubicBezTo>
                  <a:pt x="19304" y="1850"/>
                  <a:pt x="19298" y="1850"/>
                  <a:pt x="19292" y="1850"/>
                </a:cubicBezTo>
                <a:cubicBezTo>
                  <a:pt x="19292" y="1850"/>
                  <a:pt x="19286" y="1856"/>
                  <a:pt x="19280" y="1856"/>
                </a:cubicBezTo>
                <a:cubicBezTo>
                  <a:pt x="19286" y="1862"/>
                  <a:pt x="19286" y="1868"/>
                  <a:pt x="19292" y="1868"/>
                </a:cubicBezTo>
                <a:cubicBezTo>
                  <a:pt x="19298" y="1868"/>
                  <a:pt x="19298" y="1868"/>
                  <a:pt x="19304" y="1868"/>
                </a:cubicBezTo>
                <a:cubicBezTo>
                  <a:pt x="19304" y="1868"/>
                  <a:pt x="19310" y="1874"/>
                  <a:pt x="19316" y="1874"/>
                </a:cubicBezTo>
                <a:cubicBezTo>
                  <a:pt x="19322" y="1880"/>
                  <a:pt x="19316" y="1886"/>
                  <a:pt x="19316" y="1891"/>
                </a:cubicBezTo>
                <a:cubicBezTo>
                  <a:pt x="19316" y="1897"/>
                  <a:pt x="19316" y="1897"/>
                  <a:pt x="19316" y="1897"/>
                </a:cubicBezTo>
                <a:cubicBezTo>
                  <a:pt x="19316" y="1897"/>
                  <a:pt x="19316" y="1903"/>
                  <a:pt x="19316" y="1909"/>
                </a:cubicBezTo>
                <a:cubicBezTo>
                  <a:pt x="19310" y="1915"/>
                  <a:pt x="19304" y="1915"/>
                  <a:pt x="19298" y="1915"/>
                </a:cubicBezTo>
                <a:cubicBezTo>
                  <a:pt x="19280" y="1915"/>
                  <a:pt x="19274" y="1909"/>
                  <a:pt x="19269" y="1897"/>
                </a:cubicBezTo>
                <a:cubicBezTo>
                  <a:pt x="19269" y="1891"/>
                  <a:pt x="19269" y="1891"/>
                  <a:pt x="19269" y="1886"/>
                </a:cubicBezTo>
                <a:cubicBezTo>
                  <a:pt x="19269" y="1814"/>
                  <a:pt x="19269" y="1814"/>
                  <a:pt x="19269" y="1814"/>
                </a:cubicBezTo>
                <a:cubicBezTo>
                  <a:pt x="19269" y="1809"/>
                  <a:pt x="19263" y="1809"/>
                  <a:pt x="19257" y="1802"/>
                </a:cubicBezTo>
                <a:cubicBezTo>
                  <a:pt x="19251" y="1802"/>
                  <a:pt x="19251" y="1802"/>
                  <a:pt x="19245" y="1802"/>
                </a:cubicBezTo>
                <a:cubicBezTo>
                  <a:pt x="19239" y="1797"/>
                  <a:pt x="19239" y="1797"/>
                  <a:pt x="19233" y="1797"/>
                </a:cubicBezTo>
                <a:cubicBezTo>
                  <a:pt x="19221" y="1797"/>
                  <a:pt x="19221" y="1797"/>
                  <a:pt x="19221" y="1797"/>
                </a:cubicBezTo>
                <a:cubicBezTo>
                  <a:pt x="19215" y="1797"/>
                  <a:pt x="19215" y="1791"/>
                  <a:pt x="19209" y="1791"/>
                </a:cubicBezTo>
                <a:cubicBezTo>
                  <a:pt x="19197" y="1791"/>
                  <a:pt x="19192" y="1791"/>
                  <a:pt x="19186" y="1791"/>
                </a:cubicBezTo>
                <a:cubicBezTo>
                  <a:pt x="19180" y="1785"/>
                  <a:pt x="19180" y="1779"/>
                  <a:pt x="19174" y="1779"/>
                </a:cubicBezTo>
                <a:cubicBezTo>
                  <a:pt x="19168" y="1773"/>
                  <a:pt x="19162" y="1773"/>
                  <a:pt x="19162" y="1773"/>
                </a:cubicBezTo>
                <a:cubicBezTo>
                  <a:pt x="19156" y="1773"/>
                  <a:pt x="19150" y="1767"/>
                  <a:pt x="19144" y="1767"/>
                </a:cubicBezTo>
                <a:cubicBezTo>
                  <a:pt x="19138" y="1767"/>
                  <a:pt x="19132" y="1761"/>
                  <a:pt x="19126" y="1761"/>
                </a:cubicBezTo>
                <a:cubicBezTo>
                  <a:pt x="19120" y="1755"/>
                  <a:pt x="19114" y="1755"/>
                  <a:pt x="19114" y="1749"/>
                </a:cubicBezTo>
                <a:cubicBezTo>
                  <a:pt x="19108" y="1743"/>
                  <a:pt x="19103" y="1743"/>
                  <a:pt x="19103" y="1737"/>
                </a:cubicBezTo>
                <a:cubicBezTo>
                  <a:pt x="19097" y="1731"/>
                  <a:pt x="19103" y="1725"/>
                  <a:pt x="19097" y="1725"/>
                </a:cubicBezTo>
                <a:cubicBezTo>
                  <a:pt x="19097" y="1725"/>
                  <a:pt x="19091" y="1725"/>
                  <a:pt x="19085" y="1725"/>
                </a:cubicBezTo>
                <a:cubicBezTo>
                  <a:pt x="19079" y="1720"/>
                  <a:pt x="19079" y="1720"/>
                  <a:pt x="19073" y="1720"/>
                </a:cubicBezTo>
                <a:cubicBezTo>
                  <a:pt x="19061" y="1720"/>
                  <a:pt x="19055" y="1720"/>
                  <a:pt x="19049" y="1720"/>
                </a:cubicBezTo>
                <a:cubicBezTo>
                  <a:pt x="19043" y="1720"/>
                  <a:pt x="19037" y="1714"/>
                  <a:pt x="19037" y="1714"/>
                </a:cubicBezTo>
                <a:cubicBezTo>
                  <a:pt x="19025" y="1714"/>
                  <a:pt x="19020" y="1714"/>
                  <a:pt x="19008" y="1714"/>
                </a:cubicBezTo>
                <a:cubicBezTo>
                  <a:pt x="19008" y="1702"/>
                  <a:pt x="19014" y="1690"/>
                  <a:pt x="19002" y="1684"/>
                </a:cubicBezTo>
                <a:cubicBezTo>
                  <a:pt x="18996" y="1672"/>
                  <a:pt x="18984" y="1666"/>
                  <a:pt x="18972" y="1660"/>
                </a:cubicBezTo>
                <a:cubicBezTo>
                  <a:pt x="18960" y="1654"/>
                  <a:pt x="18960" y="1648"/>
                  <a:pt x="18954" y="1648"/>
                </a:cubicBezTo>
                <a:cubicBezTo>
                  <a:pt x="18948" y="1642"/>
                  <a:pt x="18942" y="1642"/>
                  <a:pt x="18931" y="1642"/>
                </a:cubicBezTo>
                <a:cubicBezTo>
                  <a:pt x="18925" y="1636"/>
                  <a:pt x="18919" y="1642"/>
                  <a:pt x="18907" y="1642"/>
                </a:cubicBezTo>
                <a:cubicBezTo>
                  <a:pt x="18901" y="1642"/>
                  <a:pt x="18901" y="1636"/>
                  <a:pt x="18895" y="1636"/>
                </a:cubicBezTo>
                <a:cubicBezTo>
                  <a:pt x="18889" y="1631"/>
                  <a:pt x="18883" y="1631"/>
                  <a:pt x="18883" y="1631"/>
                </a:cubicBezTo>
                <a:cubicBezTo>
                  <a:pt x="18877" y="1625"/>
                  <a:pt x="18877" y="1619"/>
                  <a:pt x="18871" y="1619"/>
                </a:cubicBezTo>
                <a:cubicBezTo>
                  <a:pt x="18865" y="1619"/>
                  <a:pt x="18859" y="1619"/>
                  <a:pt x="18859" y="1619"/>
                </a:cubicBezTo>
                <a:cubicBezTo>
                  <a:pt x="18853" y="1613"/>
                  <a:pt x="18853" y="1613"/>
                  <a:pt x="18848" y="1613"/>
                </a:cubicBezTo>
                <a:cubicBezTo>
                  <a:pt x="18836" y="1613"/>
                  <a:pt x="18836" y="1613"/>
                  <a:pt x="18836" y="1613"/>
                </a:cubicBezTo>
                <a:cubicBezTo>
                  <a:pt x="18824" y="1613"/>
                  <a:pt x="18824" y="1613"/>
                  <a:pt x="18824" y="1613"/>
                </a:cubicBezTo>
                <a:cubicBezTo>
                  <a:pt x="18818" y="1613"/>
                  <a:pt x="18818" y="1607"/>
                  <a:pt x="18812" y="1607"/>
                </a:cubicBezTo>
                <a:cubicBezTo>
                  <a:pt x="18806" y="1607"/>
                  <a:pt x="18800" y="1601"/>
                  <a:pt x="18800" y="1601"/>
                </a:cubicBezTo>
                <a:cubicBezTo>
                  <a:pt x="18788" y="1595"/>
                  <a:pt x="18776" y="1595"/>
                  <a:pt x="18770" y="1589"/>
                </a:cubicBezTo>
                <a:cubicBezTo>
                  <a:pt x="18765" y="1589"/>
                  <a:pt x="18765" y="1583"/>
                  <a:pt x="18759" y="1577"/>
                </a:cubicBezTo>
                <a:cubicBezTo>
                  <a:pt x="18747" y="1577"/>
                  <a:pt x="18735" y="1577"/>
                  <a:pt x="18723" y="1577"/>
                </a:cubicBezTo>
                <a:cubicBezTo>
                  <a:pt x="18705" y="1577"/>
                  <a:pt x="18705" y="1577"/>
                  <a:pt x="18705" y="1577"/>
                </a:cubicBezTo>
                <a:cubicBezTo>
                  <a:pt x="18699" y="1577"/>
                  <a:pt x="18699" y="1583"/>
                  <a:pt x="18693" y="1583"/>
                </a:cubicBezTo>
                <a:cubicBezTo>
                  <a:pt x="18687" y="1589"/>
                  <a:pt x="18687" y="1595"/>
                  <a:pt x="18682" y="1595"/>
                </a:cubicBezTo>
                <a:cubicBezTo>
                  <a:pt x="18676" y="1601"/>
                  <a:pt x="18670" y="1601"/>
                  <a:pt x="18664" y="1601"/>
                </a:cubicBezTo>
                <a:cubicBezTo>
                  <a:pt x="18652" y="1601"/>
                  <a:pt x="18646" y="1595"/>
                  <a:pt x="18634" y="1595"/>
                </a:cubicBezTo>
                <a:cubicBezTo>
                  <a:pt x="18622" y="1595"/>
                  <a:pt x="18622" y="1595"/>
                  <a:pt x="18622" y="1595"/>
                </a:cubicBezTo>
                <a:cubicBezTo>
                  <a:pt x="18616" y="1595"/>
                  <a:pt x="18610" y="1595"/>
                  <a:pt x="18604" y="1589"/>
                </a:cubicBezTo>
                <a:cubicBezTo>
                  <a:pt x="18599" y="1589"/>
                  <a:pt x="18599" y="1583"/>
                  <a:pt x="18593" y="1577"/>
                </a:cubicBezTo>
                <a:cubicBezTo>
                  <a:pt x="18593" y="1577"/>
                  <a:pt x="18587" y="1583"/>
                  <a:pt x="18587" y="1577"/>
                </a:cubicBezTo>
                <a:cubicBezTo>
                  <a:pt x="18575" y="1577"/>
                  <a:pt x="18569" y="1577"/>
                  <a:pt x="18557" y="1571"/>
                </a:cubicBezTo>
                <a:cubicBezTo>
                  <a:pt x="18551" y="1565"/>
                  <a:pt x="18545" y="1559"/>
                  <a:pt x="18533" y="1559"/>
                </a:cubicBezTo>
                <a:cubicBezTo>
                  <a:pt x="18533" y="1554"/>
                  <a:pt x="18527" y="1554"/>
                  <a:pt x="18522" y="1554"/>
                </a:cubicBezTo>
                <a:cubicBezTo>
                  <a:pt x="18515" y="1554"/>
                  <a:pt x="18515" y="1554"/>
                  <a:pt x="18510" y="1554"/>
                </a:cubicBezTo>
                <a:cubicBezTo>
                  <a:pt x="18498" y="1554"/>
                  <a:pt x="18498" y="1554"/>
                  <a:pt x="18492" y="1554"/>
                </a:cubicBezTo>
                <a:cubicBezTo>
                  <a:pt x="18486" y="1554"/>
                  <a:pt x="18480" y="1559"/>
                  <a:pt x="18480" y="1559"/>
                </a:cubicBezTo>
                <a:cubicBezTo>
                  <a:pt x="18474" y="1565"/>
                  <a:pt x="18468" y="1565"/>
                  <a:pt x="18468" y="1571"/>
                </a:cubicBezTo>
                <a:cubicBezTo>
                  <a:pt x="18468" y="1571"/>
                  <a:pt x="18474" y="1577"/>
                  <a:pt x="18468" y="1577"/>
                </a:cubicBezTo>
                <a:cubicBezTo>
                  <a:pt x="18468" y="1583"/>
                  <a:pt x="18462" y="1589"/>
                  <a:pt x="18462" y="1589"/>
                </a:cubicBezTo>
                <a:cubicBezTo>
                  <a:pt x="18462" y="1595"/>
                  <a:pt x="18456" y="1601"/>
                  <a:pt x="18456" y="1601"/>
                </a:cubicBezTo>
                <a:cubicBezTo>
                  <a:pt x="18450" y="1607"/>
                  <a:pt x="18450" y="1607"/>
                  <a:pt x="18444" y="1613"/>
                </a:cubicBezTo>
                <a:cubicBezTo>
                  <a:pt x="18450" y="1613"/>
                  <a:pt x="18450" y="1613"/>
                  <a:pt x="18456" y="1619"/>
                </a:cubicBezTo>
                <a:cubicBezTo>
                  <a:pt x="18462" y="1619"/>
                  <a:pt x="18462" y="1625"/>
                  <a:pt x="18468" y="1625"/>
                </a:cubicBezTo>
                <a:cubicBezTo>
                  <a:pt x="18468" y="1631"/>
                  <a:pt x="18474" y="1631"/>
                  <a:pt x="18480" y="1631"/>
                </a:cubicBezTo>
                <a:cubicBezTo>
                  <a:pt x="18486" y="1636"/>
                  <a:pt x="18486" y="1648"/>
                  <a:pt x="18486" y="1654"/>
                </a:cubicBezTo>
                <a:cubicBezTo>
                  <a:pt x="18486" y="1660"/>
                  <a:pt x="18486" y="1660"/>
                  <a:pt x="18486" y="1666"/>
                </a:cubicBezTo>
                <a:cubicBezTo>
                  <a:pt x="18480" y="1672"/>
                  <a:pt x="18474" y="1672"/>
                  <a:pt x="18474" y="1678"/>
                </a:cubicBezTo>
                <a:cubicBezTo>
                  <a:pt x="18468" y="1678"/>
                  <a:pt x="18468" y="1684"/>
                  <a:pt x="18468" y="1690"/>
                </a:cubicBezTo>
                <a:cubicBezTo>
                  <a:pt x="18462" y="1690"/>
                  <a:pt x="18462" y="1696"/>
                  <a:pt x="18456" y="1696"/>
                </a:cubicBezTo>
                <a:cubicBezTo>
                  <a:pt x="18409" y="1696"/>
                  <a:pt x="18409" y="1696"/>
                  <a:pt x="18409" y="1696"/>
                </a:cubicBezTo>
                <a:cubicBezTo>
                  <a:pt x="18409" y="1654"/>
                  <a:pt x="18409" y="1654"/>
                  <a:pt x="18409" y="1654"/>
                </a:cubicBezTo>
                <a:cubicBezTo>
                  <a:pt x="18349" y="1654"/>
                  <a:pt x="18349" y="1654"/>
                  <a:pt x="18349" y="1654"/>
                </a:cubicBezTo>
                <a:cubicBezTo>
                  <a:pt x="18349" y="1613"/>
                  <a:pt x="18349" y="1613"/>
                  <a:pt x="18349" y="1613"/>
                </a:cubicBezTo>
                <a:cubicBezTo>
                  <a:pt x="18356" y="1613"/>
                  <a:pt x="18356" y="1613"/>
                  <a:pt x="18356" y="1613"/>
                </a:cubicBezTo>
                <a:cubicBezTo>
                  <a:pt x="18373" y="1613"/>
                  <a:pt x="18379" y="1613"/>
                  <a:pt x="18391" y="1613"/>
                </a:cubicBezTo>
                <a:cubicBezTo>
                  <a:pt x="18403" y="1607"/>
                  <a:pt x="18409" y="1601"/>
                  <a:pt x="18415" y="1595"/>
                </a:cubicBezTo>
                <a:cubicBezTo>
                  <a:pt x="18415" y="1583"/>
                  <a:pt x="18415" y="1583"/>
                  <a:pt x="18415" y="1583"/>
                </a:cubicBezTo>
                <a:cubicBezTo>
                  <a:pt x="18409" y="1583"/>
                  <a:pt x="18403" y="1583"/>
                  <a:pt x="18403" y="1583"/>
                </a:cubicBezTo>
                <a:cubicBezTo>
                  <a:pt x="18397" y="1583"/>
                  <a:pt x="18397" y="1577"/>
                  <a:pt x="18391" y="1577"/>
                </a:cubicBezTo>
                <a:cubicBezTo>
                  <a:pt x="18314" y="1577"/>
                  <a:pt x="18314" y="1577"/>
                  <a:pt x="18314" y="1577"/>
                </a:cubicBezTo>
                <a:cubicBezTo>
                  <a:pt x="18314" y="1589"/>
                  <a:pt x="18314" y="1595"/>
                  <a:pt x="18314" y="1601"/>
                </a:cubicBezTo>
                <a:cubicBezTo>
                  <a:pt x="18314" y="1607"/>
                  <a:pt x="18314" y="1613"/>
                  <a:pt x="18314" y="1613"/>
                </a:cubicBezTo>
                <a:cubicBezTo>
                  <a:pt x="18314" y="1619"/>
                  <a:pt x="18308" y="1625"/>
                  <a:pt x="18308" y="1625"/>
                </a:cubicBezTo>
                <a:cubicBezTo>
                  <a:pt x="18302" y="1631"/>
                  <a:pt x="18296" y="1625"/>
                  <a:pt x="18296" y="1631"/>
                </a:cubicBezTo>
                <a:cubicBezTo>
                  <a:pt x="18290" y="1631"/>
                  <a:pt x="18284" y="1636"/>
                  <a:pt x="18278" y="1636"/>
                </a:cubicBezTo>
                <a:cubicBezTo>
                  <a:pt x="18272" y="1636"/>
                  <a:pt x="18272" y="1636"/>
                  <a:pt x="18272" y="1636"/>
                </a:cubicBezTo>
                <a:cubicBezTo>
                  <a:pt x="18267" y="1631"/>
                  <a:pt x="18260" y="1631"/>
                  <a:pt x="18260" y="1625"/>
                </a:cubicBezTo>
                <a:cubicBezTo>
                  <a:pt x="18249" y="1625"/>
                  <a:pt x="18243" y="1619"/>
                  <a:pt x="18237" y="1619"/>
                </a:cubicBezTo>
                <a:cubicBezTo>
                  <a:pt x="18213" y="1613"/>
                  <a:pt x="18195" y="1619"/>
                  <a:pt x="18172" y="1619"/>
                </a:cubicBezTo>
                <a:cubicBezTo>
                  <a:pt x="18124" y="1619"/>
                  <a:pt x="18124" y="1619"/>
                  <a:pt x="18124" y="1619"/>
                </a:cubicBezTo>
                <a:cubicBezTo>
                  <a:pt x="18118" y="1619"/>
                  <a:pt x="18112" y="1619"/>
                  <a:pt x="18106" y="1619"/>
                </a:cubicBezTo>
                <a:cubicBezTo>
                  <a:pt x="18095" y="1619"/>
                  <a:pt x="18089" y="1631"/>
                  <a:pt x="18077" y="1631"/>
                </a:cubicBezTo>
                <a:cubicBezTo>
                  <a:pt x="18071" y="1631"/>
                  <a:pt x="18071" y="1631"/>
                  <a:pt x="18059" y="1631"/>
                </a:cubicBezTo>
                <a:cubicBezTo>
                  <a:pt x="18053" y="1631"/>
                  <a:pt x="18053" y="1631"/>
                  <a:pt x="18047" y="1631"/>
                </a:cubicBezTo>
                <a:cubicBezTo>
                  <a:pt x="18041" y="1631"/>
                  <a:pt x="18035" y="1631"/>
                  <a:pt x="18029" y="1625"/>
                </a:cubicBezTo>
                <a:cubicBezTo>
                  <a:pt x="18024" y="1619"/>
                  <a:pt x="18024" y="1613"/>
                  <a:pt x="18017" y="1613"/>
                </a:cubicBezTo>
                <a:cubicBezTo>
                  <a:pt x="18017" y="1607"/>
                  <a:pt x="18012" y="1607"/>
                  <a:pt x="18006" y="1607"/>
                </a:cubicBezTo>
                <a:cubicBezTo>
                  <a:pt x="17982" y="1607"/>
                  <a:pt x="17982" y="1607"/>
                  <a:pt x="17982" y="1607"/>
                </a:cubicBezTo>
                <a:cubicBezTo>
                  <a:pt x="17982" y="1613"/>
                  <a:pt x="17982" y="1619"/>
                  <a:pt x="17982" y="1625"/>
                </a:cubicBezTo>
                <a:cubicBezTo>
                  <a:pt x="17982" y="1631"/>
                  <a:pt x="17982" y="1631"/>
                  <a:pt x="17982" y="1636"/>
                </a:cubicBezTo>
                <a:cubicBezTo>
                  <a:pt x="17982" y="1672"/>
                  <a:pt x="17982" y="1672"/>
                  <a:pt x="17982" y="1672"/>
                </a:cubicBezTo>
                <a:cubicBezTo>
                  <a:pt x="17970" y="1678"/>
                  <a:pt x="17970" y="1678"/>
                  <a:pt x="17970" y="1678"/>
                </a:cubicBezTo>
                <a:cubicBezTo>
                  <a:pt x="17958" y="1672"/>
                  <a:pt x="17958" y="1672"/>
                  <a:pt x="17958" y="1672"/>
                </a:cubicBezTo>
                <a:cubicBezTo>
                  <a:pt x="17958" y="1648"/>
                  <a:pt x="17958" y="1648"/>
                  <a:pt x="17958" y="1648"/>
                </a:cubicBezTo>
                <a:cubicBezTo>
                  <a:pt x="17958" y="1642"/>
                  <a:pt x="17958" y="1631"/>
                  <a:pt x="17952" y="1625"/>
                </a:cubicBezTo>
                <a:cubicBezTo>
                  <a:pt x="17952" y="1619"/>
                  <a:pt x="17946" y="1619"/>
                  <a:pt x="17940" y="1619"/>
                </a:cubicBezTo>
                <a:cubicBezTo>
                  <a:pt x="17940" y="1613"/>
                  <a:pt x="17935" y="1613"/>
                  <a:pt x="17929" y="1613"/>
                </a:cubicBezTo>
                <a:cubicBezTo>
                  <a:pt x="17929" y="1613"/>
                  <a:pt x="17923" y="1607"/>
                  <a:pt x="17917" y="1607"/>
                </a:cubicBezTo>
                <a:cubicBezTo>
                  <a:pt x="17917" y="1607"/>
                  <a:pt x="17911" y="1607"/>
                  <a:pt x="17905" y="1601"/>
                </a:cubicBezTo>
                <a:cubicBezTo>
                  <a:pt x="17905" y="1601"/>
                  <a:pt x="17899" y="1595"/>
                  <a:pt x="17893" y="1589"/>
                </a:cubicBezTo>
                <a:cubicBezTo>
                  <a:pt x="17893" y="1583"/>
                  <a:pt x="17887" y="1577"/>
                  <a:pt x="17887" y="1571"/>
                </a:cubicBezTo>
                <a:cubicBezTo>
                  <a:pt x="17887" y="1559"/>
                  <a:pt x="17893" y="1554"/>
                  <a:pt x="17893" y="1542"/>
                </a:cubicBezTo>
                <a:cubicBezTo>
                  <a:pt x="17893" y="1542"/>
                  <a:pt x="17899" y="1536"/>
                  <a:pt x="17899" y="1530"/>
                </a:cubicBezTo>
                <a:cubicBezTo>
                  <a:pt x="17899" y="1524"/>
                  <a:pt x="17893" y="1524"/>
                  <a:pt x="17893" y="1518"/>
                </a:cubicBezTo>
                <a:cubicBezTo>
                  <a:pt x="17893" y="1512"/>
                  <a:pt x="17887" y="1512"/>
                  <a:pt x="17887" y="1506"/>
                </a:cubicBezTo>
                <a:cubicBezTo>
                  <a:pt x="17881" y="1506"/>
                  <a:pt x="17881" y="1500"/>
                  <a:pt x="17881" y="1494"/>
                </a:cubicBezTo>
                <a:cubicBezTo>
                  <a:pt x="17875" y="1494"/>
                  <a:pt x="17869" y="1494"/>
                  <a:pt x="17869" y="1494"/>
                </a:cubicBezTo>
                <a:cubicBezTo>
                  <a:pt x="17863" y="1488"/>
                  <a:pt x="17858" y="1488"/>
                  <a:pt x="17858" y="1488"/>
                </a:cubicBezTo>
                <a:cubicBezTo>
                  <a:pt x="17851" y="1482"/>
                  <a:pt x="17858" y="1476"/>
                  <a:pt x="17851" y="1476"/>
                </a:cubicBezTo>
                <a:cubicBezTo>
                  <a:pt x="17851" y="1470"/>
                  <a:pt x="17846" y="1470"/>
                  <a:pt x="17840" y="1470"/>
                </a:cubicBezTo>
                <a:cubicBezTo>
                  <a:pt x="17840" y="1470"/>
                  <a:pt x="17834" y="1470"/>
                  <a:pt x="17828" y="1470"/>
                </a:cubicBezTo>
                <a:cubicBezTo>
                  <a:pt x="17828" y="1470"/>
                  <a:pt x="17822" y="1465"/>
                  <a:pt x="17816" y="1465"/>
                </a:cubicBezTo>
                <a:cubicBezTo>
                  <a:pt x="17816" y="1465"/>
                  <a:pt x="17810" y="1465"/>
                  <a:pt x="17804" y="1465"/>
                </a:cubicBezTo>
                <a:cubicBezTo>
                  <a:pt x="17798" y="1465"/>
                  <a:pt x="17798" y="1459"/>
                  <a:pt x="17792" y="1459"/>
                </a:cubicBezTo>
                <a:cubicBezTo>
                  <a:pt x="17786" y="1459"/>
                  <a:pt x="17780" y="1459"/>
                  <a:pt x="17769" y="1459"/>
                </a:cubicBezTo>
                <a:cubicBezTo>
                  <a:pt x="17763" y="1459"/>
                  <a:pt x="17757" y="1459"/>
                  <a:pt x="17745" y="1459"/>
                </a:cubicBezTo>
                <a:cubicBezTo>
                  <a:pt x="17739" y="1459"/>
                  <a:pt x="17739" y="1459"/>
                  <a:pt x="17733" y="1459"/>
                </a:cubicBezTo>
                <a:cubicBezTo>
                  <a:pt x="17727" y="1459"/>
                  <a:pt x="17727" y="1459"/>
                  <a:pt x="17721" y="1465"/>
                </a:cubicBezTo>
                <a:cubicBezTo>
                  <a:pt x="17715" y="1465"/>
                  <a:pt x="17715" y="1465"/>
                  <a:pt x="17709" y="1470"/>
                </a:cubicBezTo>
                <a:cubicBezTo>
                  <a:pt x="17703" y="1470"/>
                  <a:pt x="17709" y="1476"/>
                  <a:pt x="17703" y="1482"/>
                </a:cubicBezTo>
                <a:cubicBezTo>
                  <a:pt x="17697" y="1482"/>
                  <a:pt x="17691" y="1482"/>
                  <a:pt x="17685" y="1482"/>
                </a:cubicBezTo>
                <a:cubicBezTo>
                  <a:pt x="17685" y="1482"/>
                  <a:pt x="17680" y="1488"/>
                  <a:pt x="17674" y="1488"/>
                </a:cubicBezTo>
                <a:cubicBezTo>
                  <a:pt x="17650" y="1488"/>
                  <a:pt x="17650" y="1488"/>
                  <a:pt x="17650" y="1488"/>
                </a:cubicBezTo>
                <a:cubicBezTo>
                  <a:pt x="17644" y="1488"/>
                  <a:pt x="17638" y="1488"/>
                  <a:pt x="17638" y="1488"/>
                </a:cubicBezTo>
                <a:cubicBezTo>
                  <a:pt x="17620" y="1488"/>
                  <a:pt x="17614" y="1488"/>
                  <a:pt x="17597" y="1488"/>
                </a:cubicBezTo>
                <a:cubicBezTo>
                  <a:pt x="17585" y="1488"/>
                  <a:pt x="17579" y="1488"/>
                  <a:pt x="17573" y="1494"/>
                </a:cubicBezTo>
                <a:cubicBezTo>
                  <a:pt x="17567" y="1494"/>
                  <a:pt x="17567" y="1500"/>
                  <a:pt x="17561" y="1500"/>
                </a:cubicBezTo>
                <a:cubicBezTo>
                  <a:pt x="17549" y="1500"/>
                  <a:pt x="17549" y="1500"/>
                  <a:pt x="17549" y="1500"/>
                </a:cubicBezTo>
                <a:cubicBezTo>
                  <a:pt x="17543" y="1500"/>
                  <a:pt x="17537" y="1500"/>
                  <a:pt x="17537" y="1500"/>
                </a:cubicBezTo>
                <a:cubicBezTo>
                  <a:pt x="17531" y="1500"/>
                  <a:pt x="17531" y="1494"/>
                  <a:pt x="17525" y="1494"/>
                </a:cubicBezTo>
                <a:cubicBezTo>
                  <a:pt x="17519" y="1494"/>
                  <a:pt x="17519" y="1494"/>
                  <a:pt x="17514" y="1494"/>
                </a:cubicBezTo>
                <a:cubicBezTo>
                  <a:pt x="17508" y="1488"/>
                  <a:pt x="17508" y="1482"/>
                  <a:pt x="17502" y="1482"/>
                </a:cubicBezTo>
                <a:cubicBezTo>
                  <a:pt x="17496" y="1476"/>
                  <a:pt x="17496" y="1470"/>
                  <a:pt x="17490" y="1470"/>
                </a:cubicBezTo>
                <a:cubicBezTo>
                  <a:pt x="17484" y="1470"/>
                  <a:pt x="17478" y="1470"/>
                  <a:pt x="17478" y="1470"/>
                </a:cubicBezTo>
                <a:cubicBezTo>
                  <a:pt x="17448" y="1470"/>
                  <a:pt x="17448" y="1470"/>
                  <a:pt x="17448" y="1470"/>
                </a:cubicBezTo>
                <a:cubicBezTo>
                  <a:pt x="17442" y="1470"/>
                  <a:pt x="17442" y="1465"/>
                  <a:pt x="17436" y="1465"/>
                </a:cubicBezTo>
                <a:cubicBezTo>
                  <a:pt x="17431" y="1465"/>
                  <a:pt x="17425" y="1465"/>
                  <a:pt x="17419" y="1465"/>
                </a:cubicBezTo>
                <a:cubicBezTo>
                  <a:pt x="17413" y="1465"/>
                  <a:pt x="17407" y="1459"/>
                  <a:pt x="17401" y="1459"/>
                </a:cubicBezTo>
                <a:cubicBezTo>
                  <a:pt x="17395" y="1459"/>
                  <a:pt x="17395" y="1453"/>
                  <a:pt x="17389" y="1453"/>
                </a:cubicBezTo>
                <a:cubicBezTo>
                  <a:pt x="17401" y="1441"/>
                  <a:pt x="17401" y="1441"/>
                  <a:pt x="17401" y="1441"/>
                </a:cubicBezTo>
                <a:cubicBezTo>
                  <a:pt x="17389" y="1435"/>
                  <a:pt x="17383" y="1435"/>
                  <a:pt x="17377" y="1429"/>
                </a:cubicBezTo>
                <a:cubicBezTo>
                  <a:pt x="17371" y="1423"/>
                  <a:pt x="17371" y="1423"/>
                  <a:pt x="17365" y="1417"/>
                </a:cubicBezTo>
                <a:cubicBezTo>
                  <a:pt x="17359" y="1417"/>
                  <a:pt x="17365" y="1411"/>
                  <a:pt x="17359" y="1411"/>
                </a:cubicBezTo>
                <a:cubicBezTo>
                  <a:pt x="17353" y="1405"/>
                  <a:pt x="17348" y="1405"/>
                  <a:pt x="17336" y="1405"/>
                </a:cubicBezTo>
                <a:cubicBezTo>
                  <a:pt x="17312" y="1405"/>
                  <a:pt x="17312" y="1405"/>
                  <a:pt x="17312" y="1405"/>
                </a:cubicBezTo>
                <a:cubicBezTo>
                  <a:pt x="17306" y="1393"/>
                  <a:pt x="17306" y="1393"/>
                  <a:pt x="17306" y="1393"/>
                </a:cubicBezTo>
                <a:cubicBezTo>
                  <a:pt x="17312" y="1393"/>
                  <a:pt x="17312" y="1387"/>
                  <a:pt x="17318" y="1382"/>
                </a:cubicBezTo>
                <a:cubicBezTo>
                  <a:pt x="17324" y="1376"/>
                  <a:pt x="17330" y="1376"/>
                  <a:pt x="17342" y="1370"/>
                </a:cubicBezTo>
                <a:cubicBezTo>
                  <a:pt x="17336" y="1358"/>
                  <a:pt x="17336" y="1358"/>
                  <a:pt x="17336" y="1358"/>
                </a:cubicBezTo>
                <a:cubicBezTo>
                  <a:pt x="17330" y="1358"/>
                  <a:pt x="17324" y="1358"/>
                  <a:pt x="17324" y="1358"/>
                </a:cubicBezTo>
                <a:cubicBezTo>
                  <a:pt x="17318" y="1358"/>
                  <a:pt x="17312" y="1352"/>
                  <a:pt x="17306" y="1352"/>
                </a:cubicBezTo>
                <a:cubicBezTo>
                  <a:pt x="17164" y="1352"/>
                  <a:pt x="17164" y="1352"/>
                  <a:pt x="17164" y="1352"/>
                </a:cubicBezTo>
                <a:cubicBezTo>
                  <a:pt x="17164" y="1364"/>
                  <a:pt x="17164" y="1364"/>
                  <a:pt x="17164" y="1376"/>
                </a:cubicBezTo>
                <a:cubicBezTo>
                  <a:pt x="17164" y="1382"/>
                  <a:pt x="17158" y="1382"/>
                  <a:pt x="17152" y="1387"/>
                </a:cubicBezTo>
                <a:cubicBezTo>
                  <a:pt x="17146" y="1393"/>
                  <a:pt x="17146" y="1399"/>
                  <a:pt x="17134" y="1405"/>
                </a:cubicBezTo>
                <a:cubicBezTo>
                  <a:pt x="17128" y="1405"/>
                  <a:pt x="17128" y="1405"/>
                  <a:pt x="17122" y="1405"/>
                </a:cubicBezTo>
                <a:cubicBezTo>
                  <a:pt x="17110" y="1405"/>
                  <a:pt x="17110" y="1405"/>
                  <a:pt x="17110" y="1405"/>
                </a:cubicBezTo>
                <a:cubicBezTo>
                  <a:pt x="17104" y="1405"/>
                  <a:pt x="17104" y="1399"/>
                  <a:pt x="17099" y="1399"/>
                </a:cubicBezTo>
                <a:cubicBezTo>
                  <a:pt x="17104" y="1393"/>
                  <a:pt x="17104" y="1387"/>
                  <a:pt x="17104" y="1387"/>
                </a:cubicBezTo>
                <a:cubicBezTo>
                  <a:pt x="17104" y="1382"/>
                  <a:pt x="17110" y="1376"/>
                  <a:pt x="17110" y="1370"/>
                </a:cubicBezTo>
                <a:cubicBezTo>
                  <a:pt x="17110" y="1370"/>
                  <a:pt x="17110" y="1364"/>
                  <a:pt x="17110" y="1358"/>
                </a:cubicBezTo>
                <a:cubicBezTo>
                  <a:pt x="17110" y="1358"/>
                  <a:pt x="17116" y="1352"/>
                  <a:pt x="17122" y="1346"/>
                </a:cubicBezTo>
                <a:lnTo>
                  <a:pt x="17128" y="1346"/>
                </a:lnTo>
                <a:cubicBezTo>
                  <a:pt x="17134" y="1346"/>
                  <a:pt x="17128" y="1340"/>
                  <a:pt x="17128" y="1334"/>
                </a:cubicBezTo>
                <a:cubicBezTo>
                  <a:pt x="17122" y="1334"/>
                  <a:pt x="17116" y="1334"/>
                  <a:pt x="17110" y="1334"/>
                </a:cubicBezTo>
                <a:cubicBezTo>
                  <a:pt x="17104" y="1334"/>
                  <a:pt x="17099" y="1328"/>
                  <a:pt x="17093" y="1328"/>
                </a:cubicBezTo>
                <a:cubicBezTo>
                  <a:pt x="17087" y="1328"/>
                  <a:pt x="17087" y="1322"/>
                  <a:pt x="17081" y="1322"/>
                </a:cubicBezTo>
                <a:cubicBezTo>
                  <a:pt x="17075" y="1322"/>
                  <a:pt x="17075" y="1322"/>
                  <a:pt x="17069" y="1322"/>
                </a:cubicBezTo>
                <a:cubicBezTo>
                  <a:pt x="17057" y="1316"/>
                  <a:pt x="17057" y="1310"/>
                  <a:pt x="17045" y="1310"/>
                </a:cubicBezTo>
                <a:cubicBezTo>
                  <a:pt x="17039" y="1310"/>
                  <a:pt x="17039" y="1310"/>
                  <a:pt x="17033" y="1310"/>
                </a:cubicBezTo>
                <a:cubicBezTo>
                  <a:pt x="17027" y="1310"/>
                  <a:pt x="17027" y="1310"/>
                  <a:pt x="17021" y="1310"/>
                </a:cubicBezTo>
                <a:cubicBezTo>
                  <a:pt x="17010" y="1310"/>
                  <a:pt x="17004" y="1310"/>
                  <a:pt x="16992" y="1310"/>
                </a:cubicBezTo>
                <a:cubicBezTo>
                  <a:pt x="16986" y="1310"/>
                  <a:pt x="16980" y="1310"/>
                  <a:pt x="16968" y="1310"/>
                </a:cubicBezTo>
                <a:cubicBezTo>
                  <a:pt x="16962" y="1304"/>
                  <a:pt x="16962" y="1299"/>
                  <a:pt x="16956" y="1299"/>
                </a:cubicBezTo>
                <a:cubicBezTo>
                  <a:pt x="16950" y="1299"/>
                  <a:pt x="16944" y="1299"/>
                  <a:pt x="16938" y="1299"/>
                </a:cubicBezTo>
                <a:cubicBezTo>
                  <a:pt x="16933" y="1299"/>
                  <a:pt x="16926" y="1293"/>
                  <a:pt x="16915" y="1293"/>
                </a:cubicBezTo>
                <a:cubicBezTo>
                  <a:pt x="16903" y="1287"/>
                  <a:pt x="16891" y="1293"/>
                  <a:pt x="16879" y="1293"/>
                </a:cubicBezTo>
                <a:cubicBezTo>
                  <a:pt x="16873" y="1293"/>
                  <a:pt x="16867" y="1287"/>
                  <a:pt x="16855" y="1287"/>
                </a:cubicBezTo>
                <a:cubicBezTo>
                  <a:pt x="16855" y="1287"/>
                  <a:pt x="16849" y="1281"/>
                  <a:pt x="16844" y="1281"/>
                </a:cubicBezTo>
                <a:cubicBezTo>
                  <a:pt x="16838" y="1281"/>
                  <a:pt x="16838" y="1287"/>
                  <a:pt x="16832" y="1293"/>
                </a:cubicBezTo>
                <a:cubicBezTo>
                  <a:pt x="16832" y="1293"/>
                  <a:pt x="16838" y="1299"/>
                  <a:pt x="16832" y="1304"/>
                </a:cubicBezTo>
                <a:cubicBezTo>
                  <a:pt x="16832" y="1310"/>
                  <a:pt x="16832" y="1316"/>
                  <a:pt x="16832" y="1328"/>
                </a:cubicBezTo>
                <a:cubicBezTo>
                  <a:pt x="16767" y="1328"/>
                  <a:pt x="16767" y="1328"/>
                  <a:pt x="16767" y="1328"/>
                </a:cubicBezTo>
                <a:cubicBezTo>
                  <a:pt x="16760" y="1328"/>
                  <a:pt x="16755" y="1334"/>
                  <a:pt x="16743" y="1334"/>
                </a:cubicBezTo>
                <a:cubicBezTo>
                  <a:pt x="16743" y="1340"/>
                  <a:pt x="16743" y="1340"/>
                  <a:pt x="16743" y="1346"/>
                </a:cubicBezTo>
                <a:cubicBezTo>
                  <a:pt x="16743" y="1352"/>
                  <a:pt x="16743" y="1358"/>
                  <a:pt x="16749" y="1358"/>
                </a:cubicBezTo>
                <a:cubicBezTo>
                  <a:pt x="16749" y="1364"/>
                  <a:pt x="16755" y="1370"/>
                  <a:pt x="16755" y="1370"/>
                </a:cubicBezTo>
                <a:cubicBezTo>
                  <a:pt x="16760" y="1376"/>
                  <a:pt x="16767" y="1376"/>
                  <a:pt x="16767" y="1376"/>
                </a:cubicBezTo>
                <a:cubicBezTo>
                  <a:pt x="16772" y="1382"/>
                  <a:pt x="16778" y="1376"/>
                  <a:pt x="16778" y="1382"/>
                </a:cubicBezTo>
                <a:cubicBezTo>
                  <a:pt x="16784" y="1382"/>
                  <a:pt x="16784" y="1387"/>
                  <a:pt x="16784" y="1393"/>
                </a:cubicBezTo>
                <a:cubicBezTo>
                  <a:pt x="16790" y="1393"/>
                  <a:pt x="16796" y="1393"/>
                  <a:pt x="16796" y="1399"/>
                </a:cubicBezTo>
                <a:cubicBezTo>
                  <a:pt x="16796" y="1405"/>
                  <a:pt x="16796" y="1405"/>
                  <a:pt x="16802" y="1411"/>
                </a:cubicBezTo>
                <a:cubicBezTo>
                  <a:pt x="16802" y="1417"/>
                  <a:pt x="16802" y="1417"/>
                  <a:pt x="16802" y="1423"/>
                </a:cubicBezTo>
                <a:cubicBezTo>
                  <a:pt x="16802" y="1429"/>
                  <a:pt x="16802" y="1429"/>
                  <a:pt x="16802" y="1435"/>
                </a:cubicBezTo>
                <a:cubicBezTo>
                  <a:pt x="16790" y="1435"/>
                  <a:pt x="16790" y="1435"/>
                  <a:pt x="16790" y="1435"/>
                </a:cubicBezTo>
                <a:cubicBezTo>
                  <a:pt x="16778" y="1435"/>
                  <a:pt x="16772" y="1429"/>
                  <a:pt x="16767" y="1429"/>
                </a:cubicBezTo>
                <a:cubicBezTo>
                  <a:pt x="16760" y="1429"/>
                  <a:pt x="16760" y="1423"/>
                  <a:pt x="16755" y="1423"/>
                </a:cubicBezTo>
                <a:cubicBezTo>
                  <a:pt x="16749" y="1423"/>
                  <a:pt x="16743" y="1429"/>
                  <a:pt x="16737" y="1423"/>
                </a:cubicBezTo>
                <a:lnTo>
                  <a:pt x="16731" y="1423"/>
                </a:lnTo>
                <a:cubicBezTo>
                  <a:pt x="16725" y="1423"/>
                  <a:pt x="16719" y="1417"/>
                  <a:pt x="16719" y="1417"/>
                </a:cubicBezTo>
                <a:cubicBezTo>
                  <a:pt x="16713" y="1411"/>
                  <a:pt x="16707" y="1411"/>
                  <a:pt x="16707" y="1411"/>
                </a:cubicBezTo>
                <a:cubicBezTo>
                  <a:pt x="16701" y="1411"/>
                  <a:pt x="16701" y="1417"/>
                  <a:pt x="16695" y="1417"/>
                </a:cubicBezTo>
                <a:cubicBezTo>
                  <a:pt x="16683" y="1417"/>
                  <a:pt x="16678" y="1411"/>
                  <a:pt x="16666" y="1411"/>
                </a:cubicBezTo>
                <a:cubicBezTo>
                  <a:pt x="16666" y="1429"/>
                  <a:pt x="16666" y="1429"/>
                  <a:pt x="16666" y="1429"/>
                </a:cubicBezTo>
                <a:cubicBezTo>
                  <a:pt x="16678" y="1435"/>
                  <a:pt x="16678" y="1435"/>
                  <a:pt x="16678" y="1435"/>
                </a:cubicBezTo>
                <a:cubicBezTo>
                  <a:pt x="16683" y="1435"/>
                  <a:pt x="16683" y="1435"/>
                  <a:pt x="16689" y="1441"/>
                </a:cubicBezTo>
                <a:cubicBezTo>
                  <a:pt x="16695" y="1441"/>
                  <a:pt x="16701" y="1447"/>
                  <a:pt x="16701" y="1453"/>
                </a:cubicBezTo>
                <a:cubicBezTo>
                  <a:pt x="16701" y="1465"/>
                  <a:pt x="16695" y="1465"/>
                  <a:pt x="16695" y="1476"/>
                </a:cubicBezTo>
                <a:cubicBezTo>
                  <a:pt x="16683" y="1470"/>
                  <a:pt x="16678" y="1470"/>
                  <a:pt x="16666" y="1465"/>
                </a:cubicBezTo>
                <a:cubicBezTo>
                  <a:pt x="16666" y="1459"/>
                  <a:pt x="16660" y="1459"/>
                  <a:pt x="16660" y="1453"/>
                </a:cubicBezTo>
                <a:cubicBezTo>
                  <a:pt x="16654" y="1453"/>
                  <a:pt x="16648" y="1447"/>
                  <a:pt x="16648" y="1441"/>
                </a:cubicBezTo>
                <a:cubicBezTo>
                  <a:pt x="16642" y="1441"/>
                  <a:pt x="16636" y="1441"/>
                  <a:pt x="16636" y="1435"/>
                </a:cubicBezTo>
                <a:cubicBezTo>
                  <a:pt x="16630" y="1435"/>
                  <a:pt x="16630" y="1429"/>
                  <a:pt x="16624" y="1423"/>
                </a:cubicBezTo>
                <a:cubicBezTo>
                  <a:pt x="16624" y="1423"/>
                  <a:pt x="16630" y="1417"/>
                  <a:pt x="16624" y="1417"/>
                </a:cubicBezTo>
                <a:cubicBezTo>
                  <a:pt x="16624" y="1411"/>
                  <a:pt x="16618" y="1411"/>
                  <a:pt x="16612" y="1411"/>
                </a:cubicBezTo>
                <a:cubicBezTo>
                  <a:pt x="16606" y="1411"/>
                  <a:pt x="16601" y="1411"/>
                  <a:pt x="16589" y="1411"/>
                </a:cubicBezTo>
                <a:cubicBezTo>
                  <a:pt x="16583" y="1411"/>
                  <a:pt x="16583" y="1411"/>
                  <a:pt x="16577" y="1411"/>
                </a:cubicBezTo>
                <a:cubicBezTo>
                  <a:pt x="16571" y="1411"/>
                  <a:pt x="16571" y="1411"/>
                  <a:pt x="16565" y="1411"/>
                </a:cubicBezTo>
                <a:cubicBezTo>
                  <a:pt x="16565" y="1411"/>
                  <a:pt x="16565" y="1417"/>
                  <a:pt x="16565" y="1423"/>
                </a:cubicBezTo>
                <a:cubicBezTo>
                  <a:pt x="16565" y="1429"/>
                  <a:pt x="16559" y="1429"/>
                  <a:pt x="16553" y="1429"/>
                </a:cubicBezTo>
                <a:cubicBezTo>
                  <a:pt x="16547" y="1441"/>
                  <a:pt x="16535" y="1441"/>
                  <a:pt x="16517" y="1441"/>
                </a:cubicBezTo>
                <a:cubicBezTo>
                  <a:pt x="16506" y="1441"/>
                  <a:pt x="16500" y="1435"/>
                  <a:pt x="16488" y="1429"/>
                </a:cubicBezTo>
                <a:cubicBezTo>
                  <a:pt x="16476" y="1429"/>
                  <a:pt x="16470" y="1429"/>
                  <a:pt x="16458" y="1423"/>
                </a:cubicBezTo>
                <a:cubicBezTo>
                  <a:pt x="16458" y="1423"/>
                  <a:pt x="16452" y="1429"/>
                  <a:pt x="16446" y="1423"/>
                </a:cubicBezTo>
                <a:cubicBezTo>
                  <a:pt x="16446" y="1423"/>
                  <a:pt x="16446" y="1417"/>
                  <a:pt x="16440" y="1417"/>
                </a:cubicBezTo>
                <a:cubicBezTo>
                  <a:pt x="16435" y="1411"/>
                  <a:pt x="16435" y="1411"/>
                  <a:pt x="16428" y="1411"/>
                </a:cubicBezTo>
                <a:cubicBezTo>
                  <a:pt x="16423" y="1411"/>
                  <a:pt x="16423" y="1411"/>
                  <a:pt x="16417" y="1417"/>
                </a:cubicBezTo>
                <a:cubicBezTo>
                  <a:pt x="16411" y="1417"/>
                  <a:pt x="16417" y="1423"/>
                  <a:pt x="16411" y="1423"/>
                </a:cubicBezTo>
                <a:cubicBezTo>
                  <a:pt x="16393" y="1423"/>
                  <a:pt x="16393" y="1417"/>
                  <a:pt x="16375" y="1417"/>
                </a:cubicBezTo>
                <a:cubicBezTo>
                  <a:pt x="16369" y="1417"/>
                  <a:pt x="16363" y="1417"/>
                  <a:pt x="16357" y="1423"/>
                </a:cubicBezTo>
                <a:cubicBezTo>
                  <a:pt x="16357" y="1429"/>
                  <a:pt x="16363" y="1441"/>
                  <a:pt x="16363" y="1447"/>
                </a:cubicBezTo>
                <a:cubicBezTo>
                  <a:pt x="16363" y="1465"/>
                  <a:pt x="16363" y="1470"/>
                  <a:pt x="16363" y="1482"/>
                </a:cubicBezTo>
                <a:cubicBezTo>
                  <a:pt x="16363" y="1494"/>
                  <a:pt x="16363" y="1494"/>
                  <a:pt x="16357" y="1506"/>
                </a:cubicBezTo>
                <a:cubicBezTo>
                  <a:pt x="16298" y="1506"/>
                  <a:pt x="16298" y="1506"/>
                  <a:pt x="16298" y="1506"/>
                </a:cubicBezTo>
                <a:cubicBezTo>
                  <a:pt x="16298" y="1494"/>
                  <a:pt x="16304" y="1482"/>
                  <a:pt x="16292" y="1470"/>
                </a:cubicBezTo>
                <a:cubicBezTo>
                  <a:pt x="16292" y="1465"/>
                  <a:pt x="16286" y="1465"/>
                  <a:pt x="16280" y="1465"/>
                </a:cubicBezTo>
                <a:cubicBezTo>
                  <a:pt x="16280" y="1459"/>
                  <a:pt x="16274" y="1453"/>
                  <a:pt x="16269" y="1453"/>
                </a:cubicBezTo>
                <a:cubicBezTo>
                  <a:pt x="16262" y="1453"/>
                  <a:pt x="16262" y="1453"/>
                  <a:pt x="16257" y="1447"/>
                </a:cubicBezTo>
                <a:cubicBezTo>
                  <a:pt x="16251" y="1447"/>
                  <a:pt x="16251" y="1441"/>
                  <a:pt x="16245" y="1441"/>
                </a:cubicBezTo>
                <a:cubicBezTo>
                  <a:pt x="16239" y="1435"/>
                  <a:pt x="16239" y="1435"/>
                  <a:pt x="16233" y="1429"/>
                </a:cubicBezTo>
                <a:cubicBezTo>
                  <a:pt x="16227" y="1429"/>
                  <a:pt x="16227" y="1423"/>
                  <a:pt x="16221" y="1417"/>
                </a:cubicBezTo>
                <a:cubicBezTo>
                  <a:pt x="16209" y="1411"/>
                  <a:pt x="16203" y="1405"/>
                  <a:pt x="16203" y="1393"/>
                </a:cubicBezTo>
                <a:cubicBezTo>
                  <a:pt x="16203" y="1387"/>
                  <a:pt x="16203" y="1387"/>
                  <a:pt x="16203" y="1387"/>
                </a:cubicBezTo>
                <a:cubicBezTo>
                  <a:pt x="16203" y="1382"/>
                  <a:pt x="16203" y="1382"/>
                  <a:pt x="16203" y="1376"/>
                </a:cubicBezTo>
                <a:cubicBezTo>
                  <a:pt x="16203" y="1376"/>
                  <a:pt x="16215" y="1376"/>
                  <a:pt x="16215" y="1370"/>
                </a:cubicBezTo>
                <a:cubicBezTo>
                  <a:pt x="16215" y="1364"/>
                  <a:pt x="16209" y="1364"/>
                  <a:pt x="16209" y="1358"/>
                </a:cubicBezTo>
                <a:cubicBezTo>
                  <a:pt x="16209" y="1346"/>
                  <a:pt x="16209" y="1340"/>
                  <a:pt x="16209" y="1334"/>
                </a:cubicBezTo>
                <a:cubicBezTo>
                  <a:pt x="16209" y="1322"/>
                  <a:pt x="16209" y="1316"/>
                  <a:pt x="16209" y="1310"/>
                </a:cubicBezTo>
                <a:cubicBezTo>
                  <a:pt x="16209" y="1299"/>
                  <a:pt x="16203" y="1293"/>
                  <a:pt x="16203" y="1281"/>
                </a:cubicBezTo>
                <a:cubicBezTo>
                  <a:pt x="16203" y="1275"/>
                  <a:pt x="16209" y="1269"/>
                  <a:pt x="16203" y="1263"/>
                </a:cubicBezTo>
                <a:cubicBezTo>
                  <a:pt x="16203" y="1257"/>
                  <a:pt x="16203" y="1251"/>
                  <a:pt x="16203" y="1251"/>
                </a:cubicBezTo>
                <a:cubicBezTo>
                  <a:pt x="16197" y="1245"/>
                  <a:pt x="16191" y="1245"/>
                  <a:pt x="16191" y="1239"/>
                </a:cubicBezTo>
                <a:cubicBezTo>
                  <a:pt x="16185" y="1233"/>
                  <a:pt x="16180" y="1233"/>
                  <a:pt x="16174" y="1227"/>
                </a:cubicBezTo>
                <a:cubicBezTo>
                  <a:pt x="16168" y="1227"/>
                  <a:pt x="16168" y="1221"/>
                  <a:pt x="16162" y="1221"/>
                </a:cubicBezTo>
                <a:cubicBezTo>
                  <a:pt x="16156" y="1221"/>
                  <a:pt x="16150" y="1221"/>
                  <a:pt x="16138" y="1221"/>
                </a:cubicBezTo>
                <a:cubicBezTo>
                  <a:pt x="16132" y="1221"/>
                  <a:pt x="16126" y="1221"/>
                  <a:pt x="16120" y="1227"/>
                </a:cubicBezTo>
                <a:cubicBezTo>
                  <a:pt x="16120" y="1227"/>
                  <a:pt x="16120" y="1233"/>
                  <a:pt x="16114" y="1239"/>
                </a:cubicBezTo>
                <a:cubicBezTo>
                  <a:pt x="16114" y="1239"/>
                  <a:pt x="16114" y="1245"/>
                  <a:pt x="16114" y="1251"/>
                </a:cubicBezTo>
                <a:cubicBezTo>
                  <a:pt x="16108" y="1251"/>
                  <a:pt x="16102" y="1251"/>
                  <a:pt x="16091" y="1251"/>
                </a:cubicBezTo>
                <a:cubicBezTo>
                  <a:pt x="16079" y="1251"/>
                  <a:pt x="16067" y="1251"/>
                  <a:pt x="16061" y="1239"/>
                </a:cubicBezTo>
                <a:cubicBezTo>
                  <a:pt x="16061" y="1233"/>
                  <a:pt x="16061" y="1227"/>
                  <a:pt x="16055" y="1227"/>
                </a:cubicBezTo>
                <a:cubicBezTo>
                  <a:pt x="16055" y="1221"/>
                  <a:pt x="16049" y="1215"/>
                  <a:pt x="16049" y="1215"/>
                </a:cubicBezTo>
                <a:cubicBezTo>
                  <a:pt x="16043" y="1210"/>
                  <a:pt x="16043" y="1204"/>
                  <a:pt x="16037" y="1204"/>
                </a:cubicBezTo>
                <a:cubicBezTo>
                  <a:pt x="16031" y="1204"/>
                  <a:pt x="16031" y="1204"/>
                  <a:pt x="16025" y="1204"/>
                </a:cubicBezTo>
                <a:cubicBezTo>
                  <a:pt x="16014" y="1204"/>
                  <a:pt x="16008" y="1204"/>
                  <a:pt x="15996" y="1198"/>
                </a:cubicBezTo>
                <a:cubicBezTo>
                  <a:pt x="15990" y="1198"/>
                  <a:pt x="15996" y="1192"/>
                  <a:pt x="15990" y="1186"/>
                </a:cubicBezTo>
                <a:cubicBezTo>
                  <a:pt x="15978" y="1180"/>
                  <a:pt x="15972" y="1180"/>
                  <a:pt x="15960" y="1180"/>
                </a:cubicBezTo>
                <a:cubicBezTo>
                  <a:pt x="15954" y="1180"/>
                  <a:pt x="15948" y="1180"/>
                  <a:pt x="15942" y="1186"/>
                </a:cubicBezTo>
                <a:cubicBezTo>
                  <a:pt x="15936" y="1186"/>
                  <a:pt x="15930" y="1186"/>
                  <a:pt x="15925" y="1186"/>
                </a:cubicBezTo>
                <a:cubicBezTo>
                  <a:pt x="15919" y="1192"/>
                  <a:pt x="15919" y="1192"/>
                  <a:pt x="15913" y="1198"/>
                </a:cubicBezTo>
                <a:cubicBezTo>
                  <a:pt x="15907" y="1198"/>
                  <a:pt x="15901" y="1204"/>
                  <a:pt x="15895" y="1204"/>
                </a:cubicBezTo>
                <a:cubicBezTo>
                  <a:pt x="15889" y="1204"/>
                  <a:pt x="15889" y="1210"/>
                  <a:pt x="15883" y="1215"/>
                </a:cubicBezTo>
                <a:cubicBezTo>
                  <a:pt x="15895" y="1239"/>
                  <a:pt x="15895" y="1239"/>
                  <a:pt x="15895" y="1239"/>
                </a:cubicBezTo>
                <a:cubicBezTo>
                  <a:pt x="15895" y="1245"/>
                  <a:pt x="15901" y="1245"/>
                  <a:pt x="15901" y="1251"/>
                </a:cubicBezTo>
                <a:cubicBezTo>
                  <a:pt x="15907" y="1251"/>
                  <a:pt x="15913" y="1257"/>
                  <a:pt x="15913" y="1263"/>
                </a:cubicBezTo>
                <a:cubicBezTo>
                  <a:pt x="15913" y="1263"/>
                  <a:pt x="15913" y="1269"/>
                  <a:pt x="15913" y="1275"/>
                </a:cubicBezTo>
                <a:cubicBezTo>
                  <a:pt x="15913" y="1281"/>
                  <a:pt x="15913" y="1281"/>
                  <a:pt x="15913" y="1287"/>
                </a:cubicBezTo>
                <a:cubicBezTo>
                  <a:pt x="15836" y="1287"/>
                  <a:pt x="15836" y="1287"/>
                  <a:pt x="15836" y="1287"/>
                </a:cubicBezTo>
                <a:cubicBezTo>
                  <a:pt x="15830" y="1287"/>
                  <a:pt x="15830" y="1293"/>
                  <a:pt x="15824" y="1293"/>
                </a:cubicBezTo>
                <a:cubicBezTo>
                  <a:pt x="15812" y="1299"/>
                  <a:pt x="15806" y="1304"/>
                  <a:pt x="15788" y="1304"/>
                </a:cubicBezTo>
                <a:cubicBezTo>
                  <a:pt x="15776" y="1304"/>
                  <a:pt x="15770" y="1299"/>
                  <a:pt x="15759" y="1293"/>
                </a:cubicBezTo>
                <a:cubicBezTo>
                  <a:pt x="15753" y="1293"/>
                  <a:pt x="15747" y="1287"/>
                  <a:pt x="15741" y="1287"/>
                </a:cubicBezTo>
                <a:cubicBezTo>
                  <a:pt x="15729" y="1281"/>
                  <a:pt x="15723" y="1281"/>
                  <a:pt x="15717" y="1281"/>
                </a:cubicBezTo>
                <a:cubicBezTo>
                  <a:pt x="15711" y="1281"/>
                  <a:pt x="15711" y="1269"/>
                  <a:pt x="15705" y="1269"/>
                </a:cubicBezTo>
                <a:cubicBezTo>
                  <a:pt x="15699" y="1263"/>
                  <a:pt x="15693" y="1263"/>
                  <a:pt x="15687" y="1263"/>
                </a:cubicBezTo>
                <a:cubicBezTo>
                  <a:pt x="15681" y="1263"/>
                  <a:pt x="15681" y="1269"/>
                  <a:pt x="15676" y="1269"/>
                </a:cubicBezTo>
                <a:cubicBezTo>
                  <a:pt x="15670" y="1269"/>
                  <a:pt x="15670" y="1281"/>
                  <a:pt x="15664" y="1281"/>
                </a:cubicBezTo>
                <a:cubicBezTo>
                  <a:pt x="15658" y="1281"/>
                  <a:pt x="15652" y="1275"/>
                  <a:pt x="15646" y="1269"/>
                </a:cubicBezTo>
                <a:cubicBezTo>
                  <a:pt x="15640" y="1263"/>
                  <a:pt x="15646" y="1257"/>
                  <a:pt x="15646" y="1251"/>
                </a:cubicBezTo>
                <a:cubicBezTo>
                  <a:pt x="15646" y="1227"/>
                  <a:pt x="15646" y="1227"/>
                  <a:pt x="15646" y="1227"/>
                </a:cubicBezTo>
                <a:cubicBezTo>
                  <a:pt x="15640" y="1221"/>
                  <a:pt x="15634" y="1215"/>
                  <a:pt x="15628" y="1215"/>
                </a:cubicBezTo>
                <a:cubicBezTo>
                  <a:pt x="15622" y="1210"/>
                  <a:pt x="15622" y="1204"/>
                  <a:pt x="15616" y="1204"/>
                </a:cubicBezTo>
                <a:cubicBezTo>
                  <a:pt x="15616" y="1204"/>
                  <a:pt x="15610" y="1204"/>
                  <a:pt x="15604" y="1204"/>
                </a:cubicBezTo>
                <a:cubicBezTo>
                  <a:pt x="15604" y="1204"/>
                  <a:pt x="15598" y="1204"/>
                  <a:pt x="15592" y="1204"/>
                </a:cubicBezTo>
                <a:cubicBezTo>
                  <a:pt x="15592" y="1204"/>
                  <a:pt x="15587" y="1204"/>
                  <a:pt x="15581" y="1210"/>
                </a:cubicBezTo>
                <a:cubicBezTo>
                  <a:pt x="15581" y="1210"/>
                  <a:pt x="15581" y="1221"/>
                  <a:pt x="15575" y="1221"/>
                </a:cubicBezTo>
                <a:cubicBezTo>
                  <a:pt x="15569" y="1221"/>
                  <a:pt x="15563" y="1215"/>
                  <a:pt x="15557" y="1215"/>
                </a:cubicBezTo>
                <a:cubicBezTo>
                  <a:pt x="15545" y="1215"/>
                  <a:pt x="15545" y="1215"/>
                  <a:pt x="15545" y="1215"/>
                </a:cubicBezTo>
                <a:cubicBezTo>
                  <a:pt x="15539" y="1215"/>
                  <a:pt x="15539" y="1210"/>
                  <a:pt x="15533" y="1210"/>
                </a:cubicBezTo>
                <a:cubicBezTo>
                  <a:pt x="15474" y="1210"/>
                  <a:pt x="15474" y="1210"/>
                  <a:pt x="15474" y="1210"/>
                </a:cubicBezTo>
                <a:cubicBezTo>
                  <a:pt x="15450" y="1215"/>
                  <a:pt x="15450" y="1215"/>
                  <a:pt x="15450" y="1215"/>
                </a:cubicBezTo>
                <a:cubicBezTo>
                  <a:pt x="15438" y="1215"/>
                  <a:pt x="15432" y="1210"/>
                  <a:pt x="15421" y="1210"/>
                </a:cubicBezTo>
                <a:cubicBezTo>
                  <a:pt x="15415" y="1210"/>
                  <a:pt x="15415" y="1210"/>
                  <a:pt x="15409" y="1210"/>
                </a:cubicBezTo>
                <a:lnTo>
                  <a:pt x="15409" y="1221"/>
                </a:lnTo>
                <a:cubicBezTo>
                  <a:pt x="15403" y="1227"/>
                  <a:pt x="15397" y="1221"/>
                  <a:pt x="15385" y="1221"/>
                </a:cubicBezTo>
                <a:cubicBezTo>
                  <a:pt x="15367" y="1221"/>
                  <a:pt x="15367" y="1221"/>
                  <a:pt x="15367" y="1221"/>
                </a:cubicBezTo>
                <a:cubicBezTo>
                  <a:pt x="15367" y="1221"/>
                  <a:pt x="15361" y="1221"/>
                  <a:pt x="15355" y="1221"/>
                </a:cubicBezTo>
                <a:cubicBezTo>
                  <a:pt x="15355" y="1221"/>
                  <a:pt x="15349" y="1221"/>
                  <a:pt x="15344" y="1221"/>
                </a:cubicBezTo>
                <a:cubicBezTo>
                  <a:pt x="15344" y="1215"/>
                  <a:pt x="15349" y="1210"/>
                  <a:pt x="15349" y="1198"/>
                </a:cubicBezTo>
                <a:cubicBezTo>
                  <a:pt x="15349" y="1198"/>
                  <a:pt x="15344" y="1192"/>
                  <a:pt x="15344" y="1186"/>
                </a:cubicBezTo>
                <a:lnTo>
                  <a:pt x="15344" y="1180"/>
                </a:lnTo>
                <a:cubicBezTo>
                  <a:pt x="15326" y="1174"/>
                  <a:pt x="15326" y="1174"/>
                  <a:pt x="15326" y="1174"/>
                </a:cubicBezTo>
                <a:cubicBezTo>
                  <a:pt x="15326" y="1174"/>
                  <a:pt x="15320" y="1174"/>
                  <a:pt x="15314" y="1180"/>
                </a:cubicBezTo>
                <a:cubicBezTo>
                  <a:pt x="15314" y="1180"/>
                  <a:pt x="15314" y="1186"/>
                  <a:pt x="15308" y="1186"/>
                </a:cubicBezTo>
                <a:cubicBezTo>
                  <a:pt x="15302" y="1198"/>
                  <a:pt x="15296" y="1204"/>
                  <a:pt x="15278" y="1204"/>
                </a:cubicBezTo>
                <a:cubicBezTo>
                  <a:pt x="15272" y="1204"/>
                  <a:pt x="15272" y="1204"/>
                  <a:pt x="15266" y="1198"/>
                </a:cubicBezTo>
                <a:cubicBezTo>
                  <a:pt x="15260" y="1198"/>
                  <a:pt x="15255" y="1192"/>
                  <a:pt x="15255" y="1186"/>
                </a:cubicBezTo>
                <a:cubicBezTo>
                  <a:pt x="15255" y="1180"/>
                  <a:pt x="15255" y="1180"/>
                  <a:pt x="15255" y="1180"/>
                </a:cubicBezTo>
                <a:cubicBezTo>
                  <a:pt x="15266" y="1180"/>
                  <a:pt x="15272" y="1180"/>
                  <a:pt x="15278" y="1180"/>
                </a:cubicBezTo>
                <a:cubicBezTo>
                  <a:pt x="15284" y="1180"/>
                  <a:pt x="15284" y="1180"/>
                  <a:pt x="15290" y="1180"/>
                </a:cubicBezTo>
                <a:cubicBezTo>
                  <a:pt x="15296" y="1174"/>
                  <a:pt x="15296" y="1174"/>
                  <a:pt x="15302" y="1168"/>
                </a:cubicBezTo>
                <a:cubicBezTo>
                  <a:pt x="15302" y="1168"/>
                  <a:pt x="15302" y="1162"/>
                  <a:pt x="15308" y="1156"/>
                </a:cubicBezTo>
                <a:cubicBezTo>
                  <a:pt x="15308" y="1156"/>
                  <a:pt x="15314" y="1156"/>
                  <a:pt x="15320" y="1156"/>
                </a:cubicBezTo>
                <a:cubicBezTo>
                  <a:pt x="15320" y="1150"/>
                  <a:pt x="15326" y="1150"/>
                  <a:pt x="15332" y="1150"/>
                </a:cubicBezTo>
                <a:cubicBezTo>
                  <a:pt x="15337" y="1144"/>
                  <a:pt x="15337" y="1138"/>
                  <a:pt x="15337" y="1132"/>
                </a:cubicBezTo>
                <a:cubicBezTo>
                  <a:pt x="15337" y="1127"/>
                  <a:pt x="15337" y="1127"/>
                  <a:pt x="15337" y="1127"/>
                </a:cubicBezTo>
                <a:cubicBezTo>
                  <a:pt x="15337" y="1121"/>
                  <a:pt x="15337" y="1121"/>
                  <a:pt x="15332" y="1115"/>
                </a:cubicBezTo>
                <a:cubicBezTo>
                  <a:pt x="15326" y="1109"/>
                  <a:pt x="15320" y="1115"/>
                  <a:pt x="15314" y="1115"/>
                </a:cubicBezTo>
                <a:cubicBezTo>
                  <a:pt x="15302" y="1115"/>
                  <a:pt x="15296" y="1115"/>
                  <a:pt x="15284" y="1115"/>
                </a:cubicBezTo>
                <a:cubicBezTo>
                  <a:pt x="15284" y="1121"/>
                  <a:pt x="15278" y="1121"/>
                  <a:pt x="15278" y="1127"/>
                </a:cubicBezTo>
                <a:cubicBezTo>
                  <a:pt x="15272" y="1127"/>
                  <a:pt x="15266" y="1127"/>
                  <a:pt x="15266" y="1132"/>
                </a:cubicBezTo>
                <a:cubicBezTo>
                  <a:pt x="15260" y="1132"/>
                  <a:pt x="15260" y="1144"/>
                  <a:pt x="15260" y="1144"/>
                </a:cubicBezTo>
                <a:cubicBezTo>
                  <a:pt x="15255" y="1150"/>
                  <a:pt x="15255" y="1156"/>
                  <a:pt x="15249" y="1156"/>
                </a:cubicBezTo>
                <a:cubicBezTo>
                  <a:pt x="15249" y="1162"/>
                  <a:pt x="15243" y="1162"/>
                  <a:pt x="15237" y="1168"/>
                </a:cubicBezTo>
                <a:cubicBezTo>
                  <a:pt x="15231" y="1168"/>
                  <a:pt x="15231" y="1180"/>
                  <a:pt x="15225" y="1180"/>
                </a:cubicBezTo>
                <a:cubicBezTo>
                  <a:pt x="15154" y="1180"/>
                  <a:pt x="15154" y="1180"/>
                  <a:pt x="15154" y="1180"/>
                </a:cubicBezTo>
                <a:cubicBezTo>
                  <a:pt x="15142" y="1186"/>
                  <a:pt x="15142" y="1186"/>
                  <a:pt x="15142" y="1186"/>
                </a:cubicBezTo>
                <a:lnTo>
                  <a:pt x="15142" y="1192"/>
                </a:lnTo>
                <a:cubicBezTo>
                  <a:pt x="15148" y="1204"/>
                  <a:pt x="15154" y="1204"/>
                  <a:pt x="15154" y="1210"/>
                </a:cubicBezTo>
                <a:cubicBezTo>
                  <a:pt x="15154" y="1215"/>
                  <a:pt x="15154" y="1215"/>
                  <a:pt x="15154" y="1215"/>
                </a:cubicBezTo>
                <a:cubicBezTo>
                  <a:pt x="15154" y="1221"/>
                  <a:pt x="15142" y="1221"/>
                  <a:pt x="15142" y="1221"/>
                </a:cubicBezTo>
                <a:cubicBezTo>
                  <a:pt x="15136" y="1227"/>
                  <a:pt x="15136" y="1233"/>
                  <a:pt x="15130" y="1233"/>
                </a:cubicBezTo>
                <a:cubicBezTo>
                  <a:pt x="15124" y="1239"/>
                  <a:pt x="15118" y="1239"/>
                  <a:pt x="15112" y="1239"/>
                </a:cubicBezTo>
                <a:cubicBezTo>
                  <a:pt x="15106" y="1239"/>
                  <a:pt x="15106" y="1239"/>
                  <a:pt x="15106" y="1239"/>
                </a:cubicBezTo>
                <a:cubicBezTo>
                  <a:pt x="15100" y="1239"/>
                  <a:pt x="15100" y="1233"/>
                  <a:pt x="15094" y="1233"/>
                </a:cubicBezTo>
                <a:cubicBezTo>
                  <a:pt x="15089" y="1233"/>
                  <a:pt x="15083" y="1233"/>
                  <a:pt x="15071" y="1233"/>
                </a:cubicBezTo>
                <a:cubicBezTo>
                  <a:pt x="15065" y="1233"/>
                  <a:pt x="15065" y="1239"/>
                  <a:pt x="15059" y="1239"/>
                </a:cubicBezTo>
                <a:cubicBezTo>
                  <a:pt x="15053" y="1245"/>
                  <a:pt x="15053" y="1245"/>
                  <a:pt x="15047" y="1251"/>
                </a:cubicBezTo>
                <a:cubicBezTo>
                  <a:pt x="15041" y="1251"/>
                  <a:pt x="15035" y="1251"/>
                  <a:pt x="15023" y="1251"/>
                </a:cubicBezTo>
                <a:cubicBezTo>
                  <a:pt x="15000" y="1251"/>
                  <a:pt x="15000" y="1251"/>
                  <a:pt x="15000" y="1251"/>
                </a:cubicBezTo>
                <a:cubicBezTo>
                  <a:pt x="14988" y="1251"/>
                  <a:pt x="14982" y="1257"/>
                  <a:pt x="14970" y="1257"/>
                </a:cubicBezTo>
                <a:cubicBezTo>
                  <a:pt x="14964" y="1257"/>
                  <a:pt x="14964" y="1257"/>
                  <a:pt x="14964" y="1257"/>
                </a:cubicBezTo>
                <a:lnTo>
                  <a:pt x="14964" y="1251"/>
                </a:lnTo>
                <a:cubicBezTo>
                  <a:pt x="14970" y="1251"/>
                  <a:pt x="14976" y="1251"/>
                  <a:pt x="14976" y="1251"/>
                </a:cubicBezTo>
                <a:cubicBezTo>
                  <a:pt x="14982" y="1245"/>
                  <a:pt x="14982" y="1239"/>
                  <a:pt x="14988" y="1239"/>
                </a:cubicBezTo>
                <a:cubicBezTo>
                  <a:pt x="14988" y="1233"/>
                  <a:pt x="14994" y="1233"/>
                  <a:pt x="15000" y="1227"/>
                </a:cubicBezTo>
                <a:cubicBezTo>
                  <a:pt x="15000" y="1227"/>
                  <a:pt x="15005" y="1221"/>
                  <a:pt x="15005" y="1215"/>
                </a:cubicBezTo>
                <a:cubicBezTo>
                  <a:pt x="15012" y="1215"/>
                  <a:pt x="15012" y="1215"/>
                  <a:pt x="15017" y="1210"/>
                </a:cubicBezTo>
                <a:cubicBezTo>
                  <a:pt x="15023" y="1210"/>
                  <a:pt x="15035" y="1215"/>
                  <a:pt x="15041" y="1210"/>
                </a:cubicBezTo>
                <a:cubicBezTo>
                  <a:pt x="15047" y="1210"/>
                  <a:pt x="15047" y="1215"/>
                  <a:pt x="15053" y="1210"/>
                </a:cubicBezTo>
                <a:cubicBezTo>
                  <a:pt x="15059" y="1210"/>
                  <a:pt x="15053" y="1204"/>
                  <a:pt x="15059" y="1198"/>
                </a:cubicBezTo>
                <a:cubicBezTo>
                  <a:pt x="15065" y="1198"/>
                  <a:pt x="15065" y="1192"/>
                  <a:pt x="15071" y="1192"/>
                </a:cubicBezTo>
                <a:cubicBezTo>
                  <a:pt x="15077" y="1186"/>
                  <a:pt x="15089" y="1186"/>
                  <a:pt x="15094" y="1174"/>
                </a:cubicBezTo>
                <a:cubicBezTo>
                  <a:pt x="15100" y="1168"/>
                  <a:pt x="15100" y="1156"/>
                  <a:pt x="15106" y="1150"/>
                </a:cubicBezTo>
                <a:cubicBezTo>
                  <a:pt x="15112" y="1144"/>
                  <a:pt x="15118" y="1144"/>
                  <a:pt x="15130" y="1144"/>
                </a:cubicBezTo>
                <a:cubicBezTo>
                  <a:pt x="15142" y="1144"/>
                  <a:pt x="15142" y="1144"/>
                  <a:pt x="15142" y="1144"/>
                </a:cubicBezTo>
                <a:cubicBezTo>
                  <a:pt x="15148" y="1144"/>
                  <a:pt x="15148" y="1144"/>
                  <a:pt x="15154" y="1144"/>
                </a:cubicBezTo>
                <a:cubicBezTo>
                  <a:pt x="15154" y="1144"/>
                  <a:pt x="15160" y="1144"/>
                  <a:pt x="15166" y="1144"/>
                </a:cubicBezTo>
                <a:cubicBezTo>
                  <a:pt x="15166" y="1144"/>
                  <a:pt x="15171" y="1138"/>
                  <a:pt x="15178" y="1138"/>
                </a:cubicBezTo>
                <a:cubicBezTo>
                  <a:pt x="15178" y="1132"/>
                  <a:pt x="15178" y="1127"/>
                  <a:pt x="15178" y="1127"/>
                </a:cubicBezTo>
                <a:cubicBezTo>
                  <a:pt x="15183" y="1121"/>
                  <a:pt x="15183" y="1121"/>
                  <a:pt x="15189" y="1115"/>
                </a:cubicBezTo>
                <a:cubicBezTo>
                  <a:pt x="15195" y="1109"/>
                  <a:pt x="15201" y="1109"/>
                  <a:pt x="15207" y="1109"/>
                </a:cubicBezTo>
                <a:cubicBezTo>
                  <a:pt x="15219" y="1109"/>
                  <a:pt x="15219" y="1109"/>
                  <a:pt x="15219" y="1109"/>
                </a:cubicBezTo>
                <a:cubicBezTo>
                  <a:pt x="15225" y="1109"/>
                  <a:pt x="15231" y="1109"/>
                  <a:pt x="15231" y="1109"/>
                </a:cubicBezTo>
                <a:cubicBezTo>
                  <a:pt x="15237" y="1109"/>
                  <a:pt x="15243" y="1109"/>
                  <a:pt x="15249" y="1109"/>
                </a:cubicBezTo>
                <a:cubicBezTo>
                  <a:pt x="15249" y="1103"/>
                  <a:pt x="15255" y="1103"/>
                  <a:pt x="15260" y="1103"/>
                </a:cubicBezTo>
                <a:cubicBezTo>
                  <a:pt x="15260" y="1103"/>
                  <a:pt x="15266" y="1097"/>
                  <a:pt x="15272" y="1097"/>
                </a:cubicBezTo>
                <a:cubicBezTo>
                  <a:pt x="15272" y="1091"/>
                  <a:pt x="15278" y="1091"/>
                  <a:pt x="15278" y="1085"/>
                </a:cubicBezTo>
                <a:cubicBezTo>
                  <a:pt x="15284" y="1085"/>
                  <a:pt x="15278" y="1079"/>
                  <a:pt x="15278" y="1073"/>
                </a:cubicBezTo>
                <a:cubicBezTo>
                  <a:pt x="15284" y="1067"/>
                  <a:pt x="15284" y="1061"/>
                  <a:pt x="15284" y="1050"/>
                </a:cubicBezTo>
                <a:cubicBezTo>
                  <a:pt x="15344" y="1050"/>
                  <a:pt x="15344" y="1050"/>
                  <a:pt x="15344" y="1050"/>
                </a:cubicBezTo>
                <a:cubicBezTo>
                  <a:pt x="15344" y="1044"/>
                  <a:pt x="15344" y="1044"/>
                  <a:pt x="15349" y="1032"/>
                </a:cubicBezTo>
                <a:cubicBezTo>
                  <a:pt x="15349" y="1032"/>
                  <a:pt x="15344" y="1026"/>
                  <a:pt x="15349" y="1026"/>
                </a:cubicBezTo>
                <a:cubicBezTo>
                  <a:pt x="15349" y="1020"/>
                  <a:pt x="15349" y="1014"/>
                  <a:pt x="15349" y="1014"/>
                </a:cubicBezTo>
                <a:cubicBezTo>
                  <a:pt x="15355" y="1008"/>
                  <a:pt x="15361" y="1014"/>
                  <a:pt x="15361" y="1014"/>
                </a:cubicBezTo>
                <a:cubicBezTo>
                  <a:pt x="15367" y="1008"/>
                  <a:pt x="15367" y="1008"/>
                  <a:pt x="15367" y="1002"/>
                </a:cubicBezTo>
                <a:cubicBezTo>
                  <a:pt x="15367" y="996"/>
                  <a:pt x="15367" y="990"/>
                  <a:pt x="15367" y="990"/>
                </a:cubicBezTo>
                <a:cubicBezTo>
                  <a:pt x="15367" y="984"/>
                  <a:pt x="15367" y="978"/>
                  <a:pt x="15361" y="978"/>
                </a:cubicBezTo>
                <a:cubicBezTo>
                  <a:pt x="15361" y="972"/>
                  <a:pt x="15355" y="978"/>
                  <a:pt x="15349" y="972"/>
                </a:cubicBezTo>
                <a:cubicBezTo>
                  <a:pt x="15349" y="972"/>
                  <a:pt x="15355" y="966"/>
                  <a:pt x="15349" y="961"/>
                </a:cubicBezTo>
                <a:lnTo>
                  <a:pt x="15349" y="955"/>
                </a:lnTo>
                <a:cubicBezTo>
                  <a:pt x="15344" y="949"/>
                  <a:pt x="15337" y="955"/>
                  <a:pt x="15337" y="955"/>
                </a:cubicBezTo>
                <a:cubicBezTo>
                  <a:pt x="15332" y="949"/>
                  <a:pt x="15337" y="943"/>
                  <a:pt x="15337" y="943"/>
                </a:cubicBezTo>
                <a:cubicBezTo>
                  <a:pt x="15332" y="937"/>
                  <a:pt x="15332" y="931"/>
                  <a:pt x="15332" y="925"/>
                </a:cubicBezTo>
                <a:cubicBezTo>
                  <a:pt x="15326" y="919"/>
                  <a:pt x="15320" y="919"/>
                  <a:pt x="15314" y="913"/>
                </a:cubicBezTo>
                <a:cubicBezTo>
                  <a:pt x="15308" y="913"/>
                  <a:pt x="15308" y="907"/>
                  <a:pt x="15302" y="907"/>
                </a:cubicBezTo>
                <a:cubicBezTo>
                  <a:pt x="15296" y="907"/>
                  <a:pt x="15296" y="907"/>
                  <a:pt x="15290" y="907"/>
                </a:cubicBezTo>
                <a:cubicBezTo>
                  <a:pt x="15284" y="907"/>
                  <a:pt x="15284" y="901"/>
                  <a:pt x="15278" y="901"/>
                </a:cubicBezTo>
                <a:cubicBezTo>
                  <a:pt x="15278" y="889"/>
                  <a:pt x="15278" y="884"/>
                  <a:pt x="15278" y="872"/>
                </a:cubicBezTo>
                <a:cubicBezTo>
                  <a:pt x="15195" y="872"/>
                  <a:pt x="15195" y="872"/>
                  <a:pt x="15195" y="872"/>
                </a:cubicBezTo>
                <a:cubicBezTo>
                  <a:pt x="15183" y="872"/>
                  <a:pt x="15178" y="866"/>
                  <a:pt x="15171" y="866"/>
                </a:cubicBezTo>
                <a:cubicBezTo>
                  <a:pt x="15160" y="860"/>
                  <a:pt x="15154" y="860"/>
                  <a:pt x="15142" y="860"/>
                </a:cubicBezTo>
                <a:cubicBezTo>
                  <a:pt x="15142" y="860"/>
                  <a:pt x="15136" y="860"/>
                  <a:pt x="15130" y="860"/>
                </a:cubicBezTo>
                <a:cubicBezTo>
                  <a:pt x="15130" y="860"/>
                  <a:pt x="15124" y="866"/>
                  <a:pt x="15118" y="866"/>
                </a:cubicBezTo>
                <a:cubicBezTo>
                  <a:pt x="15118" y="866"/>
                  <a:pt x="15118" y="877"/>
                  <a:pt x="15112" y="877"/>
                </a:cubicBezTo>
                <a:cubicBezTo>
                  <a:pt x="15112" y="877"/>
                  <a:pt x="15106" y="877"/>
                  <a:pt x="15100" y="877"/>
                </a:cubicBezTo>
                <a:cubicBezTo>
                  <a:pt x="15094" y="872"/>
                  <a:pt x="15089" y="866"/>
                  <a:pt x="15083" y="860"/>
                </a:cubicBezTo>
                <a:cubicBezTo>
                  <a:pt x="15077" y="860"/>
                  <a:pt x="15071" y="860"/>
                  <a:pt x="15071" y="860"/>
                </a:cubicBezTo>
                <a:cubicBezTo>
                  <a:pt x="15065" y="854"/>
                  <a:pt x="15059" y="854"/>
                  <a:pt x="15053" y="854"/>
                </a:cubicBezTo>
                <a:cubicBezTo>
                  <a:pt x="15047" y="854"/>
                  <a:pt x="15041" y="860"/>
                  <a:pt x="15035" y="860"/>
                </a:cubicBezTo>
                <a:cubicBezTo>
                  <a:pt x="15035" y="889"/>
                  <a:pt x="15035" y="889"/>
                  <a:pt x="15035" y="889"/>
                </a:cubicBezTo>
                <a:cubicBezTo>
                  <a:pt x="15000" y="889"/>
                  <a:pt x="15000" y="889"/>
                  <a:pt x="15000" y="889"/>
                </a:cubicBezTo>
                <a:cubicBezTo>
                  <a:pt x="14988" y="884"/>
                  <a:pt x="14988" y="884"/>
                  <a:pt x="14988" y="884"/>
                </a:cubicBezTo>
                <a:cubicBezTo>
                  <a:pt x="14994" y="877"/>
                  <a:pt x="14994" y="872"/>
                  <a:pt x="14994" y="872"/>
                </a:cubicBezTo>
                <a:cubicBezTo>
                  <a:pt x="15000" y="872"/>
                  <a:pt x="15005" y="872"/>
                  <a:pt x="15005" y="872"/>
                </a:cubicBezTo>
                <a:cubicBezTo>
                  <a:pt x="15012" y="860"/>
                  <a:pt x="15017" y="854"/>
                  <a:pt x="15017" y="848"/>
                </a:cubicBezTo>
                <a:cubicBezTo>
                  <a:pt x="15017" y="842"/>
                  <a:pt x="15017" y="842"/>
                  <a:pt x="15017" y="836"/>
                </a:cubicBezTo>
                <a:cubicBezTo>
                  <a:pt x="14952" y="836"/>
                  <a:pt x="14952" y="836"/>
                  <a:pt x="14952" y="836"/>
                </a:cubicBezTo>
                <a:cubicBezTo>
                  <a:pt x="14946" y="836"/>
                  <a:pt x="14940" y="830"/>
                  <a:pt x="14928" y="830"/>
                </a:cubicBezTo>
                <a:cubicBezTo>
                  <a:pt x="14917" y="830"/>
                  <a:pt x="14911" y="830"/>
                  <a:pt x="14899" y="830"/>
                </a:cubicBezTo>
                <a:lnTo>
                  <a:pt x="14893" y="824"/>
                </a:lnTo>
                <a:cubicBezTo>
                  <a:pt x="14893" y="824"/>
                  <a:pt x="14893" y="818"/>
                  <a:pt x="14893" y="812"/>
                </a:cubicBezTo>
                <a:cubicBezTo>
                  <a:pt x="14899" y="806"/>
                  <a:pt x="14905" y="800"/>
                  <a:pt x="14917" y="795"/>
                </a:cubicBezTo>
                <a:cubicBezTo>
                  <a:pt x="14917" y="795"/>
                  <a:pt x="14923" y="795"/>
                  <a:pt x="14928" y="795"/>
                </a:cubicBezTo>
                <a:cubicBezTo>
                  <a:pt x="14934" y="795"/>
                  <a:pt x="14934" y="789"/>
                  <a:pt x="14940" y="789"/>
                </a:cubicBezTo>
                <a:cubicBezTo>
                  <a:pt x="14940" y="765"/>
                  <a:pt x="14940" y="765"/>
                  <a:pt x="14940" y="765"/>
                </a:cubicBezTo>
                <a:cubicBezTo>
                  <a:pt x="14810" y="765"/>
                  <a:pt x="14810" y="765"/>
                  <a:pt x="14810" y="765"/>
                </a:cubicBezTo>
                <a:cubicBezTo>
                  <a:pt x="14804" y="765"/>
                  <a:pt x="14798" y="765"/>
                  <a:pt x="14798" y="771"/>
                </a:cubicBezTo>
                <a:cubicBezTo>
                  <a:pt x="14786" y="771"/>
                  <a:pt x="14780" y="777"/>
                  <a:pt x="14774" y="777"/>
                </a:cubicBezTo>
                <a:cubicBezTo>
                  <a:pt x="14768" y="777"/>
                  <a:pt x="14762" y="777"/>
                  <a:pt x="14762" y="777"/>
                </a:cubicBezTo>
                <a:cubicBezTo>
                  <a:pt x="14751" y="783"/>
                  <a:pt x="14739" y="783"/>
                  <a:pt x="14727" y="789"/>
                </a:cubicBezTo>
                <a:cubicBezTo>
                  <a:pt x="14721" y="789"/>
                  <a:pt x="14721" y="789"/>
                  <a:pt x="14715" y="795"/>
                </a:cubicBezTo>
                <a:cubicBezTo>
                  <a:pt x="14709" y="795"/>
                  <a:pt x="14709" y="800"/>
                  <a:pt x="14703" y="800"/>
                </a:cubicBezTo>
                <a:cubicBezTo>
                  <a:pt x="14697" y="806"/>
                  <a:pt x="14697" y="806"/>
                  <a:pt x="14697" y="812"/>
                </a:cubicBezTo>
                <a:cubicBezTo>
                  <a:pt x="14697" y="818"/>
                  <a:pt x="14697" y="824"/>
                  <a:pt x="14697" y="824"/>
                </a:cubicBezTo>
                <a:cubicBezTo>
                  <a:pt x="14697" y="830"/>
                  <a:pt x="14697" y="836"/>
                  <a:pt x="14697" y="836"/>
                </a:cubicBezTo>
                <a:cubicBezTo>
                  <a:pt x="14691" y="842"/>
                  <a:pt x="14691" y="848"/>
                  <a:pt x="14685" y="848"/>
                </a:cubicBezTo>
                <a:cubicBezTo>
                  <a:pt x="14679" y="854"/>
                  <a:pt x="14673" y="854"/>
                  <a:pt x="14662" y="860"/>
                </a:cubicBezTo>
                <a:cubicBezTo>
                  <a:pt x="14668" y="866"/>
                  <a:pt x="14668" y="866"/>
                  <a:pt x="14668" y="872"/>
                </a:cubicBezTo>
                <a:cubicBezTo>
                  <a:pt x="14673" y="877"/>
                  <a:pt x="14679" y="877"/>
                  <a:pt x="14679" y="877"/>
                </a:cubicBezTo>
                <a:cubicBezTo>
                  <a:pt x="14679" y="889"/>
                  <a:pt x="14679" y="889"/>
                  <a:pt x="14679" y="889"/>
                </a:cubicBezTo>
                <a:cubicBezTo>
                  <a:pt x="14567" y="889"/>
                  <a:pt x="14567" y="889"/>
                  <a:pt x="14567" y="889"/>
                </a:cubicBezTo>
                <a:cubicBezTo>
                  <a:pt x="14561" y="901"/>
                  <a:pt x="14567" y="907"/>
                  <a:pt x="14561" y="913"/>
                </a:cubicBezTo>
                <a:cubicBezTo>
                  <a:pt x="14549" y="919"/>
                  <a:pt x="14543" y="913"/>
                  <a:pt x="14531" y="919"/>
                </a:cubicBezTo>
                <a:cubicBezTo>
                  <a:pt x="14531" y="925"/>
                  <a:pt x="14537" y="931"/>
                  <a:pt x="14531" y="931"/>
                </a:cubicBezTo>
                <a:cubicBezTo>
                  <a:pt x="14531" y="937"/>
                  <a:pt x="14525" y="943"/>
                  <a:pt x="14525" y="943"/>
                </a:cubicBezTo>
                <a:cubicBezTo>
                  <a:pt x="14519" y="949"/>
                  <a:pt x="14519" y="949"/>
                  <a:pt x="14513" y="949"/>
                </a:cubicBezTo>
                <a:cubicBezTo>
                  <a:pt x="14502" y="955"/>
                  <a:pt x="14496" y="955"/>
                  <a:pt x="14484" y="955"/>
                </a:cubicBezTo>
                <a:cubicBezTo>
                  <a:pt x="14472" y="955"/>
                  <a:pt x="14466" y="955"/>
                  <a:pt x="14460" y="955"/>
                </a:cubicBezTo>
                <a:cubicBezTo>
                  <a:pt x="14460" y="949"/>
                  <a:pt x="14454" y="949"/>
                  <a:pt x="14448" y="949"/>
                </a:cubicBezTo>
                <a:cubicBezTo>
                  <a:pt x="14448" y="943"/>
                  <a:pt x="14442" y="943"/>
                  <a:pt x="14436" y="937"/>
                </a:cubicBezTo>
                <a:cubicBezTo>
                  <a:pt x="14436" y="937"/>
                  <a:pt x="14436" y="931"/>
                  <a:pt x="14430" y="925"/>
                </a:cubicBezTo>
                <a:cubicBezTo>
                  <a:pt x="14424" y="925"/>
                  <a:pt x="14424" y="925"/>
                  <a:pt x="14419" y="925"/>
                </a:cubicBezTo>
                <a:cubicBezTo>
                  <a:pt x="14413" y="925"/>
                  <a:pt x="14413" y="925"/>
                  <a:pt x="14407" y="925"/>
                </a:cubicBezTo>
                <a:cubicBezTo>
                  <a:pt x="14395" y="925"/>
                  <a:pt x="14389" y="925"/>
                  <a:pt x="14377" y="925"/>
                </a:cubicBezTo>
                <a:cubicBezTo>
                  <a:pt x="14365" y="925"/>
                  <a:pt x="14365" y="925"/>
                  <a:pt x="14365" y="925"/>
                </a:cubicBezTo>
                <a:cubicBezTo>
                  <a:pt x="14359" y="925"/>
                  <a:pt x="14353" y="913"/>
                  <a:pt x="14341" y="913"/>
                </a:cubicBezTo>
                <a:cubicBezTo>
                  <a:pt x="14336" y="913"/>
                  <a:pt x="14330" y="919"/>
                  <a:pt x="14330" y="919"/>
                </a:cubicBezTo>
                <a:cubicBezTo>
                  <a:pt x="14324" y="919"/>
                  <a:pt x="14318" y="913"/>
                  <a:pt x="14312" y="919"/>
                </a:cubicBezTo>
                <a:cubicBezTo>
                  <a:pt x="14312" y="925"/>
                  <a:pt x="14306" y="925"/>
                  <a:pt x="14306" y="931"/>
                </a:cubicBezTo>
                <a:cubicBezTo>
                  <a:pt x="14300" y="937"/>
                  <a:pt x="14312" y="943"/>
                  <a:pt x="14306" y="949"/>
                </a:cubicBezTo>
                <a:lnTo>
                  <a:pt x="14306" y="955"/>
                </a:lnTo>
                <a:cubicBezTo>
                  <a:pt x="14306" y="961"/>
                  <a:pt x="14294" y="961"/>
                  <a:pt x="14294" y="961"/>
                </a:cubicBezTo>
                <a:cubicBezTo>
                  <a:pt x="14288" y="966"/>
                  <a:pt x="14282" y="966"/>
                  <a:pt x="14276" y="966"/>
                </a:cubicBezTo>
                <a:cubicBezTo>
                  <a:pt x="14217" y="966"/>
                  <a:pt x="14217" y="966"/>
                  <a:pt x="14217" y="966"/>
                </a:cubicBezTo>
                <a:cubicBezTo>
                  <a:pt x="14205" y="966"/>
                  <a:pt x="14199" y="972"/>
                  <a:pt x="14187" y="978"/>
                </a:cubicBezTo>
                <a:cubicBezTo>
                  <a:pt x="14181" y="984"/>
                  <a:pt x="14175" y="984"/>
                  <a:pt x="14175" y="984"/>
                </a:cubicBezTo>
                <a:cubicBezTo>
                  <a:pt x="14164" y="990"/>
                  <a:pt x="14158" y="996"/>
                  <a:pt x="14152" y="996"/>
                </a:cubicBezTo>
                <a:cubicBezTo>
                  <a:pt x="14146" y="996"/>
                  <a:pt x="14140" y="996"/>
                  <a:pt x="14140" y="1002"/>
                </a:cubicBezTo>
                <a:cubicBezTo>
                  <a:pt x="14134" y="1002"/>
                  <a:pt x="14134" y="1014"/>
                  <a:pt x="14122" y="1014"/>
                </a:cubicBezTo>
                <a:lnTo>
                  <a:pt x="14116" y="1008"/>
                </a:lnTo>
                <a:cubicBezTo>
                  <a:pt x="14110" y="1008"/>
                  <a:pt x="14110" y="996"/>
                  <a:pt x="14110" y="996"/>
                </a:cubicBezTo>
                <a:cubicBezTo>
                  <a:pt x="14104" y="996"/>
                  <a:pt x="14098" y="996"/>
                  <a:pt x="14092" y="996"/>
                </a:cubicBezTo>
                <a:cubicBezTo>
                  <a:pt x="14087" y="996"/>
                  <a:pt x="14081" y="996"/>
                  <a:pt x="14069" y="1002"/>
                </a:cubicBezTo>
                <a:cubicBezTo>
                  <a:pt x="14063" y="1002"/>
                  <a:pt x="14063" y="1008"/>
                  <a:pt x="14057" y="1008"/>
                </a:cubicBezTo>
                <a:cubicBezTo>
                  <a:pt x="14051" y="1014"/>
                  <a:pt x="14045" y="1014"/>
                  <a:pt x="14039" y="1020"/>
                </a:cubicBezTo>
                <a:cubicBezTo>
                  <a:pt x="14033" y="1026"/>
                  <a:pt x="14033" y="1032"/>
                  <a:pt x="14027" y="1032"/>
                </a:cubicBezTo>
                <a:cubicBezTo>
                  <a:pt x="14021" y="1032"/>
                  <a:pt x="14015" y="1032"/>
                  <a:pt x="14015" y="1032"/>
                </a:cubicBezTo>
                <a:cubicBezTo>
                  <a:pt x="14009" y="1038"/>
                  <a:pt x="14003" y="1032"/>
                  <a:pt x="13998" y="1032"/>
                </a:cubicBezTo>
                <a:cubicBezTo>
                  <a:pt x="13986" y="1032"/>
                  <a:pt x="13980" y="1032"/>
                  <a:pt x="13968" y="1038"/>
                </a:cubicBezTo>
                <a:cubicBezTo>
                  <a:pt x="13962" y="1038"/>
                  <a:pt x="13956" y="1044"/>
                  <a:pt x="13950" y="1050"/>
                </a:cubicBezTo>
                <a:cubicBezTo>
                  <a:pt x="13944" y="1050"/>
                  <a:pt x="13944" y="1055"/>
                  <a:pt x="13938" y="1061"/>
                </a:cubicBezTo>
                <a:cubicBezTo>
                  <a:pt x="13938" y="1067"/>
                  <a:pt x="13938" y="1073"/>
                  <a:pt x="13938" y="1073"/>
                </a:cubicBezTo>
                <a:cubicBezTo>
                  <a:pt x="13932" y="1079"/>
                  <a:pt x="13932" y="1085"/>
                  <a:pt x="13932" y="1085"/>
                </a:cubicBezTo>
                <a:cubicBezTo>
                  <a:pt x="13926" y="1085"/>
                  <a:pt x="13921" y="1085"/>
                  <a:pt x="13921" y="1085"/>
                </a:cubicBezTo>
                <a:cubicBezTo>
                  <a:pt x="13915" y="1085"/>
                  <a:pt x="13909" y="1085"/>
                  <a:pt x="13903" y="1085"/>
                </a:cubicBezTo>
                <a:cubicBezTo>
                  <a:pt x="13903" y="1085"/>
                  <a:pt x="13897" y="1091"/>
                  <a:pt x="13891" y="1091"/>
                </a:cubicBezTo>
                <a:lnTo>
                  <a:pt x="13885" y="1091"/>
                </a:lnTo>
                <a:cubicBezTo>
                  <a:pt x="13879" y="1091"/>
                  <a:pt x="13873" y="1091"/>
                  <a:pt x="13873" y="1097"/>
                </a:cubicBezTo>
                <a:cubicBezTo>
                  <a:pt x="13867" y="1097"/>
                  <a:pt x="13861" y="1097"/>
                  <a:pt x="13861" y="1109"/>
                </a:cubicBezTo>
                <a:cubicBezTo>
                  <a:pt x="13861" y="1115"/>
                  <a:pt x="13867" y="1121"/>
                  <a:pt x="13873" y="1127"/>
                </a:cubicBezTo>
                <a:cubicBezTo>
                  <a:pt x="13873" y="1132"/>
                  <a:pt x="13879" y="1132"/>
                  <a:pt x="13885" y="1132"/>
                </a:cubicBezTo>
                <a:cubicBezTo>
                  <a:pt x="13891" y="1138"/>
                  <a:pt x="13897" y="1138"/>
                  <a:pt x="13909" y="1144"/>
                </a:cubicBezTo>
                <a:cubicBezTo>
                  <a:pt x="13915" y="1144"/>
                  <a:pt x="13915" y="1144"/>
                  <a:pt x="13921" y="1150"/>
                </a:cubicBezTo>
                <a:cubicBezTo>
                  <a:pt x="13921" y="1150"/>
                  <a:pt x="13921" y="1156"/>
                  <a:pt x="13921" y="1162"/>
                </a:cubicBezTo>
                <a:cubicBezTo>
                  <a:pt x="13921" y="1174"/>
                  <a:pt x="13921" y="1174"/>
                  <a:pt x="13921" y="1174"/>
                </a:cubicBezTo>
                <a:cubicBezTo>
                  <a:pt x="13921" y="1174"/>
                  <a:pt x="13915" y="1180"/>
                  <a:pt x="13909" y="1186"/>
                </a:cubicBezTo>
                <a:cubicBezTo>
                  <a:pt x="13909" y="1180"/>
                  <a:pt x="13903" y="1180"/>
                  <a:pt x="13897" y="1180"/>
                </a:cubicBezTo>
                <a:cubicBezTo>
                  <a:pt x="13885" y="1180"/>
                  <a:pt x="13879" y="1174"/>
                  <a:pt x="13861" y="1174"/>
                </a:cubicBezTo>
                <a:cubicBezTo>
                  <a:pt x="13855" y="1174"/>
                  <a:pt x="13849" y="1174"/>
                  <a:pt x="13837" y="1180"/>
                </a:cubicBezTo>
                <a:cubicBezTo>
                  <a:pt x="13837" y="1180"/>
                  <a:pt x="13832" y="1180"/>
                  <a:pt x="13826" y="1180"/>
                </a:cubicBezTo>
                <a:cubicBezTo>
                  <a:pt x="13826" y="1180"/>
                  <a:pt x="13826" y="1186"/>
                  <a:pt x="13820" y="1192"/>
                </a:cubicBezTo>
                <a:cubicBezTo>
                  <a:pt x="13814" y="1192"/>
                  <a:pt x="13814" y="1198"/>
                  <a:pt x="13808" y="1198"/>
                </a:cubicBezTo>
                <a:cubicBezTo>
                  <a:pt x="13802" y="1204"/>
                  <a:pt x="13802" y="1198"/>
                  <a:pt x="13796" y="1198"/>
                </a:cubicBezTo>
                <a:cubicBezTo>
                  <a:pt x="13790" y="1198"/>
                  <a:pt x="13790" y="1204"/>
                  <a:pt x="13784" y="1198"/>
                </a:cubicBezTo>
                <a:cubicBezTo>
                  <a:pt x="13778" y="1198"/>
                  <a:pt x="13778" y="1186"/>
                  <a:pt x="13772" y="1186"/>
                </a:cubicBezTo>
                <a:cubicBezTo>
                  <a:pt x="13760" y="1186"/>
                  <a:pt x="13755" y="1192"/>
                  <a:pt x="13737" y="1192"/>
                </a:cubicBezTo>
                <a:cubicBezTo>
                  <a:pt x="13731" y="1192"/>
                  <a:pt x="13725" y="1192"/>
                  <a:pt x="13719" y="1192"/>
                </a:cubicBezTo>
                <a:cubicBezTo>
                  <a:pt x="13713" y="1192"/>
                  <a:pt x="13707" y="1192"/>
                  <a:pt x="13707" y="1192"/>
                </a:cubicBezTo>
                <a:cubicBezTo>
                  <a:pt x="13701" y="1198"/>
                  <a:pt x="13695" y="1198"/>
                  <a:pt x="13695" y="1198"/>
                </a:cubicBezTo>
                <a:cubicBezTo>
                  <a:pt x="13642" y="1198"/>
                  <a:pt x="13642" y="1198"/>
                  <a:pt x="13642" y="1198"/>
                </a:cubicBezTo>
                <a:cubicBezTo>
                  <a:pt x="13636" y="1198"/>
                  <a:pt x="13630" y="1198"/>
                  <a:pt x="13630" y="1198"/>
                </a:cubicBezTo>
                <a:cubicBezTo>
                  <a:pt x="13624" y="1198"/>
                  <a:pt x="13618" y="1198"/>
                  <a:pt x="13618" y="1198"/>
                </a:cubicBezTo>
                <a:cubicBezTo>
                  <a:pt x="13612" y="1204"/>
                  <a:pt x="13618" y="1210"/>
                  <a:pt x="13612" y="1210"/>
                </a:cubicBezTo>
                <a:cubicBezTo>
                  <a:pt x="13612" y="1215"/>
                  <a:pt x="13606" y="1221"/>
                  <a:pt x="13606" y="1221"/>
                </a:cubicBezTo>
                <a:cubicBezTo>
                  <a:pt x="13547" y="1221"/>
                  <a:pt x="13547" y="1221"/>
                  <a:pt x="13547" y="1221"/>
                </a:cubicBezTo>
                <a:cubicBezTo>
                  <a:pt x="13535" y="1221"/>
                  <a:pt x="13535" y="1233"/>
                  <a:pt x="13523" y="1239"/>
                </a:cubicBezTo>
                <a:cubicBezTo>
                  <a:pt x="13529" y="1245"/>
                  <a:pt x="13529" y="1245"/>
                  <a:pt x="13529" y="1251"/>
                </a:cubicBezTo>
                <a:cubicBezTo>
                  <a:pt x="13535" y="1257"/>
                  <a:pt x="13541" y="1257"/>
                  <a:pt x="13541" y="1263"/>
                </a:cubicBezTo>
                <a:cubicBezTo>
                  <a:pt x="13547" y="1269"/>
                  <a:pt x="13553" y="1269"/>
                  <a:pt x="13553" y="1275"/>
                </a:cubicBezTo>
                <a:cubicBezTo>
                  <a:pt x="13559" y="1281"/>
                  <a:pt x="13565" y="1281"/>
                  <a:pt x="13565" y="1281"/>
                </a:cubicBezTo>
                <a:cubicBezTo>
                  <a:pt x="13565" y="1293"/>
                  <a:pt x="13565" y="1299"/>
                  <a:pt x="13565" y="1304"/>
                </a:cubicBezTo>
                <a:cubicBezTo>
                  <a:pt x="13565" y="1310"/>
                  <a:pt x="13565" y="1316"/>
                  <a:pt x="13565" y="1316"/>
                </a:cubicBezTo>
                <a:cubicBezTo>
                  <a:pt x="13565" y="1322"/>
                  <a:pt x="13571" y="1322"/>
                  <a:pt x="13571" y="1328"/>
                </a:cubicBezTo>
                <a:cubicBezTo>
                  <a:pt x="13571" y="1334"/>
                  <a:pt x="13571" y="1340"/>
                  <a:pt x="13577" y="1340"/>
                </a:cubicBezTo>
                <a:cubicBezTo>
                  <a:pt x="13582" y="1346"/>
                  <a:pt x="13589" y="1340"/>
                  <a:pt x="13600" y="1340"/>
                </a:cubicBezTo>
                <a:cubicBezTo>
                  <a:pt x="13618" y="1340"/>
                  <a:pt x="13618" y="1340"/>
                  <a:pt x="13618" y="1340"/>
                </a:cubicBezTo>
                <a:cubicBezTo>
                  <a:pt x="13624" y="1340"/>
                  <a:pt x="13630" y="1340"/>
                  <a:pt x="13636" y="1340"/>
                </a:cubicBezTo>
                <a:cubicBezTo>
                  <a:pt x="13636" y="1340"/>
                  <a:pt x="13642" y="1346"/>
                  <a:pt x="13648" y="1346"/>
                </a:cubicBezTo>
                <a:cubicBezTo>
                  <a:pt x="13648" y="1346"/>
                  <a:pt x="13648" y="1352"/>
                  <a:pt x="13654" y="1358"/>
                </a:cubicBezTo>
                <a:cubicBezTo>
                  <a:pt x="13660" y="1364"/>
                  <a:pt x="13666" y="1364"/>
                  <a:pt x="13666" y="1370"/>
                </a:cubicBezTo>
                <a:cubicBezTo>
                  <a:pt x="13666" y="1370"/>
                  <a:pt x="13666" y="1376"/>
                  <a:pt x="13666" y="1382"/>
                </a:cubicBezTo>
                <a:cubicBezTo>
                  <a:pt x="13666" y="1393"/>
                  <a:pt x="13666" y="1393"/>
                  <a:pt x="13666" y="1393"/>
                </a:cubicBezTo>
                <a:cubicBezTo>
                  <a:pt x="13666" y="1405"/>
                  <a:pt x="13654" y="1411"/>
                  <a:pt x="13642" y="1411"/>
                </a:cubicBezTo>
                <a:cubicBezTo>
                  <a:pt x="13630" y="1411"/>
                  <a:pt x="13630" y="1405"/>
                  <a:pt x="13624" y="1405"/>
                </a:cubicBezTo>
                <a:cubicBezTo>
                  <a:pt x="13618" y="1399"/>
                  <a:pt x="13612" y="1399"/>
                  <a:pt x="13612" y="1399"/>
                </a:cubicBezTo>
                <a:cubicBezTo>
                  <a:pt x="13606" y="1393"/>
                  <a:pt x="13612" y="1387"/>
                  <a:pt x="13606" y="1387"/>
                </a:cubicBezTo>
                <a:cubicBezTo>
                  <a:pt x="13600" y="1382"/>
                  <a:pt x="13600" y="1387"/>
                  <a:pt x="13594" y="1387"/>
                </a:cubicBezTo>
                <a:cubicBezTo>
                  <a:pt x="13589" y="1382"/>
                  <a:pt x="13582" y="1382"/>
                  <a:pt x="13582" y="1382"/>
                </a:cubicBezTo>
                <a:cubicBezTo>
                  <a:pt x="13577" y="1382"/>
                  <a:pt x="13571" y="1382"/>
                  <a:pt x="13571" y="1376"/>
                </a:cubicBezTo>
                <a:cubicBezTo>
                  <a:pt x="13565" y="1376"/>
                  <a:pt x="13559" y="1376"/>
                  <a:pt x="13559" y="1376"/>
                </a:cubicBezTo>
                <a:cubicBezTo>
                  <a:pt x="13553" y="1370"/>
                  <a:pt x="13559" y="1364"/>
                  <a:pt x="13553" y="1364"/>
                </a:cubicBezTo>
                <a:cubicBezTo>
                  <a:pt x="13553" y="1358"/>
                  <a:pt x="13553" y="1358"/>
                  <a:pt x="13553" y="1352"/>
                </a:cubicBezTo>
                <a:cubicBezTo>
                  <a:pt x="13547" y="1346"/>
                  <a:pt x="13541" y="1346"/>
                  <a:pt x="13541" y="1346"/>
                </a:cubicBezTo>
                <a:cubicBezTo>
                  <a:pt x="13470" y="1346"/>
                  <a:pt x="13470" y="1346"/>
                  <a:pt x="13470" y="1346"/>
                </a:cubicBezTo>
                <a:cubicBezTo>
                  <a:pt x="13464" y="1346"/>
                  <a:pt x="13458" y="1340"/>
                  <a:pt x="13446" y="1334"/>
                </a:cubicBezTo>
                <a:lnTo>
                  <a:pt x="13446" y="1322"/>
                </a:lnTo>
                <a:cubicBezTo>
                  <a:pt x="13440" y="1316"/>
                  <a:pt x="13428" y="1316"/>
                  <a:pt x="13423" y="1316"/>
                </a:cubicBezTo>
                <a:cubicBezTo>
                  <a:pt x="13416" y="1316"/>
                  <a:pt x="13416" y="1316"/>
                  <a:pt x="13411" y="1316"/>
                </a:cubicBezTo>
                <a:cubicBezTo>
                  <a:pt x="13405" y="1316"/>
                  <a:pt x="13405" y="1322"/>
                  <a:pt x="13399" y="1328"/>
                </a:cubicBezTo>
                <a:cubicBezTo>
                  <a:pt x="13399" y="1328"/>
                  <a:pt x="13393" y="1328"/>
                  <a:pt x="13387" y="1328"/>
                </a:cubicBezTo>
                <a:cubicBezTo>
                  <a:pt x="13375" y="1334"/>
                  <a:pt x="13369" y="1334"/>
                  <a:pt x="13351" y="1340"/>
                </a:cubicBezTo>
                <a:cubicBezTo>
                  <a:pt x="13357" y="1346"/>
                  <a:pt x="13357" y="1346"/>
                  <a:pt x="13357" y="1346"/>
                </a:cubicBezTo>
                <a:cubicBezTo>
                  <a:pt x="13363" y="1352"/>
                  <a:pt x="13363" y="1352"/>
                  <a:pt x="13369" y="1352"/>
                </a:cubicBezTo>
                <a:cubicBezTo>
                  <a:pt x="13375" y="1352"/>
                  <a:pt x="13381" y="1352"/>
                  <a:pt x="13393" y="1352"/>
                </a:cubicBezTo>
                <a:cubicBezTo>
                  <a:pt x="13393" y="1352"/>
                  <a:pt x="13399" y="1352"/>
                  <a:pt x="13405" y="1352"/>
                </a:cubicBezTo>
                <a:cubicBezTo>
                  <a:pt x="13405" y="1352"/>
                  <a:pt x="13411" y="1358"/>
                  <a:pt x="13411" y="1364"/>
                </a:cubicBezTo>
                <a:cubicBezTo>
                  <a:pt x="13416" y="1370"/>
                  <a:pt x="13423" y="1370"/>
                  <a:pt x="13423" y="1376"/>
                </a:cubicBezTo>
                <a:cubicBezTo>
                  <a:pt x="13423" y="1382"/>
                  <a:pt x="13416" y="1382"/>
                  <a:pt x="13416" y="1387"/>
                </a:cubicBezTo>
                <a:cubicBezTo>
                  <a:pt x="13405" y="1387"/>
                  <a:pt x="13399" y="1387"/>
                  <a:pt x="13387" y="1382"/>
                </a:cubicBezTo>
                <a:cubicBezTo>
                  <a:pt x="13387" y="1382"/>
                  <a:pt x="13381" y="1382"/>
                  <a:pt x="13375" y="1382"/>
                </a:cubicBezTo>
                <a:cubicBezTo>
                  <a:pt x="13369" y="1376"/>
                  <a:pt x="13375" y="1370"/>
                  <a:pt x="13369" y="1370"/>
                </a:cubicBezTo>
                <a:cubicBezTo>
                  <a:pt x="13363" y="1364"/>
                  <a:pt x="13357" y="1370"/>
                  <a:pt x="13351" y="1370"/>
                </a:cubicBezTo>
                <a:cubicBezTo>
                  <a:pt x="13345" y="1370"/>
                  <a:pt x="13345" y="1370"/>
                  <a:pt x="13345" y="1370"/>
                </a:cubicBezTo>
                <a:cubicBezTo>
                  <a:pt x="13339" y="1370"/>
                  <a:pt x="13334" y="1364"/>
                  <a:pt x="13334" y="1370"/>
                </a:cubicBezTo>
                <a:cubicBezTo>
                  <a:pt x="13328" y="1370"/>
                  <a:pt x="13328" y="1376"/>
                  <a:pt x="13328" y="1382"/>
                </a:cubicBezTo>
                <a:cubicBezTo>
                  <a:pt x="13322" y="1382"/>
                  <a:pt x="13322" y="1387"/>
                  <a:pt x="13322" y="1393"/>
                </a:cubicBezTo>
                <a:cubicBezTo>
                  <a:pt x="13322" y="1399"/>
                  <a:pt x="13310" y="1399"/>
                  <a:pt x="13310" y="1405"/>
                </a:cubicBezTo>
                <a:cubicBezTo>
                  <a:pt x="13310" y="1417"/>
                  <a:pt x="13328" y="1429"/>
                  <a:pt x="13339" y="1429"/>
                </a:cubicBezTo>
                <a:cubicBezTo>
                  <a:pt x="13345" y="1429"/>
                  <a:pt x="13351" y="1429"/>
                  <a:pt x="13363" y="1429"/>
                </a:cubicBezTo>
                <a:cubicBezTo>
                  <a:pt x="13369" y="1429"/>
                  <a:pt x="13369" y="1429"/>
                  <a:pt x="13375" y="1429"/>
                </a:cubicBezTo>
                <a:cubicBezTo>
                  <a:pt x="13387" y="1435"/>
                  <a:pt x="13399" y="1441"/>
                  <a:pt x="13411" y="1447"/>
                </a:cubicBezTo>
                <a:cubicBezTo>
                  <a:pt x="13411" y="1447"/>
                  <a:pt x="13411" y="1453"/>
                  <a:pt x="13416" y="1459"/>
                </a:cubicBezTo>
                <a:cubicBezTo>
                  <a:pt x="13423" y="1459"/>
                  <a:pt x="13423" y="1459"/>
                  <a:pt x="13428" y="1459"/>
                </a:cubicBezTo>
                <a:cubicBezTo>
                  <a:pt x="13434" y="1465"/>
                  <a:pt x="13434" y="1465"/>
                  <a:pt x="13440" y="1465"/>
                </a:cubicBezTo>
                <a:cubicBezTo>
                  <a:pt x="13440" y="1470"/>
                  <a:pt x="13446" y="1470"/>
                  <a:pt x="13446" y="1476"/>
                </a:cubicBezTo>
                <a:cubicBezTo>
                  <a:pt x="13446" y="1482"/>
                  <a:pt x="13440" y="1482"/>
                  <a:pt x="13440" y="1488"/>
                </a:cubicBezTo>
                <a:cubicBezTo>
                  <a:pt x="13434" y="1482"/>
                  <a:pt x="13434" y="1476"/>
                  <a:pt x="13428" y="1470"/>
                </a:cubicBezTo>
                <a:cubicBezTo>
                  <a:pt x="13423" y="1470"/>
                  <a:pt x="13411" y="1470"/>
                  <a:pt x="13405" y="1470"/>
                </a:cubicBezTo>
                <a:cubicBezTo>
                  <a:pt x="13399" y="1465"/>
                  <a:pt x="13399" y="1459"/>
                  <a:pt x="13393" y="1459"/>
                </a:cubicBezTo>
                <a:cubicBezTo>
                  <a:pt x="13393" y="1459"/>
                  <a:pt x="13387" y="1459"/>
                  <a:pt x="13381" y="1459"/>
                </a:cubicBezTo>
                <a:cubicBezTo>
                  <a:pt x="13381" y="1459"/>
                  <a:pt x="13375" y="1459"/>
                  <a:pt x="13369" y="1459"/>
                </a:cubicBezTo>
                <a:cubicBezTo>
                  <a:pt x="13369" y="1459"/>
                  <a:pt x="13363" y="1453"/>
                  <a:pt x="13357" y="1453"/>
                </a:cubicBezTo>
                <a:lnTo>
                  <a:pt x="13351" y="1447"/>
                </a:lnTo>
                <a:cubicBezTo>
                  <a:pt x="13334" y="1447"/>
                  <a:pt x="13328" y="1453"/>
                  <a:pt x="13316" y="1447"/>
                </a:cubicBezTo>
                <a:cubicBezTo>
                  <a:pt x="13304" y="1447"/>
                  <a:pt x="13298" y="1447"/>
                  <a:pt x="13292" y="1441"/>
                </a:cubicBezTo>
                <a:cubicBezTo>
                  <a:pt x="13286" y="1435"/>
                  <a:pt x="13280" y="1435"/>
                  <a:pt x="13280" y="1429"/>
                </a:cubicBezTo>
                <a:cubicBezTo>
                  <a:pt x="13280" y="1423"/>
                  <a:pt x="13274" y="1423"/>
                  <a:pt x="13274" y="1417"/>
                </a:cubicBezTo>
                <a:cubicBezTo>
                  <a:pt x="13274" y="1411"/>
                  <a:pt x="13274" y="1411"/>
                  <a:pt x="13274" y="1405"/>
                </a:cubicBezTo>
                <a:cubicBezTo>
                  <a:pt x="13274" y="1382"/>
                  <a:pt x="13274" y="1382"/>
                  <a:pt x="13274" y="1382"/>
                </a:cubicBezTo>
                <a:cubicBezTo>
                  <a:pt x="13274" y="1376"/>
                  <a:pt x="13274" y="1370"/>
                  <a:pt x="13274" y="1358"/>
                </a:cubicBezTo>
                <a:cubicBezTo>
                  <a:pt x="13274" y="1358"/>
                  <a:pt x="13280" y="1352"/>
                  <a:pt x="13280" y="1346"/>
                </a:cubicBezTo>
                <a:cubicBezTo>
                  <a:pt x="13286" y="1346"/>
                  <a:pt x="13280" y="1340"/>
                  <a:pt x="13280" y="1340"/>
                </a:cubicBezTo>
                <a:cubicBezTo>
                  <a:pt x="13280" y="1334"/>
                  <a:pt x="13286" y="1328"/>
                  <a:pt x="13280" y="1328"/>
                </a:cubicBezTo>
                <a:cubicBezTo>
                  <a:pt x="13280" y="1322"/>
                  <a:pt x="13280" y="1316"/>
                  <a:pt x="13280" y="1316"/>
                </a:cubicBezTo>
                <a:cubicBezTo>
                  <a:pt x="13280" y="1310"/>
                  <a:pt x="13268" y="1310"/>
                  <a:pt x="13268" y="1310"/>
                </a:cubicBezTo>
                <a:cubicBezTo>
                  <a:pt x="13268" y="1304"/>
                  <a:pt x="13268" y="1299"/>
                  <a:pt x="13268" y="1299"/>
                </a:cubicBezTo>
                <a:cubicBezTo>
                  <a:pt x="13262" y="1287"/>
                  <a:pt x="13262" y="1281"/>
                  <a:pt x="13257" y="1275"/>
                </a:cubicBezTo>
                <a:cubicBezTo>
                  <a:pt x="13250" y="1275"/>
                  <a:pt x="13250" y="1281"/>
                  <a:pt x="13245" y="1281"/>
                </a:cubicBezTo>
                <a:cubicBezTo>
                  <a:pt x="13239" y="1281"/>
                  <a:pt x="13239" y="1281"/>
                  <a:pt x="13233" y="1281"/>
                </a:cubicBezTo>
                <a:cubicBezTo>
                  <a:pt x="13233" y="1287"/>
                  <a:pt x="13233" y="1293"/>
                  <a:pt x="13233" y="1299"/>
                </a:cubicBezTo>
                <a:cubicBezTo>
                  <a:pt x="13233" y="1299"/>
                  <a:pt x="13239" y="1304"/>
                  <a:pt x="13239" y="1310"/>
                </a:cubicBezTo>
                <a:cubicBezTo>
                  <a:pt x="13239" y="1322"/>
                  <a:pt x="13239" y="1328"/>
                  <a:pt x="13239" y="1340"/>
                </a:cubicBezTo>
                <a:cubicBezTo>
                  <a:pt x="13239" y="1346"/>
                  <a:pt x="13233" y="1352"/>
                  <a:pt x="13233" y="1352"/>
                </a:cubicBezTo>
                <a:cubicBezTo>
                  <a:pt x="13233" y="1370"/>
                  <a:pt x="13233" y="1370"/>
                  <a:pt x="13233" y="1370"/>
                </a:cubicBezTo>
                <a:cubicBezTo>
                  <a:pt x="13227" y="1370"/>
                  <a:pt x="13221" y="1364"/>
                  <a:pt x="13209" y="1364"/>
                </a:cubicBezTo>
                <a:cubicBezTo>
                  <a:pt x="13203" y="1364"/>
                  <a:pt x="13203" y="1370"/>
                  <a:pt x="13197" y="1370"/>
                </a:cubicBezTo>
                <a:cubicBezTo>
                  <a:pt x="13191" y="1370"/>
                  <a:pt x="13191" y="1370"/>
                  <a:pt x="13185" y="1370"/>
                </a:cubicBezTo>
                <a:cubicBezTo>
                  <a:pt x="13185" y="1376"/>
                  <a:pt x="13185" y="1382"/>
                  <a:pt x="13185" y="1387"/>
                </a:cubicBezTo>
                <a:cubicBezTo>
                  <a:pt x="13185" y="1387"/>
                  <a:pt x="13185" y="1393"/>
                  <a:pt x="13185" y="1399"/>
                </a:cubicBezTo>
                <a:cubicBezTo>
                  <a:pt x="13179" y="1399"/>
                  <a:pt x="13173" y="1399"/>
                  <a:pt x="13173" y="1405"/>
                </a:cubicBezTo>
                <a:cubicBezTo>
                  <a:pt x="13168" y="1405"/>
                  <a:pt x="13162" y="1405"/>
                  <a:pt x="13162" y="1405"/>
                </a:cubicBezTo>
                <a:cubicBezTo>
                  <a:pt x="13150" y="1411"/>
                  <a:pt x="13144" y="1417"/>
                  <a:pt x="13144" y="1429"/>
                </a:cubicBezTo>
                <a:cubicBezTo>
                  <a:pt x="13144" y="1435"/>
                  <a:pt x="13144" y="1435"/>
                  <a:pt x="13144" y="1435"/>
                </a:cubicBezTo>
                <a:cubicBezTo>
                  <a:pt x="13150" y="1453"/>
                  <a:pt x="13162" y="1459"/>
                  <a:pt x="13173" y="1470"/>
                </a:cubicBezTo>
                <a:cubicBezTo>
                  <a:pt x="13179" y="1476"/>
                  <a:pt x="13185" y="1476"/>
                  <a:pt x="13191" y="1488"/>
                </a:cubicBezTo>
                <a:cubicBezTo>
                  <a:pt x="13191" y="1494"/>
                  <a:pt x="13191" y="1494"/>
                  <a:pt x="13191" y="1500"/>
                </a:cubicBezTo>
                <a:cubicBezTo>
                  <a:pt x="13191" y="1506"/>
                  <a:pt x="13197" y="1512"/>
                  <a:pt x="13197" y="1524"/>
                </a:cubicBezTo>
                <a:cubicBezTo>
                  <a:pt x="13197" y="1530"/>
                  <a:pt x="13197" y="1530"/>
                  <a:pt x="13197" y="1536"/>
                </a:cubicBezTo>
                <a:cubicBezTo>
                  <a:pt x="13191" y="1536"/>
                  <a:pt x="13191" y="1542"/>
                  <a:pt x="13191" y="1548"/>
                </a:cubicBezTo>
                <a:cubicBezTo>
                  <a:pt x="13185" y="1554"/>
                  <a:pt x="13173" y="1554"/>
                  <a:pt x="13173" y="1565"/>
                </a:cubicBezTo>
                <a:cubicBezTo>
                  <a:pt x="13173" y="1571"/>
                  <a:pt x="13173" y="1571"/>
                  <a:pt x="13173" y="1571"/>
                </a:cubicBezTo>
                <a:lnTo>
                  <a:pt x="13179" y="1577"/>
                </a:lnTo>
                <a:cubicBezTo>
                  <a:pt x="13179" y="1583"/>
                  <a:pt x="13179" y="1589"/>
                  <a:pt x="13185" y="1595"/>
                </a:cubicBezTo>
                <a:cubicBezTo>
                  <a:pt x="13185" y="1595"/>
                  <a:pt x="13185" y="1601"/>
                  <a:pt x="13185" y="1607"/>
                </a:cubicBezTo>
                <a:cubicBezTo>
                  <a:pt x="13185" y="1613"/>
                  <a:pt x="13179" y="1613"/>
                  <a:pt x="13179" y="1619"/>
                </a:cubicBezTo>
                <a:cubicBezTo>
                  <a:pt x="13179" y="1619"/>
                  <a:pt x="13179" y="1625"/>
                  <a:pt x="13185" y="1631"/>
                </a:cubicBezTo>
                <a:cubicBezTo>
                  <a:pt x="13185" y="1636"/>
                  <a:pt x="13191" y="1642"/>
                  <a:pt x="13197" y="1648"/>
                </a:cubicBezTo>
                <a:cubicBezTo>
                  <a:pt x="13197" y="1654"/>
                  <a:pt x="13203" y="1654"/>
                  <a:pt x="13209" y="1654"/>
                </a:cubicBezTo>
                <a:cubicBezTo>
                  <a:pt x="13262" y="1654"/>
                  <a:pt x="13262" y="1654"/>
                  <a:pt x="13262" y="1654"/>
                </a:cubicBezTo>
                <a:cubicBezTo>
                  <a:pt x="13268" y="1654"/>
                  <a:pt x="13268" y="1648"/>
                  <a:pt x="13274" y="1648"/>
                </a:cubicBezTo>
                <a:cubicBezTo>
                  <a:pt x="13274" y="1642"/>
                  <a:pt x="13280" y="1642"/>
                  <a:pt x="13280" y="1636"/>
                </a:cubicBezTo>
                <a:cubicBezTo>
                  <a:pt x="13286" y="1631"/>
                  <a:pt x="13286" y="1625"/>
                  <a:pt x="13292" y="1625"/>
                </a:cubicBezTo>
                <a:cubicBezTo>
                  <a:pt x="13298" y="1625"/>
                  <a:pt x="13298" y="1625"/>
                  <a:pt x="13298" y="1625"/>
                </a:cubicBezTo>
                <a:cubicBezTo>
                  <a:pt x="13304" y="1625"/>
                  <a:pt x="13310" y="1625"/>
                  <a:pt x="13310" y="1631"/>
                </a:cubicBezTo>
                <a:cubicBezTo>
                  <a:pt x="13316" y="1631"/>
                  <a:pt x="13316" y="1636"/>
                  <a:pt x="13322" y="1642"/>
                </a:cubicBezTo>
                <a:cubicBezTo>
                  <a:pt x="13328" y="1648"/>
                  <a:pt x="13334" y="1648"/>
                  <a:pt x="13345" y="1654"/>
                </a:cubicBezTo>
                <a:lnTo>
                  <a:pt x="13351" y="1654"/>
                </a:lnTo>
                <a:cubicBezTo>
                  <a:pt x="13357" y="1660"/>
                  <a:pt x="13363" y="1660"/>
                  <a:pt x="13363" y="1666"/>
                </a:cubicBezTo>
                <a:cubicBezTo>
                  <a:pt x="13369" y="1672"/>
                  <a:pt x="13369" y="1678"/>
                  <a:pt x="13375" y="1690"/>
                </a:cubicBezTo>
                <a:cubicBezTo>
                  <a:pt x="13381" y="1696"/>
                  <a:pt x="13387" y="1702"/>
                  <a:pt x="13399" y="1708"/>
                </a:cubicBezTo>
                <a:cubicBezTo>
                  <a:pt x="13399" y="1714"/>
                  <a:pt x="13405" y="1714"/>
                  <a:pt x="13411" y="1720"/>
                </a:cubicBezTo>
                <a:lnTo>
                  <a:pt x="13416" y="1725"/>
                </a:lnTo>
                <a:cubicBezTo>
                  <a:pt x="13416" y="1737"/>
                  <a:pt x="13411" y="1743"/>
                  <a:pt x="13411" y="1749"/>
                </a:cubicBezTo>
                <a:cubicBezTo>
                  <a:pt x="13405" y="1755"/>
                  <a:pt x="13405" y="1761"/>
                  <a:pt x="13399" y="1761"/>
                </a:cubicBezTo>
                <a:cubicBezTo>
                  <a:pt x="13399" y="1767"/>
                  <a:pt x="13387" y="1767"/>
                  <a:pt x="13387" y="1773"/>
                </a:cubicBezTo>
                <a:cubicBezTo>
                  <a:pt x="13387" y="1779"/>
                  <a:pt x="13393" y="1779"/>
                  <a:pt x="13393" y="1785"/>
                </a:cubicBezTo>
                <a:cubicBezTo>
                  <a:pt x="13399" y="1785"/>
                  <a:pt x="13405" y="1779"/>
                  <a:pt x="13405" y="1785"/>
                </a:cubicBezTo>
                <a:cubicBezTo>
                  <a:pt x="13416" y="1791"/>
                  <a:pt x="13416" y="1791"/>
                  <a:pt x="13416" y="1791"/>
                </a:cubicBezTo>
                <a:cubicBezTo>
                  <a:pt x="13423" y="1791"/>
                  <a:pt x="13423" y="1797"/>
                  <a:pt x="13428" y="1802"/>
                </a:cubicBezTo>
                <a:cubicBezTo>
                  <a:pt x="13434" y="1802"/>
                  <a:pt x="13446" y="1802"/>
                  <a:pt x="13458" y="1802"/>
                </a:cubicBezTo>
                <a:cubicBezTo>
                  <a:pt x="13464" y="1802"/>
                  <a:pt x="13464" y="1802"/>
                  <a:pt x="13470" y="1802"/>
                </a:cubicBezTo>
                <a:cubicBezTo>
                  <a:pt x="13464" y="1814"/>
                  <a:pt x="13464" y="1814"/>
                  <a:pt x="13464" y="1814"/>
                </a:cubicBezTo>
                <a:cubicBezTo>
                  <a:pt x="13458" y="1820"/>
                  <a:pt x="13458" y="1820"/>
                  <a:pt x="13452" y="1820"/>
                </a:cubicBezTo>
                <a:cubicBezTo>
                  <a:pt x="13446" y="1826"/>
                  <a:pt x="13434" y="1826"/>
                  <a:pt x="13428" y="1826"/>
                </a:cubicBezTo>
                <a:cubicBezTo>
                  <a:pt x="13416" y="1826"/>
                  <a:pt x="13416" y="1826"/>
                  <a:pt x="13416" y="1826"/>
                </a:cubicBezTo>
                <a:cubicBezTo>
                  <a:pt x="13411" y="1826"/>
                  <a:pt x="13411" y="1820"/>
                  <a:pt x="13405" y="1814"/>
                </a:cubicBezTo>
                <a:cubicBezTo>
                  <a:pt x="13399" y="1814"/>
                  <a:pt x="13399" y="1809"/>
                  <a:pt x="13393" y="1809"/>
                </a:cubicBezTo>
                <a:cubicBezTo>
                  <a:pt x="13393" y="1809"/>
                  <a:pt x="13387" y="1809"/>
                  <a:pt x="13381" y="1802"/>
                </a:cubicBezTo>
                <a:cubicBezTo>
                  <a:pt x="13375" y="1802"/>
                  <a:pt x="13375" y="1791"/>
                  <a:pt x="13375" y="1779"/>
                </a:cubicBezTo>
                <a:cubicBezTo>
                  <a:pt x="13375" y="1761"/>
                  <a:pt x="13375" y="1761"/>
                  <a:pt x="13375" y="1761"/>
                </a:cubicBezTo>
                <a:cubicBezTo>
                  <a:pt x="13375" y="1755"/>
                  <a:pt x="13381" y="1755"/>
                  <a:pt x="13381" y="1749"/>
                </a:cubicBezTo>
                <a:cubicBezTo>
                  <a:pt x="13381" y="1737"/>
                  <a:pt x="13369" y="1731"/>
                  <a:pt x="13363" y="1725"/>
                </a:cubicBezTo>
                <a:cubicBezTo>
                  <a:pt x="13357" y="1720"/>
                  <a:pt x="13351" y="1725"/>
                  <a:pt x="13351" y="1720"/>
                </a:cubicBezTo>
                <a:cubicBezTo>
                  <a:pt x="13351" y="1714"/>
                  <a:pt x="13351" y="1714"/>
                  <a:pt x="13351" y="1708"/>
                </a:cubicBezTo>
                <a:cubicBezTo>
                  <a:pt x="13351" y="1702"/>
                  <a:pt x="13345" y="1702"/>
                  <a:pt x="13345" y="1696"/>
                </a:cubicBezTo>
                <a:cubicBezTo>
                  <a:pt x="13339" y="1696"/>
                  <a:pt x="13334" y="1696"/>
                  <a:pt x="13334" y="1696"/>
                </a:cubicBezTo>
                <a:cubicBezTo>
                  <a:pt x="13328" y="1690"/>
                  <a:pt x="13322" y="1690"/>
                  <a:pt x="13316" y="1690"/>
                </a:cubicBezTo>
                <a:cubicBezTo>
                  <a:pt x="13310" y="1690"/>
                  <a:pt x="13304" y="1690"/>
                  <a:pt x="13292" y="1690"/>
                </a:cubicBezTo>
                <a:cubicBezTo>
                  <a:pt x="13280" y="1690"/>
                  <a:pt x="13274" y="1690"/>
                  <a:pt x="13262" y="1690"/>
                </a:cubicBezTo>
                <a:cubicBezTo>
                  <a:pt x="13257" y="1690"/>
                  <a:pt x="13250" y="1690"/>
                  <a:pt x="13250" y="1690"/>
                </a:cubicBezTo>
                <a:cubicBezTo>
                  <a:pt x="13245" y="1690"/>
                  <a:pt x="13239" y="1696"/>
                  <a:pt x="13239" y="1696"/>
                </a:cubicBezTo>
                <a:cubicBezTo>
                  <a:pt x="13233" y="1696"/>
                  <a:pt x="13227" y="1702"/>
                  <a:pt x="13227" y="1702"/>
                </a:cubicBezTo>
                <a:cubicBezTo>
                  <a:pt x="13221" y="1708"/>
                  <a:pt x="13215" y="1708"/>
                  <a:pt x="13215" y="1714"/>
                </a:cubicBezTo>
                <a:cubicBezTo>
                  <a:pt x="13215" y="1720"/>
                  <a:pt x="13215" y="1720"/>
                  <a:pt x="13215" y="1725"/>
                </a:cubicBezTo>
                <a:cubicBezTo>
                  <a:pt x="13215" y="1731"/>
                  <a:pt x="13221" y="1731"/>
                  <a:pt x="13221" y="1737"/>
                </a:cubicBezTo>
                <a:cubicBezTo>
                  <a:pt x="13221" y="1749"/>
                  <a:pt x="13227" y="1755"/>
                  <a:pt x="13227" y="1767"/>
                </a:cubicBezTo>
                <a:cubicBezTo>
                  <a:pt x="13227" y="1779"/>
                  <a:pt x="13227" y="1785"/>
                  <a:pt x="13221" y="1797"/>
                </a:cubicBezTo>
                <a:lnTo>
                  <a:pt x="13221" y="1802"/>
                </a:lnTo>
                <a:cubicBezTo>
                  <a:pt x="13215" y="1809"/>
                  <a:pt x="13215" y="1814"/>
                  <a:pt x="13209" y="1814"/>
                </a:cubicBezTo>
                <a:cubicBezTo>
                  <a:pt x="13203" y="1820"/>
                  <a:pt x="13203" y="1820"/>
                  <a:pt x="13197" y="1826"/>
                </a:cubicBezTo>
                <a:cubicBezTo>
                  <a:pt x="13191" y="1832"/>
                  <a:pt x="13185" y="1832"/>
                  <a:pt x="13185" y="1838"/>
                </a:cubicBezTo>
                <a:cubicBezTo>
                  <a:pt x="13179" y="1838"/>
                  <a:pt x="13173" y="1838"/>
                  <a:pt x="13173" y="1844"/>
                </a:cubicBezTo>
                <a:cubicBezTo>
                  <a:pt x="13168" y="1856"/>
                  <a:pt x="13173" y="1862"/>
                  <a:pt x="13173" y="1874"/>
                </a:cubicBezTo>
                <a:cubicBezTo>
                  <a:pt x="13162" y="1874"/>
                  <a:pt x="13156" y="1874"/>
                  <a:pt x="13150" y="1874"/>
                </a:cubicBezTo>
                <a:cubicBezTo>
                  <a:pt x="13132" y="1880"/>
                  <a:pt x="13126" y="1886"/>
                  <a:pt x="13114" y="1891"/>
                </a:cubicBezTo>
                <a:cubicBezTo>
                  <a:pt x="13108" y="1897"/>
                  <a:pt x="13096" y="1897"/>
                  <a:pt x="13090" y="1909"/>
                </a:cubicBezTo>
                <a:cubicBezTo>
                  <a:pt x="13090" y="1909"/>
                  <a:pt x="13090" y="1915"/>
                  <a:pt x="13090" y="1921"/>
                </a:cubicBezTo>
                <a:cubicBezTo>
                  <a:pt x="13090" y="1921"/>
                  <a:pt x="13084" y="1927"/>
                  <a:pt x="13084" y="1933"/>
                </a:cubicBezTo>
                <a:cubicBezTo>
                  <a:pt x="13079" y="1933"/>
                  <a:pt x="13079" y="1933"/>
                  <a:pt x="13073" y="1933"/>
                </a:cubicBezTo>
                <a:cubicBezTo>
                  <a:pt x="13061" y="1933"/>
                  <a:pt x="13055" y="1933"/>
                  <a:pt x="13049" y="1927"/>
                </a:cubicBezTo>
                <a:cubicBezTo>
                  <a:pt x="13043" y="1927"/>
                  <a:pt x="13043" y="1921"/>
                  <a:pt x="13037" y="1921"/>
                </a:cubicBezTo>
                <a:cubicBezTo>
                  <a:pt x="13031" y="1921"/>
                  <a:pt x="13031" y="1921"/>
                  <a:pt x="13025" y="1921"/>
                </a:cubicBezTo>
                <a:cubicBezTo>
                  <a:pt x="13019" y="1915"/>
                  <a:pt x="13019" y="1909"/>
                  <a:pt x="13013" y="1909"/>
                </a:cubicBezTo>
                <a:cubicBezTo>
                  <a:pt x="12948" y="1909"/>
                  <a:pt x="12948" y="1909"/>
                  <a:pt x="12948" y="1909"/>
                </a:cubicBezTo>
                <a:cubicBezTo>
                  <a:pt x="12936" y="1903"/>
                  <a:pt x="12936" y="1903"/>
                  <a:pt x="12936" y="1903"/>
                </a:cubicBezTo>
                <a:cubicBezTo>
                  <a:pt x="12936" y="1903"/>
                  <a:pt x="12942" y="1897"/>
                  <a:pt x="12942" y="1891"/>
                </a:cubicBezTo>
                <a:cubicBezTo>
                  <a:pt x="12948" y="1891"/>
                  <a:pt x="12948" y="1886"/>
                  <a:pt x="12954" y="1880"/>
                </a:cubicBezTo>
                <a:cubicBezTo>
                  <a:pt x="12960" y="1880"/>
                  <a:pt x="12960" y="1880"/>
                  <a:pt x="12966" y="1880"/>
                </a:cubicBezTo>
                <a:cubicBezTo>
                  <a:pt x="12978" y="1880"/>
                  <a:pt x="12978" y="1880"/>
                  <a:pt x="12984" y="1880"/>
                </a:cubicBezTo>
                <a:cubicBezTo>
                  <a:pt x="12990" y="1886"/>
                  <a:pt x="12996" y="1886"/>
                  <a:pt x="12996" y="1886"/>
                </a:cubicBezTo>
                <a:cubicBezTo>
                  <a:pt x="13007" y="1891"/>
                  <a:pt x="13013" y="1886"/>
                  <a:pt x="13019" y="1886"/>
                </a:cubicBezTo>
                <a:cubicBezTo>
                  <a:pt x="13031" y="1886"/>
                  <a:pt x="13037" y="1891"/>
                  <a:pt x="13043" y="1886"/>
                </a:cubicBezTo>
                <a:cubicBezTo>
                  <a:pt x="13049" y="1886"/>
                  <a:pt x="13049" y="1880"/>
                  <a:pt x="13055" y="1880"/>
                </a:cubicBezTo>
                <a:cubicBezTo>
                  <a:pt x="13061" y="1880"/>
                  <a:pt x="13061" y="1874"/>
                  <a:pt x="13067" y="1874"/>
                </a:cubicBezTo>
                <a:cubicBezTo>
                  <a:pt x="13067" y="1868"/>
                  <a:pt x="13073" y="1868"/>
                  <a:pt x="13079" y="1862"/>
                </a:cubicBezTo>
                <a:cubicBezTo>
                  <a:pt x="13084" y="1856"/>
                  <a:pt x="13084" y="1844"/>
                  <a:pt x="13090" y="1838"/>
                </a:cubicBezTo>
                <a:cubicBezTo>
                  <a:pt x="13090" y="1838"/>
                  <a:pt x="13096" y="1838"/>
                  <a:pt x="13102" y="1832"/>
                </a:cubicBezTo>
                <a:cubicBezTo>
                  <a:pt x="13108" y="1826"/>
                  <a:pt x="13114" y="1820"/>
                  <a:pt x="13120" y="1814"/>
                </a:cubicBezTo>
                <a:cubicBezTo>
                  <a:pt x="13120" y="1809"/>
                  <a:pt x="13120" y="1802"/>
                  <a:pt x="13120" y="1802"/>
                </a:cubicBezTo>
                <a:cubicBezTo>
                  <a:pt x="13126" y="1797"/>
                  <a:pt x="13132" y="1802"/>
                  <a:pt x="13132" y="1797"/>
                </a:cubicBezTo>
                <a:cubicBezTo>
                  <a:pt x="13138" y="1797"/>
                  <a:pt x="13144" y="1797"/>
                  <a:pt x="13144" y="1791"/>
                </a:cubicBezTo>
                <a:cubicBezTo>
                  <a:pt x="13150" y="1791"/>
                  <a:pt x="13144" y="1785"/>
                  <a:pt x="13144" y="1779"/>
                </a:cubicBezTo>
                <a:cubicBezTo>
                  <a:pt x="13144" y="1779"/>
                  <a:pt x="13150" y="1773"/>
                  <a:pt x="13150" y="1767"/>
                </a:cubicBezTo>
                <a:cubicBezTo>
                  <a:pt x="13150" y="1761"/>
                  <a:pt x="13156" y="1755"/>
                  <a:pt x="13156" y="1743"/>
                </a:cubicBezTo>
                <a:cubicBezTo>
                  <a:pt x="13156" y="1743"/>
                  <a:pt x="13162" y="1737"/>
                  <a:pt x="13162" y="1731"/>
                </a:cubicBezTo>
                <a:lnTo>
                  <a:pt x="13162" y="1725"/>
                </a:lnTo>
                <a:cubicBezTo>
                  <a:pt x="13162" y="1720"/>
                  <a:pt x="13168" y="1720"/>
                  <a:pt x="13168" y="1714"/>
                </a:cubicBezTo>
                <a:cubicBezTo>
                  <a:pt x="13168" y="1708"/>
                  <a:pt x="13168" y="1702"/>
                  <a:pt x="13168" y="1696"/>
                </a:cubicBezTo>
                <a:cubicBezTo>
                  <a:pt x="13156" y="1696"/>
                  <a:pt x="13150" y="1702"/>
                  <a:pt x="13144" y="1702"/>
                </a:cubicBezTo>
                <a:cubicBezTo>
                  <a:pt x="13138" y="1702"/>
                  <a:pt x="13132" y="1696"/>
                  <a:pt x="13126" y="1696"/>
                </a:cubicBezTo>
                <a:cubicBezTo>
                  <a:pt x="13126" y="1696"/>
                  <a:pt x="13120" y="1690"/>
                  <a:pt x="13114" y="1690"/>
                </a:cubicBezTo>
                <a:cubicBezTo>
                  <a:pt x="13108" y="1690"/>
                  <a:pt x="13108" y="1684"/>
                  <a:pt x="13108" y="1678"/>
                </a:cubicBezTo>
                <a:cubicBezTo>
                  <a:pt x="13102" y="1672"/>
                  <a:pt x="13102" y="1666"/>
                  <a:pt x="13102" y="1660"/>
                </a:cubicBezTo>
                <a:cubicBezTo>
                  <a:pt x="13102" y="1648"/>
                  <a:pt x="13108" y="1648"/>
                  <a:pt x="13108" y="1636"/>
                </a:cubicBezTo>
                <a:cubicBezTo>
                  <a:pt x="13108" y="1619"/>
                  <a:pt x="13108" y="1613"/>
                  <a:pt x="13108" y="1601"/>
                </a:cubicBezTo>
                <a:cubicBezTo>
                  <a:pt x="13108" y="1589"/>
                  <a:pt x="13108" y="1589"/>
                  <a:pt x="13108" y="1589"/>
                </a:cubicBezTo>
                <a:cubicBezTo>
                  <a:pt x="13108" y="1577"/>
                  <a:pt x="13114" y="1571"/>
                  <a:pt x="13114" y="1565"/>
                </a:cubicBezTo>
                <a:cubicBezTo>
                  <a:pt x="13120" y="1554"/>
                  <a:pt x="13120" y="1548"/>
                  <a:pt x="13120" y="1530"/>
                </a:cubicBezTo>
                <a:cubicBezTo>
                  <a:pt x="13120" y="1530"/>
                  <a:pt x="13120" y="1524"/>
                  <a:pt x="13120" y="1518"/>
                </a:cubicBezTo>
                <a:cubicBezTo>
                  <a:pt x="13120" y="1512"/>
                  <a:pt x="13114" y="1506"/>
                  <a:pt x="13108" y="1494"/>
                </a:cubicBezTo>
                <a:lnTo>
                  <a:pt x="13108" y="1488"/>
                </a:lnTo>
                <a:cubicBezTo>
                  <a:pt x="13102" y="1476"/>
                  <a:pt x="13102" y="1470"/>
                  <a:pt x="13096" y="1465"/>
                </a:cubicBezTo>
                <a:cubicBezTo>
                  <a:pt x="13096" y="1459"/>
                  <a:pt x="13090" y="1453"/>
                  <a:pt x="13090" y="1453"/>
                </a:cubicBezTo>
                <a:cubicBezTo>
                  <a:pt x="13084" y="1447"/>
                  <a:pt x="13084" y="1447"/>
                  <a:pt x="13084" y="1441"/>
                </a:cubicBezTo>
                <a:cubicBezTo>
                  <a:pt x="13084" y="1370"/>
                  <a:pt x="13084" y="1370"/>
                  <a:pt x="13084" y="1370"/>
                </a:cubicBezTo>
                <a:cubicBezTo>
                  <a:pt x="13090" y="1370"/>
                  <a:pt x="13096" y="1370"/>
                  <a:pt x="13108" y="1370"/>
                </a:cubicBezTo>
                <a:cubicBezTo>
                  <a:pt x="13108" y="1370"/>
                  <a:pt x="13114" y="1370"/>
                  <a:pt x="13120" y="1370"/>
                </a:cubicBezTo>
                <a:lnTo>
                  <a:pt x="13120" y="1370"/>
                </a:lnTo>
                <a:cubicBezTo>
                  <a:pt x="13120" y="1299"/>
                  <a:pt x="13120" y="1299"/>
                  <a:pt x="13120" y="1299"/>
                </a:cubicBezTo>
                <a:cubicBezTo>
                  <a:pt x="13108" y="1299"/>
                  <a:pt x="13102" y="1299"/>
                  <a:pt x="13090" y="1299"/>
                </a:cubicBezTo>
                <a:cubicBezTo>
                  <a:pt x="13084" y="1299"/>
                  <a:pt x="13084" y="1287"/>
                  <a:pt x="13079" y="1287"/>
                </a:cubicBezTo>
                <a:cubicBezTo>
                  <a:pt x="13079" y="1287"/>
                  <a:pt x="13073" y="1281"/>
                  <a:pt x="13067" y="1281"/>
                </a:cubicBezTo>
                <a:cubicBezTo>
                  <a:pt x="13061" y="1281"/>
                  <a:pt x="13055" y="1281"/>
                  <a:pt x="13043" y="1281"/>
                </a:cubicBezTo>
                <a:cubicBezTo>
                  <a:pt x="13025" y="1281"/>
                  <a:pt x="13025" y="1281"/>
                  <a:pt x="13025" y="1281"/>
                </a:cubicBezTo>
                <a:cubicBezTo>
                  <a:pt x="13019" y="1281"/>
                  <a:pt x="13013" y="1281"/>
                  <a:pt x="13007" y="1281"/>
                </a:cubicBezTo>
                <a:cubicBezTo>
                  <a:pt x="12996" y="1281"/>
                  <a:pt x="12990" y="1281"/>
                  <a:pt x="12978" y="1287"/>
                </a:cubicBezTo>
                <a:cubicBezTo>
                  <a:pt x="12972" y="1287"/>
                  <a:pt x="12972" y="1293"/>
                  <a:pt x="12966" y="1293"/>
                </a:cubicBezTo>
                <a:cubicBezTo>
                  <a:pt x="12960" y="1299"/>
                  <a:pt x="12960" y="1299"/>
                  <a:pt x="12954" y="1299"/>
                </a:cubicBezTo>
                <a:cubicBezTo>
                  <a:pt x="12948" y="1299"/>
                  <a:pt x="12948" y="1299"/>
                  <a:pt x="12942" y="1299"/>
                </a:cubicBezTo>
                <a:cubicBezTo>
                  <a:pt x="12936" y="1299"/>
                  <a:pt x="12930" y="1299"/>
                  <a:pt x="12918" y="1299"/>
                </a:cubicBezTo>
                <a:cubicBezTo>
                  <a:pt x="12918" y="1299"/>
                  <a:pt x="12913" y="1304"/>
                  <a:pt x="12907" y="1304"/>
                </a:cubicBezTo>
                <a:cubicBezTo>
                  <a:pt x="12907" y="1316"/>
                  <a:pt x="12907" y="1322"/>
                  <a:pt x="12907" y="1340"/>
                </a:cubicBezTo>
                <a:cubicBezTo>
                  <a:pt x="12907" y="1340"/>
                  <a:pt x="12907" y="1346"/>
                  <a:pt x="12907" y="1352"/>
                </a:cubicBezTo>
                <a:cubicBezTo>
                  <a:pt x="12907" y="1358"/>
                  <a:pt x="12901" y="1364"/>
                  <a:pt x="12895" y="1376"/>
                </a:cubicBezTo>
                <a:cubicBezTo>
                  <a:pt x="12889" y="1382"/>
                  <a:pt x="12889" y="1382"/>
                  <a:pt x="12889" y="1387"/>
                </a:cubicBezTo>
                <a:cubicBezTo>
                  <a:pt x="12877" y="1393"/>
                  <a:pt x="12871" y="1399"/>
                  <a:pt x="12865" y="1411"/>
                </a:cubicBezTo>
                <a:cubicBezTo>
                  <a:pt x="12865" y="1417"/>
                  <a:pt x="12865" y="1423"/>
                  <a:pt x="12859" y="1429"/>
                </a:cubicBezTo>
                <a:cubicBezTo>
                  <a:pt x="12859" y="1435"/>
                  <a:pt x="12859" y="1441"/>
                  <a:pt x="12853" y="1447"/>
                </a:cubicBezTo>
                <a:cubicBezTo>
                  <a:pt x="12853" y="1447"/>
                  <a:pt x="12847" y="1447"/>
                  <a:pt x="12841" y="1447"/>
                </a:cubicBezTo>
                <a:cubicBezTo>
                  <a:pt x="12835" y="1453"/>
                  <a:pt x="12830" y="1447"/>
                  <a:pt x="12818" y="1447"/>
                </a:cubicBezTo>
                <a:cubicBezTo>
                  <a:pt x="12812" y="1447"/>
                  <a:pt x="12812" y="1447"/>
                  <a:pt x="12812" y="1447"/>
                </a:cubicBezTo>
                <a:cubicBezTo>
                  <a:pt x="12806" y="1447"/>
                  <a:pt x="12800" y="1453"/>
                  <a:pt x="12800" y="1453"/>
                </a:cubicBezTo>
                <a:cubicBezTo>
                  <a:pt x="12794" y="1459"/>
                  <a:pt x="12794" y="1465"/>
                  <a:pt x="12794" y="1470"/>
                </a:cubicBezTo>
                <a:cubicBezTo>
                  <a:pt x="12794" y="1476"/>
                  <a:pt x="12794" y="1476"/>
                  <a:pt x="12794" y="1476"/>
                </a:cubicBezTo>
                <a:cubicBezTo>
                  <a:pt x="12794" y="1482"/>
                  <a:pt x="12794" y="1488"/>
                  <a:pt x="12794" y="1494"/>
                </a:cubicBezTo>
                <a:cubicBezTo>
                  <a:pt x="12794" y="1494"/>
                  <a:pt x="12806" y="1488"/>
                  <a:pt x="12806" y="1494"/>
                </a:cubicBezTo>
                <a:cubicBezTo>
                  <a:pt x="12812" y="1500"/>
                  <a:pt x="12824" y="1500"/>
                  <a:pt x="12824" y="1512"/>
                </a:cubicBezTo>
                <a:cubicBezTo>
                  <a:pt x="12830" y="1518"/>
                  <a:pt x="12830" y="1524"/>
                  <a:pt x="12830" y="1536"/>
                </a:cubicBezTo>
                <a:cubicBezTo>
                  <a:pt x="12830" y="1542"/>
                  <a:pt x="12830" y="1554"/>
                  <a:pt x="12824" y="1559"/>
                </a:cubicBezTo>
                <a:cubicBezTo>
                  <a:pt x="12818" y="1559"/>
                  <a:pt x="12812" y="1559"/>
                  <a:pt x="12812" y="1559"/>
                </a:cubicBezTo>
                <a:cubicBezTo>
                  <a:pt x="12806" y="1565"/>
                  <a:pt x="12806" y="1565"/>
                  <a:pt x="12800" y="1565"/>
                </a:cubicBezTo>
                <a:cubicBezTo>
                  <a:pt x="12794" y="1571"/>
                  <a:pt x="12800" y="1577"/>
                  <a:pt x="12800" y="1583"/>
                </a:cubicBezTo>
                <a:cubicBezTo>
                  <a:pt x="12800" y="1589"/>
                  <a:pt x="12800" y="1595"/>
                  <a:pt x="12800" y="1607"/>
                </a:cubicBezTo>
                <a:cubicBezTo>
                  <a:pt x="12812" y="1607"/>
                  <a:pt x="12812" y="1607"/>
                  <a:pt x="12824" y="1607"/>
                </a:cubicBezTo>
                <a:cubicBezTo>
                  <a:pt x="12830" y="1607"/>
                  <a:pt x="12830" y="1601"/>
                  <a:pt x="12835" y="1607"/>
                </a:cubicBezTo>
                <a:cubicBezTo>
                  <a:pt x="12841" y="1607"/>
                  <a:pt x="12841" y="1613"/>
                  <a:pt x="12847" y="1613"/>
                </a:cubicBezTo>
                <a:cubicBezTo>
                  <a:pt x="12847" y="1619"/>
                  <a:pt x="12853" y="1619"/>
                  <a:pt x="12853" y="1625"/>
                </a:cubicBezTo>
                <a:cubicBezTo>
                  <a:pt x="12853" y="1631"/>
                  <a:pt x="12853" y="1631"/>
                  <a:pt x="12853" y="1636"/>
                </a:cubicBezTo>
                <a:cubicBezTo>
                  <a:pt x="12859" y="1642"/>
                  <a:pt x="12859" y="1642"/>
                  <a:pt x="12859" y="1648"/>
                </a:cubicBezTo>
                <a:cubicBezTo>
                  <a:pt x="12865" y="1654"/>
                  <a:pt x="12871" y="1648"/>
                  <a:pt x="12871" y="1654"/>
                </a:cubicBezTo>
                <a:cubicBezTo>
                  <a:pt x="12877" y="1660"/>
                  <a:pt x="12877" y="1660"/>
                  <a:pt x="12883" y="1666"/>
                </a:cubicBezTo>
                <a:lnTo>
                  <a:pt x="12889" y="1666"/>
                </a:lnTo>
                <a:cubicBezTo>
                  <a:pt x="12901" y="1672"/>
                  <a:pt x="12907" y="1684"/>
                  <a:pt x="12913" y="1690"/>
                </a:cubicBezTo>
                <a:cubicBezTo>
                  <a:pt x="12913" y="1690"/>
                  <a:pt x="12918" y="1690"/>
                  <a:pt x="12924" y="1696"/>
                </a:cubicBezTo>
                <a:cubicBezTo>
                  <a:pt x="12924" y="1696"/>
                  <a:pt x="12924" y="1702"/>
                  <a:pt x="12924" y="1708"/>
                </a:cubicBezTo>
                <a:cubicBezTo>
                  <a:pt x="12924" y="1708"/>
                  <a:pt x="12924" y="1714"/>
                  <a:pt x="12924" y="1720"/>
                </a:cubicBezTo>
                <a:cubicBezTo>
                  <a:pt x="12924" y="1725"/>
                  <a:pt x="12913" y="1725"/>
                  <a:pt x="12913" y="1725"/>
                </a:cubicBezTo>
                <a:cubicBezTo>
                  <a:pt x="12907" y="1731"/>
                  <a:pt x="12913" y="1737"/>
                  <a:pt x="12907" y="1737"/>
                </a:cubicBezTo>
                <a:cubicBezTo>
                  <a:pt x="12907" y="1743"/>
                  <a:pt x="12901" y="1737"/>
                  <a:pt x="12895" y="1737"/>
                </a:cubicBezTo>
                <a:cubicBezTo>
                  <a:pt x="12889" y="1737"/>
                  <a:pt x="12889" y="1737"/>
                  <a:pt x="12889" y="1737"/>
                </a:cubicBezTo>
                <a:cubicBezTo>
                  <a:pt x="12877" y="1737"/>
                  <a:pt x="12871" y="1743"/>
                  <a:pt x="12865" y="1737"/>
                </a:cubicBezTo>
                <a:cubicBezTo>
                  <a:pt x="12853" y="1737"/>
                  <a:pt x="12847" y="1731"/>
                  <a:pt x="12841" y="1725"/>
                </a:cubicBezTo>
                <a:cubicBezTo>
                  <a:pt x="12830" y="1720"/>
                  <a:pt x="12824" y="1708"/>
                  <a:pt x="12824" y="1690"/>
                </a:cubicBezTo>
                <a:cubicBezTo>
                  <a:pt x="12818" y="1690"/>
                  <a:pt x="12812" y="1684"/>
                  <a:pt x="12806" y="1684"/>
                </a:cubicBezTo>
                <a:cubicBezTo>
                  <a:pt x="12788" y="1684"/>
                  <a:pt x="12782" y="1684"/>
                  <a:pt x="12770" y="1678"/>
                </a:cubicBezTo>
                <a:cubicBezTo>
                  <a:pt x="12764" y="1678"/>
                  <a:pt x="12764" y="1672"/>
                  <a:pt x="12758" y="1666"/>
                </a:cubicBezTo>
                <a:cubicBezTo>
                  <a:pt x="12758" y="1666"/>
                  <a:pt x="12752" y="1660"/>
                  <a:pt x="12747" y="1660"/>
                </a:cubicBezTo>
                <a:cubicBezTo>
                  <a:pt x="12741" y="1654"/>
                  <a:pt x="12735" y="1660"/>
                  <a:pt x="12729" y="1660"/>
                </a:cubicBezTo>
                <a:cubicBezTo>
                  <a:pt x="12723" y="1660"/>
                  <a:pt x="12717" y="1654"/>
                  <a:pt x="12717" y="1654"/>
                </a:cubicBezTo>
                <a:cubicBezTo>
                  <a:pt x="12705" y="1654"/>
                  <a:pt x="12699" y="1654"/>
                  <a:pt x="12693" y="1654"/>
                </a:cubicBezTo>
                <a:cubicBezTo>
                  <a:pt x="12687" y="1654"/>
                  <a:pt x="12681" y="1648"/>
                  <a:pt x="12681" y="1642"/>
                </a:cubicBezTo>
                <a:cubicBezTo>
                  <a:pt x="12675" y="1636"/>
                  <a:pt x="12681" y="1631"/>
                  <a:pt x="12675" y="1631"/>
                </a:cubicBezTo>
                <a:cubicBezTo>
                  <a:pt x="12669" y="1625"/>
                  <a:pt x="12669" y="1625"/>
                  <a:pt x="12664" y="1625"/>
                </a:cubicBezTo>
                <a:cubicBezTo>
                  <a:pt x="12658" y="1625"/>
                  <a:pt x="12658" y="1625"/>
                  <a:pt x="12652" y="1625"/>
                </a:cubicBezTo>
                <a:cubicBezTo>
                  <a:pt x="12646" y="1619"/>
                  <a:pt x="12640" y="1619"/>
                  <a:pt x="12640" y="1613"/>
                </a:cubicBezTo>
                <a:cubicBezTo>
                  <a:pt x="12634" y="1613"/>
                  <a:pt x="12628" y="1607"/>
                  <a:pt x="12628" y="1607"/>
                </a:cubicBezTo>
                <a:cubicBezTo>
                  <a:pt x="12569" y="1607"/>
                  <a:pt x="12569" y="1607"/>
                  <a:pt x="12569" y="1607"/>
                </a:cubicBezTo>
                <a:cubicBezTo>
                  <a:pt x="12563" y="1607"/>
                  <a:pt x="12563" y="1607"/>
                  <a:pt x="12557" y="1601"/>
                </a:cubicBezTo>
                <a:cubicBezTo>
                  <a:pt x="12557" y="1601"/>
                  <a:pt x="12557" y="1595"/>
                  <a:pt x="12551" y="1589"/>
                </a:cubicBezTo>
                <a:cubicBezTo>
                  <a:pt x="12551" y="1589"/>
                  <a:pt x="12545" y="1583"/>
                  <a:pt x="12539" y="1583"/>
                </a:cubicBezTo>
                <a:cubicBezTo>
                  <a:pt x="12480" y="1583"/>
                  <a:pt x="12480" y="1583"/>
                  <a:pt x="12480" y="1583"/>
                </a:cubicBezTo>
                <a:cubicBezTo>
                  <a:pt x="12468" y="1583"/>
                  <a:pt x="12468" y="1577"/>
                  <a:pt x="12456" y="1571"/>
                </a:cubicBezTo>
                <a:cubicBezTo>
                  <a:pt x="12450" y="1565"/>
                  <a:pt x="12444" y="1559"/>
                  <a:pt x="12432" y="1559"/>
                </a:cubicBezTo>
                <a:cubicBezTo>
                  <a:pt x="12432" y="1554"/>
                  <a:pt x="12426" y="1554"/>
                  <a:pt x="12426" y="1554"/>
                </a:cubicBezTo>
                <a:cubicBezTo>
                  <a:pt x="12420" y="1554"/>
                  <a:pt x="12420" y="1548"/>
                  <a:pt x="12420" y="1542"/>
                </a:cubicBezTo>
                <a:cubicBezTo>
                  <a:pt x="12414" y="1542"/>
                  <a:pt x="12409" y="1542"/>
                  <a:pt x="12409" y="1542"/>
                </a:cubicBezTo>
                <a:cubicBezTo>
                  <a:pt x="12403" y="1536"/>
                  <a:pt x="12397" y="1536"/>
                  <a:pt x="12397" y="1530"/>
                </a:cubicBezTo>
                <a:cubicBezTo>
                  <a:pt x="12391" y="1530"/>
                  <a:pt x="12397" y="1524"/>
                  <a:pt x="12391" y="1518"/>
                </a:cubicBezTo>
                <a:cubicBezTo>
                  <a:pt x="12391" y="1518"/>
                  <a:pt x="12385" y="1518"/>
                  <a:pt x="12379" y="1518"/>
                </a:cubicBezTo>
                <a:cubicBezTo>
                  <a:pt x="12373" y="1518"/>
                  <a:pt x="12367" y="1518"/>
                  <a:pt x="12361" y="1518"/>
                </a:cubicBezTo>
                <a:cubicBezTo>
                  <a:pt x="12355" y="1518"/>
                  <a:pt x="12355" y="1518"/>
                  <a:pt x="12355" y="1518"/>
                </a:cubicBezTo>
                <a:cubicBezTo>
                  <a:pt x="12355" y="1518"/>
                  <a:pt x="12349" y="1518"/>
                  <a:pt x="12349" y="1524"/>
                </a:cubicBezTo>
                <a:cubicBezTo>
                  <a:pt x="12343" y="1524"/>
                  <a:pt x="12337" y="1530"/>
                  <a:pt x="12337" y="1536"/>
                </a:cubicBezTo>
                <a:cubicBezTo>
                  <a:pt x="12337" y="1542"/>
                  <a:pt x="12337" y="1548"/>
                  <a:pt x="12337" y="1554"/>
                </a:cubicBezTo>
                <a:cubicBezTo>
                  <a:pt x="12337" y="1559"/>
                  <a:pt x="12343" y="1559"/>
                  <a:pt x="12349" y="1565"/>
                </a:cubicBezTo>
                <a:cubicBezTo>
                  <a:pt x="12355" y="1565"/>
                  <a:pt x="12361" y="1565"/>
                  <a:pt x="12361" y="1571"/>
                </a:cubicBezTo>
                <a:cubicBezTo>
                  <a:pt x="12361" y="1577"/>
                  <a:pt x="12361" y="1577"/>
                  <a:pt x="12361" y="1583"/>
                </a:cubicBezTo>
                <a:cubicBezTo>
                  <a:pt x="12361" y="1589"/>
                  <a:pt x="12361" y="1589"/>
                  <a:pt x="12361" y="1595"/>
                </a:cubicBezTo>
                <a:cubicBezTo>
                  <a:pt x="12367" y="1595"/>
                  <a:pt x="12373" y="1595"/>
                  <a:pt x="12385" y="1595"/>
                </a:cubicBezTo>
                <a:cubicBezTo>
                  <a:pt x="12391" y="1595"/>
                  <a:pt x="12391" y="1601"/>
                  <a:pt x="12397" y="1601"/>
                </a:cubicBezTo>
                <a:cubicBezTo>
                  <a:pt x="12397" y="1601"/>
                  <a:pt x="12403" y="1601"/>
                  <a:pt x="12409" y="1601"/>
                </a:cubicBezTo>
                <a:cubicBezTo>
                  <a:pt x="12409" y="1601"/>
                  <a:pt x="12414" y="1601"/>
                  <a:pt x="12420" y="1607"/>
                </a:cubicBezTo>
                <a:cubicBezTo>
                  <a:pt x="12420" y="1607"/>
                  <a:pt x="12420" y="1613"/>
                  <a:pt x="12420" y="1619"/>
                </a:cubicBezTo>
                <a:cubicBezTo>
                  <a:pt x="12420" y="1625"/>
                  <a:pt x="12426" y="1625"/>
                  <a:pt x="12426" y="1631"/>
                </a:cubicBezTo>
                <a:cubicBezTo>
                  <a:pt x="12432" y="1636"/>
                  <a:pt x="12444" y="1636"/>
                  <a:pt x="12456" y="1642"/>
                </a:cubicBezTo>
                <a:cubicBezTo>
                  <a:pt x="12462" y="1642"/>
                  <a:pt x="12462" y="1642"/>
                  <a:pt x="12468" y="1648"/>
                </a:cubicBezTo>
                <a:cubicBezTo>
                  <a:pt x="12468" y="1648"/>
                  <a:pt x="12474" y="1648"/>
                  <a:pt x="12474" y="1654"/>
                </a:cubicBezTo>
                <a:cubicBezTo>
                  <a:pt x="12474" y="1660"/>
                  <a:pt x="12474" y="1666"/>
                  <a:pt x="12474" y="1666"/>
                </a:cubicBezTo>
                <a:cubicBezTo>
                  <a:pt x="12474" y="1672"/>
                  <a:pt x="12468" y="1678"/>
                  <a:pt x="12468" y="1678"/>
                </a:cubicBezTo>
                <a:cubicBezTo>
                  <a:pt x="12462" y="1690"/>
                  <a:pt x="12456" y="1696"/>
                  <a:pt x="12450" y="1702"/>
                </a:cubicBezTo>
                <a:cubicBezTo>
                  <a:pt x="12444" y="1702"/>
                  <a:pt x="12444" y="1702"/>
                  <a:pt x="12438" y="1702"/>
                </a:cubicBezTo>
                <a:cubicBezTo>
                  <a:pt x="12426" y="1702"/>
                  <a:pt x="12426" y="1702"/>
                  <a:pt x="12426" y="1702"/>
                </a:cubicBezTo>
                <a:cubicBezTo>
                  <a:pt x="12420" y="1702"/>
                  <a:pt x="12420" y="1696"/>
                  <a:pt x="12414" y="1702"/>
                </a:cubicBezTo>
                <a:cubicBezTo>
                  <a:pt x="12409" y="1702"/>
                  <a:pt x="12409" y="1708"/>
                  <a:pt x="12409" y="1714"/>
                </a:cubicBezTo>
                <a:cubicBezTo>
                  <a:pt x="12409" y="1714"/>
                  <a:pt x="12409" y="1720"/>
                  <a:pt x="12409" y="1725"/>
                </a:cubicBezTo>
                <a:cubicBezTo>
                  <a:pt x="12403" y="1725"/>
                  <a:pt x="12403" y="1731"/>
                  <a:pt x="12403" y="1731"/>
                </a:cubicBezTo>
                <a:cubicBezTo>
                  <a:pt x="12397" y="1737"/>
                  <a:pt x="12391" y="1737"/>
                  <a:pt x="12391" y="1737"/>
                </a:cubicBezTo>
                <a:cubicBezTo>
                  <a:pt x="12379" y="1737"/>
                  <a:pt x="12379" y="1737"/>
                  <a:pt x="12379" y="1737"/>
                </a:cubicBezTo>
                <a:cubicBezTo>
                  <a:pt x="12379" y="1725"/>
                  <a:pt x="12379" y="1725"/>
                  <a:pt x="12379" y="1714"/>
                </a:cubicBezTo>
                <a:cubicBezTo>
                  <a:pt x="12379" y="1708"/>
                  <a:pt x="12379" y="1708"/>
                  <a:pt x="12379" y="1702"/>
                </a:cubicBezTo>
                <a:cubicBezTo>
                  <a:pt x="12379" y="1696"/>
                  <a:pt x="12379" y="1690"/>
                  <a:pt x="12379" y="1678"/>
                </a:cubicBezTo>
                <a:cubicBezTo>
                  <a:pt x="12379" y="1672"/>
                  <a:pt x="12379" y="1672"/>
                  <a:pt x="12379" y="1666"/>
                </a:cubicBezTo>
                <a:cubicBezTo>
                  <a:pt x="12361" y="1666"/>
                  <a:pt x="12361" y="1666"/>
                  <a:pt x="12361" y="1666"/>
                </a:cubicBezTo>
                <a:cubicBezTo>
                  <a:pt x="12355" y="1672"/>
                  <a:pt x="12349" y="1666"/>
                  <a:pt x="12349" y="1672"/>
                </a:cubicBezTo>
                <a:cubicBezTo>
                  <a:pt x="12343" y="1672"/>
                  <a:pt x="12343" y="1678"/>
                  <a:pt x="12337" y="1678"/>
                </a:cubicBezTo>
                <a:cubicBezTo>
                  <a:pt x="12337" y="1684"/>
                  <a:pt x="12337" y="1690"/>
                  <a:pt x="12332" y="1690"/>
                </a:cubicBezTo>
                <a:cubicBezTo>
                  <a:pt x="12332" y="1696"/>
                  <a:pt x="12332" y="1702"/>
                  <a:pt x="12325" y="1702"/>
                </a:cubicBezTo>
                <a:cubicBezTo>
                  <a:pt x="12320" y="1708"/>
                  <a:pt x="12314" y="1702"/>
                  <a:pt x="12302" y="1702"/>
                </a:cubicBezTo>
                <a:cubicBezTo>
                  <a:pt x="12290" y="1702"/>
                  <a:pt x="12290" y="1702"/>
                  <a:pt x="12290" y="1702"/>
                </a:cubicBezTo>
                <a:cubicBezTo>
                  <a:pt x="12284" y="1702"/>
                  <a:pt x="12278" y="1702"/>
                  <a:pt x="12272" y="1702"/>
                </a:cubicBezTo>
                <a:cubicBezTo>
                  <a:pt x="12266" y="1702"/>
                  <a:pt x="12260" y="1696"/>
                  <a:pt x="12254" y="1702"/>
                </a:cubicBezTo>
                <a:cubicBezTo>
                  <a:pt x="12248" y="1702"/>
                  <a:pt x="12254" y="1708"/>
                  <a:pt x="12248" y="1714"/>
                </a:cubicBezTo>
                <a:cubicBezTo>
                  <a:pt x="12243" y="1714"/>
                  <a:pt x="12248" y="1720"/>
                  <a:pt x="12243" y="1725"/>
                </a:cubicBezTo>
                <a:cubicBezTo>
                  <a:pt x="12237" y="1725"/>
                  <a:pt x="12231" y="1725"/>
                  <a:pt x="12225" y="1725"/>
                </a:cubicBezTo>
                <a:cubicBezTo>
                  <a:pt x="12213" y="1725"/>
                  <a:pt x="12213" y="1725"/>
                  <a:pt x="12213" y="1725"/>
                </a:cubicBezTo>
                <a:cubicBezTo>
                  <a:pt x="12213" y="1725"/>
                  <a:pt x="12207" y="1720"/>
                  <a:pt x="12201" y="1720"/>
                </a:cubicBezTo>
                <a:cubicBezTo>
                  <a:pt x="12195" y="1720"/>
                  <a:pt x="12195" y="1720"/>
                  <a:pt x="12195" y="1720"/>
                </a:cubicBezTo>
                <a:cubicBezTo>
                  <a:pt x="12166" y="1720"/>
                  <a:pt x="12166" y="1720"/>
                  <a:pt x="12166" y="1720"/>
                </a:cubicBezTo>
                <a:cubicBezTo>
                  <a:pt x="12159" y="1720"/>
                  <a:pt x="12159" y="1720"/>
                  <a:pt x="12154" y="1720"/>
                </a:cubicBezTo>
                <a:cubicBezTo>
                  <a:pt x="12154" y="1749"/>
                  <a:pt x="12154" y="1749"/>
                  <a:pt x="12154" y="1749"/>
                </a:cubicBezTo>
                <a:cubicBezTo>
                  <a:pt x="12118" y="1749"/>
                  <a:pt x="12118" y="1749"/>
                  <a:pt x="12118" y="1749"/>
                </a:cubicBezTo>
                <a:lnTo>
                  <a:pt x="12112" y="1743"/>
                </a:lnTo>
                <a:cubicBezTo>
                  <a:pt x="12106" y="1737"/>
                  <a:pt x="12106" y="1737"/>
                  <a:pt x="12106" y="1731"/>
                </a:cubicBezTo>
                <a:cubicBezTo>
                  <a:pt x="12100" y="1725"/>
                  <a:pt x="12094" y="1731"/>
                  <a:pt x="12094" y="1725"/>
                </a:cubicBezTo>
                <a:lnTo>
                  <a:pt x="12100" y="1720"/>
                </a:lnTo>
                <a:cubicBezTo>
                  <a:pt x="12100" y="1714"/>
                  <a:pt x="12100" y="1708"/>
                  <a:pt x="12100" y="1708"/>
                </a:cubicBezTo>
                <a:cubicBezTo>
                  <a:pt x="12100" y="1696"/>
                  <a:pt x="12106" y="1690"/>
                  <a:pt x="12112" y="1684"/>
                </a:cubicBezTo>
                <a:cubicBezTo>
                  <a:pt x="12106" y="1672"/>
                  <a:pt x="12106" y="1672"/>
                  <a:pt x="12106" y="1672"/>
                </a:cubicBezTo>
                <a:cubicBezTo>
                  <a:pt x="12100" y="1672"/>
                  <a:pt x="12100" y="1672"/>
                  <a:pt x="12094" y="1672"/>
                </a:cubicBezTo>
                <a:cubicBezTo>
                  <a:pt x="12094" y="1678"/>
                  <a:pt x="12094" y="1684"/>
                  <a:pt x="12088" y="1684"/>
                </a:cubicBezTo>
                <a:cubicBezTo>
                  <a:pt x="12088" y="1690"/>
                  <a:pt x="12082" y="1690"/>
                  <a:pt x="12077" y="1690"/>
                </a:cubicBezTo>
                <a:cubicBezTo>
                  <a:pt x="12077" y="1690"/>
                  <a:pt x="12071" y="1690"/>
                  <a:pt x="12065" y="1690"/>
                </a:cubicBezTo>
                <a:cubicBezTo>
                  <a:pt x="12059" y="1690"/>
                  <a:pt x="12047" y="1690"/>
                  <a:pt x="12041" y="1696"/>
                </a:cubicBezTo>
                <a:cubicBezTo>
                  <a:pt x="12035" y="1696"/>
                  <a:pt x="12035" y="1702"/>
                  <a:pt x="12035" y="1708"/>
                </a:cubicBezTo>
                <a:cubicBezTo>
                  <a:pt x="12023" y="1708"/>
                  <a:pt x="12017" y="1714"/>
                  <a:pt x="12011" y="1720"/>
                </a:cubicBezTo>
                <a:cubicBezTo>
                  <a:pt x="11993" y="1720"/>
                  <a:pt x="11993" y="1720"/>
                  <a:pt x="11993" y="1720"/>
                </a:cubicBezTo>
                <a:cubicBezTo>
                  <a:pt x="11982" y="1720"/>
                  <a:pt x="11970" y="1714"/>
                  <a:pt x="11958" y="1720"/>
                </a:cubicBezTo>
                <a:cubicBezTo>
                  <a:pt x="11952" y="1720"/>
                  <a:pt x="11952" y="1725"/>
                  <a:pt x="11946" y="1725"/>
                </a:cubicBezTo>
                <a:lnTo>
                  <a:pt x="11946" y="1737"/>
                </a:lnTo>
                <a:cubicBezTo>
                  <a:pt x="11940" y="1737"/>
                  <a:pt x="11934" y="1743"/>
                  <a:pt x="11934" y="1743"/>
                </a:cubicBezTo>
                <a:cubicBezTo>
                  <a:pt x="11928" y="1743"/>
                  <a:pt x="11928" y="1743"/>
                  <a:pt x="11922" y="1743"/>
                </a:cubicBezTo>
                <a:cubicBezTo>
                  <a:pt x="11911" y="1743"/>
                  <a:pt x="11911" y="1743"/>
                  <a:pt x="11911" y="1743"/>
                </a:cubicBezTo>
                <a:cubicBezTo>
                  <a:pt x="11905" y="1743"/>
                  <a:pt x="11905" y="1743"/>
                  <a:pt x="11899" y="1743"/>
                </a:cubicBezTo>
                <a:cubicBezTo>
                  <a:pt x="11887" y="1749"/>
                  <a:pt x="11881" y="1749"/>
                  <a:pt x="11875" y="1749"/>
                </a:cubicBezTo>
                <a:cubicBezTo>
                  <a:pt x="11869" y="1755"/>
                  <a:pt x="11863" y="1755"/>
                  <a:pt x="11863" y="1761"/>
                </a:cubicBezTo>
                <a:cubicBezTo>
                  <a:pt x="11851" y="1767"/>
                  <a:pt x="11845" y="1773"/>
                  <a:pt x="11839" y="1779"/>
                </a:cubicBezTo>
                <a:cubicBezTo>
                  <a:pt x="11834" y="1785"/>
                  <a:pt x="11827" y="1785"/>
                  <a:pt x="11822" y="1791"/>
                </a:cubicBezTo>
                <a:cubicBezTo>
                  <a:pt x="11810" y="1791"/>
                  <a:pt x="11792" y="1785"/>
                  <a:pt x="11780" y="1791"/>
                </a:cubicBezTo>
                <a:cubicBezTo>
                  <a:pt x="11774" y="1791"/>
                  <a:pt x="11774" y="1797"/>
                  <a:pt x="11768" y="1802"/>
                </a:cubicBezTo>
                <a:cubicBezTo>
                  <a:pt x="11768" y="1809"/>
                  <a:pt x="11768" y="1809"/>
                  <a:pt x="11774" y="1814"/>
                </a:cubicBezTo>
                <a:cubicBezTo>
                  <a:pt x="11774" y="1820"/>
                  <a:pt x="11786" y="1820"/>
                  <a:pt x="11786" y="1826"/>
                </a:cubicBezTo>
                <a:cubicBezTo>
                  <a:pt x="11786" y="1838"/>
                  <a:pt x="11786" y="1838"/>
                  <a:pt x="11780" y="1844"/>
                </a:cubicBezTo>
                <a:cubicBezTo>
                  <a:pt x="11774" y="1850"/>
                  <a:pt x="11762" y="1850"/>
                  <a:pt x="11756" y="1856"/>
                </a:cubicBezTo>
                <a:cubicBezTo>
                  <a:pt x="11750" y="1862"/>
                  <a:pt x="11750" y="1862"/>
                  <a:pt x="11745" y="1868"/>
                </a:cubicBezTo>
                <a:cubicBezTo>
                  <a:pt x="11739" y="1868"/>
                  <a:pt x="11739" y="1868"/>
                  <a:pt x="11733" y="1868"/>
                </a:cubicBezTo>
                <a:cubicBezTo>
                  <a:pt x="11727" y="1868"/>
                  <a:pt x="11727" y="1868"/>
                  <a:pt x="11721" y="1868"/>
                </a:cubicBezTo>
                <a:cubicBezTo>
                  <a:pt x="11715" y="1868"/>
                  <a:pt x="11715" y="1868"/>
                  <a:pt x="11709" y="1868"/>
                </a:cubicBezTo>
                <a:cubicBezTo>
                  <a:pt x="11697" y="1868"/>
                  <a:pt x="11697" y="1880"/>
                  <a:pt x="11691" y="1880"/>
                </a:cubicBezTo>
                <a:cubicBezTo>
                  <a:pt x="11685" y="1880"/>
                  <a:pt x="11685" y="1880"/>
                  <a:pt x="11685" y="1880"/>
                </a:cubicBezTo>
                <a:cubicBezTo>
                  <a:pt x="11679" y="1880"/>
                  <a:pt x="11679" y="1868"/>
                  <a:pt x="11673" y="1868"/>
                </a:cubicBezTo>
                <a:cubicBezTo>
                  <a:pt x="11673" y="1862"/>
                  <a:pt x="11668" y="1862"/>
                  <a:pt x="11661" y="1862"/>
                </a:cubicBezTo>
                <a:cubicBezTo>
                  <a:pt x="11656" y="1856"/>
                  <a:pt x="11656" y="1850"/>
                  <a:pt x="11650" y="1850"/>
                </a:cubicBezTo>
                <a:cubicBezTo>
                  <a:pt x="11650" y="1844"/>
                  <a:pt x="11650" y="1838"/>
                  <a:pt x="11650" y="1838"/>
                </a:cubicBezTo>
                <a:cubicBezTo>
                  <a:pt x="11644" y="1832"/>
                  <a:pt x="11638" y="1826"/>
                  <a:pt x="11638" y="1820"/>
                </a:cubicBezTo>
                <a:cubicBezTo>
                  <a:pt x="11638" y="1809"/>
                  <a:pt x="11638" y="1802"/>
                  <a:pt x="11638" y="1791"/>
                </a:cubicBezTo>
                <a:cubicBezTo>
                  <a:pt x="11703" y="1791"/>
                  <a:pt x="11703" y="1791"/>
                  <a:pt x="11703" y="1791"/>
                </a:cubicBezTo>
                <a:cubicBezTo>
                  <a:pt x="11703" y="1755"/>
                  <a:pt x="11703" y="1755"/>
                  <a:pt x="11703" y="1755"/>
                </a:cubicBezTo>
                <a:cubicBezTo>
                  <a:pt x="11697" y="1755"/>
                  <a:pt x="11697" y="1749"/>
                  <a:pt x="11691" y="1743"/>
                </a:cubicBezTo>
                <a:cubicBezTo>
                  <a:pt x="11685" y="1743"/>
                  <a:pt x="11679" y="1743"/>
                  <a:pt x="11679" y="1743"/>
                </a:cubicBezTo>
                <a:cubicBezTo>
                  <a:pt x="11673" y="1737"/>
                  <a:pt x="11673" y="1737"/>
                  <a:pt x="11673" y="1731"/>
                </a:cubicBezTo>
                <a:cubicBezTo>
                  <a:pt x="11668" y="1725"/>
                  <a:pt x="11668" y="1725"/>
                  <a:pt x="11661" y="1720"/>
                </a:cubicBezTo>
                <a:cubicBezTo>
                  <a:pt x="11661" y="1714"/>
                  <a:pt x="11661" y="1708"/>
                  <a:pt x="11656" y="1708"/>
                </a:cubicBezTo>
                <a:cubicBezTo>
                  <a:pt x="11644" y="1708"/>
                  <a:pt x="11638" y="1714"/>
                  <a:pt x="11632" y="1714"/>
                </a:cubicBezTo>
                <a:cubicBezTo>
                  <a:pt x="11626" y="1714"/>
                  <a:pt x="11626" y="1714"/>
                  <a:pt x="11626" y="1714"/>
                </a:cubicBezTo>
                <a:cubicBezTo>
                  <a:pt x="11620" y="1714"/>
                  <a:pt x="11620" y="1708"/>
                  <a:pt x="11614" y="1702"/>
                </a:cubicBezTo>
                <a:cubicBezTo>
                  <a:pt x="11608" y="1702"/>
                  <a:pt x="11602" y="1702"/>
                  <a:pt x="11602" y="1702"/>
                </a:cubicBezTo>
                <a:cubicBezTo>
                  <a:pt x="11590" y="1696"/>
                  <a:pt x="11584" y="1702"/>
                  <a:pt x="11579" y="1702"/>
                </a:cubicBezTo>
                <a:cubicBezTo>
                  <a:pt x="11555" y="1702"/>
                  <a:pt x="11555" y="1702"/>
                  <a:pt x="11555" y="1702"/>
                </a:cubicBezTo>
                <a:cubicBezTo>
                  <a:pt x="11549" y="1702"/>
                  <a:pt x="11543" y="1702"/>
                  <a:pt x="11543" y="1702"/>
                </a:cubicBezTo>
                <a:cubicBezTo>
                  <a:pt x="11537" y="1702"/>
                  <a:pt x="11537" y="1702"/>
                  <a:pt x="11531" y="1702"/>
                </a:cubicBezTo>
                <a:cubicBezTo>
                  <a:pt x="11531" y="1725"/>
                  <a:pt x="11531" y="1725"/>
                  <a:pt x="11531" y="1725"/>
                </a:cubicBezTo>
                <a:cubicBezTo>
                  <a:pt x="11543" y="1725"/>
                  <a:pt x="11549" y="1725"/>
                  <a:pt x="11555" y="1725"/>
                </a:cubicBezTo>
                <a:cubicBezTo>
                  <a:pt x="11561" y="1725"/>
                  <a:pt x="11561" y="1731"/>
                  <a:pt x="11567" y="1731"/>
                </a:cubicBezTo>
                <a:cubicBezTo>
                  <a:pt x="11567" y="1802"/>
                  <a:pt x="11567" y="1802"/>
                  <a:pt x="11567" y="1802"/>
                </a:cubicBezTo>
                <a:cubicBezTo>
                  <a:pt x="11567" y="1809"/>
                  <a:pt x="11561" y="1809"/>
                  <a:pt x="11561" y="1814"/>
                </a:cubicBezTo>
                <a:cubicBezTo>
                  <a:pt x="11555" y="1820"/>
                  <a:pt x="11549" y="1814"/>
                  <a:pt x="11549" y="1820"/>
                </a:cubicBezTo>
                <a:cubicBezTo>
                  <a:pt x="11549" y="1826"/>
                  <a:pt x="11549" y="1832"/>
                  <a:pt x="11549" y="1832"/>
                </a:cubicBezTo>
                <a:cubicBezTo>
                  <a:pt x="11549" y="1838"/>
                  <a:pt x="11549" y="1844"/>
                  <a:pt x="11549" y="1844"/>
                </a:cubicBezTo>
                <a:cubicBezTo>
                  <a:pt x="11555" y="1850"/>
                  <a:pt x="11561" y="1844"/>
                  <a:pt x="11561" y="1850"/>
                </a:cubicBezTo>
                <a:cubicBezTo>
                  <a:pt x="11567" y="1850"/>
                  <a:pt x="11567" y="1850"/>
                  <a:pt x="11573" y="1856"/>
                </a:cubicBezTo>
                <a:cubicBezTo>
                  <a:pt x="11579" y="1856"/>
                  <a:pt x="11579" y="1862"/>
                  <a:pt x="11579" y="1868"/>
                </a:cubicBezTo>
                <a:cubicBezTo>
                  <a:pt x="11584" y="1868"/>
                  <a:pt x="11590" y="1874"/>
                  <a:pt x="11590" y="1880"/>
                </a:cubicBezTo>
                <a:cubicBezTo>
                  <a:pt x="11590" y="1886"/>
                  <a:pt x="11590" y="1886"/>
                  <a:pt x="11590" y="1886"/>
                </a:cubicBezTo>
                <a:cubicBezTo>
                  <a:pt x="11590" y="1891"/>
                  <a:pt x="11584" y="1886"/>
                  <a:pt x="11584" y="1891"/>
                </a:cubicBezTo>
                <a:cubicBezTo>
                  <a:pt x="11584" y="1897"/>
                  <a:pt x="11584" y="1897"/>
                  <a:pt x="11584" y="1903"/>
                </a:cubicBezTo>
                <a:cubicBezTo>
                  <a:pt x="11584" y="1915"/>
                  <a:pt x="11584" y="1921"/>
                  <a:pt x="11584" y="1939"/>
                </a:cubicBezTo>
                <a:cubicBezTo>
                  <a:pt x="11584" y="1939"/>
                  <a:pt x="11584" y="1939"/>
                  <a:pt x="11584" y="1945"/>
                </a:cubicBezTo>
                <a:cubicBezTo>
                  <a:pt x="11573" y="1939"/>
                  <a:pt x="11567" y="1939"/>
                  <a:pt x="11561" y="1939"/>
                </a:cubicBezTo>
                <a:cubicBezTo>
                  <a:pt x="11555" y="1939"/>
                  <a:pt x="11549" y="1939"/>
                  <a:pt x="11549" y="1939"/>
                </a:cubicBezTo>
                <a:cubicBezTo>
                  <a:pt x="11543" y="1939"/>
                  <a:pt x="11537" y="1933"/>
                  <a:pt x="11537" y="1933"/>
                </a:cubicBezTo>
                <a:cubicBezTo>
                  <a:pt x="11531" y="1927"/>
                  <a:pt x="11537" y="1921"/>
                  <a:pt x="11537" y="1921"/>
                </a:cubicBezTo>
                <a:cubicBezTo>
                  <a:pt x="11531" y="1915"/>
                  <a:pt x="11531" y="1909"/>
                  <a:pt x="11525" y="1909"/>
                </a:cubicBezTo>
                <a:cubicBezTo>
                  <a:pt x="11525" y="1903"/>
                  <a:pt x="11519" y="1909"/>
                  <a:pt x="11513" y="1909"/>
                </a:cubicBezTo>
                <a:cubicBezTo>
                  <a:pt x="11507" y="1909"/>
                  <a:pt x="11507" y="1909"/>
                  <a:pt x="11501" y="1909"/>
                </a:cubicBezTo>
                <a:cubicBezTo>
                  <a:pt x="11495" y="1909"/>
                  <a:pt x="11495" y="1915"/>
                  <a:pt x="11490" y="1915"/>
                </a:cubicBezTo>
                <a:cubicBezTo>
                  <a:pt x="11484" y="1915"/>
                  <a:pt x="11484" y="1915"/>
                  <a:pt x="11478" y="1915"/>
                </a:cubicBezTo>
                <a:cubicBezTo>
                  <a:pt x="11466" y="1915"/>
                  <a:pt x="11460" y="1915"/>
                  <a:pt x="11454" y="1915"/>
                </a:cubicBezTo>
                <a:cubicBezTo>
                  <a:pt x="11448" y="1915"/>
                  <a:pt x="11448" y="1921"/>
                  <a:pt x="11442" y="1921"/>
                </a:cubicBezTo>
                <a:cubicBezTo>
                  <a:pt x="11442" y="1921"/>
                  <a:pt x="11442" y="1927"/>
                  <a:pt x="11442" y="1933"/>
                </a:cubicBezTo>
                <a:cubicBezTo>
                  <a:pt x="11442" y="1933"/>
                  <a:pt x="11442" y="1939"/>
                  <a:pt x="11436" y="1945"/>
                </a:cubicBezTo>
                <a:cubicBezTo>
                  <a:pt x="11436" y="1945"/>
                  <a:pt x="11430" y="1945"/>
                  <a:pt x="11424" y="1951"/>
                </a:cubicBezTo>
                <a:lnTo>
                  <a:pt x="11418" y="1951"/>
                </a:lnTo>
                <a:cubicBezTo>
                  <a:pt x="11407" y="1951"/>
                  <a:pt x="11401" y="1957"/>
                  <a:pt x="11395" y="1957"/>
                </a:cubicBezTo>
                <a:cubicBezTo>
                  <a:pt x="11389" y="1957"/>
                  <a:pt x="11383" y="1957"/>
                  <a:pt x="11377" y="1957"/>
                </a:cubicBezTo>
                <a:cubicBezTo>
                  <a:pt x="11371" y="1963"/>
                  <a:pt x="11371" y="1963"/>
                  <a:pt x="11365" y="1968"/>
                </a:cubicBezTo>
                <a:cubicBezTo>
                  <a:pt x="11365" y="1975"/>
                  <a:pt x="11365" y="1975"/>
                  <a:pt x="11359" y="1980"/>
                </a:cubicBezTo>
                <a:cubicBezTo>
                  <a:pt x="11359" y="1980"/>
                  <a:pt x="11353" y="1986"/>
                  <a:pt x="11347" y="1986"/>
                </a:cubicBezTo>
                <a:cubicBezTo>
                  <a:pt x="11341" y="1992"/>
                  <a:pt x="11335" y="1992"/>
                  <a:pt x="11329" y="1992"/>
                </a:cubicBezTo>
                <a:cubicBezTo>
                  <a:pt x="11329" y="1992"/>
                  <a:pt x="11335" y="1986"/>
                  <a:pt x="11335" y="1992"/>
                </a:cubicBezTo>
                <a:cubicBezTo>
                  <a:pt x="11335" y="1998"/>
                  <a:pt x="11329" y="2004"/>
                  <a:pt x="11335" y="2016"/>
                </a:cubicBezTo>
                <a:cubicBezTo>
                  <a:pt x="11335" y="2016"/>
                  <a:pt x="11335" y="2022"/>
                  <a:pt x="11341" y="2028"/>
                </a:cubicBezTo>
                <a:lnTo>
                  <a:pt x="11341" y="2034"/>
                </a:lnTo>
                <a:cubicBezTo>
                  <a:pt x="11347" y="2040"/>
                  <a:pt x="11347" y="2040"/>
                  <a:pt x="11353" y="2040"/>
                </a:cubicBezTo>
                <a:cubicBezTo>
                  <a:pt x="11359" y="2040"/>
                  <a:pt x="11359" y="2046"/>
                  <a:pt x="11365" y="2046"/>
                </a:cubicBezTo>
                <a:cubicBezTo>
                  <a:pt x="11371" y="2052"/>
                  <a:pt x="11371" y="2057"/>
                  <a:pt x="11371" y="2063"/>
                </a:cubicBezTo>
                <a:cubicBezTo>
                  <a:pt x="11371" y="2069"/>
                  <a:pt x="11365" y="2075"/>
                  <a:pt x="11365" y="2081"/>
                </a:cubicBezTo>
                <a:cubicBezTo>
                  <a:pt x="11365" y="2081"/>
                  <a:pt x="11371" y="2075"/>
                  <a:pt x="11365" y="2075"/>
                </a:cubicBezTo>
                <a:cubicBezTo>
                  <a:pt x="11359" y="2069"/>
                  <a:pt x="11353" y="2075"/>
                  <a:pt x="11347" y="2075"/>
                </a:cubicBezTo>
                <a:cubicBezTo>
                  <a:pt x="11335" y="2075"/>
                  <a:pt x="11329" y="2075"/>
                  <a:pt x="11324" y="2075"/>
                </a:cubicBezTo>
                <a:cubicBezTo>
                  <a:pt x="11312" y="2075"/>
                  <a:pt x="11306" y="2069"/>
                  <a:pt x="11300" y="2069"/>
                </a:cubicBezTo>
                <a:cubicBezTo>
                  <a:pt x="11288" y="2069"/>
                  <a:pt x="11288" y="2069"/>
                  <a:pt x="11288" y="2069"/>
                </a:cubicBezTo>
                <a:cubicBezTo>
                  <a:pt x="11282" y="2069"/>
                  <a:pt x="11282" y="2063"/>
                  <a:pt x="11276" y="2063"/>
                </a:cubicBezTo>
                <a:cubicBezTo>
                  <a:pt x="11264" y="2063"/>
                  <a:pt x="11258" y="2063"/>
                  <a:pt x="11252" y="2063"/>
                </a:cubicBezTo>
                <a:cubicBezTo>
                  <a:pt x="11246" y="2063"/>
                  <a:pt x="11246" y="2057"/>
                  <a:pt x="11241" y="2052"/>
                </a:cubicBezTo>
                <a:cubicBezTo>
                  <a:pt x="11235" y="2052"/>
                  <a:pt x="11229" y="2052"/>
                  <a:pt x="11229" y="2052"/>
                </a:cubicBezTo>
                <a:cubicBezTo>
                  <a:pt x="11223" y="2052"/>
                  <a:pt x="11217" y="2052"/>
                  <a:pt x="11217" y="2052"/>
                </a:cubicBezTo>
                <a:cubicBezTo>
                  <a:pt x="11211" y="2052"/>
                  <a:pt x="11211" y="2046"/>
                  <a:pt x="11205" y="2040"/>
                </a:cubicBezTo>
                <a:cubicBezTo>
                  <a:pt x="11199" y="2040"/>
                  <a:pt x="11199" y="2034"/>
                  <a:pt x="11193" y="2028"/>
                </a:cubicBezTo>
                <a:cubicBezTo>
                  <a:pt x="11193" y="2016"/>
                  <a:pt x="11193" y="2016"/>
                  <a:pt x="11193" y="2016"/>
                </a:cubicBezTo>
                <a:cubicBezTo>
                  <a:pt x="11187" y="2016"/>
                  <a:pt x="11181" y="2022"/>
                  <a:pt x="11181" y="2022"/>
                </a:cubicBezTo>
                <a:cubicBezTo>
                  <a:pt x="11175" y="2028"/>
                  <a:pt x="11175" y="2034"/>
                  <a:pt x="11169" y="2034"/>
                </a:cubicBezTo>
                <a:cubicBezTo>
                  <a:pt x="11169" y="2034"/>
                  <a:pt x="11163" y="2034"/>
                  <a:pt x="11158" y="2034"/>
                </a:cubicBezTo>
                <a:cubicBezTo>
                  <a:pt x="11152" y="2034"/>
                  <a:pt x="11146" y="2040"/>
                  <a:pt x="11146" y="2046"/>
                </a:cubicBezTo>
                <a:cubicBezTo>
                  <a:pt x="11146" y="2057"/>
                  <a:pt x="11152" y="2057"/>
                  <a:pt x="11152" y="2063"/>
                </a:cubicBezTo>
                <a:cubicBezTo>
                  <a:pt x="11158" y="2069"/>
                  <a:pt x="11158" y="2069"/>
                  <a:pt x="11163" y="2075"/>
                </a:cubicBezTo>
                <a:cubicBezTo>
                  <a:pt x="11169" y="2075"/>
                  <a:pt x="11175" y="2075"/>
                  <a:pt x="11175" y="2075"/>
                </a:cubicBezTo>
                <a:cubicBezTo>
                  <a:pt x="11175" y="2081"/>
                  <a:pt x="11175" y="2087"/>
                  <a:pt x="11175" y="2087"/>
                </a:cubicBezTo>
                <a:cubicBezTo>
                  <a:pt x="11175" y="2093"/>
                  <a:pt x="11181" y="2093"/>
                  <a:pt x="11181" y="2099"/>
                </a:cubicBezTo>
                <a:cubicBezTo>
                  <a:pt x="11193" y="2099"/>
                  <a:pt x="11193" y="2099"/>
                  <a:pt x="11193" y="2099"/>
                </a:cubicBezTo>
                <a:cubicBezTo>
                  <a:pt x="11205" y="2099"/>
                  <a:pt x="11211" y="2093"/>
                  <a:pt x="11217" y="2099"/>
                </a:cubicBezTo>
                <a:cubicBezTo>
                  <a:pt x="11229" y="2099"/>
                  <a:pt x="11235" y="2105"/>
                  <a:pt x="11241" y="2111"/>
                </a:cubicBezTo>
                <a:cubicBezTo>
                  <a:pt x="11246" y="2117"/>
                  <a:pt x="11252" y="2117"/>
                  <a:pt x="11252" y="2123"/>
                </a:cubicBezTo>
                <a:cubicBezTo>
                  <a:pt x="11252" y="2129"/>
                  <a:pt x="11241" y="2129"/>
                  <a:pt x="11241" y="2134"/>
                </a:cubicBezTo>
                <a:cubicBezTo>
                  <a:pt x="11187" y="2134"/>
                  <a:pt x="11187" y="2134"/>
                  <a:pt x="11187" y="2134"/>
                </a:cubicBezTo>
                <a:cubicBezTo>
                  <a:pt x="11181" y="2141"/>
                  <a:pt x="11181" y="2146"/>
                  <a:pt x="11181" y="2146"/>
                </a:cubicBezTo>
                <a:cubicBezTo>
                  <a:pt x="11175" y="2146"/>
                  <a:pt x="11169" y="2152"/>
                  <a:pt x="11169" y="2152"/>
                </a:cubicBezTo>
                <a:cubicBezTo>
                  <a:pt x="11163" y="2152"/>
                  <a:pt x="11158" y="2152"/>
                  <a:pt x="11158" y="2146"/>
                </a:cubicBezTo>
                <a:cubicBezTo>
                  <a:pt x="11152" y="2146"/>
                  <a:pt x="11158" y="2141"/>
                  <a:pt x="11152" y="2134"/>
                </a:cubicBezTo>
                <a:cubicBezTo>
                  <a:pt x="11152" y="2134"/>
                  <a:pt x="11146" y="2129"/>
                  <a:pt x="11140" y="2129"/>
                </a:cubicBezTo>
                <a:cubicBezTo>
                  <a:pt x="11134" y="2117"/>
                  <a:pt x="11122" y="2117"/>
                  <a:pt x="11110" y="2111"/>
                </a:cubicBezTo>
                <a:cubicBezTo>
                  <a:pt x="11104" y="2111"/>
                  <a:pt x="11098" y="2117"/>
                  <a:pt x="11098" y="2111"/>
                </a:cubicBezTo>
                <a:cubicBezTo>
                  <a:pt x="11086" y="2111"/>
                  <a:pt x="11080" y="2105"/>
                  <a:pt x="11075" y="2099"/>
                </a:cubicBezTo>
                <a:cubicBezTo>
                  <a:pt x="11075" y="2093"/>
                  <a:pt x="11069" y="2087"/>
                  <a:pt x="11069" y="2087"/>
                </a:cubicBezTo>
                <a:cubicBezTo>
                  <a:pt x="11069" y="2081"/>
                  <a:pt x="11069" y="2075"/>
                  <a:pt x="11069" y="2075"/>
                </a:cubicBezTo>
                <a:cubicBezTo>
                  <a:pt x="11069" y="2057"/>
                  <a:pt x="11069" y="2052"/>
                  <a:pt x="11069" y="2040"/>
                </a:cubicBezTo>
                <a:cubicBezTo>
                  <a:pt x="11033" y="2040"/>
                  <a:pt x="11033" y="2040"/>
                  <a:pt x="11033" y="2040"/>
                </a:cubicBezTo>
                <a:cubicBezTo>
                  <a:pt x="11033" y="2004"/>
                  <a:pt x="11033" y="2004"/>
                  <a:pt x="11033" y="2004"/>
                </a:cubicBezTo>
                <a:cubicBezTo>
                  <a:pt x="11033" y="1986"/>
                  <a:pt x="11039" y="1968"/>
                  <a:pt x="11039" y="1957"/>
                </a:cubicBezTo>
                <a:cubicBezTo>
                  <a:pt x="11039" y="1945"/>
                  <a:pt x="11039" y="1939"/>
                  <a:pt x="11033" y="1933"/>
                </a:cubicBezTo>
                <a:cubicBezTo>
                  <a:pt x="11021" y="1921"/>
                  <a:pt x="11009" y="1927"/>
                  <a:pt x="10997" y="1927"/>
                </a:cubicBezTo>
                <a:cubicBezTo>
                  <a:pt x="10991" y="1927"/>
                  <a:pt x="10991" y="1915"/>
                  <a:pt x="10991" y="1915"/>
                </a:cubicBezTo>
                <a:cubicBezTo>
                  <a:pt x="10986" y="1909"/>
                  <a:pt x="10980" y="1909"/>
                  <a:pt x="10980" y="1903"/>
                </a:cubicBezTo>
                <a:cubicBezTo>
                  <a:pt x="10974" y="1897"/>
                  <a:pt x="10980" y="1886"/>
                  <a:pt x="10968" y="1880"/>
                </a:cubicBezTo>
                <a:cubicBezTo>
                  <a:pt x="10962" y="1874"/>
                  <a:pt x="10956" y="1880"/>
                  <a:pt x="10944" y="1880"/>
                </a:cubicBezTo>
                <a:cubicBezTo>
                  <a:pt x="10938" y="1874"/>
                  <a:pt x="10938" y="1868"/>
                  <a:pt x="10932" y="1868"/>
                </a:cubicBezTo>
                <a:cubicBezTo>
                  <a:pt x="10926" y="1862"/>
                  <a:pt x="10920" y="1856"/>
                  <a:pt x="10909" y="1856"/>
                </a:cubicBezTo>
                <a:cubicBezTo>
                  <a:pt x="10914" y="1844"/>
                  <a:pt x="10914" y="1844"/>
                  <a:pt x="10914" y="1844"/>
                </a:cubicBezTo>
                <a:cubicBezTo>
                  <a:pt x="10914" y="1844"/>
                  <a:pt x="10920" y="1844"/>
                  <a:pt x="10926" y="1844"/>
                </a:cubicBezTo>
                <a:cubicBezTo>
                  <a:pt x="10926" y="1844"/>
                  <a:pt x="10932" y="1844"/>
                  <a:pt x="10938" y="1850"/>
                </a:cubicBezTo>
                <a:cubicBezTo>
                  <a:pt x="10938" y="1850"/>
                  <a:pt x="10938" y="1856"/>
                  <a:pt x="10944" y="1862"/>
                </a:cubicBezTo>
                <a:cubicBezTo>
                  <a:pt x="10950" y="1862"/>
                  <a:pt x="10956" y="1862"/>
                  <a:pt x="10962" y="1868"/>
                </a:cubicBezTo>
                <a:cubicBezTo>
                  <a:pt x="10974" y="1874"/>
                  <a:pt x="10980" y="1880"/>
                  <a:pt x="10986" y="1880"/>
                </a:cubicBezTo>
                <a:cubicBezTo>
                  <a:pt x="10991" y="1886"/>
                  <a:pt x="10997" y="1886"/>
                  <a:pt x="10997" y="1886"/>
                </a:cubicBezTo>
                <a:cubicBezTo>
                  <a:pt x="11015" y="1891"/>
                  <a:pt x="11021" y="1886"/>
                  <a:pt x="11039" y="1886"/>
                </a:cubicBezTo>
                <a:cubicBezTo>
                  <a:pt x="11045" y="1886"/>
                  <a:pt x="11045" y="1886"/>
                  <a:pt x="11051" y="1886"/>
                </a:cubicBezTo>
                <a:cubicBezTo>
                  <a:pt x="11057" y="1891"/>
                  <a:pt x="11057" y="1897"/>
                  <a:pt x="11057" y="1897"/>
                </a:cubicBezTo>
                <a:cubicBezTo>
                  <a:pt x="11069" y="1903"/>
                  <a:pt x="11075" y="1909"/>
                  <a:pt x="11080" y="1909"/>
                </a:cubicBezTo>
                <a:cubicBezTo>
                  <a:pt x="11163" y="1909"/>
                  <a:pt x="11163" y="1909"/>
                  <a:pt x="11163" y="1909"/>
                </a:cubicBezTo>
                <a:cubicBezTo>
                  <a:pt x="11163" y="1909"/>
                  <a:pt x="11169" y="1915"/>
                  <a:pt x="11175" y="1915"/>
                </a:cubicBezTo>
                <a:cubicBezTo>
                  <a:pt x="11175" y="1915"/>
                  <a:pt x="11181" y="1915"/>
                  <a:pt x="11187" y="1915"/>
                </a:cubicBezTo>
                <a:cubicBezTo>
                  <a:pt x="11187" y="1921"/>
                  <a:pt x="11187" y="1927"/>
                  <a:pt x="11193" y="1927"/>
                </a:cubicBezTo>
                <a:lnTo>
                  <a:pt x="11199" y="1933"/>
                </a:lnTo>
                <a:cubicBezTo>
                  <a:pt x="11205" y="1933"/>
                  <a:pt x="11211" y="1933"/>
                  <a:pt x="11211" y="1933"/>
                </a:cubicBezTo>
                <a:cubicBezTo>
                  <a:pt x="11217" y="1933"/>
                  <a:pt x="11223" y="1933"/>
                  <a:pt x="11223" y="1933"/>
                </a:cubicBezTo>
                <a:cubicBezTo>
                  <a:pt x="11235" y="1933"/>
                  <a:pt x="11241" y="1933"/>
                  <a:pt x="11246" y="1933"/>
                </a:cubicBezTo>
                <a:cubicBezTo>
                  <a:pt x="11258" y="1933"/>
                  <a:pt x="11258" y="1933"/>
                  <a:pt x="11258" y="1933"/>
                </a:cubicBezTo>
                <a:cubicBezTo>
                  <a:pt x="11270" y="1933"/>
                  <a:pt x="11270" y="1933"/>
                  <a:pt x="11270" y="1933"/>
                </a:cubicBezTo>
                <a:cubicBezTo>
                  <a:pt x="11276" y="1933"/>
                  <a:pt x="11276" y="1927"/>
                  <a:pt x="11282" y="1927"/>
                </a:cubicBezTo>
                <a:cubicBezTo>
                  <a:pt x="11288" y="1927"/>
                  <a:pt x="11288" y="1927"/>
                  <a:pt x="11294" y="1927"/>
                </a:cubicBezTo>
                <a:cubicBezTo>
                  <a:pt x="11294" y="1927"/>
                  <a:pt x="11300" y="1927"/>
                  <a:pt x="11306" y="1927"/>
                </a:cubicBezTo>
                <a:cubicBezTo>
                  <a:pt x="11312" y="1921"/>
                  <a:pt x="11318" y="1915"/>
                  <a:pt x="11329" y="1915"/>
                </a:cubicBezTo>
                <a:cubicBezTo>
                  <a:pt x="11329" y="1915"/>
                  <a:pt x="11335" y="1915"/>
                  <a:pt x="11341" y="1915"/>
                </a:cubicBezTo>
                <a:cubicBezTo>
                  <a:pt x="11347" y="1915"/>
                  <a:pt x="11353" y="1915"/>
                  <a:pt x="11359" y="1909"/>
                </a:cubicBezTo>
                <a:cubicBezTo>
                  <a:pt x="11365" y="1909"/>
                  <a:pt x="11371" y="1903"/>
                  <a:pt x="11371" y="1903"/>
                </a:cubicBezTo>
                <a:cubicBezTo>
                  <a:pt x="11377" y="1897"/>
                  <a:pt x="11383" y="1897"/>
                  <a:pt x="11383" y="1891"/>
                </a:cubicBezTo>
                <a:cubicBezTo>
                  <a:pt x="11389" y="1891"/>
                  <a:pt x="11395" y="1891"/>
                  <a:pt x="11395" y="1886"/>
                </a:cubicBezTo>
                <a:cubicBezTo>
                  <a:pt x="11401" y="1880"/>
                  <a:pt x="11401" y="1880"/>
                  <a:pt x="11401" y="1874"/>
                </a:cubicBezTo>
                <a:cubicBezTo>
                  <a:pt x="11407" y="1868"/>
                  <a:pt x="11407" y="1862"/>
                  <a:pt x="11407" y="1850"/>
                </a:cubicBezTo>
                <a:cubicBezTo>
                  <a:pt x="11407" y="1838"/>
                  <a:pt x="11401" y="1832"/>
                  <a:pt x="11401" y="1814"/>
                </a:cubicBezTo>
                <a:cubicBezTo>
                  <a:pt x="11401" y="1814"/>
                  <a:pt x="11401" y="1809"/>
                  <a:pt x="11401" y="1802"/>
                </a:cubicBezTo>
                <a:cubicBezTo>
                  <a:pt x="11401" y="1797"/>
                  <a:pt x="11395" y="1791"/>
                  <a:pt x="11389" y="1785"/>
                </a:cubicBezTo>
                <a:cubicBezTo>
                  <a:pt x="11389" y="1779"/>
                  <a:pt x="11383" y="1779"/>
                  <a:pt x="11377" y="1773"/>
                </a:cubicBezTo>
                <a:cubicBezTo>
                  <a:pt x="11377" y="1767"/>
                  <a:pt x="11371" y="1767"/>
                  <a:pt x="11365" y="1761"/>
                </a:cubicBezTo>
                <a:cubicBezTo>
                  <a:pt x="11365" y="1761"/>
                  <a:pt x="11359" y="1761"/>
                  <a:pt x="11353" y="1761"/>
                </a:cubicBezTo>
                <a:cubicBezTo>
                  <a:pt x="11353" y="1761"/>
                  <a:pt x="11347" y="1755"/>
                  <a:pt x="11341" y="1755"/>
                </a:cubicBezTo>
                <a:cubicBezTo>
                  <a:pt x="11335" y="1755"/>
                  <a:pt x="11329" y="1755"/>
                  <a:pt x="11318" y="1755"/>
                </a:cubicBezTo>
                <a:cubicBezTo>
                  <a:pt x="11312" y="1755"/>
                  <a:pt x="11306" y="1761"/>
                  <a:pt x="11294" y="1755"/>
                </a:cubicBezTo>
                <a:cubicBezTo>
                  <a:pt x="11288" y="1755"/>
                  <a:pt x="11282" y="1749"/>
                  <a:pt x="11270" y="1743"/>
                </a:cubicBezTo>
                <a:lnTo>
                  <a:pt x="11264" y="1737"/>
                </a:lnTo>
                <a:cubicBezTo>
                  <a:pt x="11258" y="1731"/>
                  <a:pt x="11258" y="1725"/>
                  <a:pt x="11258" y="1725"/>
                </a:cubicBezTo>
                <a:cubicBezTo>
                  <a:pt x="11252" y="1725"/>
                  <a:pt x="11246" y="1725"/>
                  <a:pt x="11246" y="1720"/>
                </a:cubicBezTo>
                <a:cubicBezTo>
                  <a:pt x="11241" y="1720"/>
                  <a:pt x="11241" y="1708"/>
                  <a:pt x="11235" y="1708"/>
                </a:cubicBezTo>
                <a:cubicBezTo>
                  <a:pt x="11235" y="1708"/>
                  <a:pt x="11229" y="1708"/>
                  <a:pt x="11223" y="1708"/>
                </a:cubicBezTo>
                <a:cubicBezTo>
                  <a:pt x="11211" y="1702"/>
                  <a:pt x="11211" y="1702"/>
                  <a:pt x="11211" y="1702"/>
                </a:cubicBezTo>
                <a:cubicBezTo>
                  <a:pt x="11211" y="1702"/>
                  <a:pt x="11211" y="1696"/>
                  <a:pt x="11205" y="1690"/>
                </a:cubicBezTo>
                <a:cubicBezTo>
                  <a:pt x="11199" y="1690"/>
                  <a:pt x="11199" y="1690"/>
                  <a:pt x="11193" y="1690"/>
                </a:cubicBezTo>
                <a:cubicBezTo>
                  <a:pt x="11181" y="1684"/>
                  <a:pt x="11181" y="1684"/>
                  <a:pt x="11181" y="1684"/>
                </a:cubicBezTo>
                <a:cubicBezTo>
                  <a:pt x="11175" y="1678"/>
                  <a:pt x="11175" y="1678"/>
                  <a:pt x="11169" y="1672"/>
                </a:cubicBezTo>
                <a:cubicBezTo>
                  <a:pt x="11169" y="1672"/>
                  <a:pt x="11163" y="1672"/>
                  <a:pt x="11158" y="1672"/>
                </a:cubicBezTo>
                <a:cubicBezTo>
                  <a:pt x="11152" y="1666"/>
                  <a:pt x="11140" y="1666"/>
                  <a:pt x="11134" y="1666"/>
                </a:cubicBezTo>
                <a:cubicBezTo>
                  <a:pt x="11122" y="1666"/>
                  <a:pt x="11116" y="1672"/>
                  <a:pt x="11104" y="1672"/>
                </a:cubicBezTo>
                <a:cubicBezTo>
                  <a:pt x="11098" y="1672"/>
                  <a:pt x="11092" y="1672"/>
                  <a:pt x="11086" y="1672"/>
                </a:cubicBezTo>
                <a:cubicBezTo>
                  <a:pt x="11080" y="1672"/>
                  <a:pt x="11080" y="1672"/>
                  <a:pt x="11080" y="1672"/>
                </a:cubicBezTo>
                <a:cubicBezTo>
                  <a:pt x="11075" y="1672"/>
                  <a:pt x="11075" y="1666"/>
                  <a:pt x="11069" y="1666"/>
                </a:cubicBezTo>
                <a:cubicBezTo>
                  <a:pt x="11063" y="1666"/>
                  <a:pt x="11063" y="1660"/>
                  <a:pt x="11057" y="1660"/>
                </a:cubicBezTo>
                <a:cubicBezTo>
                  <a:pt x="11045" y="1654"/>
                  <a:pt x="11045" y="1648"/>
                  <a:pt x="11039" y="1642"/>
                </a:cubicBezTo>
                <a:cubicBezTo>
                  <a:pt x="11003" y="1642"/>
                  <a:pt x="11003" y="1642"/>
                  <a:pt x="11003" y="1642"/>
                </a:cubicBezTo>
                <a:cubicBezTo>
                  <a:pt x="11003" y="1648"/>
                  <a:pt x="11003" y="1654"/>
                  <a:pt x="11003" y="1654"/>
                </a:cubicBezTo>
                <a:cubicBezTo>
                  <a:pt x="10997" y="1660"/>
                  <a:pt x="11003" y="1666"/>
                  <a:pt x="10997" y="1666"/>
                </a:cubicBezTo>
                <a:cubicBezTo>
                  <a:pt x="10991" y="1666"/>
                  <a:pt x="10991" y="1666"/>
                  <a:pt x="10986" y="1666"/>
                </a:cubicBezTo>
                <a:cubicBezTo>
                  <a:pt x="10974" y="1666"/>
                  <a:pt x="10974" y="1666"/>
                  <a:pt x="10974" y="1666"/>
                </a:cubicBezTo>
                <a:cubicBezTo>
                  <a:pt x="10968" y="1666"/>
                  <a:pt x="10962" y="1660"/>
                  <a:pt x="10962" y="1660"/>
                </a:cubicBezTo>
                <a:cubicBezTo>
                  <a:pt x="10962" y="1654"/>
                  <a:pt x="10962" y="1654"/>
                  <a:pt x="10962" y="1648"/>
                </a:cubicBezTo>
                <a:cubicBezTo>
                  <a:pt x="10968" y="1642"/>
                  <a:pt x="10968" y="1636"/>
                  <a:pt x="10968" y="1631"/>
                </a:cubicBezTo>
                <a:cubicBezTo>
                  <a:pt x="10968" y="1631"/>
                  <a:pt x="10974" y="1625"/>
                  <a:pt x="10968" y="1625"/>
                </a:cubicBezTo>
                <a:cubicBezTo>
                  <a:pt x="10968" y="1625"/>
                  <a:pt x="10962" y="1625"/>
                  <a:pt x="10962" y="1619"/>
                </a:cubicBezTo>
                <a:cubicBezTo>
                  <a:pt x="10956" y="1619"/>
                  <a:pt x="10950" y="1619"/>
                  <a:pt x="10950" y="1613"/>
                </a:cubicBezTo>
                <a:cubicBezTo>
                  <a:pt x="10944" y="1613"/>
                  <a:pt x="10950" y="1607"/>
                  <a:pt x="10950" y="1601"/>
                </a:cubicBezTo>
                <a:cubicBezTo>
                  <a:pt x="10944" y="1595"/>
                  <a:pt x="10944" y="1595"/>
                  <a:pt x="10944" y="1589"/>
                </a:cubicBezTo>
                <a:cubicBezTo>
                  <a:pt x="10909" y="1589"/>
                  <a:pt x="10909" y="1589"/>
                  <a:pt x="10909" y="1589"/>
                </a:cubicBezTo>
                <a:cubicBezTo>
                  <a:pt x="10909" y="1589"/>
                  <a:pt x="10903" y="1589"/>
                  <a:pt x="10897" y="1595"/>
                </a:cubicBezTo>
                <a:cubicBezTo>
                  <a:pt x="10897" y="1595"/>
                  <a:pt x="10897" y="1607"/>
                  <a:pt x="10885" y="1607"/>
                </a:cubicBezTo>
                <a:cubicBezTo>
                  <a:pt x="10879" y="1607"/>
                  <a:pt x="10879" y="1601"/>
                  <a:pt x="10873" y="1601"/>
                </a:cubicBezTo>
                <a:cubicBezTo>
                  <a:pt x="10867" y="1595"/>
                  <a:pt x="10861" y="1595"/>
                  <a:pt x="10861" y="1595"/>
                </a:cubicBezTo>
                <a:cubicBezTo>
                  <a:pt x="10855" y="1589"/>
                  <a:pt x="10861" y="1589"/>
                  <a:pt x="10855" y="1583"/>
                </a:cubicBezTo>
                <a:cubicBezTo>
                  <a:pt x="10849" y="1583"/>
                  <a:pt x="10837" y="1589"/>
                  <a:pt x="10831" y="1583"/>
                </a:cubicBezTo>
                <a:cubicBezTo>
                  <a:pt x="10820" y="1583"/>
                  <a:pt x="10814" y="1583"/>
                  <a:pt x="10808" y="1577"/>
                </a:cubicBezTo>
                <a:cubicBezTo>
                  <a:pt x="10802" y="1577"/>
                  <a:pt x="10796" y="1577"/>
                  <a:pt x="10796" y="1577"/>
                </a:cubicBezTo>
                <a:cubicBezTo>
                  <a:pt x="10796" y="1565"/>
                  <a:pt x="10796" y="1565"/>
                  <a:pt x="10796" y="1565"/>
                </a:cubicBezTo>
                <a:cubicBezTo>
                  <a:pt x="10796" y="1565"/>
                  <a:pt x="10802" y="1565"/>
                  <a:pt x="10808" y="1565"/>
                </a:cubicBezTo>
                <a:lnTo>
                  <a:pt x="10814" y="1565"/>
                </a:lnTo>
                <a:cubicBezTo>
                  <a:pt x="10820" y="1565"/>
                  <a:pt x="10825" y="1565"/>
                  <a:pt x="10831" y="1565"/>
                </a:cubicBezTo>
                <a:cubicBezTo>
                  <a:pt x="10831" y="1542"/>
                  <a:pt x="10831" y="1542"/>
                  <a:pt x="10831" y="1542"/>
                </a:cubicBezTo>
                <a:cubicBezTo>
                  <a:pt x="10831" y="1536"/>
                  <a:pt x="10825" y="1530"/>
                  <a:pt x="10825" y="1530"/>
                </a:cubicBezTo>
                <a:cubicBezTo>
                  <a:pt x="10820" y="1524"/>
                  <a:pt x="10820" y="1518"/>
                  <a:pt x="10814" y="1518"/>
                </a:cubicBezTo>
                <a:lnTo>
                  <a:pt x="10808" y="1518"/>
                </a:lnTo>
                <a:cubicBezTo>
                  <a:pt x="10796" y="1518"/>
                  <a:pt x="10790" y="1518"/>
                  <a:pt x="10778" y="1518"/>
                </a:cubicBezTo>
                <a:cubicBezTo>
                  <a:pt x="10772" y="1518"/>
                  <a:pt x="10766" y="1518"/>
                  <a:pt x="10754" y="1512"/>
                </a:cubicBezTo>
                <a:cubicBezTo>
                  <a:pt x="10748" y="1512"/>
                  <a:pt x="10748" y="1506"/>
                  <a:pt x="10748" y="1500"/>
                </a:cubicBezTo>
                <a:cubicBezTo>
                  <a:pt x="10743" y="1500"/>
                  <a:pt x="10743" y="1494"/>
                  <a:pt x="10736" y="1494"/>
                </a:cubicBezTo>
                <a:cubicBezTo>
                  <a:pt x="10736" y="1488"/>
                  <a:pt x="10731" y="1488"/>
                  <a:pt x="10731" y="1488"/>
                </a:cubicBezTo>
                <a:cubicBezTo>
                  <a:pt x="10719" y="1494"/>
                  <a:pt x="10719" y="1494"/>
                  <a:pt x="10719" y="1494"/>
                </a:cubicBezTo>
                <a:cubicBezTo>
                  <a:pt x="10719" y="1524"/>
                  <a:pt x="10719" y="1524"/>
                  <a:pt x="10719" y="1524"/>
                </a:cubicBezTo>
                <a:cubicBezTo>
                  <a:pt x="10707" y="1530"/>
                  <a:pt x="10695" y="1530"/>
                  <a:pt x="10683" y="1530"/>
                </a:cubicBezTo>
                <a:cubicBezTo>
                  <a:pt x="10683" y="1506"/>
                  <a:pt x="10683" y="1506"/>
                  <a:pt x="10683" y="1506"/>
                </a:cubicBezTo>
                <a:cubicBezTo>
                  <a:pt x="10683" y="1500"/>
                  <a:pt x="10689" y="1500"/>
                  <a:pt x="10689" y="1494"/>
                </a:cubicBezTo>
                <a:cubicBezTo>
                  <a:pt x="10695" y="1488"/>
                  <a:pt x="10701" y="1488"/>
                  <a:pt x="10701" y="1482"/>
                </a:cubicBezTo>
                <a:cubicBezTo>
                  <a:pt x="10701" y="1482"/>
                  <a:pt x="10701" y="1476"/>
                  <a:pt x="10701" y="1470"/>
                </a:cubicBezTo>
                <a:cubicBezTo>
                  <a:pt x="10624" y="1470"/>
                  <a:pt x="10624" y="1470"/>
                  <a:pt x="10624" y="1470"/>
                </a:cubicBezTo>
                <a:cubicBezTo>
                  <a:pt x="10624" y="1488"/>
                  <a:pt x="10630" y="1494"/>
                  <a:pt x="10624" y="1506"/>
                </a:cubicBezTo>
                <a:cubicBezTo>
                  <a:pt x="10624" y="1512"/>
                  <a:pt x="10618" y="1512"/>
                  <a:pt x="10618" y="1518"/>
                </a:cubicBezTo>
                <a:cubicBezTo>
                  <a:pt x="10618" y="1530"/>
                  <a:pt x="10618" y="1530"/>
                  <a:pt x="10618" y="1530"/>
                </a:cubicBezTo>
                <a:cubicBezTo>
                  <a:pt x="10618" y="1536"/>
                  <a:pt x="10624" y="1536"/>
                  <a:pt x="10624" y="1542"/>
                </a:cubicBezTo>
                <a:cubicBezTo>
                  <a:pt x="10606" y="1542"/>
                  <a:pt x="10606" y="1542"/>
                  <a:pt x="10606" y="1542"/>
                </a:cubicBezTo>
                <a:cubicBezTo>
                  <a:pt x="10606" y="1536"/>
                  <a:pt x="10612" y="1536"/>
                  <a:pt x="10612" y="1530"/>
                </a:cubicBezTo>
                <a:cubicBezTo>
                  <a:pt x="10612" y="1524"/>
                  <a:pt x="10612" y="1518"/>
                  <a:pt x="10612" y="1512"/>
                </a:cubicBezTo>
                <a:cubicBezTo>
                  <a:pt x="10612" y="1506"/>
                  <a:pt x="10606" y="1500"/>
                  <a:pt x="10606" y="1494"/>
                </a:cubicBezTo>
                <a:cubicBezTo>
                  <a:pt x="10600" y="1488"/>
                  <a:pt x="10600" y="1488"/>
                  <a:pt x="10594" y="1488"/>
                </a:cubicBezTo>
                <a:cubicBezTo>
                  <a:pt x="10570" y="1488"/>
                  <a:pt x="10570" y="1488"/>
                  <a:pt x="10570" y="1488"/>
                </a:cubicBezTo>
                <a:cubicBezTo>
                  <a:pt x="10570" y="1548"/>
                  <a:pt x="10570" y="1548"/>
                  <a:pt x="10570" y="1548"/>
                </a:cubicBezTo>
                <a:cubicBezTo>
                  <a:pt x="10529" y="1548"/>
                  <a:pt x="10529" y="1548"/>
                  <a:pt x="10529" y="1548"/>
                </a:cubicBezTo>
                <a:cubicBezTo>
                  <a:pt x="10529" y="1536"/>
                  <a:pt x="10529" y="1530"/>
                  <a:pt x="10529" y="1512"/>
                </a:cubicBezTo>
                <a:cubicBezTo>
                  <a:pt x="10529" y="1512"/>
                  <a:pt x="10529" y="1506"/>
                  <a:pt x="10529" y="1500"/>
                </a:cubicBezTo>
                <a:cubicBezTo>
                  <a:pt x="10529" y="1500"/>
                  <a:pt x="10529" y="1500"/>
                  <a:pt x="10529" y="1494"/>
                </a:cubicBezTo>
                <a:cubicBezTo>
                  <a:pt x="10553" y="1494"/>
                  <a:pt x="10553" y="1494"/>
                  <a:pt x="10553" y="1494"/>
                </a:cubicBezTo>
                <a:cubicBezTo>
                  <a:pt x="10559" y="1494"/>
                  <a:pt x="10559" y="1494"/>
                  <a:pt x="10565" y="1494"/>
                </a:cubicBezTo>
                <a:lnTo>
                  <a:pt x="10570" y="1494"/>
                </a:lnTo>
                <a:cubicBezTo>
                  <a:pt x="10570" y="1459"/>
                  <a:pt x="10570" y="1459"/>
                  <a:pt x="10570" y="1459"/>
                </a:cubicBezTo>
                <a:cubicBezTo>
                  <a:pt x="10559" y="1459"/>
                  <a:pt x="10559" y="1459"/>
                  <a:pt x="10559" y="1459"/>
                </a:cubicBezTo>
                <a:cubicBezTo>
                  <a:pt x="10547" y="1465"/>
                  <a:pt x="10541" y="1470"/>
                  <a:pt x="10529" y="1476"/>
                </a:cubicBezTo>
                <a:cubicBezTo>
                  <a:pt x="10529" y="1476"/>
                  <a:pt x="10523" y="1482"/>
                  <a:pt x="10517" y="1482"/>
                </a:cubicBezTo>
                <a:cubicBezTo>
                  <a:pt x="10517" y="1482"/>
                  <a:pt x="10511" y="1476"/>
                  <a:pt x="10505" y="1476"/>
                </a:cubicBezTo>
                <a:lnTo>
                  <a:pt x="10499" y="1476"/>
                </a:lnTo>
                <a:cubicBezTo>
                  <a:pt x="10493" y="1476"/>
                  <a:pt x="10488" y="1482"/>
                  <a:pt x="10488" y="1488"/>
                </a:cubicBezTo>
                <a:cubicBezTo>
                  <a:pt x="10488" y="1500"/>
                  <a:pt x="10482" y="1506"/>
                  <a:pt x="10476" y="1512"/>
                </a:cubicBezTo>
                <a:cubicBezTo>
                  <a:pt x="10470" y="1518"/>
                  <a:pt x="10464" y="1518"/>
                  <a:pt x="10458" y="1518"/>
                </a:cubicBezTo>
                <a:cubicBezTo>
                  <a:pt x="10452" y="1518"/>
                  <a:pt x="10452" y="1518"/>
                  <a:pt x="10452" y="1518"/>
                </a:cubicBezTo>
                <a:cubicBezTo>
                  <a:pt x="10446" y="1518"/>
                  <a:pt x="10446" y="1518"/>
                  <a:pt x="10440" y="1518"/>
                </a:cubicBezTo>
                <a:cubicBezTo>
                  <a:pt x="10434" y="1518"/>
                  <a:pt x="10434" y="1506"/>
                  <a:pt x="10428" y="1506"/>
                </a:cubicBezTo>
                <a:cubicBezTo>
                  <a:pt x="10434" y="1500"/>
                  <a:pt x="10434" y="1500"/>
                  <a:pt x="10434" y="1494"/>
                </a:cubicBezTo>
                <a:cubicBezTo>
                  <a:pt x="10440" y="1488"/>
                  <a:pt x="10446" y="1488"/>
                  <a:pt x="10446" y="1488"/>
                </a:cubicBezTo>
                <a:cubicBezTo>
                  <a:pt x="10411" y="1488"/>
                  <a:pt x="10411" y="1488"/>
                  <a:pt x="10411" y="1488"/>
                </a:cubicBezTo>
                <a:cubicBezTo>
                  <a:pt x="10393" y="1488"/>
                  <a:pt x="10387" y="1488"/>
                  <a:pt x="10375" y="1494"/>
                </a:cubicBezTo>
                <a:cubicBezTo>
                  <a:pt x="10369" y="1494"/>
                  <a:pt x="10363" y="1500"/>
                  <a:pt x="10357" y="1500"/>
                </a:cubicBezTo>
                <a:cubicBezTo>
                  <a:pt x="10351" y="1500"/>
                  <a:pt x="10345" y="1500"/>
                  <a:pt x="10345" y="1506"/>
                </a:cubicBezTo>
                <a:cubicBezTo>
                  <a:pt x="10345" y="1512"/>
                  <a:pt x="10345" y="1518"/>
                  <a:pt x="10345" y="1518"/>
                </a:cubicBezTo>
                <a:cubicBezTo>
                  <a:pt x="10345" y="1524"/>
                  <a:pt x="10345" y="1530"/>
                  <a:pt x="10351" y="1530"/>
                </a:cubicBezTo>
                <a:cubicBezTo>
                  <a:pt x="10351" y="1536"/>
                  <a:pt x="10351" y="1542"/>
                  <a:pt x="10357" y="1542"/>
                </a:cubicBezTo>
                <a:cubicBezTo>
                  <a:pt x="10369" y="1548"/>
                  <a:pt x="10375" y="1548"/>
                  <a:pt x="10381" y="1548"/>
                </a:cubicBezTo>
                <a:cubicBezTo>
                  <a:pt x="10393" y="1548"/>
                  <a:pt x="10393" y="1548"/>
                  <a:pt x="10404" y="1548"/>
                </a:cubicBezTo>
                <a:cubicBezTo>
                  <a:pt x="10404" y="1571"/>
                  <a:pt x="10404" y="1571"/>
                  <a:pt x="10404" y="1571"/>
                </a:cubicBezTo>
                <a:cubicBezTo>
                  <a:pt x="10381" y="1571"/>
                  <a:pt x="10381" y="1571"/>
                  <a:pt x="10381" y="1571"/>
                </a:cubicBezTo>
                <a:cubicBezTo>
                  <a:pt x="10375" y="1571"/>
                  <a:pt x="10375" y="1565"/>
                  <a:pt x="10369" y="1565"/>
                </a:cubicBezTo>
                <a:cubicBezTo>
                  <a:pt x="10357" y="1565"/>
                  <a:pt x="10351" y="1565"/>
                  <a:pt x="10345" y="1565"/>
                </a:cubicBezTo>
                <a:cubicBezTo>
                  <a:pt x="10333" y="1565"/>
                  <a:pt x="10327" y="1565"/>
                  <a:pt x="10322" y="1565"/>
                </a:cubicBezTo>
                <a:cubicBezTo>
                  <a:pt x="10316" y="1559"/>
                  <a:pt x="10310" y="1559"/>
                  <a:pt x="10310" y="1559"/>
                </a:cubicBezTo>
                <a:cubicBezTo>
                  <a:pt x="10286" y="1559"/>
                  <a:pt x="10286" y="1559"/>
                  <a:pt x="10286" y="1559"/>
                </a:cubicBezTo>
                <a:cubicBezTo>
                  <a:pt x="10286" y="1571"/>
                  <a:pt x="10286" y="1577"/>
                  <a:pt x="10286" y="1589"/>
                </a:cubicBezTo>
                <a:cubicBezTo>
                  <a:pt x="10286" y="1595"/>
                  <a:pt x="10286" y="1601"/>
                  <a:pt x="10286" y="1601"/>
                </a:cubicBezTo>
                <a:cubicBezTo>
                  <a:pt x="10286" y="1607"/>
                  <a:pt x="10280" y="1607"/>
                  <a:pt x="10280" y="1613"/>
                </a:cubicBezTo>
                <a:cubicBezTo>
                  <a:pt x="10280" y="1619"/>
                  <a:pt x="10274" y="1619"/>
                  <a:pt x="10268" y="1619"/>
                </a:cubicBezTo>
                <a:cubicBezTo>
                  <a:pt x="10268" y="1613"/>
                  <a:pt x="10268" y="1607"/>
                  <a:pt x="10268" y="1595"/>
                </a:cubicBezTo>
                <a:cubicBezTo>
                  <a:pt x="10268" y="1595"/>
                  <a:pt x="10268" y="1589"/>
                  <a:pt x="10268" y="1583"/>
                </a:cubicBezTo>
                <a:cubicBezTo>
                  <a:pt x="10262" y="1583"/>
                  <a:pt x="10256" y="1583"/>
                  <a:pt x="10256" y="1577"/>
                </a:cubicBezTo>
                <a:cubicBezTo>
                  <a:pt x="10250" y="1577"/>
                  <a:pt x="10245" y="1583"/>
                  <a:pt x="10245" y="1577"/>
                </a:cubicBezTo>
                <a:cubicBezTo>
                  <a:pt x="10238" y="1577"/>
                  <a:pt x="10233" y="1571"/>
                  <a:pt x="10233" y="1571"/>
                </a:cubicBezTo>
                <a:cubicBezTo>
                  <a:pt x="10227" y="1571"/>
                  <a:pt x="10227" y="1565"/>
                  <a:pt x="10221" y="1559"/>
                </a:cubicBezTo>
                <a:cubicBezTo>
                  <a:pt x="10221" y="1559"/>
                  <a:pt x="10215" y="1559"/>
                  <a:pt x="10209" y="1559"/>
                </a:cubicBezTo>
                <a:cubicBezTo>
                  <a:pt x="10203" y="1554"/>
                  <a:pt x="10197" y="1542"/>
                  <a:pt x="10185" y="1542"/>
                </a:cubicBezTo>
                <a:cubicBezTo>
                  <a:pt x="10179" y="1542"/>
                  <a:pt x="10173" y="1548"/>
                  <a:pt x="10167" y="1548"/>
                </a:cubicBezTo>
                <a:cubicBezTo>
                  <a:pt x="10167" y="1565"/>
                  <a:pt x="10167" y="1565"/>
                  <a:pt x="10167" y="1565"/>
                </a:cubicBezTo>
                <a:cubicBezTo>
                  <a:pt x="10167" y="1571"/>
                  <a:pt x="10173" y="1577"/>
                  <a:pt x="10173" y="1577"/>
                </a:cubicBezTo>
                <a:cubicBezTo>
                  <a:pt x="10173" y="1583"/>
                  <a:pt x="10179" y="1589"/>
                  <a:pt x="10179" y="1595"/>
                </a:cubicBezTo>
                <a:cubicBezTo>
                  <a:pt x="10179" y="1601"/>
                  <a:pt x="10167" y="1607"/>
                  <a:pt x="10167" y="1619"/>
                </a:cubicBezTo>
                <a:cubicBezTo>
                  <a:pt x="10167" y="1619"/>
                  <a:pt x="10173" y="1625"/>
                  <a:pt x="10173" y="1631"/>
                </a:cubicBezTo>
                <a:cubicBezTo>
                  <a:pt x="10167" y="1631"/>
                  <a:pt x="10161" y="1631"/>
                  <a:pt x="10161" y="1636"/>
                </a:cubicBezTo>
                <a:cubicBezTo>
                  <a:pt x="10156" y="1642"/>
                  <a:pt x="10150" y="1648"/>
                  <a:pt x="10144" y="1648"/>
                </a:cubicBezTo>
                <a:cubicBezTo>
                  <a:pt x="10138" y="1648"/>
                  <a:pt x="10132" y="1648"/>
                  <a:pt x="10126" y="1642"/>
                </a:cubicBezTo>
                <a:cubicBezTo>
                  <a:pt x="10126" y="1642"/>
                  <a:pt x="10126" y="1636"/>
                  <a:pt x="10126" y="1631"/>
                </a:cubicBezTo>
                <a:cubicBezTo>
                  <a:pt x="10126" y="1625"/>
                  <a:pt x="10120" y="1625"/>
                  <a:pt x="10120" y="1619"/>
                </a:cubicBezTo>
                <a:cubicBezTo>
                  <a:pt x="10120" y="1619"/>
                  <a:pt x="10120" y="1613"/>
                  <a:pt x="10120" y="1607"/>
                </a:cubicBezTo>
                <a:cubicBezTo>
                  <a:pt x="10114" y="1613"/>
                  <a:pt x="10114" y="1613"/>
                  <a:pt x="10108" y="1613"/>
                </a:cubicBezTo>
                <a:cubicBezTo>
                  <a:pt x="10102" y="1619"/>
                  <a:pt x="10108" y="1625"/>
                  <a:pt x="10108" y="1631"/>
                </a:cubicBezTo>
                <a:cubicBezTo>
                  <a:pt x="10102" y="1631"/>
                  <a:pt x="10096" y="1631"/>
                  <a:pt x="10096" y="1631"/>
                </a:cubicBezTo>
                <a:cubicBezTo>
                  <a:pt x="10084" y="1631"/>
                  <a:pt x="10079" y="1631"/>
                  <a:pt x="10072" y="1631"/>
                </a:cubicBezTo>
                <a:cubicBezTo>
                  <a:pt x="10067" y="1648"/>
                  <a:pt x="10067" y="1648"/>
                  <a:pt x="10067" y="1648"/>
                </a:cubicBezTo>
                <a:cubicBezTo>
                  <a:pt x="10072" y="1654"/>
                  <a:pt x="10072" y="1660"/>
                  <a:pt x="10072" y="1660"/>
                </a:cubicBezTo>
                <a:cubicBezTo>
                  <a:pt x="10079" y="1666"/>
                  <a:pt x="10084" y="1660"/>
                  <a:pt x="10084" y="1660"/>
                </a:cubicBezTo>
                <a:cubicBezTo>
                  <a:pt x="10090" y="1666"/>
                  <a:pt x="10096" y="1666"/>
                  <a:pt x="10096" y="1666"/>
                </a:cubicBezTo>
                <a:cubicBezTo>
                  <a:pt x="10096" y="1672"/>
                  <a:pt x="10096" y="1678"/>
                  <a:pt x="10096" y="1678"/>
                </a:cubicBezTo>
                <a:cubicBezTo>
                  <a:pt x="10096" y="1690"/>
                  <a:pt x="10096" y="1690"/>
                  <a:pt x="10096" y="1690"/>
                </a:cubicBezTo>
                <a:cubicBezTo>
                  <a:pt x="10096" y="1696"/>
                  <a:pt x="10090" y="1696"/>
                  <a:pt x="10090" y="1702"/>
                </a:cubicBezTo>
                <a:cubicBezTo>
                  <a:pt x="10090" y="1702"/>
                  <a:pt x="10084" y="1702"/>
                  <a:pt x="10079" y="1702"/>
                </a:cubicBezTo>
                <a:cubicBezTo>
                  <a:pt x="10072" y="1696"/>
                  <a:pt x="10072" y="1690"/>
                  <a:pt x="10067" y="1690"/>
                </a:cubicBezTo>
                <a:cubicBezTo>
                  <a:pt x="10061" y="1684"/>
                  <a:pt x="10055" y="1690"/>
                  <a:pt x="10043" y="1690"/>
                </a:cubicBezTo>
                <a:cubicBezTo>
                  <a:pt x="10037" y="1690"/>
                  <a:pt x="10031" y="1684"/>
                  <a:pt x="10031" y="1684"/>
                </a:cubicBezTo>
                <a:cubicBezTo>
                  <a:pt x="10031" y="1672"/>
                  <a:pt x="10037" y="1660"/>
                  <a:pt x="10037" y="1648"/>
                </a:cubicBezTo>
                <a:cubicBezTo>
                  <a:pt x="10037" y="1642"/>
                  <a:pt x="10031" y="1642"/>
                  <a:pt x="10031" y="1636"/>
                </a:cubicBezTo>
                <a:cubicBezTo>
                  <a:pt x="10019" y="1636"/>
                  <a:pt x="10019" y="1642"/>
                  <a:pt x="10013" y="1642"/>
                </a:cubicBezTo>
                <a:cubicBezTo>
                  <a:pt x="10013" y="1678"/>
                  <a:pt x="10013" y="1678"/>
                  <a:pt x="10013" y="1678"/>
                </a:cubicBezTo>
                <a:cubicBezTo>
                  <a:pt x="10007" y="1678"/>
                  <a:pt x="10007" y="1684"/>
                  <a:pt x="10001" y="1684"/>
                </a:cubicBezTo>
                <a:cubicBezTo>
                  <a:pt x="9995" y="1684"/>
                  <a:pt x="9990" y="1678"/>
                  <a:pt x="9983" y="1678"/>
                </a:cubicBezTo>
                <a:cubicBezTo>
                  <a:pt x="9972" y="1678"/>
                  <a:pt x="9966" y="1684"/>
                  <a:pt x="9954" y="1690"/>
                </a:cubicBezTo>
                <a:cubicBezTo>
                  <a:pt x="9954" y="1690"/>
                  <a:pt x="9954" y="1696"/>
                  <a:pt x="9960" y="1702"/>
                </a:cubicBezTo>
                <a:cubicBezTo>
                  <a:pt x="9960" y="1702"/>
                  <a:pt x="9966" y="1702"/>
                  <a:pt x="9966" y="1708"/>
                </a:cubicBezTo>
                <a:cubicBezTo>
                  <a:pt x="9966" y="1708"/>
                  <a:pt x="9966" y="1714"/>
                  <a:pt x="9966" y="1720"/>
                </a:cubicBezTo>
                <a:cubicBezTo>
                  <a:pt x="9954" y="1720"/>
                  <a:pt x="9948" y="1714"/>
                  <a:pt x="9936" y="1720"/>
                </a:cubicBezTo>
                <a:cubicBezTo>
                  <a:pt x="9930" y="1720"/>
                  <a:pt x="9924" y="1720"/>
                  <a:pt x="9924" y="1720"/>
                </a:cubicBezTo>
                <a:cubicBezTo>
                  <a:pt x="9918" y="1720"/>
                  <a:pt x="9912" y="1720"/>
                  <a:pt x="9912" y="1720"/>
                </a:cubicBezTo>
                <a:cubicBezTo>
                  <a:pt x="9906" y="1720"/>
                  <a:pt x="9906" y="1725"/>
                  <a:pt x="9901" y="1725"/>
                </a:cubicBezTo>
                <a:cubicBezTo>
                  <a:pt x="9895" y="1731"/>
                  <a:pt x="9901" y="1737"/>
                  <a:pt x="9895" y="1737"/>
                </a:cubicBezTo>
                <a:cubicBezTo>
                  <a:pt x="9895" y="1743"/>
                  <a:pt x="9889" y="1743"/>
                  <a:pt x="9883" y="1743"/>
                </a:cubicBezTo>
                <a:cubicBezTo>
                  <a:pt x="9883" y="1743"/>
                  <a:pt x="9877" y="1749"/>
                  <a:pt x="9877" y="1755"/>
                </a:cubicBezTo>
                <a:cubicBezTo>
                  <a:pt x="9871" y="1755"/>
                  <a:pt x="9877" y="1761"/>
                  <a:pt x="9871" y="1767"/>
                </a:cubicBezTo>
                <a:cubicBezTo>
                  <a:pt x="9871" y="1767"/>
                  <a:pt x="9865" y="1761"/>
                  <a:pt x="9859" y="1767"/>
                </a:cubicBezTo>
                <a:cubicBezTo>
                  <a:pt x="9853" y="1767"/>
                  <a:pt x="9853" y="1773"/>
                  <a:pt x="9847" y="1779"/>
                </a:cubicBezTo>
                <a:cubicBezTo>
                  <a:pt x="9871" y="1779"/>
                  <a:pt x="9871" y="1779"/>
                  <a:pt x="9871" y="1779"/>
                </a:cubicBezTo>
                <a:cubicBezTo>
                  <a:pt x="9877" y="1779"/>
                  <a:pt x="9877" y="1779"/>
                  <a:pt x="9883" y="1773"/>
                </a:cubicBezTo>
                <a:cubicBezTo>
                  <a:pt x="9889" y="1773"/>
                  <a:pt x="9889" y="1767"/>
                  <a:pt x="9889" y="1761"/>
                </a:cubicBezTo>
                <a:cubicBezTo>
                  <a:pt x="9895" y="1761"/>
                  <a:pt x="9901" y="1761"/>
                  <a:pt x="9901" y="1755"/>
                </a:cubicBezTo>
                <a:cubicBezTo>
                  <a:pt x="9906" y="1755"/>
                  <a:pt x="9912" y="1755"/>
                  <a:pt x="9912" y="1755"/>
                </a:cubicBezTo>
                <a:cubicBezTo>
                  <a:pt x="9918" y="1755"/>
                  <a:pt x="9924" y="1755"/>
                  <a:pt x="9924" y="1755"/>
                </a:cubicBezTo>
                <a:cubicBezTo>
                  <a:pt x="9930" y="1755"/>
                  <a:pt x="9936" y="1761"/>
                  <a:pt x="9936" y="1755"/>
                </a:cubicBezTo>
                <a:cubicBezTo>
                  <a:pt x="9942" y="1755"/>
                  <a:pt x="9942" y="1749"/>
                  <a:pt x="9948" y="1749"/>
                </a:cubicBezTo>
                <a:cubicBezTo>
                  <a:pt x="9954" y="1743"/>
                  <a:pt x="9948" y="1737"/>
                  <a:pt x="9954" y="1737"/>
                </a:cubicBezTo>
                <a:cubicBezTo>
                  <a:pt x="9960" y="1737"/>
                  <a:pt x="9960" y="1737"/>
                  <a:pt x="9966" y="1737"/>
                </a:cubicBezTo>
                <a:cubicBezTo>
                  <a:pt x="9972" y="1737"/>
                  <a:pt x="9972" y="1737"/>
                  <a:pt x="9978" y="1737"/>
                </a:cubicBezTo>
                <a:cubicBezTo>
                  <a:pt x="9983" y="1737"/>
                  <a:pt x="9983" y="1731"/>
                  <a:pt x="9990" y="1725"/>
                </a:cubicBezTo>
                <a:cubicBezTo>
                  <a:pt x="10001" y="1725"/>
                  <a:pt x="10007" y="1725"/>
                  <a:pt x="10019" y="1725"/>
                </a:cubicBezTo>
                <a:cubicBezTo>
                  <a:pt x="10031" y="1725"/>
                  <a:pt x="10037" y="1725"/>
                  <a:pt x="10049" y="1725"/>
                </a:cubicBezTo>
                <a:cubicBezTo>
                  <a:pt x="10055" y="1731"/>
                  <a:pt x="10055" y="1737"/>
                  <a:pt x="10061" y="1737"/>
                </a:cubicBezTo>
                <a:cubicBezTo>
                  <a:pt x="10055" y="1749"/>
                  <a:pt x="10055" y="1749"/>
                  <a:pt x="10055" y="1749"/>
                </a:cubicBezTo>
                <a:cubicBezTo>
                  <a:pt x="10043" y="1749"/>
                  <a:pt x="10037" y="1749"/>
                  <a:pt x="10031" y="1749"/>
                </a:cubicBezTo>
                <a:cubicBezTo>
                  <a:pt x="10025" y="1749"/>
                  <a:pt x="10025" y="1749"/>
                  <a:pt x="10019" y="1749"/>
                </a:cubicBezTo>
                <a:lnTo>
                  <a:pt x="10019" y="1761"/>
                </a:lnTo>
                <a:cubicBezTo>
                  <a:pt x="10013" y="1761"/>
                  <a:pt x="10007" y="1761"/>
                  <a:pt x="10007" y="1761"/>
                </a:cubicBezTo>
                <a:cubicBezTo>
                  <a:pt x="10001" y="1761"/>
                  <a:pt x="9995" y="1761"/>
                  <a:pt x="9995" y="1761"/>
                </a:cubicBezTo>
                <a:cubicBezTo>
                  <a:pt x="9990" y="1761"/>
                  <a:pt x="9983" y="1767"/>
                  <a:pt x="9983" y="1767"/>
                </a:cubicBezTo>
                <a:cubicBezTo>
                  <a:pt x="9983" y="1773"/>
                  <a:pt x="9983" y="1779"/>
                  <a:pt x="9978" y="1779"/>
                </a:cubicBezTo>
                <a:cubicBezTo>
                  <a:pt x="9978" y="1785"/>
                  <a:pt x="9978" y="1785"/>
                  <a:pt x="9972" y="1791"/>
                </a:cubicBezTo>
                <a:cubicBezTo>
                  <a:pt x="9972" y="1797"/>
                  <a:pt x="9966" y="1791"/>
                  <a:pt x="9966" y="1797"/>
                </a:cubicBezTo>
                <a:cubicBezTo>
                  <a:pt x="9960" y="1802"/>
                  <a:pt x="9960" y="1802"/>
                  <a:pt x="9960" y="1809"/>
                </a:cubicBezTo>
                <a:cubicBezTo>
                  <a:pt x="9954" y="1814"/>
                  <a:pt x="9960" y="1814"/>
                  <a:pt x="9960" y="1820"/>
                </a:cubicBezTo>
                <a:cubicBezTo>
                  <a:pt x="9960" y="1826"/>
                  <a:pt x="9960" y="1832"/>
                  <a:pt x="9960" y="1844"/>
                </a:cubicBezTo>
                <a:cubicBezTo>
                  <a:pt x="9942" y="1844"/>
                  <a:pt x="9930" y="1838"/>
                  <a:pt x="9924" y="1850"/>
                </a:cubicBezTo>
                <a:cubicBezTo>
                  <a:pt x="9918" y="1856"/>
                  <a:pt x="9918" y="1862"/>
                  <a:pt x="9912" y="1874"/>
                </a:cubicBezTo>
                <a:cubicBezTo>
                  <a:pt x="9912" y="1874"/>
                  <a:pt x="9906" y="1874"/>
                  <a:pt x="9901" y="1880"/>
                </a:cubicBezTo>
                <a:cubicBezTo>
                  <a:pt x="9901" y="1880"/>
                  <a:pt x="9895" y="1880"/>
                  <a:pt x="9889" y="1886"/>
                </a:cubicBezTo>
                <a:cubicBezTo>
                  <a:pt x="9889" y="1886"/>
                  <a:pt x="9889" y="1891"/>
                  <a:pt x="9883" y="1897"/>
                </a:cubicBezTo>
                <a:cubicBezTo>
                  <a:pt x="9883" y="1897"/>
                  <a:pt x="9877" y="1897"/>
                  <a:pt x="9877" y="1903"/>
                </a:cubicBezTo>
                <a:cubicBezTo>
                  <a:pt x="9871" y="1903"/>
                  <a:pt x="9865" y="1909"/>
                  <a:pt x="9865" y="1909"/>
                </a:cubicBezTo>
                <a:cubicBezTo>
                  <a:pt x="9859" y="1915"/>
                  <a:pt x="9865" y="1921"/>
                  <a:pt x="9865" y="1921"/>
                </a:cubicBezTo>
                <a:cubicBezTo>
                  <a:pt x="9865" y="1927"/>
                  <a:pt x="9865" y="1933"/>
                  <a:pt x="9865" y="1933"/>
                </a:cubicBezTo>
                <a:cubicBezTo>
                  <a:pt x="9859" y="1939"/>
                  <a:pt x="9853" y="1939"/>
                  <a:pt x="9853" y="1945"/>
                </a:cubicBezTo>
                <a:cubicBezTo>
                  <a:pt x="9847" y="1951"/>
                  <a:pt x="9841" y="1951"/>
                  <a:pt x="9841" y="1957"/>
                </a:cubicBezTo>
                <a:cubicBezTo>
                  <a:pt x="9841" y="1963"/>
                  <a:pt x="9841" y="1975"/>
                  <a:pt x="9841" y="1980"/>
                </a:cubicBezTo>
                <a:cubicBezTo>
                  <a:pt x="9841" y="1986"/>
                  <a:pt x="9835" y="1986"/>
                  <a:pt x="9835" y="1992"/>
                </a:cubicBezTo>
                <a:cubicBezTo>
                  <a:pt x="9835" y="1992"/>
                  <a:pt x="9835" y="1998"/>
                  <a:pt x="9835" y="2004"/>
                </a:cubicBezTo>
                <a:cubicBezTo>
                  <a:pt x="9829" y="1992"/>
                  <a:pt x="9829" y="1992"/>
                  <a:pt x="9829" y="1992"/>
                </a:cubicBezTo>
                <a:cubicBezTo>
                  <a:pt x="9829" y="1992"/>
                  <a:pt x="9824" y="1998"/>
                  <a:pt x="9818" y="1998"/>
                </a:cubicBezTo>
                <a:cubicBezTo>
                  <a:pt x="9812" y="2004"/>
                  <a:pt x="9806" y="2004"/>
                  <a:pt x="9800" y="2010"/>
                </a:cubicBezTo>
                <a:cubicBezTo>
                  <a:pt x="9795" y="2010"/>
                  <a:pt x="9795" y="2016"/>
                  <a:pt x="9789" y="2022"/>
                </a:cubicBezTo>
                <a:cubicBezTo>
                  <a:pt x="9783" y="2022"/>
                  <a:pt x="9783" y="2028"/>
                  <a:pt x="9777" y="2028"/>
                </a:cubicBezTo>
                <a:cubicBezTo>
                  <a:pt x="9777" y="2028"/>
                  <a:pt x="9771" y="2028"/>
                  <a:pt x="9765" y="2028"/>
                </a:cubicBezTo>
                <a:cubicBezTo>
                  <a:pt x="9765" y="2028"/>
                  <a:pt x="9753" y="2034"/>
                  <a:pt x="9747" y="2034"/>
                </a:cubicBezTo>
                <a:cubicBezTo>
                  <a:pt x="9747" y="2034"/>
                  <a:pt x="9741" y="2040"/>
                  <a:pt x="9736" y="2040"/>
                </a:cubicBezTo>
                <a:cubicBezTo>
                  <a:pt x="9741" y="2057"/>
                  <a:pt x="9741" y="2057"/>
                  <a:pt x="9741" y="2057"/>
                </a:cubicBezTo>
                <a:cubicBezTo>
                  <a:pt x="9747" y="2057"/>
                  <a:pt x="9747" y="2057"/>
                  <a:pt x="9753" y="2057"/>
                </a:cubicBezTo>
                <a:cubicBezTo>
                  <a:pt x="9759" y="2057"/>
                  <a:pt x="9759" y="2057"/>
                  <a:pt x="9765" y="2057"/>
                </a:cubicBezTo>
                <a:cubicBezTo>
                  <a:pt x="9789" y="2057"/>
                  <a:pt x="9789" y="2057"/>
                  <a:pt x="9789" y="2057"/>
                </a:cubicBezTo>
                <a:cubicBezTo>
                  <a:pt x="9789" y="2063"/>
                  <a:pt x="9783" y="2063"/>
                  <a:pt x="9783" y="2069"/>
                </a:cubicBezTo>
                <a:cubicBezTo>
                  <a:pt x="9783" y="2075"/>
                  <a:pt x="9783" y="2081"/>
                  <a:pt x="9783" y="2081"/>
                </a:cubicBezTo>
                <a:cubicBezTo>
                  <a:pt x="9783" y="2087"/>
                  <a:pt x="9777" y="2087"/>
                  <a:pt x="9771" y="2087"/>
                </a:cubicBezTo>
                <a:cubicBezTo>
                  <a:pt x="9771" y="2087"/>
                  <a:pt x="9765" y="2093"/>
                  <a:pt x="9759" y="2093"/>
                </a:cubicBezTo>
                <a:cubicBezTo>
                  <a:pt x="9753" y="2093"/>
                  <a:pt x="9753" y="2099"/>
                  <a:pt x="9747" y="2105"/>
                </a:cubicBezTo>
                <a:cubicBezTo>
                  <a:pt x="9747" y="2105"/>
                  <a:pt x="9736" y="2105"/>
                  <a:pt x="9730" y="2105"/>
                </a:cubicBezTo>
                <a:cubicBezTo>
                  <a:pt x="9730" y="2111"/>
                  <a:pt x="9724" y="2111"/>
                  <a:pt x="9724" y="2117"/>
                </a:cubicBezTo>
                <a:cubicBezTo>
                  <a:pt x="9718" y="2117"/>
                  <a:pt x="9712" y="2123"/>
                  <a:pt x="9712" y="2123"/>
                </a:cubicBezTo>
                <a:cubicBezTo>
                  <a:pt x="9706" y="2129"/>
                  <a:pt x="9700" y="2129"/>
                  <a:pt x="9700" y="2129"/>
                </a:cubicBezTo>
                <a:cubicBezTo>
                  <a:pt x="9694" y="2129"/>
                  <a:pt x="9688" y="2134"/>
                  <a:pt x="9688" y="2134"/>
                </a:cubicBezTo>
                <a:cubicBezTo>
                  <a:pt x="9682" y="2141"/>
                  <a:pt x="9682" y="2146"/>
                  <a:pt x="9682" y="2146"/>
                </a:cubicBezTo>
                <a:cubicBezTo>
                  <a:pt x="9676" y="2152"/>
                  <a:pt x="9682" y="2158"/>
                  <a:pt x="9676" y="2158"/>
                </a:cubicBezTo>
                <a:cubicBezTo>
                  <a:pt x="9676" y="2164"/>
                  <a:pt x="9670" y="2170"/>
                  <a:pt x="9658" y="2170"/>
                </a:cubicBezTo>
                <a:cubicBezTo>
                  <a:pt x="9647" y="2170"/>
                  <a:pt x="9647" y="2158"/>
                  <a:pt x="9635" y="2158"/>
                </a:cubicBezTo>
                <a:cubicBezTo>
                  <a:pt x="9611" y="2158"/>
                  <a:pt x="9611" y="2158"/>
                  <a:pt x="9611" y="2158"/>
                </a:cubicBezTo>
                <a:cubicBezTo>
                  <a:pt x="9605" y="2182"/>
                  <a:pt x="9605" y="2182"/>
                  <a:pt x="9605" y="2182"/>
                </a:cubicBezTo>
                <a:cubicBezTo>
                  <a:pt x="9611" y="2188"/>
                  <a:pt x="9611" y="2194"/>
                  <a:pt x="9617" y="2200"/>
                </a:cubicBezTo>
                <a:cubicBezTo>
                  <a:pt x="9605" y="2206"/>
                  <a:pt x="9593" y="2206"/>
                  <a:pt x="9581" y="2212"/>
                </a:cubicBezTo>
                <a:cubicBezTo>
                  <a:pt x="9575" y="2212"/>
                  <a:pt x="9575" y="2212"/>
                  <a:pt x="9570" y="2212"/>
                </a:cubicBezTo>
                <a:cubicBezTo>
                  <a:pt x="9558" y="2212"/>
                  <a:pt x="9558" y="2218"/>
                  <a:pt x="9546" y="2223"/>
                </a:cubicBezTo>
                <a:cubicBezTo>
                  <a:pt x="9540" y="2223"/>
                  <a:pt x="9540" y="2229"/>
                  <a:pt x="9534" y="2229"/>
                </a:cubicBezTo>
                <a:cubicBezTo>
                  <a:pt x="9534" y="2235"/>
                  <a:pt x="9528" y="2235"/>
                  <a:pt x="9522" y="2241"/>
                </a:cubicBezTo>
                <a:cubicBezTo>
                  <a:pt x="9522" y="2241"/>
                  <a:pt x="9516" y="2235"/>
                  <a:pt x="9510" y="2241"/>
                </a:cubicBezTo>
                <a:cubicBezTo>
                  <a:pt x="9510" y="2241"/>
                  <a:pt x="9504" y="2241"/>
                  <a:pt x="9498" y="2247"/>
                </a:cubicBezTo>
                <a:cubicBezTo>
                  <a:pt x="9498" y="2247"/>
                  <a:pt x="9504" y="2253"/>
                  <a:pt x="9498" y="2259"/>
                </a:cubicBezTo>
                <a:cubicBezTo>
                  <a:pt x="9498" y="2259"/>
                  <a:pt x="9504" y="2265"/>
                  <a:pt x="9498" y="2265"/>
                </a:cubicBezTo>
                <a:cubicBezTo>
                  <a:pt x="9498" y="2271"/>
                  <a:pt x="9492" y="2277"/>
                  <a:pt x="9492" y="2277"/>
                </a:cubicBezTo>
                <a:cubicBezTo>
                  <a:pt x="9487" y="2283"/>
                  <a:pt x="9481" y="2289"/>
                  <a:pt x="9481" y="2289"/>
                </a:cubicBezTo>
                <a:cubicBezTo>
                  <a:pt x="9475" y="2289"/>
                  <a:pt x="9469" y="2289"/>
                  <a:pt x="9469" y="2289"/>
                </a:cubicBezTo>
                <a:cubicBezTo>
                  <a:pt x="9463" y="2289"/>
                  <a:pt x="9457" y="2289"/>
                  <a:pt x="9457" y="2289"/>
                </a:cubicBezTo>
                <a:cubicBezTo>
                  <a:pt x="9451" y="2289"/>
                  <a:pt x="9451" y="2295"/>
                  <a:pt x="9445" y="2295"/>
                </a:cubicBezTo>
                <a:cubicBezTo>
                  <a:pt x="9439" y="2300"/>
                  <a:pt x="9433" y="2300"/>
                  <a:pt x="9433" y="2307"/>
                </a:cubicBezTo>
                <a:cubicBezTo>
                  <a:pt x="9433" y="2307"/>
                  <a:pt x="9433" y="2312"/>
                  <a:pt x="9433" y="2318"/>
                </a:cubicBezTo>
                <a:cubicBezTo>
                  <a:pt x="9433" y="2324"/>
                  <a:pt x="9439" y="2324"/>
                  <a:pt x="9439" y="2330"/>
                </a:cubicBezTo>
                <a:cubicBezTo>
                  <a:pt x="9439" y="2330"/>
                  <a:pt x="9439" y="2336"/>
                  <a:pt x="9433" y="2342"/>
                </a:cubicBezTo>
                <a:cubicBezTo>
                  <a:pt x="9433" y="2342"/>
                  <a:pt x="9427" y="2342"/>
                  <a:pt x="9421" y="2342"/>
                </a:cubicBezTo>
                <a:cubicBezTo>
                  <a:pt x="9421" y="2348"/>
                  <a:pt x="9421" y="2348"/>
                  <a:pt x="9421" y="2354"/>
                </a:cubicBezTo>
                <a:cubicBezTo>
                  <a:pt x="9421" y="2360"/>
                  <a:pt x="9421" y="2360"/>
                  <a:pt x="9421" y="2366"/>
                </a:cubicBezTo>
                <a:cubicBezTo>
                  <a:pt x="9421" y="2372"/>
                  <a:pt x="9427" y="2378"/>
                  <a:pt x="9427" y="2384"/>
                </a:cubicBezTo>
                <a:cubicBezTo>
                  <a:pt x="9427" y="2389"/>
                  <a:pt x="9433" y="2395"/>
                  <a:pt x="9427" y="2401"/>
                </a:cubicBezTo>
                <a:cubicBezTo>
                  <a:pt x="9427" y="2407"/>
                  <a:pt x="9421" y="2401"/>
                  <a:pt x="9415" y="2401"/>
                </a:cubicBezTo>
                <a:cubicBezTo>
                  <a:pt x="9409" y="2407"/>
                  <a:pt x="9415" y="2413"/>
                  <a:pt x="9409" y="2413"/>
                </a:cubicBezTo>
                <a:cubicBezTo>
                  <a:pt x="9409" y="2437"/>
                  <a:pt x="9409" y="2437"/>
                  <a:pt x="9409" y="2437"/>
                </a:cubicBezTo>
                <a:cubicBezTo>
                  <a:pt x="9439" y="2437"/>
                  <a:pt x="9439" y="2437"/>
                  <a:pt x="9439" y="2437"/>
                </a:cubicBezTo>
                <a:cubicBezTo>
                  <a:pt x="9445" y="2437"/>
                  <a:pt x="9451" y="2431"/>
                  <a:pt x="9451" y="2431"/>
                </a:cubicBezTo>
                <a:cubicBezTo>
                  <a:pt x="9457" y="2437"/>
                  <a:pt x="9463" y="2437"/>
                  <a:pt x="9463" y="2437"/>
                </a:cubicBezTo>
                <a:cubicBezTo>
                  <a:pt x="9469" y="2443"/>
                  <a:pt x="9469" y="2449"/>
                  <a:pt x="9469" y="2449"/>
                </a:cubicBezTo>
                <a:cubicBezTo>
                  <a:pt x="9469" y="2455"/>
                  <a:pt x="9463" y="2461"/>
                  <a:pt x="9463" y="2461"/>
                </a:cubicBezTo>
                <a:cubicBezTo>
                  <a:pt x="9457" y="2466"/>
                  <a:pt x="9451" y="2461"/>
                  <a:pt x="9451" y="2466"/>
                </a:cubicBezTo>
                <a:cubicBezTo>
                  <a:pt x="9451" y="2473"/>
                  <a:pt x="9451" y="2473"/>
                  <a:pt x="9451" y="2478"/>
                </a:cubicBezTo>
                <a:cubicBezTo>
                  <a:pt x="9451" y="2484"/>
                  <a:pt x="9451" y="2484"/>
                  <a:pt x="9451" y="2490"/>
                </a:cubicBezTo>
                <a:cubicBezTo>
                  <a:pt x="9451" y="2496"/>
                  <a:pt x="9439" y="2490"/>
                  <a:pt x="9433" y="2496"/>
                </a:cubicBezTo>
                <a:cubicBezTo>
                  <a:pt x="9433" y="2502"/>
                  <a:pt x="9433" y="2502"/>
                  <a:pt x="9433" y="2508"/>
                </a:cubicBezTo>
                <a:cubicBezTo>
                  <a:pt x="9433" y="2514"/>
                  <a:pt x="9433" y="2514"/>
                  <a:pt x="9433" y="2520"/>
                </a:cubicBezTo>
                <a:cubicBezTo>
                  <a:pt x="9451" y="2520"/>
                  <a:pt x="9463" y="2520"/>
                  <a:pt x="9481" y="2526"/>
                </a:cubicBezTo>
                <a:cubicBezTo>
                  <a:pt x="9481" y="2532"/>
                  <a:pt x="9481" y="2544"/>
                  <a:pt x="9481" y="2550"/>
                </a:cubicBezTo>
                <a:cubicBezTo>
                  <a:pt x="9475" y="2555"/>
                  <a:pt x="9469" y="2555"/>
                  <a:pt x="9469" y="2561"/>
                </a:cubicBezTo>
                <a:cubicBezTo>
                  <a:pt x="9463" y="2561"/>
                  <a:pt x="9463" y="2567"/>
                  <a:pt x="9463" y="2573"/>
                </a:cubicBezTo>
                <a:lnTo>
                  <a:pt x="9469" y="2579"/>
                </a:lnTo>
                <a:cubicBezTo>
                  <a:pt x="9469" y="2585"/>
                  <a:pt x="9469" y="2585"/>
                  <a:pt x="9469" y="2591"/>
                </a:cubicBezTo>
                <a:cubicBezTo>
                  <a:pt x="9475" y="2591"/>
                  <a:pt x="9481" y="2591"/>
                  <a:pt x="9492" y="2591"/>
                </a:cubicBezTo>
                <a:cubicBezTo>
                  <a:pt x="9492" y="2591"/>
                  <a:pt x="9498" y="2591"/>
                  <a:pt x="9504" y="2591"/>
                </a:cubicBezTo>
                <a:cubicBezTo>
                  <a:pt x="9510" y="2591"/>
                  <a:pt x="9510" y="2597"/>
                  <a:pt x="9510" y="2603"/>
                </a:cubicBezTo>
                <a:cubicBezTo>
                  <a:pt x="9516" y="2603"/>
                  <a:pt x="9522" y="2609"/>
                  <a:pt x="9522" y="2615"/>
                </a:cubicBezTo>
                <a:cubicBezTo>
                  <a:pt x="9546" y="2609"/>
                  <a:pt x="9546" y="2609"/>
                  <a:pt x="9546" y="2609"/>
                </a:cubicBezTo>
                <a:cubicBezTo>
                  <a:pt x="9552" y="2609"/>
                  <a:pt x="9558" y="2609"/>
                  <a:pt x="9558" y="2609"/>
                </a:cubicBezTo>
                <a:cubicBezTo>
                  <a:pt x="9564" y="2615"/>
                  <a:pt x="9570" y="2615"/>
                  <a:pt x="9575" y="2615"/>
                </a:cubicBezTo>
                <a:cubicBezTo>
                  <a:pt x="9587" y="2615"/>
                  <a:pt x="9593" y="2615"/>
                  <a:pt x="9605" y="2609"/>
                </a:cubicBezTo>
                <a:cubicBezTo>
                  <a:pt x="9611" y="2603"/>
                  <a:pt x="9605" y="2597"/>
                  <a:pt x="9611" y="2597"/>
                </a:cubicBezTo>
                <a:cubicBezTo>
                  <a:pt x="9617" y="2597"/>
                  <a:pt x="9623" y="2597"/>
                  <a:pt x="9623" y="2597"/>
                </a:cubicBezTo>
                <a:cubicBezTo>
                  <a:pt x="9629" y="2597"/>
                  <a:pt x="9635" y="2597"/>
                  <a:pt x="9635" y="2591"/>
                </a:cubicBezTo>
                <a:cubicBezTo>
                  <a:pt x="9641" y="2591"/>
                  <a:pt x="9641" y="2585"/>
                  <a:pt x="9647" y="2585"/>
                </a:cubicBezTo>
                <a:cubicBezTo>
                  <a:pt x="9653" y="2585"/>
                  <a:pt x="9653" y="2579"/>
                  <a:pt x="9653" y="2573"/>
                </a:cubicBezTo>
                <a:cubicBezTo>
                  <a:pt x="9658" y="2567"/>
                  <a:pt x="9658" y="2567"/>
                  <a:pt x="9664" y="2561"/>
                </a:cubicBezTo>
                <a:cubicBezTo>
                  <a:pt x="9670" y="2555"/>
                  <a:pt x="9676" y="2550"/>
                  <a:pt x="9682" y="2538"/>
                </a:cubicBezTo>
                <a:cubicBezTo>
                  <a:pt x="9682" y="2538"/>
                  <a:pt x="9682" y="2532"/>
                  <a:pt x="9688" y="2526"/>
                </a:cubicBezTo>
                <a:cubicBezTo>
                  <a:pt x="9694" y="2526"/>
                  <a:pt x="9700" y="2526"/>
                  <a:pt x="9700" y="2526"/>
                </a:cubicBezTo>
                <a:cubicBezTo>
                  <a:pt x="9706" y="2526"/>
                  <a:pt x="9706" y="2526"/>
                  <a:pt x="9712" y="2526"/>
                </a:cubicBezTo>
                <a:cubicBezTo>
                  <a:pt x="9718" y="2526"/>
                  <a:pt x="9718" y="2520"/>
                  <a:pt x="9724" y="2520"/>
                </a:cubicBezTo>
                <a:cubicBezTo>
                  <a:pt x="9724" y="2496"/>
                  <a:pt x="9724" y="2496"/>
                  <a:pt x="9724" y="2496"/>
                </a:cubicBezTo>
                <a:cubicBezTo>
                  <a:pt x="9730" y="2502"/>
                  <a:pt x="9730" y="2496"/>
                  <a:pt x="9736" y="2496"/>
                </a:cubicBezTo>
                <a:cubicBezTo>
                  <a:pt x="9741" y="2502"/>
                  <a:pt x="9741" y="2502"/>
                  <a:pt x="9747" y="2502"/>
                </a:cubicBezTo>
                <a:cubicBezTo>
                  <a:pt x="9747" y="2508"/>
                  <a:pt x="9753" y="2514"/>
                  <a:pt x="9753" y="2514"/>
                </a:cubicBezTo>
                <a:cubicBezTo>
                  <a:pt x="9753" y="2520"/>
                  <a:pt x="9753" y="2526"/>
                  <a:pt x="9753" y="2526"/>
                </a:cubicBezTo>
                <a:cubicBezTo>
                  <a:pt x="9753" y="2532"/>
                  <a:pt x="9765" y="2532"/>
                  <a:pt x="9765" y="2538"/>
                </a:cubicBezTo>
                <a:cubicBezTo>
                  <a:pt x="9765" y="2544"/>
                  <a:pt x="9759" y="2555"/>
                  <a:pt x="9765" y="2561"/>
                </a:cubicBezTo>
                <a:cubicBezTo>
                  <a:pt x="9765" y="2567"/>
                  <a:pt x="9765" y="2567"/>
                  <a:pt x="9765" y="2573"/>
                </a:cubicBezTo>
                <a:cubicBezTo>
                  <a:pt x="9771" y="2579"/>
                  <a:pt x="9777" y="2579"/>
                  <a:pt x="9777" y="2579"/>
                </a:cubicBezTo>
                <a:cubicBezTo>
                  <a:pt x="9783" y="2585"/>
                  <a:pt x="9789" y="2591"/>
                  <a:pt x="9789" y="2597"/>
                </a:cubicBezTo>
                <a:cubicBezTo>
                  <a:pt x="9789" y="2603"/>
                  <a:pt x="9789" y="2603"/>
                  <a:pt x="9789" y="2603"/>
                </a:cubicBezTo>
                <a:cubicBezTo>
                  <a:pt x="9789" y="2609"/>
                  <a:pt x="9777" y="2609"/>
                  <a:pt x="9777" y="2615"/>
                </a:cubicBezTo>
                <a:cubicBezTo>
                  <a:pt x="9777" y="2621"/>
                  <a:pt x="9783" y="2627"/>
                  <a:pt x="9783" y="2627"/>
                </a:cubicBezTo>
                <a:cubicBezTo>
                  <a:pt x="9783" y="2639"/>
                  <a:pt x="9789" y="2644"/>
                  <a:pt x="9795" y="2650"/>
                </a:cubicBezTo>
                <a:cubicBezTo>
                  <a:pt x="9800" y="2650"/>
                  <a:pt x="9800" y="2650"/>
                  <a:pt x="9806" y="2650"/>
                </a:cubicBezTo>
                <a:cubicBezTo>
                  <a:pt x="9812" y="2656"/>
                  <a:pt x="9812" y="2662"/>
                  <a:pt x="9812" y="2662"/>
                </a:cubicBezTo>
                <a:cubicBezTo>
                  <a:pt x="9818" y="2668"/>
                  <a:pt x="9824" y="2668"/>
                  <a:pt x="9824" y="2674"/>
                </a:cubicBezTo>
                <a:cubicBezTo>
                  <a:pt x="9824" y="2686"/>
                  <a:pt x="9824" y="2686"/>
                  <a:pt x="9824" y="2686"/>
                </a:cubicBezTo>
                <a:cubicBezTo>
                  <a:pt x="9824" y="2698"/>
                  <a:pt x="9824" y="2698"/>
                  <a:pt x="9824" y="2698"/>
                </a:cubicBezTo>
                <a:cubicBezTo>
                  <a:pt x="9824" y="2710"/>
                  <a:pt x="9829" y="2716"/>
                  <a:pt x="9829" y="2721"/>
                </a:cubicBezTo>
                <a:cubicBezTo>
                  <a:pt x="9835" y="2727"/>
                  <a:pt x="9841" y="2727"/>
                  <a:pt x="9841" y="2727"/>
                </a:cubicBezTo>
                <a:cubicBezTo>
                  <a:pt x="9847" y="2733"/>
                  <a:pt x="9853" y="2739"/>
                  <a:pt x="9853" y="2739"/>
                </a:cubicBezTo>
                <a:cubicBezTo>
                  <a:pt x="9859" y="2745"/>
                  <a:pt x="9865" y="2745"/>
                  <a:pt x="9865" y="2751"/>
                </a:cubicBezTo>
                <a:cubicBezTo>
                  <a:pt x="9865" y="2751"/>
                  <a:pt x="9871" y="2757"/>
                  <a:pt x="9871" y="2763"/>
                </a:cubicBezTo>
                <a:cubicBezTo>
                  <a:pt x="9871" y="2763"/>
                  <a:pt x="9865" y="2769"/>
                  <a:pt x="9865" y="2775"/>
                </a:cubicBezTo>
                <a:cubicBezTo>
                  <a:pt x="9865" y="2781"/>
                  <a:pt x="9859" y="2781"/>
                  <a:pt x="9859" y="2793"/>
                </a:cubicBezTo>
                <a:cubicBezTo>
                  <a:pt x="9859" y="2799"/>
                  <a:pt x="9859" y="2799"/>
                  <a:pt x="9859" y="2799"/>
                </a:cubicBezTo>
                <a:lnTo>
                  <a:pt x="9865" y="2805"/>
                </a:lnTo>
                <a:cubicBezTo>
                  <a:pt x="9865" y="2810"/>
                  <a:pt x="9865" y="2816"/>
                  <a:pt x="9865" y="2816"/>
                </a:cubicBezTo>
                <a:cubicBezTo>
                  <a:pt x="9942" y="2816"/>
                  <a:pt x="9942" y="2816"/>
                  <a:pt x="9942" y="2816"/>
                </a:cubicBezTo>
                <a:cubicBezTo>
                  <a:pt x="9942" y="2810"/>
                  <a:pt x="9942" y="2805"/>
                  <a:pt x="9948" y="2805"/>
                </a:cubicBezTo>
                <a:cubicBezTo>
                  <a:pt x="9948" y="2799"/>
                  <a:pt x="9942" y="2793"/>
                  <a:pt x="9948" y="2793"/>
                </a:cubicBezTo>
                <a:cubicBezTo>
                  <a:pt x="9948" y="2787"/>
                  <a:pt x="9954" y="2781"/>
                  <a:pt x="9954" y="2781"/>
                </a:cubicBezTo>
                <a:cubicBezTo>
                  <a:pt x="9960" y="2775"/>
                  <a:pt x="9960" y="2769"/>
                  <a:pt x="9966" y="2769"/>
                </a:cubicBezTo>
                <a:cubicBezTo>
                  <a:pt x="9972" y="2769"/>
                  <a:pt x="9972" y="2769"/>
                  <a:pt x="9978" y="2769"/>
                </a:cubicBezTo>
                <a:cubicBezTo>
                  <a:pt x="9990" y="2769"/>
                  <a:pt x="9990" y="2769"/>
                  <a:pt x="9990" y="2769"/>
                </a:cubicBezTo>
                <a:cubicBezTo>
                  <a:pt x="9990" y="2769"/>
                  <a:pt x="9995" y="2769"/>
                  <a:pt x="10001" y="2769"/>
                </a:cubicBezTo>
                <a:cubicBezTo>
                  <a:pt x="10001" y="2769"/>
                  <a:pt x="10007" y="2775"/>
                  <a:pt x="10013" y="2775"/>
                </a:cubicBezTo>
                <a:cubicBezTo>
                  <a:pt x="10019" y="2775"/>
                  <a:pt x="10019" y="2775"/>
                  <a:pt x="10025" y="2769"/>
                </a:cubicBezTo>
                <a:cubicBezTo>
                  <a:pt x="10025" y="2769"/>
                  <a:pt x="10025" y="2763"/>
                  <a:pt x="10031" y="2757"/>
                </a:cubicBezTo>
                <a:cubicBezTo>
                  <a:pt x="10037" y="2757"/>
                  <a:pt x="10049" y="2757"/>
                  <a:pt x="10055" y="2757"/>
                </a:cubicBezTo>
                <a:cubicBezTo>
                  <a:pt x="10055" y="2721"/>
                  <a:pt x="10055" y="2721"/>
                  <a:pt x="10055" y="2721"/>
                </a:cubicBezTo>
                <a:cubicBezTo>
                  <a:pt x="10102" y="2721"/>
                  <a:pt x="10102" y="2721"/>
                  <a:pt x="10102" y="2721"/>
                </a:cubicBezTo>
                <a:cubicBezTo>
                  <a:pt x="10102" y="2716"/>
                  <a:pt x="10108" y="2716"/>
                  <a:pt x="10108" y="2710"/>
                </a:cubicBezTo>
                <a:cubicBezTo>
                  <a:pt x="10108" y="2704"/>
                  <a:pt x="10102" y="2698"/>
                  <a:pt x="10102" y="2692"/>
                </a:cubicBezTo>
                <a:cubicBezTo>
                  <a:pt x="10079" y="2692"/>
                  <a:pt x="10079" y="2692"/>
                  <a:pt x="10079" y="2692"/>
                </a:cubicBezTo>
                <a:cubicBezTo>
                  <a:pt x="10079" y="2692"/>
                  <a:pt x="10072" y="2698"/>
                  <a:pt x="10067" y="2698"/>
                </a:cubicBezTo>
                <a:cubicBezTo>
                  <a:pt x="10067" y="2698"/>
                  <a:pt x="10061" y="2698"/>
                  <a:pt x="10055" y="2698"/>
                </a:cubicBezTo>
                <a:cubicBezTo>
                  <a:pt x="10055" y="2692"/>
                  <a:pt x="10061" y="2686"/>
                  <a:pt x="10055" y="2686"/>
                </a:cubicBezTo>
                <a:cubicBezTo>
                  <a:pt x="10055" y="2680"/>
                  <a:pt x="10049" y="2686"/>
                  <a:pt x="10043" y="2680"/>
                </a:cubicBezTo>
                <a:cubicBezTo>
                  <a:pt x="10049" y="2674"/>
                  <a:pt x="10055" y="2668"/>
                  <a:pt x="10061" y="2656"/>
                </a:cubicBezTo>
                <a:lnTo>
                  <a:pt x="10067" y="2650"/>
                </a:lnTo>
                <a:cubicBezTo>
                  <a:pt x="10072" y="2639"/>
                  <a:pt x="10072" y="2632"/>
                  <a:pt x="10072" y="2627"/>
                </a:cubicBezTo>
                <a:cubicBezTo>
                  <a:pt x="10072" y="2615"/>
                  <a:pt x="10072" y="2609"/>
                  <a:pt x="10072" y="2603"/>
                </a:cubicBezTo>
                <a:cubicBezTo>
                  <a:pt x="10072" y="2597"/>
                  <a:pt x="10072" y="2591"/>
                  <a:pt x="10072" y="2591"/>
                </a:cubicBezTo>
                <a:cubicBezTo>
                  <a:pt x="10079" y="2585"/>
                  <a:pt x="10079" y="2585"/>
                  <a:pt x="10079" y="2579"/>
                </a:cubicBezTo>
                <a:cubicBezTo>
                  <a:pt x="10084" y="2573"/>
                  <a:pt x="10090" y="2573"/>
                  <a:pt x="10090" y="2573"/>
                </a:cubicBezTo>
                <a:cubicBezTo>
                  <a:pt x="10096" y="2567"/>
                  <a:pt x="10096" y="2561"/>
                  <a:pt x="10102" y="2561"/>
                </a:cubicBezTo>
                <a:cubicBezTo>
                  <a:pt x="10108" y="2561"/>
                  <a:pt x="10108" y="2561"/>
                  <a:pt x="10114" y="2561"/>
                </a:cubicBezTo>
                <a:cubicBezTo>
                  <a:pt x="10120" y="2555"/>
                  <a:pt x="10120" y="2550"/>
                  <a:pt x="10126" y="2550"/>
                </a:cubicBezTo>
                <a:cubicBezTo>
                  <a:pt x="10132" y="2550"/>
                  <a:pt x="10132" y="2550"/>
                  <a:pt x="10138" y="2550"/>
                </a:cubicBezTo>
                <a:cubicBezTo>
                  <a:pt x="10138" y="2544"/>
                  <a:pt x="10144" y="2550"/>
                  <a:pt x="10150" y="2550"/>
                </a:cubicBezTo>
                <a:cubicBezTo>
                  <a:pt x="10150" y="2544"/>
                  <a:pt x="10150" y="2538"/>
                  <a:pt x="10156" y="2538"/>
                </a:cubicBezTo>
                <a:cubicBezTo>
                  <a:pt x="10156" y="2532"/>
                  <a:pt x="10156" y="2526"/>
                  <a:pt x="10156" y="2526"/>
                </a:cubicBezTo>
                <a:cubicBezTo>
                  <a:pt x="10156" y="2520"/>
                  <a:pt x="10161" y="2520"/>
                  <a:pt x="10161" y="2514"/>
                </a:cubicBezTo>
                <a:cubicBezTo>
                  <a:pt x="10167" y="2508"/>
                  <a:pt x="10173" y="2508"/>
                  <a:pt x="10173" y="2502"/>
                </a:cubicBezTo>
                <a:cubicBezTo>
                  <a:pt x="10179" y="2502"/>
                  <a:pt x="10185" y="2502"/>
                  <a:pt x="10185" y="2496"/>
                </a:cubicBezTo>
                <a:cubicBezTo>
                  <a:pt x="10185" y="2490"/>
                  <a:pt x="10185" y="2490"/>
                  <a:pt x="10185" y="2484"/>
                </a:cubicBezTo>
                <a:cubicBezTo>
                  <a:pt x="10185" y="2473"/>
                  <a:pt x="10185" y="2473"/>
                  <a:pt x="10185" y="2473"/>
                </a:cubicBezTo>
                <a:cubicBezTo>
                  <a:pt x="10185" y="2466"/>
                  <a:pt x="10185" y="2466"/>
                  <a:pt x="10185" y="2461"/>
                </a:cubicBezTo>
                <a:cubicBezTo>
                  <a:pt x="10173" y="2461"/>
                  <a:pt x="10167" y="2461"/>
                  <a:pt x="10161" y="2461"/>
                </a:cubicBezTo>
                <a:cubicBezTo>
                  <a:pt x="10150" y="2461"/>
                  <a:pt x="10144" y="2455"/>
                  <a:pt x="10138" y="2455"/>
                </a:cubicBezTo>
                <a:cubicBezTo>
                  <a:pt x="10132" y="2455"/>
                  <a:pt x="10132" y="2461"/>
                  <a:pt x="10126" y="2461"/>
                </a:cubicBezTo>
                <a:cubicBezTo>
                  <a:pt x="10126" y="2443"/>
                  <a:pt x="10126" y="2437"/>
                  <a:pt x="10126" y="2419"/>
                </a:cubicBezTo>
                <a:cubicBezTo>
                  <a:pt x="10126" y="2419"/>
                  <a:pt x="10120" y="2413"/>
                  <a:pt x="10114" y="2413"/>
                </a:cubicBezTo>
                <a:cubicBezTo>
                  <a:pt x="10108" y="2407"/>
                  <a:pt x="10108" y="2413"/>
                  <a:pt x="10102" y="2413"/>
                </a:cubicBezTo>
                <a:cubicBezTo>
                  <a:pt x="10096" y="2407"/>
                  <a:pt x="10096" y="2407"/>
                  <a:pt x="10090" y="2401"/>
                </a:cubicBezTo>
                <a:cubicBezTo>
                  <a:pt x="10090" y="2401"/>
                  <a:pt x="10090" y="2395"/>
                  <a:pt x="10090" y="2389"/>
                </a:cubicBezTo>
                <a:cubicBezTo>
                  <a:pt x="10090" y="2300"/>
                  <a:pt x="10090" y="2300"/>
                  <a:pt x="10090" y="2300"/>
                </a:cubicBezTo>
                <a:cubicBezTo>
                  <a:pt x="10096" y="2295"/>
                  <a:pt x="10102" y="2295"/>
                  <a:pt x="10108" y="2289"/>
                </a:cubicBezTo>
                <a:cubicBezTo>
                  <a:pt x="10108" y="2289"/>
                  <a:pt x="10108" y="2283"/>
                  <a:pt x="10114" y="2277"/>
                </a:cubicBezTo>
                <a:cubicBezTo>
                  <a:pt x="10114" y="2277"/>
                  <a:pt x="10120" y="2271"/>
                  <a:pt x="10120" y="2265"/>
                </a:cubicBezTo>
                <a:cubicBezTo>
                  <a:pt x="10126" y="2265"/>
                  <a:pt x="10126" y="2259"/>
                  <a:pt x="10126" y="2259"/>
                </a:cubicBezTo>
                <a:cubicBezTo>
                  <a:pt x="10132" y="2247"/>
                  <a:pt x="10132" y="2241"/>
                  <a:pt x="10132" y="2235"/>
                </a:cubicBezTo>
                <a:cubicBezTo>
                  <a:pt x="10138" y="2229"/>
                  <a:pt x="10138" y="2223"/>
                  <a:pt x="10138" y="2223"/>
                </a:cubicBezTo>
                <a:cubicBezTo>
                  <a:pt x="10144" y="2218"/>
                  <a:pt x="10150" y="2218"/>
                  <a:pt x="10150" y="2218"/>
                </a:cubicBezTo>
                <a:cubicBezTo>
                  <a:pt x="10156" y="2218"/>
                  <a:pt x="10161" y="2218"/>
                  <a:pt x="10161" y="2218"/>
                </a:cubicBezTo>
                <a:cubicBezTo>
                  <a:pt x="10173" y="2212"/>
                  <a:pt x="10179" y="2212"/>
                  <a:pt x="10185" y="2206"/>
                </a:cubicBezTo>
                <a:cubicBezTo>
                  <a:pt x="10191" y="2200"/>
                  <a:pt x="10191" y="2200"/>
                  <a:pt x="10197" y="2194"/>
                </a:cubicBezTo>
                <a:cubicBezTo>
                  <a:pt x="10197" y="2188"/>
                  <a:pt x="10203" y="2188"/>
                  <a:pt x="10203" y="2188"/>
                </a:cubicBezTo>
                <a:cubicBezTo>
                  <a:pt x="10209" y="2182"/>
                  <a:pt x="10209" y="2176"/>
                  <a:pt x="10209" y="2176"/>
                </a:cubicBezTo>
                <a:cubicBezTo>
                  <a:pt x="10221" y="2170"/>
                  <a:pt x="10227" y="2170"/>
                  <a:pt x="10233" y="2170"/>
                </a:cubicBezTo>
                <a:cubicBezTo>
                  <a:pt x="10238" y="2170"/>
                  <a:pt x="10245" y="2170"/>
                  <a:pt x="10250" y="2170"/>
                </a:cubicBezTo>
                <a:cubicBezTo>
                  <a:pt x="10250" y="2170"/>
                  <a:pt x="10250" y="2164"/>
                  <a:pt x="10256" y="2158"/>
                </a:cubicBezTo>
                <a:cubicBezTo>
                  <a:pt x="10262" y="2158"/>
                  <a:pt x="10268" y="2152"/>
                  <a:pt x="10268" y="2152"/>
                </a:cubicBezTo>
                <a:cubicBezTo>
                  <a:pt x="10268" y="2146"/>
                  <a:pt x="10268" y="2141"/>
                  <a:pt x="10268" y="2141"/>
                </a:cubicBezTo>
                <a:cubicBezTo>
                  <a:pt x="10268" y="2134"/>
                  <a:pt x="10274" y="2129"/>
                  <a:pt x="10274" y="2129"/>
                </a:cubicBezTo>
                <a:cubicBezTo>
                  <a:pt x="10280" y="2129"/>
                  <a:pt x="10286" y="2129"/>
                  <a:pt x="10286" y="2123"/>
                </a:cubicBezTo>
                <a:cubicBezTo>
                  <a:pt x="10292" y="2123"/>
                  <a:pt x="10298" y="2123"/>
                  <a:pt x="10298" y="2123"/>
                </a:cubicBezTo>
                <a:cubicBezTo>
                  <a:pt x="10304" y="2123"/>
                  <a:pt x="10310" y="2123"/>
                  <a:pt x="10310" y="2123"/>
                </a:cubicBezTo>
                <a:cubicBezTo>
                  <a:pt x="10316" y="2123"/>
                  <a:pt x="10322" y="2123"/>
                  <a:pt x="10322" y="2117"/>
                </a:cubicBezTo>
                <a:cubicBezTo>
                  <a:pt x="10327" y="2117"/>
                  <a:pt x="10333" y="2111"/>
                  <a:pt x="10333" y="2105"/>
                </a:cubicBezTo>
                <a:cubicBezTo>
                  <a:pt x="10333" y="2093"/>
                  <a:pt x="10327" y="2093"/>
                  <a:pt x="10322" y="2087"/>
                </a:cubicBezTo>
                <a:cubicBezTo>
                  <a:pt x="10322" y="2081"/>
                  <a:pt x="10316" y="2081"/>
                  <a:pt x="10310" y="2075"/>
                </a:cubicBezTo>
                <a:cubicBezTo>
                  <a:pt x="10310" y="2075"/>
                  <a:pt x="10310" y="2069"/>
                  <a:pt x="10310" y="2063"/>
                </a:cubicBezTo>
                <a:cubicBezTo>
                  <a:pt x="10310" y="2052"/>
                  <a:pt x="10310" y="2040"/>
                  <a:pt x="10322" y="2034"/>
                </a:cubicBezTo>
                <a:cubicBezTo>
                  <a:pt x="10322" y="2028"/>
                  <a:pt x="10322" y="2022"/>
                  <a:pt x="10327" y="2022"/>
                </a:cubicBezTo>
                <a:cubicBezTo>
                  <a:pt x="10333" y="2016"/>
                  <a:pt x="10333" y="2022"/>
                  <a:pt x="10339" y="2022"/>
                </a:cubicBezTo>
                <a:cubicBezTo>
                  <a:pt x="10345" y="2016"/>
                  <a:pt x="10345" y="2016"/>
                  <a:pt x="10351" y="2010"/>
                </a:cubicBezTo>
                <a:cubicBezTo>
                  <a:pt x="10357" y="2010"/>
                  <a:pt x="10357" y="2004"/>
                  <a:pt x="10357" y="1998"/>
                </a:cubicBezTo>
                <a:cubicBezTo>
                  <a:pt x="10363" y="1986"/>
                  <a:pt x="10363" y="1980"/>
                  <a:pt x="10369" y="1975"/>
                </a:cubicBezTo>
                <a:cubicBezTo>
                  <a:pt x="10369" y="1968"/>
                  <a:pt x="10369" y="1963"/>
                  <a:pt x="10369" y="1963"/>
                </a:cubicBezTo>
                <a:cubicBezTo>
                  <a:pt x="10375" y="1957"/>
                  <a:pt x="10387" y="1957"/>
                  <a:pt x="10393" y="1957"/>
                </a:cubicBezTo>
                <a:cubicBezTo>
                  <a:pt x="10404" y="1957"/>
                  <a:pt x="10411" y="1963"/>
                  <a:pt x="10416" y="1963"/>
                </a:cubicBezTo>
                <a:cubicBezTo>
                  <a:pt x="10422" y="1963"/>
                  <a:pt x="10422" y="1963"/>
                  <a:pt x="10428" y="1963"/>
                </a:cubicBezTo>
                <a:cubicBezTo>
                  <a:pt x="10434" y="1963"/>
                  <a:pt x="10434" y="1968"/>
                  <a:pt x="10434" y="1975"/>
                </a:cubicBezTo>
                <a:cubicBezTo>
                  <a:pt x="10446" y="1980"/>
                  <a:pt x="10446" y="1986"/>
                  <a:pt x="10452" y="1998"/>
                </a:cubicBezTo>
                <a:cubicBezTo>
                  <a:pt x="10458" y="1992"/>
                  <a:pt x="10464" y="1992"/>
                  <a:pt x="10464" y="1992"/>
                </a:cubicBezTo>
                <a:cubicBezTo>
                  <a:pt x="10470" y="1992"/>
                  <a:pt x="10470" y="1986"/>
                  <a:pt x="10476" y="1980"/>
                </a:cubicBezTo>
                <a:cubicBezTo>
                  <a:pt x="10476" y="1980"/>
                  <a:pt x="10482" y="1980"/>
                  <a:pt x="10488" y="1980"/>
                </a:cubicBezTo>
                <a:cubicBezTo>
                  <a:pt x="10493" y="1980"/>
                  <a:pt x="10493" y="1986"/>
                  <a:pt x="10499" y="1986"/>
                </a:cubicBezTo>
                <a:cubicBezTo>
                  <a:pt x="10499" y="1992"/>
                  <a:pt x="10505" y="1992"/>
                  <a:pt x="10505" y="1998"/>
                </a:cubicBezTo>
                <a:cubicBezTo>
                  <a:pt x="10511" y="1998"/>
                  <a:pt x="10511" y="2004"/>
                  <a:pt x="10511" y="2010"/>
                </a:cubicBezTo>
                <a:cubicBezTo>
                  <a:pt x="10517" y="2010"/>
                  <a:pt x="10517" y="2016"/>
                  <a:pt x="10517" y="2022"/>
                </a:cubicBezTo>
                <a:cubicBezTo>
                  <a:pt x="10517" y="2057"/>
                  <a:pt x="10517" y="2057"/>
                  <a:pt x="10517" y="2057"/>
                </a:cubicBezTo>
                <a:cubicBezTo>
                  <a:pt x="10488" y="2057"/>
                  <a:pt x="10488" y="2057"/>
                  <a:pt x="10488" y="2057"/>
                </a:cubicBezTo>
                <a:cubicBezTo>
                  <a:pt x="10488" y="2069"/>
                  <a:pt x="10488" y="2075"/>
                  <a:pt x="10488" y="2093"/>
                </a:cubicBezTo>
                <a:cubicBezTo>
                  <a:pt x="10488" y="2093"/>
                  <a:pt x="10488" y="2099"/>
                  <a:pt x="10488" y="2105"/>
                </a:cubicBezTo>
                <a:cubicBezTo>
                  <a:pt x="10482" y="2111"/>
                  <a:pt x="10482" y="2117"/>
                  <a:pt x="10476" y="2123"/>
                </a:cubicBezTo>
                <a:cubicBezTo>
                  <a:pt x="10470" y="2129"/>
                  <a:pt x="10464" y="2129"/>
                  <a:pt x="10464" y="2134"/>
                </a:cubicBezTo>
                <a:cubicBezTo>
                  <a:pt x="10458" y="2141"/>
                  <a:pt x="10452" y="2141"/>
                  <a:pt x="10446" y="2141"/>
                </a:cubicBezTo>
                <a:cubicBezTo>
                  <a:pt x="10434" y="2141"/>
                  <a:pt x="10428" y="2134"/>
                  <a:pt x="10416" y="2134"/>
                </a:cubicBezTo>
                <a:cubicBezTo>
                  <a:pt x="10411" y="2134"/>
                  <a:pt x="10404" y="2141"/>
                  <a:pt x="10404" y="2141"/>
                </a:cubicBezTo>
                <a:cubicBezTo>
                  <a:pt x="10399" y="2146"/>
                  <a:pt x="10393" y="2146"/>
                  <a:pt x="10393" y="2146"/>
                </a:cubicBezTo>
                <a:cubicBezTo>
                  <a:pt x="10387" y="2152"/>
                  <a:pt x="10387" y="2158"/>
                  <a:pt x="10387" y="2158"/>
                </a:cubicBezTo>
                <a:cubicBezTo>
                  <a:pt x="10381" y="2164"/>
                  <a:pt x="10381" y="2164"/>
                  <a:pt x="10375" y="2170"/>
                </a:cubicBezTo>
                <a:cubicBezTo>
                  <a:pt x="10375" y="2176"/>
                  <a:pt x="10375" y="2176"/>
                  <a:pt x="10375" y="2182"/>
                </a:cubicBezTo>
                <a:cubicBezTo>
                  <a:pt x="10369" y="2188"/>
                  <a:pt x="10363" y="2188"/>
                  <a:pt x="10363" y="2188"/>
                </a:cubicBezTo>
                <a:cubicBezTo>
                  <a:pt x="10357" y="2194"/>
                  <a:pt x="10357" y="2194"/>
                  <a:pt x="10351" y="2200"/>
                </a:cubicBezTo>
                <a:cubicBezTo>
                  <a:pt x="10351" y="2206"/>
                  <a:pt x="10351" y="2206"/>
                  <a:pt x="10345" y="2212"/>
                </a:cubicBezTo>
                <a:cubicBezTo>
                  <a:pt x="10339" y="2212"/>
                  <a:pt x="10339" y="2212"/>
                  <a:pt x="10333" y="2218"/>
                </a:cubicBezTo>
                <a:cubicBezTo>
                  <a:pt x="10327" y="2223"/>
                  <a:pt x="10316" y="2223"/>
                  <a:pt x="10316" y="2235"/>
                </a:cubicBezTo>
                <a:cubicBezTo>
                  <a:pt x="10316" y="2253"/>
                  <a:pt x="10322" y="2259"/>
                  <a:pt x="10322" y="2277"/>
                </a:cubicBezTo>
                <a:cubicBezTo>
                  <a:pt x="10322" y="2283"/>
                  <a:pt x="10322" y="2289"/>
                  <a:pt x="10316" y="2295"/>
                </a:cubicBezTo>
                <a:cubicBezTo>
                  <a:pt x="10316" y="2300"/>
                  <a:pt x="10304" y="2300"/>
                  <a:pt x="10304" y="2312"/>
                </a:cubicBezTo>
                <a:cubicBezTo>
                  <a:pt x="10304" y="2324"/>
                  <a:pt x="10310" y="2336"/>
                  <a:pt x="10310" y="2348"/>
                </a:cubicBezTo>
                <a:cubicBezTo>
                  <a:pt x="10310" y="2360"/>
                  <a:pt x="10310" y="2360"/>
                  <a:pt x="10310" y="2360"/>
                </a:cubicBezTo>
                <a:cubicBezTo>
                  <a:pt x="10310" y="2366"/>
                  <a:pt x="10316" y="2372"/>
                  <a:pt x="10316" y="2372"/>
                </a:cubicBezTo>
                <a:cubicBezTo>
                  <a:pt x="10316" y="2384"/>
                  <a:pt x="10316" y="2389"/>
                  <a:pt x="10316" y="2401"/>
                </a:cubicBezTo>
                <a:cubicBezTo>
                  <a:pt x="10327" y="2401"/>
                  <a:pt x="10333" y="2401"/>
                  <a:pt x="10345" y="2401"/>
                </a:cubicBezTo>
                <a:cubicBezTo>
                  <a:pt x="10351" y="2401"/>
                  <a:pt x="10357" y="2407"/>
                  <a:pt x="10363" y="2413"/>
                </a:cubicBezTo>
                <a:cubicBezTo>
                  <a:pt x="10369" y="2413"/>
                  <a:pt x="10369" y="2419"/>
                  <a:pt x="10375" y="2419"/>
                </a:cubicBezTo>
                <a:cubicBezTo>
                  <a:pt x="10375" y="2425"/>
                  <a:pt x="10381" y="2431"/>
                  <a:pt x="10381" y="2431"/>
                </a:cubicBezTo>
                <a:cubicBezTo>
                  <a:pt x="10393" y="2437"/>
                  <a:pt x="10399" y="2437"/>
                  <a:pt x="10404" y="2443"/>
                </a:cubicBezTo>
                <a:cubicBezTo>
                  <a:pt x="10411" y="2443"/>
                  <a:pt x="10411" y="2449"/>
                  <a:pt x="10416" y="2449"/>
                </a:cubicBezTo>
                <a:cubicBezTo>
                  <a:pt x="10428" y="2455"/>
                  <a:pt x="10434" y="2466"/>
                  <a:pt x="10446" y="2466"/>
                </a:cubicBezTo>
                <a:cubicBezTo>
                  <a:pt x="10452" y="2466"/>
                  <a:pt x="10452" y="2466"/>
                  <a:pt x="10452" y="2466"/>
                </a:cubicBezTo>
                <a:cubicBezTo>
                  <a:pt x="10458" y="2466"/>
                  <a:pt x="10458" y="2461"/>
                  <a:pt x="10464" y="2461"/>
                </a:cubicBezTo>
                <a:cubicBezTo>
                  <a:pt x="10476" y="2455"/>
                  <a:pt x="10488" y="2437"/>
                  <a:pt x="10499" y="2437"/>
                </a:cubicBezTo>
                <a:cubicBezTo>
                  <a:pt x="10511" y="2437"/>
                  <a:pt x="10517" y="2449"/>
                  <a:pt x="10529" y="2449"/>
                </a:cubicBezTo>
                <a:cubicBezTo>
                  <a:pt x="10535" y="2449"/>
                  <a:pt x="10541" y="2443"/>
                  <a:pt x="10547" y="2443"/>
                </a:cubicBezTo>
                <a:cubicBezTo>
                  <a:pt x="10553" y="2443"/>
                  <a:pt x="10559" y="2449"/>
                  <a:pt x="10559" y="2443"/>
                </a:cubicBezTo>
                <a:cubicBezTo>
                  <a:pt x="10565" y="2443"/>
                  <a:pt x="10565" y="2443"/>
                  <a:pt x="10570" y="2437"/>
                </a:cubicBezTo>
                <a:cubicBezTo>
                  <a:pt x="10577" y="2437"/>
                  <a:pt x="10570" y="2431"/>
                  <a:pt x="10577" y="2425"/>
                </a:cubicBezTo>
                <a:cubicBezTo>
                  <a:pt x="10577" y="2425"/>
                  <a:pt x="10582" y="2425"/>
                  <a:pt x="10582" y="2419"/>
                </a:cubicBezTo>
                <a:cubicBezTo>
                  <a:pt x="10677" y="2419"/>
                  <a:pt x="10677" y="2419"/>
                  <a:pt x="10677" y="2419"/>
                </a:cubicBezTo>
                <a:cubicBezTo>
                  <a:pt x="10683" y="2419"/>
                  <a:pt x="10683" y="2413"/>
                  <a:pt x="10689" y="2413"/>
                </a:cubicBezTo>
                <a:cubicBezTo>
                  <a:pt x="10695" y="2413"/>
                  <a:pt x="10701" y="2413"/>
                  <a:pt x="10707" y="2413"/>
                </a:cubicBezTo>
                <a:cubicBezTo>
                  <a:pt x="10707" y="2413"/>
                  <a:pt x="10707" y="2407"/>
                  <a:pt x="10713" y="2413"/>
                </a:cubicBezTo>
                <a:lnTo>
                  <a:pt x="10719" y="2419"/>
                </a:lnTo>
                <a:cubicBezTo>
                  <a:pt x="10719" y="2425"/>
                  <a:pt x="10719" y="2431"/>
                  <a:pt x="10725" y="2431"/>
                </a:cubicBezTo>
                <a:cubicBezTo>
                  <a:pt x="10725" y="2437"/>
                  <a:pt x="10731" y="2437"/>
                  <a:pt x="10731" y="2437"/>
                </a:cubicBezTo>
                <a:cubicBezTo>
                  <a:pt x="10790" y="2437"/>
                  <a:pt x="10790" y="2437"/>
                  <a:pt x="10790" y="2437"/>
                </a:cubicBezTo>
                <a:cubicBezTo>
                  <a:pt x="10796" y="2449"/>
                  <a:pt x="10796" y="2449"/>
                  <a:pt x="10796" y="2449"/>
                </a:cubicBezTo>
                <a:cubicBezTo>
                  <a:pt x="10790" y="2455"/>
                  <a:pt x="10790" y="2461"/>
                  <a:pt x="10784" y="2461"/>
                </a:cubicBezTo>
                <a:cubicBezTo>
                  <a:pt x="10778" y="2461"/>
                  <a:pt x="10772" y="2461"/>
                  <a:pt x="10760" y="2461"/>
                </a:cubicBezTo>
                <a:cubicBezTo>
                  <a:pt x="10748" y="2461"/>
                  <a:pt x="10743" y="2461"/>
                  <a:pt x="10731" y="2461"/>
                </a:cubicBezTo>
                <a:lnTo>
                  <a:pt x="10725" y="2466"/>
                </a:lnTo>
                <a:cubicBezTo>
                  <a:pt x="10719" y="2466"/>
                  <a:pt x="10713" y="2473"/>
                  <a:pt x="10713" y="2473"/>
                </a:cubicBezTo>
                <a:cubicBezTo>
                  <a:pt x="10707" y="2473"/>
                  <a:pt x="10701" y="2478"/>
                  <a:pt x="10701" y="2484"/>
                </a:cubicBezTo>
                <a:cubicBezTo>
                  <a:pt x="10695" y="2484"/>
                  <a:pt x="10689" y="2484"/>
                  <a:pt x="10689" y="2490"/>
                </a:cubicBezTo>
                <a:cubicBezTo>
                  <a:pt x="10683" y="2496"/>
                  <a:pt x="10683" y="2496"/>
                  <a:pt x="10677" y="2502"/>
                </a:cubicBezTo>
                <a:cubicBezTo>
                  <a:pt x="10677" y="2508"/>
                  <a:pt x="10677" y="2508"/>
                  <a:pt x="10671" y="2514"/>
                </a:cubicBezTo>
                <a:cubicBezTo>
                  <a:pt x="10671" y="2520"/>
                  <a:pt x="10671" y="2520"/>
                  <a:pt x="10665" y="2526"/>
                </a:cubicBezTo>
                <a:cubicBezTo>
                  <a:pt x="10659" y="2526"/>
                  <a:pt x="10659" y="2526"/>
                  <a:pt x="10654" y="2526"/>
                </a:cubicBezTo>
                <a:cubicBezTo>
                  <a:pt x="10648" y="2526"/>
                  <a:pt x="10636" y="2526"/>
                  <a:pt x="10630" y="2520"/>
                </a:cubicBezTo>
                <a:cubicBezTo>
                  <a:pt x="10624" y="2520"/>
                  <a:pt x="10624" y="2514"/>
                  <a:pt x="10618" y="2508"/>
                </a:cubicBezTo>
                <a:cubicBezTo>
                  <a:pt x="10612" y="2508"/>
                  <a:pt x="10612" y="2496"/>
                  <a:pt x="10600" y="2496"/>
                </a:cubicBezTo>
                <a:cubicBezTo>
                  <a:pt x="10588" y="2496"/>
                  <a:pt x="10582" y="2508"/>
                  <a:pt x="10577" y="2508"/>
                </a:cubicBezTo>
                <a:cubicBezTo>
                  <a:pt x="10565" y="2508"/>
                  <a:pt x="10559" y="2508"/>
                  <a:pt x="10553" y="2508"/>
                </a:cubicBezTo>
                <a:cubicBezTo>
                  <a:pt x="10541" y="2508"/>
                  <a:pt x="10535" y="2502"/>
                  <a:pt x="10529" y="2502"/>
                </a:cubicBezTo>
                <a:cubicBezTo>
                  <a:pt x="10523" y="2502"/>
                  <a:pt x="10517" y="2508"/>
                  <a:pt x="10517" y="2508"/>
                </a:cubicBezTo>
                <a:cubicBezTo>
                  <a:pt x="10511" y="2508"/>
                  <a:pt x="10511" y="2514"/>
                  <a:pt x="10505" y="2514"/>
                </a:cubicBezTo>
                <a:cubicBezTo>
                  <a:pt x="10499" y="2514"/>
                  <a:pt x="10499" y="2520"/>
                  <a:pt x="10493" y="2520"/>
                </a:cubicBezTo>
                <a:cubicBezTo>
                  <a:pt x="10488" y="2520"/>
                  <a:pt x="10488" y="2520"/>
                  <a:pt x="10482" y="2520"/>
                </a:cubicBezTo>
                <a:cubicBezTo>
                  <a:pt x="10476" y="2520"/>
                  <a:pt x="10476" y="2514"/>
                  <a:pt x="10470" y="2514"/>
                </a:cubicBezTo>
                <a:cubicBezTo>
                  <a:pt x="10464" y="2514"/>
                  <a:pt x="10464" y="2520"/>
                  <a:pt x="10458" y="2520"/>
                </a:cubicBezTo>
                <a:cubicBezTo>
                  <a:pt x="10458" y="2520"/>
                  <a:pt x="10452" y="2520"/>
                  <a:pt x="10446" y="2526"/>
                </a:cubicBezTo>
                <a:cubicBezTo>
                  <a:pt x="10446" y="2526"/>
                  <a:pt x="10452" y="2532"/>
                  <a:pt x="10446" y="2538"/>
                </a:cubicBezTo>
                <a:cubicBezTo>
                  <a:pt x="10446" y="2544"/>
                  <a:pt x="10440" y="2544"/>
                  <a:pt x="10434" y="2550"/>
                </a:cubicBezTo>
                <a:cubicBezTo>
                  <a:pt x="10434" y="2550"/>
                  <a:pt x="10440" y="2561"/>
                  <a:pt x="10434" y="2561"/>
                </a:cubicBezTo>
                <a:cubicBezTo>
                  <a:pt x="10428" y="2561"/>
                  <a:pt x="10428" y="2555"/>
                  <a:pt x="10422" y="2555"/>
                </a:cubicBezTo>
                <a:cubicBezTo>
                  <a:pt x="10416" y="2555"/>
                  <a:pt x="10416" y="2555"/>
                  <a:pt x="10411" y="2555"/>
                </a:cubicBezTo>
                <a:cubicBezTo>
                  <a:pt x="10404" y="2555"/>
                  <a:pt x="10404" y="2550"/>
                  <a:pt x="10399" y="2550"/>
                </a:cubicBezTo>
                <a:cubicBezTo>
                  <a:pt x="10399" y="2544"/>
                  <a:pt x="10404" y="2538"/>
                  <a:pt x="10399" y="2538"/>
                </a:cubicBezTo>
                <a:cubicBezTo>
                  <a:pt x="10399" y="2532"/>
                  <a:pt x="10393" y="2538"/>
                  <a:pt x="10387" y="2538"/>
                </a:cubicBezTo>
                <a:cubicBezTo>
                  <a:pt x="10387" y="2538"/>
                  <a:pt x="10381" y="2538"/>
                  <a:pt x="10375" y="2538"/>
                </a:cubicBezTo>
                <a:cubicBezTo>
                  <a:pt x="10375" y="2538"/>
                  <a:pt x="10369" y="2538"/>
                  <a:pt x="10363" y="2544"/>
                </a:cubicBezTo>
                <a:cubicBezTo>
                  <a:pt x="10363" y="2544"/>
                  <a:pt x="10363" y="2550"/>
                  <a:pt x="10363" y="2555"/>
                </a:cubicBezTo>
                <a:cubicBezTo>
                  <a:pt x="10369" y="2555"/>
                  <a:pt x="10369" y="2561"/>
                  <a:pt x="10375" y="2561"/>
                </a:cubicBezTo>
                <a:cubicBezTo>
                  <a:pt x="10375" y="2561"/>
                  <a:pt x="10381" y="2561"/>
                  <a:pt x="10387" y="2561"/>
                </a:cubicBezTo>
                <a:cubicBezTo>
                  <a:pt x="10393" y="2561"/>
                  <a:pt x="10393" y="2567"/>
                  <a:pt x="10399" y="2573"/>
                </a:cubicBezTo>
                <a:cubicBezTo>
                  <a:pt x="10387" y="2573"/>
                  <a:pt x="10381" y="2567"/>
                  <a:pt x="10375" y="2573"/>
                </a:cubicBezTo>
                <a:cubicBezTo>
                  <a:pt x="10357" y="2573"/>
                  <a:pt x="10351" y="2579"/>
                  <a:pt x="10339" y="2579"/>
                </a:cubicBezTo>
                <a:cubicBezTo>
                  <a:pt x="10333" y="2585"/>
                  <a:pt x="10327" y="2585"/>
                  <a:pt x="10327" y="2585"/>
                </a:cubicBezTo>
                <a:cubicBezTo>
                  <a:pt x="10327" y="2591"/>
                  <a:pt x="10327" y="2597"/>
                  <a:pt x="10327" y="2597"/>
                </a:cubicBezTo>
                <a:cubicBezTo>
                  <a:pt x="10333" y="2609"/>
                  <a:pt x="10339" y="2615"/>
                  <a:pt x="10351" y="2615"/>
                </a:cubicBezTo>
                <a:lnTo>
                  <a:pt x="10357" y="2615"/>
                </a:lnTo>
                <a:cubicBezTo>
                  <a:pt x="10363" y="2615"/>
                  <a:pt x="10369" y="2621"/>
                  <a:pt x="10369" y="2621"/>
                </a:cubicBezTo>
                <a:cubicBezTo>
                  <a:pt x="10375" y="2621"/>
                  <a:pt x="10381" y="2621"/>
                  <a:pt x="10387" y="2621"/>
                </a:cubicBezTo>
                <a:cubicBezTo>
                  <a:pt x="10393" y="2621"/>
                  <a:pt x="10399" y="2621"/>
                  <a:pt x="10404" y="2621"/>
                </a:cubicBezTo>
                <a:cubicBezTo>
                  <a:pt x="10416" y="2615"/>
                  <a:pt x="10416" y="2603"/>
                  <a:pt x="10422" y="2597"/>
                </a:cubicBezTo>
                <a:cubicBezTo>
                  <a:pt x="10428" y="2591"/>
                  <a:pt x="10428" y="2585"/>
                  <a:pt x="10434" y="2585"/>
                </a:cubicBezTo>
                <a:cubicBezTo>
                  <a:pt x="10446" y="2585"/>
                  <a:pt x="10446" y="2585"/>
                  <a:pt x="10452" y="2591"/>
                </a:cubicBezTo>
                <a:cubicBezTo>
                  <a:pt x="10458" y="2591"/>
                  <a:pt x="10464" y="2591"/>
                  <a:pt x="10464" y="2597"/>
                </a:cubicBezTo>
                <a:cubicBezTo>
                  <a:pt x="10470" y="2597"/>
                  <a:pt x="10476" y="2603"/>
                  <a:pt x="10476" y="2603"/>
                </a:cubicBezTo>
                <a:cubicBezTo>
                  <a:pt x="10476" y="2609"/>
                  <a:pt x="10476" y="2615"/>
                  <a:pt x="10482" y="2615"/>
                </a:cubicBezTo>
                <a:cubicBezTo>
                  <a:pt x="10482" y="2621"/>
                  <a:pt x="10476" y="2627"/>
                  <a:pt x="10482" y="2627"/>
                </a:cubicBezTo>
                <a:cubicBezTo>
                  <a:pt x="10482" y="2632"/>
                  <a:pt x="10488" y="2632"/>
                  <a:pt x="10493" y="2632"/>
                </a:cubicBezTo>
                <a:lnTo>
                  <a:pt x="10499" y="2639"/>
                </a:lnTo>
                <a:cubicBezTo>
                  <a:pt x="10505" y="2639"/>
                  <a:pt x="10511" y="2644"/>
                  <a:pt x="10511" y="2650"/>
                </a:cubicBezTo>
                <a:cubicBezTo>
                  <a:pt x="10511" y="2650"/>
                  <a:pt x="10511" y="2656"/>
                  <a:pt x="10505" y="2656"/>
                </a:cubicBezTo>
                <a:cubicBezTo>
                  <a:pt x="10499" y="2668"/>
                  <a:pt x="10488" y="2668"/>
                  <a:pt x="10476" y="2674"/>
                </a:cubicBezTo>
                <a:cubicBezTo>
                  <a:pt x="10476" y="2674"/>
                  <a:pt x="10464" y="2674"/>
                  <a:pt x="10464" y="2680"/>
                </a:cubicBezTo>
                <a:cubicBezTo>
                  <a:pt x="10464" y="2680"/>
                  <a:pt x="10464" y="2686"/>
                  <a:pt x="10464" y="2692"/>
                </a:cubicBezTo>
                <a:cubicBezTo>
                  <a:pt x="10464" y="2698"/>
                  <a:pt x="10464" y="2704"/>
                  <a:pt x="10464" y="2710"/>
                </a:cubicBezTo>
                <a:cubicBezTo>
                  <a:pt x="10440" y="2710"/>
                  <a:pt x="10440" y="2710"/>
                  <a:pt x="10440" y="2710"/>
                </a:cubicBezTo>
                <a:cubicBezTo>
                  <a:pt x="10434" y="2710"/>
                  <a:pt x="10428" y="2710"/>
                  <a:pt x="10422" y="2710"/>
                </a:cubicBezTo>
                <a:cubicBezTo>
                  <a:pt x="10422" y="2704"/>
                  <a:pt x="10416" y="2704"/>
                  <a:pt x="10416" y="2704"/>
                </a:cubicBezTo>
                <a:cubicBezTo>
                  <a:pt x="10411" y="2704"/>
                  <a:pt x="10411" y="2698"/>
                  <a:pt x="10411" y="2692"/>
                </a:cubicBezTo>
                <a:cubicBezTo>
                  <a:pt x="10404" y="2692"/>
                  <a:pt x="10411" y="2686"/>
                  <a:pt x="10411" y="2680"/>
                </a:cubicBezTo>
                <a:cubicBezTo>
                  <a:pt x="10404" y="2680"/>
                  <a:pt x="10404" y="2674"/>
                  <a:pt x="10399" y="2668"/>
                </a:cubicBezTo>
                <a:cubicBezTo>
                  <a:pt x="10399" y="2668"/>
                  <a:pt x="10387" y="2674"/>
                  <a:pt x="10387" y="2668"/>
                </a:cubicBezTo>
                <a:cubicBezTo>
                  <a:pt x="10387" y="2668"/>
                  <a:pt x="10387" y="2662"/>
                  <a:pt x="10387" y="2656"/>
                </a:cubicBezTo>
                <a:lnTo>
                  <a:pt x="10387" y="2650"/>
                </a:lnTo>
                <a:cubicBezTo>
                  <a:pt x="10363" y="2650"/>
                  <a:pt x="10363" y="2650"/>
                  <a:pt x="10363" y="2650"/>
                </a:cubicBezTo>
                <a:cubicBezTo>
                  <a:pt x="10357" y="2656"/>
                  <a:pt x="10357" y="2662"/>
                  <a:pt x="10351" y="2668"/>
                </a:cubicBezTo>
                <a:cubicBezTo>
                  <a:pt x="10345" y="2674"/>
                  <a:pt x="10339" y="2674"/>
                  <a:pt x="10339" y="2680"/>
                </a:cubicBezTo>
                <a:cubicBezTo>
                  <a:pt x="10333" y="2680"/>
                  <a:pt x="10327" y="2680"/>
                  <a:pt x="10327" y="2686"/>
                </a:cubicBezTo>
                <a:cubicBezTo>
                  <a:pt x="10322" y="2686"/>
                  <a:pt x="10327" y="2692"/>
                  <a:pt x="10327" y="2698"/>
                </a:cubicBezTo>
                <a:cubicBezTo>
                  <a:pt x="10327" y="2698"/>
                  <a:pt x="10327" y="2704"/>
                  <a:pt x="10327" y="2710"/>
                </a:cubicBezTo>
                <a:cubicBezTo>
                  <a:pt x="10327" y="2710"/>
                  <a:pt x="10322" y="2716"/>
                  <a:pt x="10322" y="2721"/>
                </a:cubicBezTo>
                <a:cubicBezTo>
                  <a:pt x="10316" y="2721"/>
                  <a:pt x="10316" y="2727"/>
                  <a:pt x="10310" y="2727"/>
                </a:cubicBezTo>
                <a:cubicBezTo>
                  <a:pt x="10310" y="2733"/>
                  <a:pt x="10310" y="2739"/>
                  <a:pt x="10310" y="2739"/>
                </a:cubicBezTo>
                <a:cubicBezTo>
                  <a:pt x="10310" y="2745"/>
                  <a:pt x="10304" y="2751"/>
                  <a:pt x="10304" y="2757"/>
                </a:cubicBezTo>
                <a:cubicBezTo>
                  <a:pt x="10304" y="2763"/>
                  <a:pt x="10304" y="2769"/>
                  <a:pt x="10304" y="2775"/>
                </a:cubicBezTo>
                <a:cubicBezTo>
                  <a:pt x="10304" y="2781"/>
                  <a:pt x="10310" y="2781"/>
                  <a:pt x="10310" y="2787"/>
                </a:cubicBezTo>
                <a:cubicBezTo>
                  <a:pt x="10310" y="2793"/>
                  <a:pt x="10316" y="2793"/>
                  <a:pt x="10316" y="2799"/>
                </a:cubicBezTo>
                <a:cubicBezTo>
                  <a:pt x="10316" y="2805"/>
                  <a:pt x="10310" y="2805"/>
                  <a:pt x="10304" y="2810"/>
                </a:cubicBezTo>
                <a:cubicBezTo>
                  <a:pt x="10304" y="2816"/>
                  <a:pt x="10298" y="2816"/>
                  <a:pt x="10292" y="2822"/>
                </a:cubicBezTo>
                <a:cubicBezTo>
                  <a:pt x="10292" y="2828"/>
                  <a:pt x="10292" y="2828"/>
                  <a:pt x="10292" y="2834"/>
                </a:cubicBezTo>
                <a:cubicBezTo>
                  <a:pt x="10304" y="2846"/>
                  <a:pt x="10304" y="2846"/>
                  <a:pt x="10304" y="2846"/>
                </a:cubicBezTo>
                <a:cubicBezTo>
                  <a:pt x="10298" y="2858"/>
                  <a:pt x="10298" y="2858"/>
                  <a:pt x="10298" y="2858"/>
                </a:cubicBezTo>
                <a:cubicBezTo>
                  <a:pt x="10298" y="2858"/>
                  <a:pt x="10292" y="2858"/>
                  <a:pt x="10286" y="2858"/>
                </a:cubicBezTo>
                <a:cubicBezTo>
                  <a:pt x="10274" y="2858"/>
                  <a:pt x="10274" y="2846"/>
                  <a:pt x="10262" y="2846"/>
                </a:cubicBezTo>
                <a:cubicBezTo>
                  <a:pt x="10250" y="2846"/>
                  <a:pt x="10245" y="2846"/>
                  <a:pt x="10238" y="2846"/>
                </a:cubicBezTo>
                <a:cubicBezTo>
                  <a:pt x="10227" y="2846"/>
                  <a:pt x="10221" y="2846"/>
                  <a:pt x="10215" y="2846"/>
                </a:cubicBezTo>
                <a:cubicBezTo>
                  <a:pt x="10209" y="2846"/>
                  <a:pt x="10203" y="2846"/>
                  <a:pt x="10197" y="2852"/>
                </a:cubicBezTo>
                <a:cubicBezTo>
                  <a:pt x="10197" y="2858"/>
                  <a:pt x="10191" y="2858"/>
                  <a:pt x="10191" y="2864"/>
                </a:cubicBezTo>
                <a:cubicBezTo>
                  <a:pt x="10191" y="2870"/>
                  <a:pt x="10197" y="2870"/>
                  <a:pt x="10197" y="2876"/>
                </a:cubicBezTo>
                <a:cubicBezTo>
                  <a:pt x="10203" y="2887"/>
                  <a:pt x="10209" y="2887"/>
                  <a:pt x="10215" y="2893"/>
                </a:cubicBezTo>
                <a:cubicBezTo>
                  <a:pt x="10215" y="2905"/>
                  <a:pt x="10215" y="2905"/>
                  <a:pt x="10215" y="2905"/>
                </a:cubicBezTo>
                <a:cubicBezTo>
                  <a:pt x="10203" y="2911"/>
                  <a:pt x="10203" y="2911"/>
                  <a:pt x="10203" y="2911"/>
                </a:cubicBezTo>
                <a:cubicBezTo>
                  <a:pt x="10185" y="2899"/>
                  <a:pt x="10179" y="2893"/>
                  <a:pt x="10161" y="2882"/>
                </a:cubicBezTo>
                <a:cubicBezTo>
                  <a:pt x="10156" y="2882"/>
                  <a:pt x="10156" y="2882"/>
                  <a:pt x="10150" y="2876"/>
                </a:cubicBezTo>
                <a:cubicBezTo>
                  <a:pt x="10144" y="2870"/>
                  <a:pt x="10144" y="2864"/>
                  <a:pt x="10138" y="2864"/>
                </a:cubicBezTo>
                <a:cubicBezTo>
                  <a:pt x="10138" y="2858"/>
                  <a:pt x="10132" y="2858"/>
                  <a:pt x="10126" y="2858"/>
                </a:cubicBezTo>
                <a:cubicBezTo>
                  <a:pt x="10126" y="2858"/>
                  <a:pt x="10120" y="2864"/>
                  <a:pt x="10114" y="2864"/>
                </a:cubicBezTo>
                <a:cubicBezTo>
                  <a:pt x="10108" y="2870"/>
                  <a:pt x="10102" y="2876"/>
                  <a:pt x="10090" y="2882"/>
                </a:cubicBezTo>
                <a:cubicBezTo>
                  <a:pt x="10084" y="2882"/>
                  <a:pt x="10084" y="2887"/>
                  <a:pt x="10079" y="2887"/>
                </a:cubicBezTo>
                <a:cubicBezTo>
                  <a:pt x="10079" y="2887"/>
                  <a:pt x="10072" y="2887"/>
                  <a:pt x="10067" y="2887"/>
                </a:cubicBezTo>
                <a:cubicBezTo>
                  <a:pt x="10067" y="2893"/>
                  <a:pt x="10061" y="2893"/>
                  <a:pt x="10055" y="2893"/>
                </a:cubicBezTo>
                <a:cubicBezTo>
                  <a:pt x="10055" y="2899"/>
                  <a:pt x="10055" y="2905"/>
                  <a:pt x="10049" y="2905"/>
                </a:cubicBezTo>
                <a:cubicBezTo>
                  <a:pt x="10043" y="2911"/>
                  <a:pt x="10043" y="2911"/>
                  <a:pt x="10037" y="2917"/>
                </a:cubicBezTo>
                <a:cubicBezTo>
                  <a:pt x="10025" y="2923"/>
                  <a:pt x="10019" y="2917"/>
                  <a:pt x="10001" y="2917"/>
                </a:cubicBezTo>
                <a:cubicBezTo>
                  <a:pt x="9995" y="2917"/>
                  <a:pt x="9990" y="2917"/>
                  <a:pt x="9978" y="2923"/>
                </a:cubicBezTo>
                <a:cubicBezTo>
                  <a:pt x="9972" y="2923"/>
                  <a:pt x="9972" y="2929"/>
                  <a:pt x="9966" y="2929"/>
                </a:cubicBezTo>
                <a:cubicBezTo>
                  <a:pt x="9960" y="2935"/>
                  <a:pt x="9954" y="2935"/>
                  <a:pt x="9948" y="2935"/>
                </a:cubicBezTo>
                <a:cubicBezTo>
                  <a:pt x="9936" y="2935"/>
                  <a:pt x="9924" y="2935"/>
                  <a:pt x="9912" y="2923"/>
                </a:cubicBezTo>
                <a:cubicBezTo>
                  <a:pt x="9906" y="2911"/>
                  <a:pt x="9906" y="2899"/>
                  <a:pt x="9906" y="2882"/>
                </a:cubicBezTo>
                <a:cubicBezTo>
                  <a:pt x="9883" y="2882"/>
                  <a:pt x="9883" y="2882"/>
                  <a:pt x="9883" y="2882"/>
                </a:cubicBezTo>
                <a:cubicBezTo>
                  <a:pt x="9883" y="2887"/>
                  <a:pt x="9877" y="2887"/>
                  <a:pt x="9877" y="2887"/>
                </a:cubicBezTo>
                <a:cubicBezTo>
                  <a:pt x="9871" y="2893"/>
                  <a:pt x="9871" y="2899"/>
                  <a:pt x="9871" y="2899"/>
                </a:cubicBezTo>
                <a:cubicBezTo>
                  <a:pt x="9865" y="2899"/>
                  <a:pt x="9859" y="2899"/>
                  <a:pt x="9859" y="2899"/>
                </a:cubicBezTo>
                <a:cubicBezTo>
                  <a:pt x="9853" y="2899"/>
                  <a:pt x="9847" y="2893"/>
                  <a:pt x="9841" y="2893"/>
                </a:cubicBezTo>
                <a:cubicBezTo>
                  <a:pt x="9818" y="2893"/>
                  <a:pt x="9818" y="2893"/>
                  <a:pt x="9818" y="2893"/>
                </a:cubicBezTo>
                <a:cubicBezTo>
                  <a:pt x="9812" y="2893"/>
                  <a:pt x="9806" y="2899"/>
                  <a:pt x="9795" y="2899"/>
                </a:cubicBezTo>
                <a:cubicBezTo>
                  <a:pt x="9795" y="2911"/>
                  <a:pt x="9800" y="2917"/>
                  <a:pt x="9795" y="2935"/>
                </a:cubicBezTo>
                <a:cubicBezTo>
                  <a:pt x="9771" y="2935"/>
                  <a:pt x="9771" y="2935"/>
                  <a:pt x="9771" y="2935"/>
                </a:cubicBezTo>
                <a:cubicBezTo>
                  <a:pt x="9765" y="2935"/>
                  <a:pt x="9759" y="2935"/>
                  <a:pt x="9753" y="2929"/>
                </a:cubicBezTo>
                <a:cubicBezTo>
                  <a:pt x="9753" y="2929"/>
                  <a:pt x="9747" y="2929"/>
                  <a:pt x="9741" y="2923"/>
                </a:cubicBezTo>
                <a:cubicBezTo>
                  <a:pt x="9741" y="2911"/>
                  <a:pt x="9741" y="2905"/>
                  <a:pt x="9736" y="2893"/>
                </a:cubicBezTo>
                <a:cubicBezTo>
                  <a:pt x="9730" y="2899"/>
                  <a:pt x="9730" y="2899"/>
                  <a:pt x="9730" y="2899"/>
                </a:cubicBezTo>
                <a:cubicBezTo>
                  <a:pt x="9706" y="2899"/>
                  <a:pt x="9706" y="2899"/>
                  <a:pt x="9706" y="2899"/>
                </a:cubicBezTo>
                <a:cubicBezTo>
                  <a:pt x="9706" y="2882"/>
                  <a:pt x="9706" y="2882"/>
                  <a:pt x="9706" y="2882"/>
                </a:cubicBezTo>
                <a:cubicBezTo>
                  <a:pt x="9706" y="2876"/>
                  <a:pt x="9700" y="2876"/>
                  <a:pt x="9700" y="2870"/>
                </a:cubicBezTo>
                <a:cubicBezTo>
                  <a:pt x="9700" y="2864"/>
                  <a:pt x="9706" y="2864"/>
                  <a:pt x="9706" y="2858"/>
                </a:cubicBezTo>
                <a:cubicBezTo>
                  <a:pt x="9753" y="2858"/>
                  <a:pt x="9753" y="2858"/>
                  <a:pt x="9753" y="2858"/>
                </a:cubicBezTo>
                <a:cubicBezTo>
                  <a:pt x="9759" y="2858"/>
                  <a:pt x="9765" y="2864"/>
                  <a:pt x="9777" y="2864"/>
                </a:cubicBezTo>
                <a:cubicBezTo>
                  <a:pt x="9783" y="2864"/>
                  <a:pt x="9783" y="2870"/>
                  <a:pt x="9789" y="2876"/>
                </a:cubicBezTo>
                <a:cubicBezTo>
                  <a:pt x="9795" y="2876"/>
                  <a:pt x="9795" y="2882"/>
                  <a:pt x="9806" y="2882"/>
                </a:cubicBezTo>
                <a:cubicBezTo>
                  <a:pt x="9812" y="2882"/>
                  <a:pt x="9818" y="2876"/>
                  <a:pt x="9824" y="2876"/>
                </a:cubicBezTo>
                <a:cubicBezTo>
                  <a:pt x="9829" y="2870"/>
                  <a:pt x="9829" y="2864"/>
                  <a:pt x="9829" y="2852"/>
                </a:cubicBezTo>
                <a:cubicBezTo>
                  <a:pt x="9829" y="2840"/>
                  <a:pt x="9824" y="2834"/>
                  <a:pt x="9824" y="2822"/>
                </a:cubicBezTo>
                <a:cubicBezTo>
                  <a:pt x="9824" y="2816"/>
                  <a:pt x="9829" y="2816"/>
                  <a:pt x="9829" y="2805"/>
                </a:cubicBezTo>
                <a:cubicBezTo>
                  <a:pt x="9835" y="2799"/>
                  <a:pt x="9841" y="2799"/>
                  <a:pt x="9841" y="2793"/>
                </a:cubicBezTo>
                <a:cubicBezTo>
                  <a:pt x="9841" y="2781"/>
                  <a:pt x="9841" y="2775"/>
                  <a:pt x="9841" y="2769"/>
                </a:cubicBezTo>
                <a:cubicBezTo>
                  <a:pt x="9818" y="2769"/>
                  <a:pt x="9818" y="2769"/>
                  <a:pt x="9818" y="2769"/>
                </a:cubicBezTo>
                <a:cubicBezTo>
                  <a:pt x="9812" y="2769"/>
                  <a:pt x="9812" y="2775"/>
                  <a:pt x="9806" y="2775"/>
                </a:cubicBezTo>
                <a:cubicBezTo>
                  <a:pt x="9800" y="2775"/>
                  <a:pt x="9789" y="2769"/>
                  <a:pt x="9783" y="2775"/>
                </a:cubicBezTo>
                <a:cubicBezTo>
                  <a:pt x="9777" y="2775"/>
                  <a:pt x="9777" y="2775"/>
                  <a:pt x="9771" y="2781"/>
                </a:cubicBezTo>
                <a:cubicBezTo>
                  <a:pt x="9771" y="2781"/>
                  <a:pt x="9771" y="2787"/>
                  <a:pt x="9765" y="2793"/>
                </a:cubicBezTo>
                <a:cubicBezTo>
                  <a:pt x="9765" y="2793"/>
                  <a:pt x="9759" y="2805"/>
                  <a:pt x="9753" y="2805"/>
                </a:cubicBezTo>
                <a:cubicBezTo>
                  <a:pt x="9747" y="2805"/>
                  <a:pt x="9747" y="2805"/>
                  <a:pt x="9747" y="2805"/>
                </a:cubicBezTo>
                <a:cubicBezTo>
                  <a:pt x="9747" y="2805"/>
                  <a:pt x="9741" y="2799"/>
                  <a:pt x="9736" y="2799"/>
                </a:cubicBezTo>
                <a:cubicBezTo>
                  <a:pt x="9741" y="2787"/>
                  <a:pt x="9736" y="2781"/>
                  <a:pt x="9741" y="2775"/>
                </a:cubicBezTo>
                <a:cubicBezTo>
                  <a:pt x="9741" y="2769"/>
                  <a:pt x="9753" y="2769"/>
                  <a:pt x="9753" y="2763"/>
                </a:cubicBezTo>
                <a:cubicBezTo>
                  <a:pt x="9753" y="2763"/>
                  <a:pt x="9753" y="2757"/>
                  <a:pt x="9753" y="2751"/>
                </a:cubicBezTo>
                <a:cubicBezTo>
                  <a:pt x="9753" y="2733"/>
                  <a:pt x="9753" y="2733"/>
                  <a:pt x="9753" y="2733"/>
                </a:cubicBezTo>
                <a:cubicBezTo>
                  <a:pt x="9747" y="2739"/>
                  <a:pt x="9741" y="2739"/>
                  <a:pt x="9730" y="2739"/>
                </a:cubicBezTo>
                <a:cubicBezTo>
                  <a:pt x="9730" y="2739"/>
                  <a:pt x="9724" y="2739"/>
                  <a:pt x="9724" y="2733"/>
                </a:cubicBezTo>
                <a:cubicBezTo>
                  <a:pt x="9724" y="2727"/>
                  <a:pt x="9724" y="2727"/>
                  <a:pt x="9724" y="2721"/>
                </a:cubicBezTo>
                <a:cubicBezTo>
                  <a:pt x="9730" y="2716"/>
                  <a:pt x="9736" y="2710"/>
                  <a:pt x="9736" y="2698"/>
                </a:cubicBezTo>
                <a:cubicBezTo>
                  <a:pt x="9741" y="2698"/>
                  <a:pt x="9736" y="2692"/>
                  <a:pt x="9736" y="2686"/>
                </a:cubicBezTo>
                <a:cubicBezTo>
                  <a:pt x="9736" y="2686"/>
                  <a:pt x="9741" y="2680"/>
                  <a:pt x="9736" y="2674"/>
                </a:cubicBezTo>
                <a:cubicBezTo>
                  <a:pt x="9736" y="2668"/>
                  <a:pt x="9730" y="2668"/>
                  <a:pt x="9730" y="2662"/>
                </a:cubicBezTo>
                <a:cubicBezTo>
                  <a:pt x="9730" y="2662"/>
                  <a:pt x="9730" y="2656"/>
                  <a:pt x="9724" y="2650"/>
                </a:cubicBezTo>
                <a:cubicBezTo>
                  <a:pt x="9718" y="2650"/>
                  <a:pt x="9724" y="2644"/>
                  <a:pt x="9718" y="2644"/>
                </a:cubicBezTo>
                <a:cubicBezTo>
                  <a:pt x="9712" y="2644"/>
                  <a:pt x="9706" y="2644"/>
                  <a:pt x="9706" y="2644"/>
                </a:cubicBezTo>
                <a:cubicBezTo>
                  <a:pt x="9700" y="2644"/>
                  <a:pt x="9694" y="2650"/>
                  <a:pt x="9688" y="2650"/>
                </a:cubicBezTo>
                <a:cubicBezTo>
                  <a:pt x="9688" y="2662"/>
                  <a:pt x="9688" y="2668"/>
                  <a:pt x="9682" y="2674"/>
                </a:cubicBezTo>
                <a:cubicBezTo>
                  <a:pt x="9676" y="2686"/>
                  <a:pt x="9676" y="2692"/>
                  <a:pt x="9664" y="2698"/>
                </a:cubicBezTo>
                <a:cubicBezTo>
                  <a:pt x="9658" y="2698"/>
                  <a:pt x="9658" y="2698"/>
                  <a:pt x="9653" y="2698"/>
                </a:cubicBezTo>
                <a:cubicBezTo>
                  <a:pt x="9647" y="2698"/>
                  <a:pt x="9641" y="2698"/>
                  <a:pt x="9641" y="2698"/>
                </a:cubicBezTo>
                <a:cubicBezTo>
                  <a:pt x="9635" y="2698"/>
                  <a:pt x="9629" y="2704"/>
                  <a:pt x="9629" y="2710"/>
                </a:cubicBezTo>
                <a:cubicBezTo>
                  <a:pt x="9629" y="2716"/>
                  <a:pt x="9635" y="2721"/>
                  <a:pt x="9635" y="2727"/>
                </a:cubicBezTo>
                <a:cubicBezTo>
                  <a:pt x="9635" y="2733"/>
                  <a:pt x="9635" y="2733"/>
                  <a:pt x="9635" y="2733"/>
                </a:cubicBezTo>
                <a:cubicBezTo>
                  <a:pt x="9635" y="2739"/>
                  <a:pt x="9635" y="2745"/>
                  <a:pt x="9629" y="2745"/>
                </a:cubicBezTo>
                <a:cubicBezTo>
                  <a:pt x="9629" y="2745"/>
                  <a:pt x="9623" y="2745"/>
                  <a:pt x="9617" y="2745"/>
                </a:cubicBezTo>
                <a:cubicBezTo>
                  <a:pt x="9617" y="2751"/>
                  <a:pt x="9611" y="2751"/>
                  <a:pt x="9605" y="2751"/>
                </a:cubicBezTo>
                <a:cubicBezTo>
                  <a:pt x="9593" y="2757"/>
                  <a:pt x="9587" y="2763"/>
                  <a:pt x="9587" y="2775"/>
                </a:cubicBezTo>
                <a:cubicBezTo>
                  <a:pt x="9587" y="2787"/>
                  <a:pt x="9593" y="2793"/>
                  <a:pt x="9599" y="2805"/>
                </a:cubicBezTo>
                <a:cubicBezTo>
                  <a:pt x="9599" y="2810"/>
                  <a:pt x="9605" y="2810"/>
                  <a:pt x="9605" y="2816"/>
                </a:cubicBezTo>
                <a:cubicBezTo>
                  <a:pt x="9611" y="2816"/>
                  <a:pt x="9617" y="2816"/>
                  <a:pt x="9617" y="2816"/>
                </a:cubicBezTo>
                <a:cubicBezTo>
                  <a:pt x="9623" y="2822"/>
                  <a:pt x="9623" y="2822"/>
                  <a:pt x="9629" y="2828"/>
                </a:cubicBezTo>
                <a:cubicBezTo>
                  <a:pt x="9629" y="2828"/>
                  <a:pt x="9629" y="2834"/>
                  <a:pt x="9629" y="2840"/>
                </a:cubicBezTo>
                <a:cubicBezTo>
                  <a:pt x="9629" y="2840"/>
                  <a:pt x="9617" y="2846"/>
                  <a:pt x="9617" y="2852"/>
                </a:cubicBezTo>
                <a:cubicBezTo>
                  <a:pt x="9617" y="2858"/>
                  <a:pt x="9623" y="2858"/>
                  <a:pt x="9623" y="2864"/>
                </a:cubicBezTo>
                <a:cubicBezTo>
                  <a:pt x="9623" y="2876"/>
                  <a:pt x="9623" y="2876"/>
                  <a:pt x="9623" y="2876"/>
                </a:cubicBezTo>
                <a:cubicBezTo>
                  <a:pt x="9623" y="2882"/>
                  <a:pt x="9617" y="2882"/>
                  <a:pt x="9617" y="2893"/>
                </a:cubicBezTo>
                <a:cubicBezTo>
                  <a:pt x="9617" y="2893"/>
                  <a:pt x="9617" y="2893"/>
                  <a:pt x="9617" y="2899"/>
                </a:cubicBezTo>
                <a:cubicBezTo>
                  <a:pt x="9617" y="2905"/>
                  <a:pt x="9617" y="2905"/>
                  <a:pt x="9623" y="2911"/>
                </a:cubicBezTo>
                <a:cubicBezTo>
                  <a:pt x="9623" y="2917"/>
                  <a:pt x="9629" y="2917"/>
                  <a:pt x="9629" y="2923"/>
                </a:cubicBezTo>
                <a:cubicBezTo>
                  <a:pt x="9635" y="2929"/>
                  <a:pt x="9641" y="2935"/>
                  <a:pt x="9641" y="2947"/>
                </a:cubicBezTo>
                <a:cubicBezTo>
                  <a:pt x="9641" y="2965"/>
                  <a:pt x="9641" y="2965"/>
                  <a:pt x="9641" y="2965"/>
                </a:cubicBezTo>
                <a:cubicBezTo>
                  <a:pt x="9623" y="2965"/>
                  <a:pt x="9623" y="2965"/>
                  <a:pt x="9623" y="2965"/>
                </a:cubicBezTo>
                <a:cubicBezTo>
                  <a:pt x="9617" y="2965"/>
                  <a:pt x="9611" y="2971"/>
                  <a:pt x="9605" y="2971"/>
                </a:cubicBezTo>
                <a:cubicBezTo>
                  <a:pt x="9593" y="2971"/>
                  <a:pt x="9587" y="2971"/>
                  <a:pt x="9575" y="2971"/>
                </a:cubicBezTo>
                <a:cubicBezTo>
                  <a:pt x="9564" y="2971"/>
                  <a:pt x="9564" y="2971"/>
                  <a:pt x="9564" y="2971"/>
                </a:cubicBezTo>
                <a:cubicBezTo>
                  <a:pt x="9558" y="2971"/>
                  <a:pt x="9552" y="2971"/>
                  <a:pt x="9546" y="2971"/>
                </a:cubicBezTo>
                <a:cubicBezTo>
                  <a:pt x="9534" y="2971"/>
                  <a:pt x="9528" y="2971"/>
                  <a:pt x="9516" y="2971"/>
                </a:cubicBezTo>
                <a:cubicBezTo>
                  <a:pt x="9504" y="2971"/>
                  <a:pt x="9498" y="2971"/>
                  <a:pt x="9492" y="2971"/>
                </a:cubicBezTo>
                <a:cubicBezTo>
                  <a:pt x="9487" y="2976"/>
                  <a:pt x="9492" y="2982"/>
                  <a:pt x="9487" y="2982"/>
                </a:cubicBezTo>
                <a:cubicBezTo>
                  <a:pt x="9481" y="2988"/>
                  <a:pt x="9481" y="2988"/>
                  <a:pt x="9475" y="2988"/>
                </a:cubicBezTo>
                <a:cubicBezTo>
                  <a:pt x="9469" y="2994"/>
                  <a:pt x="9457" y="2988"/>
                  <a:pt x="9451" y="2994"/>
                </a:cubicBezTo>
                <a:cubicBezTo>
                  <a:pt x="9445" y="3000"/>
                  <a:pt x="9451" y="3006"/>
                  <a:pt x="9445" y="3006"/>
                </a:cubicBezTo>
                <a:cubicBezTo>
                  <a:pt x="9445" y="3012"/>
                  <a:pt x="9445" y="3012"/>
                  <a:pt x="9439" y="3018"/>
                </a:cubicBezTo>
                <a:cubicBezTo>
                  <a:pt x="9433" y="3030"/>
                  <a:pt x="9427" y="3036"/>
                  <a:pt x="9415" y="3036"/>
                </a:cubicBezTo>
                <a:cubicBezTo>
                  <a:pt x="9409" y="3036"/>
                  <a:pt x="9409" y="3030"/>
                  <a:pt x="9403" y="3030"/>
                </a:cubicBezTo>
                <a:cubicBezTo>
                  <a:pt x="9392" y="3030"/>
                  <a:pt x="9392" y="3030"/>
                  <a:pt x="9392" y="3030"/>
                </a:cubicBezTo>
                <a:cubicBezTo>
                  <a:pt x="9380" y="3030"/>
                  <a:pt x="9380" y="3030"/>
                  <a:pt x="9380" y="3030"/>
                </a:cubicBezTo>
                <a:cubicBezTo>
                  <a:pt x="9380" y="3030"/>
                  <a:pt x="9374" y="3036"/>
                  <a:pt x="9368" y="3036"/>
                </a:cubicBezTo>
                <a:cubicBezTo>
                  <a:pt x="9368" y="3036"/>
                  <a:pt x="9362" y="3030"/>
                  <a:pt x="9356" y="3030"/>
                </a:cubicBezTo>
                <a:cubicBezTo>
                  <a:pt x="9356" y="3054"/>
                  <a:pt x="9356" y="3054"/>
                  <a:pt x="9356" y="3054"/>
                </a:cubicBezTo>
                <a:cubicBezTo>
                  <a:pt x="9380" y="3065"/>
                  <a:pt x="9380" y="3065"/>
                  <a:pt x="9380" y="3065"/>
                </a:cubicBezTo>
                <a:cubicBezTo>
                  <a:pt x="9380" y="3101"/>
                  <a:pt x="9380" y="3101"/>
                  <a:pt x="9380" y="3101"/>
                </a:cubicBezTo>
                <a:cubicBezTo>
                  <a:pt x="9374" y="3101"/>
                  <a:pt x="9368" y="3101"/>
                  <a:pt x="9362" y="3101"/>
                </a:cubicBezTo>
                <a:cubicBezTo>
                  <a:pt x="9362" y="3101"/>
                  <a:pt x="9356" y="3107"/>
                  <a:pt x="9350" y="3107"/>
                </a:cubicBezTo>
                <a:cubicBezTo>
                  <a:pt x="9350" y="3107"/>
                  <a:pt x="9344" y="3107"/>
                  <a:pt x="9344" y="3113"/>
                </a:cubicBezTo>
                <a:cubicBezTo>
                  <a:pt x="9338" y="3113"/>
                  <a:pt x="9332" y="3119"/>
                  <a:pt x="9332" y="3119"/>
                </a:cubicBezTo>
                <a:cubicBezTo>
                  <a:pt x="9321" y="3125"/>
                  <a:pt x="9315" y="3131"/>
                  <a:pt x="9309" y="3137"/>
                </a:cubicBezTo>
                <a:cubicBezTo>
                  <a:pt x="9303" y="3137"/>
                  <a:pt x="9303" y="3142"/>
                  <a:pt x="9297" y="3148"/>
                </a:cubicBezTo>
                <a:cubicBezTo>
                  <a:pt x="9291" y="3148"/>
                  <a:pt x="9291" y="3154"/>
                  <a:pt x="9285" y="3154"/>
                </a:cubicBezTo>
                <a:cubicBezTo>
                  <a:pt x="9273" y="3154"/>
                  <a:pt x="9273" y="3154"/>
                  <a:pt x="9273" y="3154"/>
                </a:cubicBezTo>
                <a:cubicBezTo>
                  <a:pt x="9261" y="3154"/>
                  <a:pt x="9249" y="3154"/>
                  <a:pt x="9237" y="3154"/>
                </a:cubicBezTo>
                <a:cubicBezTo>
                  <a:pt x="9237" y="3225"/>
                  <a:pt x="9237" y="3225"/>
                  <a:pt x="9237" y="3225"/>
                </a:cubicBezTo>
                <a:cubicBezTo>
                  <a:pt x="9220" y="3225"/>
                  <a:pt x="9208" y="3225"/>
                  <a:pt x="9190" y="3225"/>
                </a:cubicBezTo>
                <a:lnTo>
                  <a:pt x="9184" y="3231"/>
                </a:lnTo>
                <a:cubicBezTo>
                  <a:pt x="9178" y="3231"/>
                  <a:pt x="9172" y="3231"/>
                  <a:pt x="9172" y="3231"/>
                </a:cubicBezTo>
                <a:cubicBezTo>
                  <a:pt x="9172" y="3267"/>
                  <a:pt x="9172" y="3267"/>
                  <a:pt x="9172" y="3267"/>
                </a:cubicBezTo>
                <a:cubicBezTo>
                  <a:pt x="9131" y="3267"/>
                  <a:pt x="9131" y="3267"/>
                  <a:pt x="9131" y="3267"/>
                </a:cubicBezTo>
                <a:cubicBezTo>
                  <a:pt x="9125" y="3267"/>
                  <a:pt x="9119" y="3261"/>
                  <a:pt x="9113" y="3261"/>
                </a:cubicBezTo>
                <a:cubicBezTo>
                  <a:pt x="9107" y="3261"/>
                  <a:pt x="9101" y="3261"/>
                  <a:pt x="9095" y="3261"/>
                </a:cubicBezTo>
                <a:cubicBezTo>
                  <a:pt x="9089" y="3261"/>
                  <a:pt x="9083" y="3261"/>
                  <a:pt x="9077" y="3261"/>
                </a:cubicBezTo>
                <a:cubicBezTo>
                  <a:pt x="9077" y="3255"/>
                  <a:pt x="9083" y="3249"/>
                  <a:pt x="9077" y="3249"/>
                </a:cubicBezTo>
                <a:cubicBezTo>
                  <a:pt x="9077" y="3243"/>
                  <a:pt x="9071" y="3237"/>
                  <a:pt x="9066" y="3237"/>
                </a:cubicBezTo>
                <a:cubicBezTo>
                  <a:pt x="9060" y="3237"/>
                  <a:pt x="9054" y="3237"/>
                  <a:pt x="9048" y="3237"/>
                </a:cubicBezTo>
                <a:cubicBezTo>
                  <a:pt x="9048" y="3273"/>
                  <a:pt x="9048" y="3273"/>
                  <a:pt x="9048" y="3273"/>
                </a:cubicBezTo>
                <a:cubicBezTo>
                  <a:pt x="9054" y="3279"/>
                  <a:pt x="9060" y="3279"/>
                  <a:pt x="9071" y="3279"/>
                </a:cubicBezTo>
                <a:cubicBezTo>
                  <a:pt x="9060" y="3303"/>
                  <a:pt x="9060" y="3303"/>
                  <a:pt x="9060" y="3303"/>
                </a:cubicBezTo>
                <a:cubicBezTo>
                  <a:pt x="9066" y="3314"/>
                  <a:pt x="9066" y="3314"/>
                  <a:pt x="9066" y="3314"/>
                </a:cubicBezTo>
                <a:cubicBezTo>
                  <a:pt x="9066" y="3332"/>
                  <a:pt x="9066" y="3332"/>
                  <a:pt x="9066" y="3332"/>
                </a:cubicBezTo>
                <a:cubicBezTo>
                  <a:pt x="9048" y="3332"/>
                  <a:pt x="9042" y="3332"/>
                  <a:pt x="9030" y="3332"/>
                </a:cubicBezTo>
                <a:cubicBezTo>
                  <a:pt x="9024" y="3332"/>
                  <a:pt x="9018" y="3326"/>
                  <a:pt x="9018" y="3326"/>
                </a:cubicBezTo>
                <a:cubicBezTo>
                  <a:pt x="9012" y="3326"/>
                  <a:pt x="9006" y="3326"/>
                  <a:pt x="9006" y="3326"/>
                </a:cubicBezTo>
                <a:cubicBezTo>
                  <a:pt x="9000" y="3326"/>
                  <a:pt x="9000" y="3326"/>
                  <a:pt x="8994" y="3326"/>
                </a:cubicBezTo>
                <a:cubicBezTo>
                  <a:pt x="8989" y="3326"/>
                  <a:pt x="8982" y="3326"/>
                  <a:pt x="8977" y="3326"/>
                </a:cubicBezTo>
                <a:cubicBezTo>
                  <a:pt x="8977" y="3326"/>
                  <a:pt x="8971" y="3320"/>
                  <a:pt x="8965" y="3320"/>
                </a:cubicBezTo>
                <a:cubicBezTo>
                  <a:pt x="8965" y="3314"/>
                  <a:pt x="8965" y="3309"/>
                  <a:pt x="8959" y="3309"/>
                </a:cubicBezTo>
                <a:cubicBezTo>
                  <a:pt x="8953" y="3309"/>
                  <a:pt x="8947" y="3314"/>
                  <a:pt x="8941" y="3314"/>
                </a:cubicBezTo>
                <a:cubicBezTo>
                  <a:pt x="8935" y="3314"/>
                  <a:pt x="8929" y="3314"/>
                  <a:pt x="8929" y="3314"/>
                </a:cubicBezTo>
                <a:cubicBezTo>
                  <a:pt x="8917" y="3314"/>
                  <a:pt x="8911" y="3320"/>
                  <a:pt x="8905" y="3326"/>
                </a:cubicBezTo>
                <a:cubicBezTo>
                  <a:pt x="8900" y="3326"/>
                  <a:pt x="8894" y="3326"/>
                  <a:pt x="8894" y="3332"/>
                </a:cubicBezTo>
                <a:cubicBezTo>
                  <a:pt x="8894" y="3338"/>
                  <a:pt x="8888" y="3338"/>
                  <a:pt x="8888" y="3344"/>
                </a:cubicBezTo>
                <a:cubicBezTo>
                  <a:pt x="8888" y="3350"/>
                  <a:pt x="8894" y="3350"/>
                  <a:pt x="8894" y="3356"/>
                </a:cubicBezTo>
                <a:cubicBezTo>
                  <a:pt x="8900" y="3356"/>
                  <a:pt x="8905" y="3356"/>
                  <a:pt x="8905" y="3356"/>
                </a:cubicBezTo>
                <a:cubicBezTo>
                  <a:pt x="8911" y="3356"/>
                  <a:pt x="8911" y="3362"/>
                  <a:pt x="8917" y="3368"/>
                </a:cubicBezTo>
                <a:cubicBezTo>
                  <a:pt x="8917" y="3368"/>
                  <a:pt x="8923" y="3368"/>
                  <a:pt x="8929" y="3374"/>
                </a:cubicBezTo>
                <a:cubicBezTo>
                  <a:pt x="8929" y="3374"/>
                  <a:pt x="8935" y="3380"/>
                  <a:pt x="8941" y="3380"/>
                </a:cubicBezTo>
                <a:cubicBezTo>
                  <a:pt x="8947" y="3380"/>
                  <a:pt x="8953" y="3380"/>
                  <a:pt x="8965" y="3380"/>
                </a:cubicBezTo>
                <a:cubicBezTo>
                  <a:pt x="8977" y="3380"/>
                  <a:pt x="8977" y="3380"/>
                  <a:pt x="8977" y="3380"/>
                </a:cubicBezTo>
                <a:cubicBezTo>
                  <a:pt x="8982" y="3380"/>
                  <a:pt x="8982" y="3386"/>
                  <a:pt x="8989" y="3386"/>
                </a:cubicBezTo>
                <a:cubicBezTo>
                  <a:pt x="8994" y="3391"/>
                  <a:pt x="8994" y="3391"/>
                  <a:pt x="9000" y="3397"/>
                </a:cubicBezTo>
                <a:cubicBezTo>
                  <a:pt x="9000" y="3397"/>
                  <a:pt x="9006" y="3397"/>
                  <a:pt x="9012" y="3403"/>
                </a:cubicBezTo>
                <a:cubicBezTo>
                  <a:pt x="9012" y="3403"/>
                  <a:pt x="9018" y="3409"/>
                  <a:pt x="9018" y="3415"/>
                </a:cubicBezTo>
                <a:cubicBezTo>
                  <a:pt x="9024" y="3421"/>
                  <a:pt x="9036" y="3427"/>
                  <a:pt x="9042" y="3433"/>
                </a:cubicBezTo>
                <a:cubicBezTo>
                  <a:pt x="9042" y="3492"/>
                  <a:pt x="9042" y="3492"/>
                  <a:pt x="9042" y="3492"/>
                </a:cubicBezTo>
                <a:cubicBezTo>
                  <a:pt x="9048" y="3498"/>
                  <a:pt x="9048" y="3498"/>
                  <a:pt x="9048" y="3504"/>
                </a:cubicBezTo>
                <a:cubicBezTo>
                  <a:pt x="9054" y="3504"/>
                  <a:pt x="9060" y="3510"/>
                  <a:pt x="9060" y="3510"/>
                </a:cubicBezTo>
                <a:cubicBezTo>
                  <a:pt x="9071" y="3516"/>
                  <a:pt x="9077" y="3516"/>
                  <a:pt x="9083" y="3522"/>
                </a:cubicBezTo>
                <a:cubicBezTo>
                  <a:pt x="9089" y="3522"/>
                  <a:pt x="9095" y="3534"/>
                  <a:pt x="9095" y="3540"/>
                </a:cubicBezTo>
                <a:cubicBezTo>
                  <a:pt x="9095" y="3546"/>
                  <a:pt x="9089" y="3552"/>
                  <a:pt x="9089" y="3557"/>
                </a:cubicBezTo>
                <a:cubicBezTo>
                  <a:pt x="9089" y="3563"/>
                  <a:pt x="9083" y="3569"/>
                  <a:pt x="9083" y="3575"/>
                </a:cubicBezTo>
                <a:cubicBezTo>
                  <a:pt x="9083" y="3593"/>
                  <a:pt x="9089" y="3599"/>
                  <a:pt x="9095" y="3617"/>
                </a:cubicBezTo>
                <a:cubicBezTo>
                  <a:pt x="9095" y="3623"/>
                  <a:pt x="9095" y="3629"/>
                  <a:pt x="9095" y="3635"/>
                </a:cubicBezTo>
                <a:cubicBezTo>
                  <a:pt x="9095" y="3641"/>
                  <a:pt x="9095" y="3646"/>
                  <a:pt x="9095" y="3652"/>
                </a:cubicBezTo>
                <a:cubicBezTo>
                  <a:pt x="9089" y="3664"/>
                  <a:pt x="9071" y="3664"/>
                  <a:pt x="9060" y="3676"/>
                </a:cubicBezTo>
                <a:cubicBezTo>
                  <a:pt x="9060" y="3676"/>
                  <a:pt x="9060" y="3682"/>
                  <a:pt x="9060" y="3688"/>
                </a:cubicBezTo>
                <a:cubicBezTo>
                  <a:pt x="9054" y="3688"/>
                  <a:pt x="9054" y="3688"/>
                  <a:pt x="9048" y="3694"/>
                </a:cubicBezTo>
                <a:cubicBezTo>
                  <a:pt x="9036" y="3700"/>
                  <a:pt x="9030" y="3706"/>
                  <a:pt x="9012" y="3706"/>
                </a:cubicBezTo>
                <a:cubicBezTo>
                  <a:pt x="9000" y="3706"/>
                  <a:pt x="9000" y="3706"/>
                  <a:pt x="9000" y="3706"/>
                </a:cubicBezTo>
                <a:cubicBezTo>
                  <a:pt x="8994" y="3706"/>
                  <a:pt x="8994" y="3700"/>
                  <a:pt x="8989" y="3700"/>
                </a:cubicBezTo>
                <a:cubicBezTo>
                  <a:pt x="8982" y="3700"/>
                  <a:pt x="8977" y="3694"/>
                  <a:pt x="8965" y="3694"/>
                </a:cubicBezTo>
                <a:lnTo>
                  <a:pt x="8959" y="3694"/>
                </a:lnTo>
                <a:cubicBezTo>
                  <a:pt x="8947" y="3694"/>
                  <a:pt x="8941" y="3694"/>
                  <a:pt x="8929" y="3694"/>
                </a:cubicBezTo>
                <a:cubicBezTo>
                  <a:pt x="8923" y="3694"/>
                  <a:pt x="8923" y="3688"/>
                  <a:pt x="8917" y="3682"/>
                </a:cubicBezTo>
                <a:cubicBezTo>
                  <a:pt x="8911" y="3682"/>
                  <a:pt x="8911" y="3676"/>
                  <a:pt x="8905" y="3670"/>
                </a:cubicBezTo>
                <a:cubicBezTo>
                  <a:pt x="8900" y="3670"/>
                  <a:pt x="8900" y="3670"/>
                  <a:pt x="8894" y="3670"/>
                </a:cubicBezTo>
                <a:cubicBezTo>
                  <a:pt x="8793" y="3670"/>
                  <a:pt x="8793" y="3670"/>
                  <a:pt x="8793" y="3670"/>
                </a:cubicBezTo>
                <a:cubicBezTo>
                  <a:pt x="8781" y="3670"/>
                  <a:pt x="8775" y="3664"/>
                  <a:pt x="8763" y="3664"/>
                </a:cubicBezTo>
                <a:cubicBezTo>
                  <a:pt x="8757" y="3664"/>
                  <a:pt x="8751" y="3670"/>
                  <a:pt x="8745" y="3664"/>
                </a:cubicBezTo>
                <a:cubicBezTo>
                  <a:pt x="8739" y="3664"/>
                  <a:pt x="8739" y="3652"/>
                  <a:pt x="8734" y="3652"/>
                </a:cubicBezTo>
                <a:cubicBezTo>
                  <a:pt x="8727" y="3652"/>
                  <a:pt x="8727" y="3652"/>
                  <a:pt x="8727" y="3652"/>
                </a:cubicBezTo>
                <a:cubicBezTo>
                  <a:pt x="8722" y="3658"/>
                  <a:pt x="8716" y="3658"/>
                  <a:pt x="8716" y="3658"/>
                </a:cubicBezTo>
                <a:cubicBezTo>
                  <a:pt x="8710" y="3664"/>
                  <a:pt x="8716" y="3670"/>
                  <a:pt x="8716" y="3670"/>
                </a:cubicBezTo>
                <a:cubicBezTo>
                  <a:pt x="8710" y="3676"/>
                  <a:pt x="8710" y="3682"/>
                  <a:pt x="8710" y="3682"/>
                </a:cubicBezTo>
                <a:cubicBezTo>
                  <a:pt x="8650" y="3682"/>
                  <a:pt x="8650" y="3682"/>
                  <a:pt x="8650" y="3682"/>
                </a:cubicBezTo>
                <a:cubicBezTo>
                  <a:pt x="8645" y="3694"/>
                  <a:pt x="8645" y="3694"/>
                  <a:pt x="8645" y="3694"/>
                </a:cubicBezTo>
                <a:cubicBezTo>
                  <a:pt x="8650" y="3700"/>
                  <a:pt x="8650" y="3706"/>
                  <a:pt x="8650" y="3706"/>
                </a:cubicBezTo>
                <a:cubicBezTo>
                  <a:pt x="8657" y="3712"/>
                  <a:pt x="8662" y="3712"/>
                  <a:pt x="8662" y="3718"/>
                </a:cubicBezTo>
                <a:cubicBezTo>
                  <a:pt x="8668" y="3718"/>
                  <a:pt x="8668" y="3723"/>
                  <a:pt x="8668" y="3730"/>
                </a:cubicBezTo>
                <a:cubicBezTo>
                  <a:pt x="8668" y="3741"/>
                  <a:pt x="8668" y="3741"/>
                  <a:pt x="8662" y="3747"/>
                </a:cubicBezTo>
                <a:cubicBezTo>
                  <a:pt x="8662" y="3759"/>
                  <a:pt x="8657" y="3765"/>
                  <a:pt x="8657" y="3777"/>
                </a:cubicBezTo>
                <a:cubicBezTo>
                  <a:pt x="8657" y="3783"/>
                  <a:pt x="8657" y="3789"/>
                  <a:pt x="8657" y="3801"/>
                </a:cubicBezTo>
                <a:cubicBezTo>
                  <a:pt x="8662" y="3801"/>
                  <a:pt x="8662" y="3807"/>
                  <a:pt x="8662" y="3807"/>
                </a:cubicBezTo>
                <a:cubicBezTo>
                  <a:pt x="8668" y="3812"/>
                  <a:pt x="8674" y="3818"/>
                  <a:pt x="8674" y="3824"/>
                </a:cubicBezTo>
                <a:cubicBezTo>
                  <a:pt x="8674" y="3889"/>
                  <a:pt x="8674" y="3889"/>
                  <a:pt x="8674" y="3889"/>
                </a:cubicBezTo>
                <a:cubicBezTo>
                  <a:pt x="8674" y="3895"/>
                  <a:pt x="8674" y="3895"/>
                  <a:pt x="8668" y="3901"/>
                </a:cubicBezTo>
                <a:cubicBezTo>
                  <a:pt x="8668" y="3907"/>
                  <a:pt x="8662" y="3907"/>
                  <a:pt x="8657" y="3907"/>
                </a:cubicBezTo>
                <a:cubicBezTo>
                  <a:pt x="8657" y="3913"/>
                  <a:pt x="8657" y="3919"/>
                  <a:pt x="8650" y="3919"/>
                </a:cubicBezTo>
                <a:cubicBezTo>
                  <a:pt x="8645" y="3931"/>
                  <a:pt x="8639" y="3943"/>
                  <a:pt x="8639" y="3955"/>
                </a:cubicBezTo>
                <a:cubicBezTo>
                  <a:pt x="8639" y="3961"/>
                  <a:pt x="8639" y="3961"/>
                  <a:pt x="8639" y="3967"/>
                </a:cubicBezTo>
                <a:cubicBezTo>
                  <a:pt x="8639" y="3973"/>
                  <a:pt x="8645" y="3973"/>
                  <a:pt x="8650" y="3978"/>
                </a:cubicBezTo>
                <a:cubicBezTo>
                  <a:pt x="8650" y="3990"/>
                  <a:pt x="8650" y="3990"/>
                  <a:pt x="8650" y="3990"/>
                </a:cubicBezTo>
                <a:cubicBezTo>
                  <a:pt x="8657" y="3996"/>
                  <a:pt x="8662" y="3996"/>
                  <a:pt x="8662" y="4002"/>
                </a:cubicBezTo>
                <a:cubicBezTo>
                  <a:pt x="8662" y="4014"/>
                  <a:pt x="8662" y="4014"/>
                  <a:pt x="8662" y="4014"/>
                </a:cubicBezTo>
                <a:cubicBezTo>
                  <a:pt x="8662" y="4026"/>
                  <a:pt x="8662" y="4026"/>
                  <a:pt x="8662" y="4026"/>
                </a:cubicBezTo>
                <a:cubicBezTo>
                  <a:pt x="8662" y="4032"/>
                  <a:pt x="8657" y="4032"/>
                  <a:pt x="8650" y="4038"/>
                </a:cubicBezTo>
                <a:cubicBezTo>
                  <a:pt x="8650" y="4044"/>
                  <a:pt x="8650" y="4050"/>
                  <a:pt x="8650" y="4055"/>
                </a:cubicBezTo>
                <a:cubicBezTo>
                  <a:pt x="8650" y="4067"/>
                  <a:pt x="8650" y="4073"/>
                  <a:pt x="8650" y="4085"/>
                </a:cubicBezTo>
                <a:cubicBezTo>
                  <a:pt x="8686" y="4085"/>
                  <a:pt x="8686" y="4085"/>
                  <a:pt x="8686" y="4085"/>
                </a:cubicBezTo>
                <a:cubicBezTo>
                  <a:pt x="8698" y="4085"/>
                  <a:pt x="8704" y="4079"/>
                  <a:pt x="8716" y="4079"/>
                </a:cubicBezTo>
                <a:cubicBezTo>
                  <a:pt x="8716" y="4079"/>
                  <a:pt x="8722" y="4079"/>
                  <a:pt x="8727" y="4085"/>
                </a:cubicBezTo>
                <a:cubicBezTo>
                  <a:pt x="8727" y="4085"/>
                  <a:pt x="8727" y="4091"/>
                  <a:pt x="8734" y="4097"/>
                </a:cubicBezTo>
                <a:cubicBezTo>
                  <a:pt x="8739" y="4097"/>
                  <a:pt x="8745" y="4097"/>
                  <a:pt x="8751" y="4097"/>
                </a:cubicBezTo>
                <a:cubicBezTo>
                  <a:pt x="8763" y="4097"/>
                  <a:pt x="8769" y="4091"/>
                  <a:pt x="8781" y="4091"/>
                </a:cubicBezTo>
                <a:cubicBezTo>
                  <a:pt x="8787" y="4091"/>
                  <a:pt x="8787" y="4097"/>
                  <a:pt x="8793" y="4097"/>
                </a:cubicBezTo>
                <a:cubicBezTo>
                  <a:pt x="8793" y="4097"/>
                  <a:pt x="8799" y="4103"/>
                  <a:pt x="8805" y="4103"/>
                </a:cubicBezTo>
                <a:cubicBezTo>
                  <a:pt x="8805" y="4103"/>
                  <a:pt x="8811" y="4103"/>
                  <a:pt x="8811" y="4109"/>
                </a:cubicBezTo>
                <a:cubicBezTo>
                  <a:pt x="8823" y="4109"/>
                  <a:pt x="8823" y="4109"/>
                  <a:pt x="8823" y="4109"/>
                </a:cubicBezTo>
                <a:cubicBezTo>
                  <a:pt x="8828" y="4115"/>
                  <a:pt x="8828" y="4121"/>
                  <a:pt x="8834" y="4121"/>
                </a:cubicBezTo>
                <a:cubicBezTo>
                  <a:pt x="8834" y="4127"/>
                  <a:pt x="8840" y="4133"/>
                  <a:pt x="8840" y="4133"/>
                </a:cubicBezTo>
                <a:cubicBezTo>
                  <a:pt x="8846" y="4139"/>
                  <a:pt x="8840" y="4144"/>
                  <a:pt x="8846" y="4144"/>
                </a:cubicBezTo>
                <a:cubicBezTo>
                  <a:pt x="8846" y="4150"/>
                  <a:pt x="8852" y="4150"/>
                  <a:pt x="8858" y="4156"/>
                </a:cubicBezTo>
                <a:cubicBezTo>
                  <a:pt x="8864" y="4139"/>
                  <a:pt x="8864" y="4139"/>
                  <a:pt x="8864" y="4139"/>
                </a:cubicBezTo>
                <a:cubicBezTo>
                  <a:pt x="8852" y="4139"/>
                  <a:pt x="8852" y="4139"/>
                  <a:pt x="8852" y="4139"/>
                </a:cubicBezTo>
                <a:cubicBezTo>
                  <a:pt x="8852" y="4139"/>
                  <a:pt x="8858" y="4133"/>
                  <a:pt x="8864" y="4133"/>
                </a:cubicBezTo>
                <a:cubicBezTo>
                  <a:pt x="8870" y="4133"/>
                  <a:pt x="8876" y="4133"/>
                  <a:pt x="8888" y="4133"/>
                </a:cubicBezTo>
                <a:cubicBezTo>
                  <a:pt x="8894" y="4133"/>
                  <a:pt x="8900" y="4127"/>
                  <a:pt x="8905" y="4127"/>
                </a:cubicBezTo>
                <a:cubicBezTo>
                  <a:pt x="8911" y="4127"/>
                  <a:pt x="8917" y="4121"/>
                  <a:pt x="8917" y="4115"/>
                </a:cubicBezTo>
                <a:cubicBezTo>
                  <a:pt x="8929" y="4109"/>
                  <a:pt x="8935" y="4109"/>
                  <a:pt x="8941" y="4103"/>
                </a:cubicBezTo>
                <a:cubicBezTo>
                  <a:pt x="8947" y="4097"/>
                  <a:pt x="8947" y="4091"/>
                  <a:pt x="8953" y="4091"/>
                </a:cubicBezTo>
                <a:cubicBezTo>
                  <a:pt x="8959" y="4085"/>
                  <a:pt x="8965" y="4079"/>
                  <a:pt x="8977" y="4079"/>
                </a:cubicBezTo>
                <a:cubicBezTo>
                  <a:pt x="8982" y="4079"/>
                  <a:pt x="8989" y="4079"/>
                  <a:pt x="9000" y="4079"/>
                </a:cubicBezTo>
                <a:cubicBezTo>
                  <a:pt x="9006" y="4079"/>
                  <a:pt x="9006" y="4073"/>
                  <a:pt x="9012" y="4073"/>
                </a:cubicBezTo>
                <a:cubicBezTo>
                  <a:pt x="9018" y="4073"/>
                  <a:pt x="9018" y="4073"/>
                  <a:pt x="9024" y="4067"/>
                </a:cubicBezTo>
                <a:cubicBezTo>
                  <a:pt x="9036" y="4062"/>
                  <a:pt x="9036" y="4055"/>
                  <a:pt x="9042" y="4044"/>
                </a:cubicBezTo>
                <a:cubicBezTo>
                  <a:pt x="9054" y="4032"/>
                  <a:pt x="9060" y="4026"/>
                  <a:pt x="9077" y="4020"/>
                </a:cubicBezTo>
                <a:cubicBezTo>
                  <a:pt x="9083" y="4020"/>
                  <a:pt x="9089" y="4014"/>
                  <a:pt x="9101" y="4014"/>
                </a:cubicBezTo>
                <a:cubicBezTo>
                  <a:pt x="9113" y="4014"/>
                  <a:pt x="9119" y="4014"/>
                  <a:pt x="9137" y="4014"/>
                </a:cubicBezTo>
                <a:cubicBezTo>
                  <a:pt x="9143" y="4014"/>
                  <a:pt x="9148" y="4014"/>
                  <a:pt x="9160" y="4014"/>
                </a:cubicBezTo>
                <a:cubicBezTo>
                  <a:pt x="9160" y="3973"/>
                  <a:pt x="9160" y="3973"/>
                  <a:pt x="9160" y="3973"/>
                </a:cubicBezTo>
                <a:cubicBezTo>
                  <a:pt x="9160" y="3967"/>
                  <a:pt x="9154" y="3967"/>
                  <a:pt x="9154" y="3961"/>
                </a:cubicBezTo>
                <a:cubicBezTo>
                  <a:pt x="9148" y="3961"/>
                  <a:pt x="9148" y="3955"/>
                  <a:pt x="9143" y="3955"/>
                </a:cubicBezTo>
                <a:cubicBezTo>
                  <a:pt x="9137" y="3949"/>
                  <a:pt x="9131" y="3949"/>
                  <a:pt x="9131" y="3943"/>
                </a:cubicBezTo>
                <a:cubicBezTo>
                  <a:pt x="9131" y="3937"/>
                  <a:pt x="9131" y="3931"/>
                  <a:pt x="9131" y="3925"/>
                </a:cubicBezTo>
                <a:cubicBezTo>
                  <a:pt x="9137" y="3919"/>
                  <a:pt x="9137" y="3919"/>
                  <a:pt x="9143" y="3913"/>
                </a:cubicBezTo>
                <a:cubicBezTo>
                  <a:pt x="9148" y="3901"/>
                  <a:pt x="9148" y="3895"/>
                  <a:pt x="9154" y="3884"/>
                </a:cubicBezTo>
                <a:cubicBezTo>
                  <a:pt x="9160" y="3878"/>
                  <a:pt x="9160" y="3878"/>
                  <a:pt x="9160" y="3878"/>
                </a:cubicBezTo>
                <a:cubicBezTo>
                  <a:pt x="9166" y="3872"/>
                  <a:pt x="9166" y="3866"/>
                  <a:pt x="9166" y="3866"/>
                </a:cubicBezTo>
                <a:cubicBezTo>
                  <a:pt x="9172" y="3860"/>
                  <a:pt x="9172" y="3854"/>
                  <a:pt x="9172" y="3854"/>
                </a:cubicBezTo>
                <a:cubicBezTo>
                  <a:pt x="9178" y="3848"/>
                  <a:pt x="9178" y="3854"/>
                  <a:pt x="9184" y="3854"/>
                </a:cubicBezTo>
                <a:cubicBezTo>
                  <a:pt x="9190" y="3848"/>
                  <a:pt x="9202" y="3854"/>
                  <a:pt x="9208" y="3848"/>
                </a:cubicBezTo>
                <a:cubicBezTo>
                  <a:pt x="9214" y="3848"/>
                  <a:pt x="9214" y="3842"/>
                  <a:pt x="9214" y="3836"/>
                </a:cubicBezTo>
                <a:cubicBezTo>
                  <a:pt x="9220" y="3836"/>
                  <a:pt x="9220" y="3830"/>
                  <a:pt x="9226" y="3824"/>
                </a:cubicBezTo>
                <a:cubicBezTo>
                  <a:pt x="9226" y="3824"/>
                  <a:pt x="9232" y="3824"/>
                  <a:pt x="9237" y="3824"/>
                </a:cubicBezTo>
                <a:cubicBezTo>
                  <a:pt x="9237" y="3824"/>
                  <a:pt x="9243" y="3824"/>
                  <a:pt x="9249" y="3824"/>
                </a:cubicBezTo>
                <a:cubicBezTo>
                  <a:pt x="9249" y="3824"/>
                  <a:pt x="9249" y="3812"/>
                  <a:pt x="9255" y="3812"/>
                </a:cubicBezTo>
                <a:cubicBezTo>
                  <a:pt x="9261" y="3812"/>
                  <a:pt x="9261" y="3812"/>
                  <a:pt x="9267" y="3812"/>
                </a:cubicBezTo>
                <a:cubicBezTo>
                  <a:pt x="9273" y="3812"/>
                  <a:pt x="9273" y="3807"/>
                  <a:pt x="9279" y="3807"/>
                </a:cubicBezTo>
                <a:cubicBezTo>
                  <a:pt x="9291" y="3807"/>
                  <a:pt x="9297" y="3807"/>
                  <a:pt x="9315" y="3807"/>
                </a:cubicBezTo>
                <a:cubicBezTo>
                  <a:pt x="9321" y="3807"/>
                  <a:pt x="9326" y="3807"/>
                  <a:pt x="9338" y="3807"/>
                </a:cubicBezTo>
                <a:cubicBezTo>
                  <a:pt x="9338" y="3771"/>
                  <a:pt x="9338" y="3771"/>
                  <a:pt x="9338" y="3771"/>
                </a:cubicBezTo>
                <a:cubicBezTo>
                  <a:pt x="9338" y="3759"/>
                  <a:pt x="9338" y="3759"/>
                  <a:pt x="9338" y="3759"/>
                </a:cubicBezTo>
                <a:cubicBezTo>
                  <a:pt x="9332" y="3747"/>
                  <a:pt x="9332" y="3741"/>
                  <a:pt x="9332" y="3735"/>
                </a:cubicBezTo>
                <a:cubicBezTo>
                  <a:pt x="9332" y="3730"/>
                  <a:pt x="9332" y="3730"/>
                  <a:pt x="9332" y="3723"/>
                </a:cubicBezTo>
                <a:cubicBezTo>
                  <a:pt x="9332" y="3712"/>
                  <a:pt x="9332" y="3706"/>
                  <a:pt x="9332" y="3700"/>
                </a:cubicBezTo>
                <a:cubicBezTo>
                  <a:pt x="9332" y="3694"/>
                  <a:pt x="9338" y="3694"/>
                  <a:pt x="9338" y="3688"/>
                </a:cubicBezTo>
                <a:cubicBezTo>
                  <a:pt x="9344" y="3682"/>
                  <a:pt x="9350" y="3682"/>
                  <a:pt x="9362" y="3682"/>
                </a:cubicBezTo>
                <a:cubicBezTo>
                  <a:pt x="9368" y="3682"/>
                  <a:pt x="9374" y="3676"/>
                  <a:pt x="9380" y="3676"/>
                </a:cubicBezTo>
                <a:cubicBezTo>
                  <a:pt x="9392" y="3676"/>
                  <a:pt x="9398" y="3682"/>
                  <a:pt x="9409" y="3682"/>
                </a:cubicBezTo>
                <a:cubicBezTo>
                  <a:pt x="9409" y="3682"/>
                  <a:pt x="9415" y="3682"/>
                  <a:pt x="9421" y="3682"/>
                </a:cubicBezTo>
                <a:cubicBezTo>
                  <a:pt x="9433" y="3688"/>
                  <a:pt x="9439" y="3694"/>
                  <a:pt x="9451" y="3700"/>
                </a:cubicBezTo>
                <a:cubicBezTo>
                  <a:pt x="9463" y="3706"/>
                  <a:pt x="9469" y="3706"/>
                  <a:pt x="9481" y="3706"/>
                </a:cubicBezTo>
                <a:cubicBezTo>
                  <a:pt x="9498" y="3706"/>
                  <a:pt x="9498" y="3706"/>
                  <a:pt x="9498" y="3706"/>
                </a:cubicBezTo>
                <a:cubicBezTo>
                  <a:pt x="9504" y="3706"/>
                  <a:pt x="9504" y="3700"/>
                  <a:pt x="9510" y="3700"/>
                </a:cubicBezTo>
                <a:cubicBezTo>
                  <a:pt x="9516" y="3700"/>
                  <a:pt x="9516" y="3706"/>
                  <a:pt x="9522" y="3706"/>
                </a:cubicBezTo>
                <a:cubicBezTo>
                  <a:pt x="9522" y="3694"/>
                  <a:pt x="9522" y="3688"/>
                  <a:pt x="9522" y="3682"/>
                </a:cubicBezTo>
                <a:cubicBezTo>
                  <a:pt x="9522" y="3682"/>
                  <a:pt x="9522" y="3676"/>
                  <a:pt x="9522" y="3670"/>
                </a:cubicBezTo>
                <a:cubicBezTo>
                  <a:pt x="9528" y="3670"/>
                  <a:pt x="9534" y="3664"/>
                  <a:pt x="9534" y="3664"/>
                </a:cubicBezTo>
                <a:cubicBezTo>
                  <a:pt x="9540" y="3658"/>
                  <a:pt x="9540" y="3652"/>
                  <a:pt x="9546" y="3652"/>
                </a:cubicBezTo>
                <a:cubicBezTo>
                  <a:pt x="9546" y="3652"/>
                  <a:pt x="9552" y="3652"/>
                  <a:pt x="9558" y="3652"/>
                </a:cubicBezTo>
                <a:cubicBezTo>
                  <a:pt x="9570" y="3652"/>
                  <a:pt x="9570" y="3652"/>
                  <a:pt x="9570" y="3652"/>
                </a:cubicBezTo>
                <a:cubicBezTo>
                  <a:pt x="9575" y="3652"/>
                  <a:pt x="9581" y="3652"/>
                  <a:pt x="9587" y="3652"/>
                </a:cubicBezTo>
                <a:cubicBezTo>
                  <a:pt x="9593" y="3652"/>
                  <a:pt x="9593" y="3646"/>
                  <a:pt x="9599" y="3646"/>
                </a:cubicBezTo>
                <a:cubicBezTo>
                  <a:pt x="9605" y="3641"/>
                  <a:pt x="9611" y="3641"/>
                  <a:pt x="9611" y="3635"/>
                </a:cubicBezTo>
                <a:cubicBezTo>
                  <a:pt x="9617" y="3635"/>
                  <a:pt x="9617" y="3629"/>
                  <a:pt x="9623" y="3629"/>
                </a:cubicBezTo>
                <a:cubicBezTo>
                  <a:pt x="9629" y="3623"/>
                  <a:pt x="9629" y="3617"/>
                  <a:pt x="9635" y="3617"/>
                </a:cubicBezTo>
                <a:cubicBezTo>
                  <a:pt x="9641" y="3617"/>
                  <a:pt x="9641" y="3617"/>
                  <a:pt x="9647" y="3617"/>
                </a:cubicBezTo>
                <a:cubicBezTo>
                  <a:pt x="9658" y="3617"/>
                  <a:pt x="9664" y="3623"/>
                  <a:pt x="9670" y="3629"/>
                </a:cubicBezTo>
                <a:cubicBezTo>
                  <a:pt x="9676" y="3635"/>
                  <a:pt x="9682" y="3641"/>
                  <a:pt x="9688" y="3652"/>
                </a:cubicBezTo>
                <a:cubicBezTo>
                  <a:pt x="9700" y="3658"/>
                  <a:pt x="9706" y="3670"/>
                  <a:pt x="9712" y="3682"/>
                </a:cubicBezTo>
                <a:cubicBezTo>
                  <a:pt x="9712" y="3688"/>
                  <a:pt x="9712" y="3694"/>
                  <a:pt x="9712" y="3694"/>
                </a:cubicBezTo>
                <a:cubicBezTo>
                  <a:pt x="9712" y="3700"/>
                  <a:pt x="9718" y="3700"/>
                  <a:pt x="9724" y="3706"/>
                </a:cubicBezTo>
                <a:cubicBezTo>
                  <a:pt x="9724" y="3712"/>
                  <a:pt x="9724" y="3718"/>
                  <a:pt x="9730" y="3718"/>
                </a:cubicBezTo>
                <a:cubicBezTo>
                  <a:pt x="9736" y="3718"/>
                  <a:pt x="9736" y="3723"/>
                  <a:pt x="9741" y="3723"/>
                </a:cubicBezTo>
                <a:cubicBezTo>
                  <a:pt x="9753" y="3730"/>
                  <a:pt x="9753" y="3730"/>
                  <a:pt x="9753" y="3730"/>
                </a:cubicBezTo>
                <a:cubicBezTo>
                  <a:pt x="9759" y="3730"/>
                  <a:pt x="9759" y="3735"/>
                  <a:pt x="9765" y="3735"/>
                </a:cubicBezTo>
                <a:cubicBezTo>
                  <a:pt x="9771" y="3735"/>
                  <a:pt x="9771" y="3741"/>
                  <a:pt x="9777" y="3747"/>
                </a:cubicBezTo>
                <a:cubicBezTo>
                  <a:pt x="9777" y="3747"/>
                  <a:pt x="9777" y="3753"/>
                  <a:pt x="9777" y="3759"/>
                </a:cubicBezTo>
                <a:cubicBezTo>
                  <a:pt x="9783" y="3765"/>
                  <a:pt x="9789" y="3765"/>
                  <a:pt x="9795" y="3765"/>
                </a:cubicBezTo>
                <a:cubicBezTo>
                  <a:pt x="9795" y="3771"/>
                  <a:pt x="9795" y="3777"/>
                  <a:pt x="9800" y="3777"/>
                </a:cubicBezTo>
                <a:cubicBezTo>
                  <a:pt x="9806" y="3783"/>
                  <a:pt x="9806" y="3783"/>
                  <a:pt x="9812" y="3783"/>
                </a:cubicBezTo>
                <a:cubicBezTo>
                  <a:pt x="9818" y="3789"/>
                  <a:pt x="9818" y="3789"/>
                  <a:pt x="9824" y="3795"/>
                </a:cubicBezTo>
                <a:cubicBezTo>
                  <a:pt x="9824" y="3795"/>
                  <a:pt x="9829" y="3801"/>
                  <a:pt x="9835" y="3801"/>
                </a:cubicBezTo>
                <a:cubicBezTo>
                  <a:pt x="9841" y="3807"/>
                  <a:pt x="9841" y="3807"/>
                  <a:pt x="9847" y="3812"/>
                </a:cubicBezTo>
                <a:cubicBezTo>
                  <a:pt x="9847" y="3812"/>
                  <a:pt x="9853" y="3818"/>
                  <a:pt x="9859" y="3818"/>
                </a:cubicBezTo>
                <a:cubicBezTo>
                  <a:pt x="9871" y="3818"/>
                  <a:pt x="9877" y="3824"/>
                  <a:pt x="9883" y="3824"/>
                </a:cubicBezTo>
                <a:cubicBezTo>
                  <a:pt x="9889" y="3824"/>
                  <a:pt x="9895" y="3824"/>
                  <a:pt x="9895" y="3824"/>
                </a:cubicBezTo>
                <a:cubicBezTo>
                  <a:pt x="9901" y="3830"/>
                  <a:pt x="9906" y="3830"/>
                  <a:pt x="9906" y="3830"/>
                </a:cubicBezTo>
                <a:cubicBezTo>
                  <a:pt x="9912" y="3836"/>
                  <a:pt x="9912" y="3842"/>
                  <a:pt x="9912" y="3842"/>
                </a:cubicBezTo>
                <a:cubicBezTo>
                  <a:pt x="9924" y="3854"/>
                  <a:pt x="9930" y="3866"/>
                  <a:pt x="9942" y="3878"/>
                </a:cubicBezTo>
                <a:cubicBezTo>
                  <a:pt x="9948" y="3878"/>
                  <a:pt x="9948" y="3878"/>
                  <a:pt x="9954" y="3878"/>
                </a:cubicBezTo>
                <a:cubicBezTo>
                  <a:pt x="9960" y="3878"/>
                  <a:pt x="9960" y="3884"/>
                  <a:pt x="9966" y="3884"/>
                </a:cubicBezTo>
                <a:cubicBezTo>
                  <a:pt x="9972" y="3884"/>
                  <a:pt x="9972" y="3884"/>
                  <a:pt x="9978" y="3889"/>
                </a:cubicBezTo>
                <a:cubicBezTo>
                  <a:pt x="9983" y="3895"/>
                  <a:pt x="9983" y="3901"/>
                  <a:pt x="9990" y="3913"/>
                </a:cubicBezTo>
                <a:cubicBezTo>
                  <a:pt x="9995" y="3919"/>
                  <a:pt x="10007" y="3919"/>
                  <a:pt x="10013" y="3931"/>
                </a:cubicBezTo>
                <a:cubicBezTo>
                  <a:pt x="10019" y="3931"/>
                  <a:pt x="10019" y="3937"/>
                  <a:pt x="10019" y="3943"/>
                </a:cubicBezTo>
                <a:cubicBezTo>
                  <a:pt x="10019" y="3943"/>
                  <a:pt x="10019" y="3949"/>
                  <a:pt x="10025" y="3955"/>
                </a:cubicBezTo>
                <a:cubicBezTo>
                  <a:pt x="10025" y="3961"/>
                  <a:pt x="10025" y="3967"/>
                  <a:pt x="10025" y="3978"/>
                </a:cubicBezTo>
                <a:cubicBezTo>
                  <a:pt x="10025" y="3984"/>
                  <a:pt x="10025" y="3990"/>
                  <a:pt x="10025" y="3996"/>
                </a:cubicBezTo>
                <a:cubicBezTo>
                  <a:pt x="10001" y="3996"/>
                  <a:pt x="9983" y="3996"/>
                  <a:pt x="9966" y="4008"/>
                </a:cubicBezTo>
                <a:cubicBezTo>
                  <a:pt x="9960" y="4014"/>
                  <a:pt x="9960" y="4020"/>
                  <a:pt x="9960" y="4020"/>
                </a:cubicBezTo>
                <a:cubicBezTo>
                  <a:pt x="9954" y="4020"/>
                  <a:pt x="9948" y="4020"/>
                  <a:pt x="9948" y="4026"/>
                </a:cubicBezTo>
                <a:cubicBezTo>
                  <a:pt x="9936" y="4026"/>
                  <a:pt x="9930" y="4026"/>
                  <a:pt x="9924" y="4026"/>
                </a:cubicBezTo>
                <a:cubicBezTo>
                  <a:pt x="9918" y="4026"/>
                  <a:pt x="9912" y="4020"/>
                  <a:pt x="9906" y="4020"/>
                </a:cubicBezTo>
                <a:cubicBezTo>
                  <a:pt x="9877" y="4020"/>
                  <a:pt x="9859" y="4020"/>
                  <a:pt x="9829" y="4020"/>
                </a:cubicBezTo>
                <a:cubicBezTo>
                  <a:pt x="9829" y="4038"/>
                  <a:pt x="9829" y="4038"/>
                  <a:pt x="9829" y="4038"/>
                </a:cubicBezTo>
                <a:cubicBezTo>
                  <a:pt x="9841" y="4038"/>
                  <a:pt x="9847" y="4038"/>
                  <a:pt x="9853" y="4044"/>
                </a:cubicBezTo>
                <a:cubicBezTo>
                  <a:pt x="9859" y="4050"/>
                  <a:pt x="9865" y="4050"/>
                  <a:pt x="9865" y="4055"/>
                </a:cubicBezTo>
                <a:cubicBezTo>
                  <a:pt x="9871" y="4055"/>
                  <a:pt x="9871" y="4062"/>
                  <a:pt x="9871" y="4067"/>
                </a:cubicBezTo>
                <a:cubicBezTo>
                  <a:pt x="9871" y="4067"/>
                  <a:pt x="9877" y="4073"/>
                  <a:pt x="9877" y="4079"/>
                </a:cubicBezTo>
                <a:cubicBezTo>
                  <a:pt x="9883" y="4079"/>
                  <a:pt x="9883" y="4085"/>
                  <a:pt x="9889" y="4085"/>
                </a:cubicBezTo>
                <a:cubicBezTo>
                  <a:pt x="9895" y="4085"/>
                  <a:pt x="9895" y="4085"/>
                  <a:pt x="9901" y="4085"/>
                </a:cubicBezTo>
                <a:cubicBezTo>
                  <a:pt x="9906" y="4085"/>
                  <a:pt x="9912" y="4091"/>
                  <a:pt x="9924" y="4091"/>
                </a:cubicBezTo>
                <a:cubicBezTo>
                  <a:pt x="9990" y="4091"/>
                  <a:pt x="9990" y="4091"/>
                  <a:pt x="9990" y="4091"/>
                </a:cubicBezTo>
                <a:cubicBezTo>
                  <a:pt x="9990" y="4050"/>
                  <a:pt x="9990" y="4050"/>
                  <a:pt x="9990" y="4050"/>
                </a:cubicBezTo>
                <a:cubicBezTo>
                  <a:pt x="9995" y="4050"/>
                  <a:pt x="10001" y="4044"/>
                  <a:pt x="10007" y="4044"/>
                </a:cubicBezTo>
                <a:cubicBezTo>
                  <a:pt x="10013" y="4038"/>
                  <a:pt x="10019" y="4038"/>
                  <a:pt x="10031" y="4032"/>
                </a:cubicBezTo>
                <a:cubicBezTo>
                  <a:pt x="10031" y="4026"/>
                  <a:pt x="10037" y="4020"/>
                  <a:pt x="10037" y="4020"/>
                </a:cubicBezTo>
                <a:cubicBezTo>
                  <a:pt x="10043" y="4014"/>
                  <a:pt x="10049" y="4020"/>
                  <a:pt x="10049" y="4020"/>
                </a:cubicBezTo>
                <a:cubicBezTo>
                  <a:pt x="10055" y="4014"/>
                  <a:pt x="10055" y="4008"/>
                  <a:pt x="10055" y="4008"/>
                </a:cubicBezTo>
                <a:cubicBezTo>
                  <a:pt x="10055" y="3996"/>
                  <a:pt x="10055" y="3990"/>
                  <a:pt x="10061" y="3984"/>
                </a:cubicBezTo>
                <a:cubicBezTo>
                  <a:pt x="10061" y="3978"/>
                  <a:pt x="10061" y="3973"/>
                  <a:pt x="10061" y="3973"/>
                </a:cubicBezTo>
                <a:cubicBezTo>
                  <a:pt x="10067" y="3967"/>
                  <a:pt x="10067" y="3967"/>
                  <a:pt x="10072" y="3961"/>
                </a:cubicBezTo>
                <a:cubicBezTo>
                  <a:pt x="10079" y="3961"/>
                  <a:pt x="10084" y="3967"/>
                  <a:pt x="10084" y="3961"/>
                </a:cubicBezTo>
                <a:cubicBezTo>
                  <a:pt x="10096" y="3961"/>
                  <a:pt x="10096" y="3961"/>
                  <a:pt x="10108" y="3955"/>
                </a:cubicBezTo>
                <a:cubicBezTo>
                  <a:pt x="10108" y="3949"/>
                  <a:pt x="10108" y="3949"/>
                  <a:pt x="10108" y="3943"/>
                </a:cubicBezTo>
                <a:cubicBezTo>
                  <a:pt x="10108" y="3937"/>
                  <a:pt x="10108" y="3937"/>
                  <a:pt x="10108" y="3931"/>
                </a:cubicBezTo>
                <a:cubicBezTo>
                  <a:pt x="10108" y="3919"/>
                  <a:pt x="10108" y="3919"/>
                  <a:pt x="10108" y="3919"/>
                </a:cubicBezTo>
                <a:cubicBezTo>
                  <a:pt x="10102" y="3919"/>
                  <a:pt x="10096" y="3919"/>
                  <a:pt x="10090" y="3919"/>
                </a:cubicBezTo>
                <a:cubicBezTo>
                  <a:pt x="10067" y="3919"/>
                  <a:pt x="10067" y="3919"/>
                  <a:pt x="10067" y="3919"/>
                </a:cubicBezTo>
                <a:cubicBezTo>
                  <a:pt x="10067" y="3919"/>
                  <a:pt x="10061" y="3919"/>
                  <a:pt x="10055" y="3919"/>
                </a:cubicBezTo>
                <a:cubicBezTo>
                  <a:pt x="10055" y="3907"/>
                  <a:pt x="10055" y="3907"/>
                  <a:pt x="10055" y="3907"/>
                </a:cubicBezTo>
                <a:cubicBezTo>
                  <a:pt x="10061" y="3901"/>
                  <a:pt x="10061" y="3895"/>
                  <a:pt x="10061" y="3889"/>
                </a:cubicBezTo>
                <a:cubicBezTo>
                  <a:pt x="10102" y="3889"/>
                  <a:pt x="10102" y="3889"/>
                  <a:pt x="10102" y="3889"/>
                </a:cubicBezTo>
                <a:cubicBezTo>
                  <a:pt x="10114" y="3889"/>
                  <a:pt x="10120" y="3895"/>
                  <a:pt x="10126" y="3895"/>
                </a:cubicBezTo>
                <a:cubicBezTo>
                  <a:pt x="10132" y="3901"/>
                  <a:pt x="10138" y="3901"/>
                  <a:pt x="10138" y="3901"/>
                </a:cubicBezTo>
                <a:cubicBezTo>
                  <a:pt x="10144" y="3907"/>
                  <a:pt x="10144" y="3913"/>
                  <a:pt x="10150" y="3913"/>
                </a:cubicBezTo>
                <a:cubicBezTo>
                  <a:pt x="10156" y="3913"/>
                  <a:pt x="10156" y="3907"/>
                  <a:pt x="10161" y="3907"/>
                </a:cubicBezTo>
                <a:cubicBezTo>
                  <a:pt x="10156" y="3895"/>
                  <a:pt x="10150" y="3889"/>
                  <a:pt x="10150" y="3878"/>
                </a:cubicBezTo>
                <a:cubicBezTo>
                  <a:pt x="10150" y="3866"/>
                  <a:pt x="10150" y="3860"/>
                  <a:pt x="10150" y="3854"/>
                </a:cubicBezTo>
                <a:cubicBezTo>
                  <a:pt x="10144" y="3854"/>
                  <a:pt x="10138" y="3848"/>
                  <a:pt x="10132" y="3848"/>
                </a:cubicBezTo>
                <a:cubicBezTo>
                  <a:pt x="10126" y="3848"/>
                  <a:pt x="10126" y="3848"/>
                  <a:pt x="10120" y="3848"/>
                </a:cubicBezTo>
                <a:cubicBezTo>
                  <a:pt x="10114" y="3848"/>
                  <a:pt x="10114" y="3842"/>
                  <a:pt x="10108" y="3842"/>
                </a:cubicBezTo>
                <a:cubicBezTo>
                  <a:pt x="10102" y="3836"/>
                  <a:pt x="10102" y="3836"/>
                  <a:pt x="10096" y="3830"/>
                </a:cubicBezTo>
                <a:cubicBezTo>
                  <a:pt x="10090" y="3830"/>
                  <a:pt x="10090" y="3824"/>
                  <a:pt x="10084" y="3818"/>
                </a:cubicBezTo>
                <a:cubicBezTo>
                  <a:pt x="10084" y="3818"/>
                  <a:pt x="10079" y="3818"/>
                  <a:pt x="10072" y="3818"/>
                </a:cubicBezTo>
                <a:cubicBezTo>
                  <a:pt x="10067" y="3812"/>
                  <a:pt x="10067" y="3807"/>
                  <a:pt x="10061" y="3807"/>
                </a:cubicBezTo>
                <a:cubicBezTo>
                  <a:pt x="10061" y="3807"/>
                  <a:pt x="10055" y="3807"/>
                  <a:pt x="10049" y="3807"/>
                </a:cubicBezTo>
                <a:cubicBezTo>
                  <a:pt x="10049" y="3801"/>
                  <a:pt x="10049" y="3801"/>
                  <a:pt x="10043" y="3795"/>
                </a:cubicBezTo>
                <a:cubicBezTo>
                  <a:pt x="10037" y="3795"/>
                  <a:pt x="10043" y="3783"/>
                  <a:pt x="10037" y="3783"/>
                </a:cubicBezTo>
                <a:lnTo>
                  <a:pt x="10031" y="3783"/>
                </a:lnTo>
                <a:cubicBezTo>
                  <a:pt x="10025" y="3783"/>
                  <a:pt x="10019" y="3783"/>
                  <a:pt x="10019" y="3783"/>
                </a:cubicBezTo>
                <a:cubicBezTo>
                  <a:pt x="10013" y="3783"/>
                  <a:pt x="10007" y="3777"/>
                  <a:pt x="10007" y="3777"/>
                </a:cubicBezTo>
                <a:cubicBezTo>
                  <a:pt x="10001" y="3777"/>
                  <a:pt x="9995" y="3777"/>
                  <a:pt x="9995" y="3777"/>
                </a:cubicBezTo>
                <a:cubicBezTo>
                  <a:pt x="9990" y="3771"/>
                  <a:pt x="9990" y="3765"/>
                  <a:pt x="9990" y="3765"/>
                </a:cubicBezTo>
                <a:cubicBezTo>
                  <a:pt x="9983" y="3759"/>
                  <a:pt x="9983" y="3759"/>
                  <a:pt x="9978" y="3753"/>
                </a:cubicBezTo>
                <a:cubicBezTo>
                  <a:pt x="9972" y="3753"/>
                  <a:pt x="9972" y="3753"/>
                  <a:pt x="9966" y="3753"/>
                </a:cubicBezTo>
                <a:cubicBezTo>
                  <a:pt x="9960" y="3753"/>
                  <a:pt x="9960" y="3747"/>
                  <a:pt x="9954" y="3747"/>
                </a:cubicBezTo>
                <a:cubicBezTo>
                  <a:pt x="9948" y="3747"/>
                  <a:pt x="9948" y="3747"/>
                  <a:pt x="9942" y="3747"/>
                </a:cubicBezTo>
                <a:cubicBezTo>
                  <a:pt x="9942" y="3747"/>
                  <a:pt x="9942" y="3741"/>
                  <a:pt x="9942" y="3735"/>
                </a:cubicBezTo>
                <a:lnTo>
                  <a:pt x="9954" y="3730"/>
                </a:lnTo>
                <a:cubicBezTo>
                  <a:pt x="9954" y="3723"/>
                  <a:pt x="9948" y="3718"/>
                  <a:pt x="9948" y="3718"/>
                </a:cubicBezTo>
                <a:cubicBezTo>
                  <a:pt x="9948" y="3706"/>
                  <a:pt x="9942" y="3706"/>
                  <a:pt x="9942" y="3700"/>
                </a:cubicBezTo>
                <a:cubicBezTo>
                  <a:pt x="9936" y="3700"/>
                  <a:pt x="9936" y="3694"/>
                  <a:pt x="9930" y="3694"/>
                </a:cubicBezTo>
                <a:cubicBezTo>
                  <a:pt x="9918" y="3688"/>
                  <a:pt x="9906" y="3688"/>
                  <a:pt x="9895" y="3682"/>
                </a:cubicBezTo>
                <a:cubicBezTo>
                  <a:pt x="9889" y="3676"/>
                  <a:pt x="9895" y="3670"/>
                  <a:pt x="9889" y="3670"/>
                </a:cubicBezTo>
                <a:cubicBezTo>
                  <a:pt x="9883" y="3670"/>
                  <a:pt x="9877" y="3670"/>
                  <a:pt x="9877" y="3670"/>
                </a:cubicBezTo>
                <a:cubicBezTo>
                  <a:pt x="9877" y="3664"/>
                  <a:pt x="9877" y="3664"/>
                  <a:pt x="9877" y="3658"/>
                </a:cubicBezTo>
                <a:cubicBezTo>
                  <a:pt x="9871" y="3646"/>
                  <a:pt x="9877" y="3641"/>
                  <a:pt x="9877" y="3635"/>
                </a:cubicBezTo>
                <a:cubicBezTo>
                  <a:pt x="9865" y="3629"/>
                  <a:pt x="9859" y="3629"/>
                  <a:pt x="9847" y="3629"/>
                </a:cubicBezTo>
                <a:cubicBezTo>
                  <a:pt x="9841" y="3629"/>
                  <a:pt x="9835" y="3629"/>
                  <a:pt x="9824" y="3629"/>
                </a:cubicBezTo>
                <a:cubicBezTo>
                  <a:pt x="9824" y="3599"/>
                  <a:pt x="9824" y="3599"/>
                  <a:pt x="9824" y="3599"/>
                </a:cubicBezTo>
                <a:cubicBezTo>
                  <a:pt x="9835" y="3587"/>
                  <a:pt x="9835" y="3587"/>
                  <a:pt x="9835" y="3587"/>
                </a:cubicBezTo>
                <a:cubicBezTo>
                  <a:pt x="9835" y="3587"/>
                  <a:pt x="9847" y="3587"/>
                  <a:pt x="9847" y="3581"/>
                </a:cubicBezTo>
                <a:cubicBezTo>
                  <a:pt x="9847" y="3575"/>
                  <a:pt x="9847" y="3575"/>
                  <a:pt x="9847" y="3575"/>
                </a:cubicBezTo>
                <a:cubicBezTo>
                  <a:pt x="9847" y="3569"/>
                  <a:pt x="9841" y="3569"/>
                  <a:pt x="9841" y="3563"/>
                </a:cubicBezTo>
                <a:cubicBezTo>
                  <a:pt x="9841" y="3557"/>
                  <a:pt x="9829" y="3557"/>
                  <a:pt x="9829" y="3552"/>
                </a:cubicBezTo>
                <a:cubicBezTo>
                  <a:pt x="9829" y="3546"/>
                  <a:pt x="9835" y="3540"/>
                  <a:pt x="9841" y="3534"/>
                </a:cubicBezTo>
                <a:cubicBezTo>
                  <a:pt x="9841" y="3534"/>
                  <a:pt x="9853" y="3534"/>
                  <a:pt x="9859" y="3534"/>
                </a:cubicBezTo>
                <a:cubicBezTo>
                  <a:pt x="9865" y="3534"/>
                  <a:pt x="9871" y="3534"/>
                  <a:pt x="9877" y="3534"/>
                </a:cubicBezTo>
                <a:cubicBezTo>
                  <a:pt x="9877" y="3540"/>
                  <a:pt x="9883" y="3540"/>
                  <a:pt x="9883" y="3546"/>
                </a:cubicBezTo>
                <a:cubicBezTo>
                  <a:pt x="9889" y="3546"/>
                  <a:pt x="9883" y="3552"/>
                  <a:pt x="9889" y="3557"/>
                </a:cubicBezTo>
                <a:cubicBezTo>
                  <a:pt x="9889" y="3563"/>
                  <a:pt x="9889" y="3569"/>
                  <a:pt x="9895" y="3569"/>
                </a:cubicBezTo>
                <a:cubicBezTo>
                  <a:pt x="9895" y="3569"/>
                  <a:pt x="9901" y="3569"/>
                  <a:pt x="9906" y="3569"/>
                </a:cubicBezTo>
                <a:cubicBezTo>
                  <a:pt x="9906" y="3569"/>
                  <a:pt x="9912" y="3569"/>
                  <a:pt x="9918" y="3575"/>
                </a:cubicBezTo>
                <a:cubicBezTo>
                  <a:pt x="9924" y="3575"/>
                  <a:pt x="9924" y="3575"/>
                  <a:pt x="9930" y="3581"/>
                </a:cubicBezTo>
                <a:cubicBezTo>
                  <a:pt x="9930" y="3581"/>
                  <a:pt x="9930" y="3587"/>
                  <a:pt x="9936" y="3593"/>
                </a:cubicBezTo>
                <a:cubicBezTo>
                  <a:pt x="9942" y="3593"/>
                  <a:pt x="9942" y="3599"/>
                  <a:pt x="9948" y="3599"/>
                </a:cubicBezTo>
                <a:cubicBezTo>
                  <a:pt x="9954" y="3599"/>
                  <a:pt x="9954" y="3599"/>
                  <a:pt x="9960" y="3599"/>
                </a:cubicBezTo>
                <a:cubicBezTo>
                  <a:pt x="9966" y="3599"/>
                  <a:pt x="9966" y="3605"/>
                  <a:pt x="9972" y="3605"/>
                </a:cubicBezTo>
                <a:cubicBezTo>
                  <a:pt x="9978" y="3611"/>
                  <a:pt x="9978" y="3617"/>
                  <a:pt x="9978" y="3623"/>
                </a:cubicBezTo>
                <a:cubicBezTo>
                  <a:pt x="9983" y="3629"/>
                  <a:pt x="9983" y="3641"/>
                  <a:pt x="9990" y="3646"/>
                </a:cubicBezTo>
                <a:cubicBezTo>
                  <a:pt x="9990" y="3646"/>
                  <a:pt x="9995" y="3646"/>
                  <a:pt x="10001" y="3646"/>
                </a:cubicBezTo>
                <a:cubicBezTo>
                  <a:pt x="10007" y="3652"/>
                  <a:pt x="10013" y="3658"/>
                  <a:pt x="10025" y="3664"/>
                </a:cubicBezTo>
                <a:cubicBezTo>
                  <a:pt x="10025" y="3664"/>
                  <a:pt x="10031" y="3670"/>
                  <a:pt x="10037" y="3670"/>
                </a:cubicBezTo>
                <a:cubicBezTo>
                  <a:pt x="10037" y="3670"/>
                  <a:pt x="10037" y="3676"/>
                  <a:pt x="10043" y="3682"/>
                </a:cubicBezTo>
                <a:cubicBezTo>
                  <a:pt x="10049" y="3688"/>
                  <a:pt x="10061" y="3694"/>
                  <a:pt x="10067" y="3694"/>
                </a:cubicBezTo>
                <a:cubicBezTo>
                  <a:pt x="10079" y="3694"/>
                  <a:pt x="10084" y="3688"/>
                  <a:pt x="10090" y="3694"/>
                </a:cubicBezTo>
                <a:cubicBezTo>
                  <a:pt x="10096" y="3700"/>
                  <a:pt x="10090" y="3706"/>
                  <a:pt x="10096" y="3706"/>
                </a:cubicBezTo>
                <a:cubicBezTo>
                  <a:pt x="10096" y="3712"/>
                  <a:pt x="10096" y="3718"/>
                  <a:pt x="10102" y="3718"/>
                </a:cubicBezTo>
                <a:cubicBezTo>
                  <a:pt x="10108" y="3723"/>
                  <a:pt x="10108" y="3723"/>
                  <a:pt x="10114" y="3723"/>
                </a:cubicBezTo>
                <a:cubicBezTo>
                  <a:pt x="10120" y="3730"/>
                  <a:pt x="10126" y="3730"/>
                  <a:pt x="10138" y="3735"/>
                </a:cubicBezTo>
                <a:cubicBezTo>
                  <a:pt x="10150" y="3741"/>
                  <a:pt x="10156" y="3759"/>
                  <a:pt x="10173" y="3765"/>
                </a:cubicBezTo>
                <a:cubicBezTo>
                  <a:pt x="10179" y="3765"/>
                  <a:pt x="10185" y="3765"/>
                  <a:pt x="10197" y="3771"/>
                </a:cubicBezTo>
                <a:cubicBezTo>
                  <a:pt x="10197" y="3771"/>
                  <a:pt x="10203" y="3771"/>
                  <a:pt x="10203" y="3777"/>
                </a:cubicBezTo>
                <a:cubicBezTo>
                  <a:pt x="10209" y="3783"/>
                  <a:pt x="10209" y="3783"/>
                  <a:pt x="10209" y="3789"/>
                </a:cubicBezTo>
                <a:cubicBezTo>
                  <a:pt x="10209" y="3795"/>
                  <a:pt x="10215" y="3795"/>
                  <a:pt x="10215" y="3801"/>
                </a:cubicBezTo>
                <a:cubicBezTo>
                  <a:pt x="10215" y="3807"/>
                  <a:pt x="10215" y="3807"/>
                  <a:pt x="10209" y="3812"/>
                </a:cubicBezTo>
                <a:cubicBezTo>
                  <a:pt x="10209" y="3818"/>
                  <a:pt x="10203" y="3818"/>
                  <a:pt x="10197" y="3818"/>
                </a:cubicBezTo>
                <a:cubicBezTo>
                  <a:pt x="10197" y="3824"/>
                  <a:pt x="10203" y="3830"/>
                  <a:pt x="10197" y="3830"/>
                </a:cubicBezTo>
                <a:cubicBezTo>
                  <a:pt x="10197" y="3836"/>
                  <a:pt x="10197" y="3842"/>
                  <a:pt x="10197" y="3848"/>
                </a:cubicBezTo>
                <a:cubicBezTo>
                  <a:pt x="10197" y="3854"/>
                  <a:pt x="10197" y="3860"/>
                  <a:pt x="10197" y="3866"/>
                </a:cubicBezTo>
                <a:cubicBezTo>
                  <a:pt x="10203" y="3878"/>
                  <a:pt x="10221" y="3878"/>
                  <a:pt x="10221" y="3884"/>
                </a:cubicBezTo>
                <a:cubicBezTo>
                  <a:pt x="10221" y="3895"/>
                  <a:pt x="10215" y="3901"/>
                  <a:pt x="10215" y="3907"/>
                </a:cubicBezTo>
                <a:cubicBezTo>
                  <a:pt x="10221" y="3919"/>
                  <a:pt x="10227" y="3925"/>
                  <a:pt x="10233" y="3931"/>
                </a:cubicBezTo>
                <a:cubicBezTo>
                  <a:pt x="10233" y="3937"/>
                  <a:pt x="10233" y="3943"/>
                  <a:pt x="10238" y="3943"/>
                </a:cubicBezTo>
                <a:cubicBezTo>
                  <a:pt x="10238" y="3943"/>
                  <a:pt x="10245" y="3943"/>
                  <a:pt x="10250" y="3943"/>
                </a:cubicBezTo>
                <a:cubicBezTo>
                  <a:pt x="10250" y="3943"/>
                  <a:pt x="10256" y="3943"/>
                  <a:pt x="10262" y="3943"/>
                </a:cubicBezTo>
                <a:cubicBezTo>
                  <a:pt x="10268" y="3943"/>
                  <a:pt x="10274" y="3949"/>
                  <a:pt x="10280" y="3949"/>
                </a:cubicBezTo>
                <a:cubicBezTo>
                  <a:pt x="10280" y="3996"/>
                  <a:pt x="10280" y="3996"/>
                  <a:pt x="10280" y="3996"/>
                </a:cubicBezTo>
                <a:cubicBezTo>
                  <a:pt x="10256" y="3996"/>
                  <a:pt x="10256" y="3996"/>
                  <a:pt x="10256" y="3996"/>
                </a:cubicBezTo>
                <a:cubicBezTo>
                  <a:pt x="10250" y="3990"/>
                  <a:pt x="10256" y="3984"/>
                  <a:pt x="10256" y="3984"/>
                </a:cubicBezTo>
                <a:cubicBezTo>
                  <a:pt x="10250" y="3984"/>
                  <a:pt x="10245" y="3978"/>
                  <a:pt x="10245" y="3978"/>
                </a:cubicBezTo>
                <a:cubicBezTo>
                  <a:pt x="10238" y="3978"/>
                  <a:pt x="10233" y="3984"/>
                  <a:pt x="10233" y="3984"/>
                </a:cubicBezTo>
                <a:cubicBezTo>
                  <a:pt x="10233" y="3990"/>
                  <a:pt x="10233" y="3996"/>
                  <a:pt x="10233" y="3996"/>
                </a:cubicBezTo>
                <a:cubicBezTo>
                  <a:pt x="10238" y="4002"/>
                  <a:pt x="10238" y="4002"/>
                  <a:pt x="10245" y="4008"/>
                </a:cubicBezTo>
                <a:cubicBezTo>
                  <a:pt x="10250" y="4020"/>
                  <a:pt x="10250" y="4026"/>
                  <a:pt x="10262" y="4032"/>
                </a:cubicBezTo>
                <a:cubicBezTo>
                  <a:pt x="10262" y="4038"/>
                  <a:pt x="10268" y="4038"/>
                  <a:pt x="10268" y="4038"/>
                </a:cubicBezTo>
                <a:cubicBezTo>
                  <a:pt x="10274" y="4044"/>
                  <a:pt x="10280" y="4044"/>
                  <a:pt x="10280" y="4050"/>
                </a:cubicBezTo>
                <a:cubicBezTo>
                  <a:pt x="10286" y="4044"/>
                  <a:pt x="10292" y="4044"/>
                  <a:pt x="10292" y="4038"/>
                </a:cubicBezTo>
                <a:cubicBezTo>
                  <a:pt x="10298" y="4038"/>
                  <a:pt x="10298" y="4032"/>
                  <a:pt x="10298" y="4032"/>
                </a:cubicBezTo>
                <a:cubicBezTo>
                  <a:pt x="10298" y="4026"/>
                  <a:pt x="10304" y="4026"/>
                  <a:pt x="10310" y="4020"/>
                </a:cubicBezTo>
                <a:cubicBezTo>
                  <a:pt x="10310" y="4026"/>
                  <a:pt x="10310" y="4026"/>
                  <a:pt x="10310" y="4032"/>
                </a:cubicBezTo>
                <a:cubicBezTo>
                  <a:pt x="10310" y="4038"/>
                  <a:pt x="10310" y="4038"/>
                  <a:pt x="10316" y="4044"/>
                </a:cubicBezTo>
                <a:cubicBezTo>
                  <a:pt x="10322" y="4050"/>
                  <a:pt x="10333" y="4050"/>
                  <a:pt x="10339" y="4055"/>
                </a:cubicBezTo>
                <a:cubicBezTo>
                  <a:pt x="10339" y="4067"/>
                  <a:pt x="10333" y="4073"/>
                  <a:pt x="10333" y="4085"/>
                </a:cubicBezTo>
                <a:cubicBezTo>
                  <a:pt x="10333" y="4085"/>
                  <a:pt x="10333" y="4091"/>
                  <a:pt x="10333" y="4097"/>
                </a:cubicBezTo>
                <a:cubicBezTo>
                  <a:pt x="10333" y="4103"/>
                  <a:pt x="10345" y="4103"/>
                  <a:pt x="10351" y="4109"/>
                </a:cubicBezTo>
                <a:cubicBezTo>
                  <a:pt x="10375" y="4109"/>
                  <a:pt x="10375" y="4109"/>
                  <a:pt x="10375" y="4109"/>
                </a:cubicBezTo>
                <a:cubicBezTo>
                  <a:pt x="10381" y="4109"/>
                  <a:pt x="10381" y="4109"/>
                  <a:pt x="10387" y="4109"/>
                </a:cubicBezTo>
                <a:cubicBezTo>
                  <a:pt x="10387" y="4103"/>
                  <a:pt x="10393" y="4103"/>
                  <a:pt x="10399" y="4103"/>
                </a:cubicBezTo>
                <a:cubicBezTo>
                  <a:pt x="10399" y="4103"/>
                  <a:pt x="10399" y="4097"/>
                  <a:pt x="10404" y="4091"/>
                </a:cubicBezTo>
                <a:cubicBezTo>
                  <a:pt x="10404" y="4085"/>
                  <a:pt x="10411" y="4091"/>
                  <a:pt x="10416" y="4085"/>
                </a:cubicBezTo>
                <a:cubicBezTo>
                  <a:pt x="10416" y="4079"/>
                  <a:pt x="10416" y="4073"/>
                  <a:pt x="10416" y="4073"/>
                </a:cubicBezTo>
                <a:cubicBezTo>
                  <a:pt x="10416" y="4062"/>
                  <a:pt x="10416" y="4062"/>
                  <a:pt x="10416" y="4062"/>
                </a:cubicBezTo>
                <a:cubicBezTo>
                  <a:pt x="10416" y="4055"/>
                  <a:pt x="10411" y="4055"/>
                  <a:pt x="10411" y="4050"/>
                </a:cubicBezTo>
                <a:cubicBezTo>
                  <a:pt x="10411" y="4044"/>
                  <a:pt x="10411" y="4038"/>
                  <a:pt x="10416" y="4038"/>
                </a:cubicBezTo>
                <a:cubicBezTo>
                  <a:pt x="10422" y="4038"/>
                  <a:pt x="10422" y="4032"/>
                  <a:pt x="10428" y="4032"/>
                </a:cubicBezTo>
                <a:cubicBezTo>
                  <a:pt x="10434" y="4032"/>
                  <a:pt x="10434" y="4032"/>
                  <a:pt x="10440" y="4038"/>
                </a:cubicBezTo>
                <a:cubicBezTo>
                  <a:pt x="10446" y="4038"/>
                  <a:pt x="10446" y="4044"/>
                  <a:pt x="10452" y="4044"/>
                </a:cubicBezTo>
                <a:cubicBezTo>
                  <a:pt x="10458" y="4050"/>
                  <a:pt x="10458" y="4044"/>
                  <a:pt x="10464" y="4044"/>
                </a:cubicBezTo>
                <a:cubicBezTo>
                  <a:pt x="10476" y="4044"/>
                  <a:pt x="10476" y="4044"/>
                  <a:pt x="10476" y="4044"/>
                </a:cubicBezTo>
                <a:cubicBezTo>
                  <a:pt x="10482" y="4044"/>
                  <a:pt x="10482" y="4044"/>
                  <a:pt x="10488" y="4044"/>
                </a:cubicBezTo>
                <a:cubicBezTo>
                  <a:pt x="10488" y="4032"/>
                  <a:pt x="10488" y="4026"/>
                  <a:pt x="10488" y="4020"/>
                </a:cubicBezTo>
                <a:cubicBezTo>
                  <a:pt x="10488" y="4014"/>
                  <a:pt x="10493" y="4008"/>
                  <a:pt x="10493" y="4008"/>
                </a:cubicBezTo>
                <a:cubicBezTo>
                  <a:pt x="10493" y="4002"/>
                  <a:pt x="10488" y="4002"/>
                  <a:pt x="10488" y="4002"/>
                </a:cubicBezTo>
                <a:cubicBezTo>
                  <a:pt x="10499" y="4002"/>
                  <a:pt x="10505" y="4002"/>
                  <a:pt x="10511" y="4002"/>
                </a:cubicBezTo>
                <a:cubicBezTo>
                  <a:pt x="10517" y="4002"/>
                  <a:pt x="10523" y="3996"/>
                  <a:pt x="10523" y="3996"/>
                </a:cubicBezTo>
                <a:cubicBezTo>
                  <a:pt x="10523" y="3990"/>
                  <a:pt x="10517" y="3990"/>
                  <a:pt x="10517" y="3984"/>
                </a:cubicBezTo>
                <a:cubicBezTo>
                  <a:pt x="10511" y="3978"/>
                  <a:pt x="10511" y="3978"/>
                  <a:pt x="10505" y="3973"/>
                </a:cubicBezTo>
                <a:cubicBezTo>
                  <a:pt x="10499" y="3973"/>
                  <a:pt x="10499" y="3967"/>
                  <a:pt x="10493" y="3961"/>
                </a:cubicBezTo>
                <a:cubicBezTo>
                  <a:pt x="10488" y="3961"/>
                  <a:pt x="10488" y="3961"/>
                  <a:pt x="10482" y="3961"/>
                </a:cubicBezTo>
                <a:cubicBezTo>
                  <a:pt x="10482" y="3973"/>
                  <a:pt x="10482" y="3978"/>
                  <a:pt x="10482" y="3984"/>
                </a:cubicBezTo>
                <a:cubicBezTo>
                  <a:pt x="10482" y="3990"/>
                  <a:pt x="10482" y="3996"/>
                  <a:pt x="10482" y="3996"/>
                </a:cubicBezTo>
                <a:cubicBezTo>
                  <a:pt x="10476" y="3996"/>
                  <a:pt x="10470" y="4002"/>
                  <a:pt x="10464" y="3996"/>
                </a:cubicBezTo>
                <a:cubicBezTo>
                  <a:pt x="10464" y="3996"/>
                  <a:pt x="10458" y="3996"/>
                  <a:pt x="10452" y="3996"/>
                </a:cubicBezTo>
                <a:cubicBezTo>
                  <a:pt x="10446" y="3990"/>
                  <a:pt x="10446" y="3984"/>
                  <a:pt x="10446" y="3978"/>
                </a:cubicBezTo>
                <a:cubicBezTo>
                  <a:pt x="10440" y="3978"/>
                  <a:pt x="10434" y="3978"/>
                  <a:pt x="10434" y="3973"/>
                </a:cubicBezTo>
                <a:cubicBezTo>
                  <a:pt x="10434" y="3967"/>
                  <a:pt x="10434" y="3967"/>
                  <a:pt x="10434" y="3961"/>
                </a:cubicBezTo>
                <a:cubicBezTo>
                  <a:pt x="10434" y="3955"/>
                  <a:pt x="10434" y="3955"/>
                  <a:pt x="10428" y="3949"/>
                </a:cubicBezTo>
                <a:cubicBezTo>
                  <a:pt x="10428" y="3943"/>
                  <a:pt x="10428" y="3943"/>
                  <a:pt x="10428" y="3937"/>
                </a:cubicBezTo>
                <a:cubicBezTo>
                  <a:pt x="10428" y="3931"/>
                  <a:pt x="10428" y="3931"/>
                  <a:pt x="10422" y="3925"/>
                </a:cubicBezTo>
                <a:cubicBezTo>
                  <a:pt x="10422" y="3925"/>
                  <a:pt x="10416" y="3925"/>
                  <a:pt x="10411" y="3925"/>
                </a:cubicBezTo>
                <a:cubicBezTo>
                  <a:pt x="10404" y="3919"/>
                  <a:pt x="10404" y="3925"/>
                  <a:pt x="10399" y="3925"/>
                </a:cubicBezTo>
                <a:cubicBezTo>
                  <a:pt x="10393" y="3919"/>
                  <a:pt x="10393" y="3919"/>
                  <a:pt x="10387" y="3913"/>
                </a:cubicBezTo>
                <a:cubicBezTo>
                  <a:pt x="10387" y="3907"/>
                  <a:pt x="10375" y="3907"/>
                  <a:pt x="10375" y="3901"/>
                </a:cubicBezTo>
                <a:cubicBezTo>
                  <a:pt x="10375" y="3901"/>
                  <a:pt x="10375" y="3895"/>
                  <a:pt x="10375" y="3889"/>
                </a:cubicBezTo>
                <a:cubicBezTo>
                  <a:pt x="10375" y="3884"/>
                  <a:pt x="10375" y="3884"/>
                  <a:pt x="10375" y="3884"/>
                </a:cubicBezTo>
                <a:cubicBezTo>
                  <a:pt x="10375" y="3878"/>
                  <a:pt x="10381" y="3872"/>
                  <a:pt x="10387" y="3872"/>
                </a:cubicBezTo>
                <a:cubicBezTo>
                  <a:pt x="10399" y="3878"/>
                  <a:pt x="10399" y="3878"/>
                  <a:pt x="10399" y="3878"/>
                </a:cubicBezTo>
                <a:cubicBezTo>
                  <a:pt x="10399" y="3878"/>
                  <a:pt x="10404" y="3884"/>
                  <a:pt x="10411" y="3884"/>
                </a:cubicBezTo>
                <a:cubicBezTo>
                  <a:pt x="10411" y="3884"/>
                  <a:pt x="10416" y="3889"/>
                  <a:pt x="10422" y="3889"/>
                </a:cubicBezTo>
                <a:cubicBezTo>
                  <a:pt x="10428" y="3895"/>
                  <a:pt x="10434" y="3889"/>
                  <a:pt x="10440" y="3889"/>
                </a:cubicBezTo>
                <a:cubicBezTo>
                  <a:pt x="10452" y="3889"/>
                  <a:pt x="10452" y="3889"/>
                  <a:pt x="10452" y="3889"/>
                </a:cubicBezTo>
                <a:cubicBezTo>
                  <a:pt x="10464" y="3889"/>
                  <a:pt x="10464" y="3889"/>
                  <a:pt x="10464" y="3889"/>
                </a:cubicBezTo>
                <a:cubicBezTo>
                  <a:pt x="10470" y="3889"/>
                  <a:pt x="10470" y="3884"/>
                  <a:pt x="10476" y="3884"/>
                </a:cubicBezTo>
                <a:cubicBezTo>
                  <a:pt x="10470" y="3878"/>
                  <a:pt x="10470" y="3878"/>
                  <a:pt x="10470" y="3872"/>
                </a:cubicBezTo>
                <a:cubicBezTo>
                  <a:pt x="10464" y="3872"/>
                  <a:pt x="10458" y="3872"/>
                  <a:pt x="10458" y="3872"/>
                </a:cubicBezTo>
                <a:cubicBezTo>
                  <a:pt x="10458" y="3866"/>
                  <a:pt x="10464" y="3860"/>
                  <a:pt x="10464" y="3860"/>
                </a:cubicBezTo>
                <a:cubicBezTo>
                  <a:pt x="10470" y="3854"/>
                  <a:pt x="10470" y="3848"/>
                  <a:pt x="10476" y="3848"/>
                </a:cubicBezTo>
                <a:cubicBezTo>
                  <a:pt x="10488" y="3842"/>
                  <a:pt x="10493" y="3848"/>
                  <a:pt x="10499" y="3848"/>
                </a:cubicBezTo>
                <a:cubicBezTo>
                  <a:pt x="10511" y="3848"/>
                  <a:pt x="10517" y="3842"/>
                  <a:pt x="10529" y="3848"/>
                </a:cubicBezTo>
                <a:cubicBezTo>
                  <a:pt x="10529" y="3848"/>
                  <a:pt x="10535" y="3848"/>
                  <a:pt x="10541" y="3848"/>
                </a:cubicBezTo>
                <a:cubicBezTo>
                  <a:pt x="10541" y="3848"/>
                  <a:pt x="10547" y="3854"/>
                  <a:pt x="10553" y="3854"/>
                </a:cubicBezTo>
                <a:cubicBezTo>
                  <a:pt x="10559" y="3860"/>
                  <a:pt x="10559" y="3866"/>
                  <a:pt x="10565" y="3866"/>
                </a:cubicBezTo>
                <a:cubicBezTo>
                  <a:pt x="10565" y="3866"/>
                  <a:pt x="10570" y="3866"/>
                  <a:pt x="10577" y="3866"/>
                </a:cubicBezTo>
                <a:cubicBezTo>
                  <a:pt x="10577" y="3866"/>
                  <a:pt x="10582" y="3866"/>
                  <a:pt x="10582" y="3872"/>
                </a:cubicBezTo>
                <a:cubicBezTo>
                  <a:pt x="10588" y="3872"/>
                  <a:pt x="10588" y="3878"/>
                  <a:pt x="10588" y="3884"/>
                </a:cubicBezTo>
                <a:lnTo>
                  <a:pt x="10588" y="3889"/>
                </a:lnTo>
                <a:cubicBezTo>
                  <a:pt x="10588" y="3895"/>
                  <a:pt x="10594" y="3895"/>
                  <a:pt x="10600" y="3895"/>
                </a:cubicBezTo>
                <a:cubicBezTo>
                  <a:pt x="10606" y="3895"/>
                  <a:pt x="10606" y="3901"/>
                  <a:pt x="10612" y="3901"/>
                </a:cubicBezTo>
                <a:cubicBezTo>
                  <a:pt x="10606" y="3913"/>
                  <a:pt x="10606" y="3913"/>
                  <a:pt x="10606" y="3913"/>
                </a:cubicBezTo>
                <a:cubicBezTo>
                  <a:pt x="10606" y="3919"/>
                  <a:pt x="10600" y="3913"/>
                  <a:pt x="10594" y="3919"/>
                </a:cubicBezTo>
                <a:cubicBezTo>
                  <a:pt x="10594" y="3919"/>
                  <a:pt x="10582" y="3925"/>
                  <a:pt x="10582" y="3931"/>
                </a:cubicBezTo>
                <a:cubicBezTo>
                  <a:pt x="10582" y="3943"/>
                  <a:pt x="10588" y="3949"/>
                  <a:pt x="10594" y="3961"/>
                </a:cubicBezTo>
                <a:cubicBezTo>
                  <a:pt x="10606" y="3967"/>
                  <a:pt x="10612" y="3961"/>
                  <a:pt x="10618" y="3967"/>
                </a:cubicBezTo>
                <a:cubicBezTo>
                  <a:pt x="10630" y="3978"/>
                  <a:pt x="10630" y="3990"/>
                  <a:pt x="10630" y="4002"/>
                </a:cubicBezTo>
                <a:cubicBezTo>
                  <a:pt x="10630" y="4002"/>
                  <a:pt x="10624" y="4002"/>
                  <a:pt x="10624" y="4008"/>
                </a:cubicBezTo>
                <a:cubicBezTo>
                  <a:pt x="10624" y="4008"/>
                  <a:pt x="10630" y="4014"/>
                  <a:pt x="10630" y="4020"/>
                </a:cubicBezTo>
                <a:cubicBezTo>
                  <a:pt x="10630" y="4020"/>
                  <a:pt x="10624" y="4026"/>
                  <a:pt x="10624" y="4032"/>
                </a:cubicBezTo>
                <a:cubicBezTo>
                  <a:pt x="10624" y="4038"/>
                  <a:pt x="10624" y="4038"/>
                  <a:pt x="10624" y="4038"/>
                </a:cubicBezTo>
                <a:cubicBezTo>
                  <a:pt x="10624" y="4044"/>
                  <a:pt x="10630" y="4044"/>
                  <a:pt x="10630" y="4050"/>
                </a:cubicBezTo>
                <a:cubicBezTo>
                  <a:pt x="10630" y="4055"/>
                  <a:pt x="10636" y="4055"/>
                  <a:pt x="10636" y="4062"/>
                </a:cubicBezTo>
                <a:cubicBezTo>
                  <a:pt x="10642" y="4062"/>
                  <a:pt x="10642" y="4067"/>
                  <a:pt x="10642" y="4067"/>
                </a:cubicBezTo>
                <a:cubicBezTo>
                  <a:pt x="10642" y="4073"/>
                  <a:pt x="10642" y="4073"/>
                  <a:pt x="10648" y="4073"/>
                </a:cubicBezTo>
                <a:cubicBezTo>
                  <a:pt x="10648" y="4073"/>
                  <a:pt x="10648" y="4073"/>
                  <a:pt x="10654" y="4079"/>
                </a:cubicBezTo>
                <a:cubicBezTo>
                  <a:pt x="10654" y="4079"/>
                  <a:pt x="10654" y="4079"/>
                  <a:pt x="10654" y="4085"/>
                </a:cubicBezTo>
                <a:cubicBezTo>
                  <a:pt x="10659" y="4085"/>
                  <a:pt x="10659" y="4085"/>
                  <a:pt x="10665" y="4091"/>
                </a:cubicBezTo>
                <a:cubicBezTo>
                  <a:pt x="10665" y="4091"/>
                  <a:pt x="10665" y="4091"/>
                  <a:pt x="10671" y="4091"/>
                </a:cubicBezTo>
                <a:cubicBezTo>
                  <a:pt x="10671" y="4097"/>
                  <a:pt x="10677" y="4097"/>
                  <a:pt x="10677" y="4103"/>
                </a:cubicBezTo>
                <a:cubicBezTo>
                  <a:pt x="10677" y="4103"/>
                  <a:pt x="10677" y="4109"/>
                  <a:pt x="10671" y="4109"/>
                </a:cubicBezTo>
                <a:cubicBezTo>
                  <a:pt x="10671" y="4115"/>
                  <a:pt x="10671" y="4115"/>
                  <a:pt x="10665" y="4115"/>
                </a:cubicBezTo>
                <a:cubicBezTo>
                  <a:pt x="10665" y="4121"/>
                  <a:pt x="10665" y="4121"/>
                  <a:pt x="10665" y="4121"/>
                </a:cubicBezTo>
                <a:cubicBezTo>
                  <a:pt x="10665" y="4127"/>
                  <a:pt x="10665" y="4127"/>
                  <a:pt x="10659" y="4133"/>
                </a:cubicBezTo>
                <a:lnTo>
                  <a:pt x="10659" y="4139"/>
                </a:lnTo>
                <a:cubicBezTo>
                  <a:pt x="10659" y="4150"/>
                  <a:pt x="10659" y="4150"/>
                  <a:pt x="10665" y="4156"/>
                </a:cubicBezTo>
                <a:cubicBezTo>
                  <a:pt x="10665" y="4162"/>
                  <a:pt x="10665" y="4162"/>
                  <a:pt x="10665" y="4162"/>
                </a:cubicBezTo>
                <a:cubicBezTo>
                  <a:pt x="10665" y="4168"/>
                  <a:pt x="10671" y="4168"/>
                  <a:pt x="10671" y="4168"/>
                </a:cubicBezTo>
                <a:cubicBezTo>
                  <a:pt x="10677" y="4168"/>
                  <a:pt x="10677" y="4174"/>
                  <a:pt x="10677" y="4174"/>
                </a:cubicBezTo>
                <a:cubicBezTo>
                  <a:pt x="10683" y="4174"/>
                  <a:pt x="10689" y="4168"/>
                  <a:pt x="10689" y="4162"/>
                </a:cubicBezTo>
                <a:cubicBezTo>
                  <a:pt x="10689" y="4156"/>
                  <a:pt x="10689" y="4156"/>
                  <a:pt x="10689" y="4156"/>
                </a:cubicBezTo>
                <a:cubicBezTo>
                  <a:pt x="10689" y="4150"/>
                  <a:pt x="10695" y="4150"/>
                  <a:pt x="10695" y="4144"/>
                </a:cubicBezTo>
                <a:cubicBezTo>
                  <a:pt x="10695" y="4144"/>
                  <a:pt x="10695" y="4144"/>
                  <a:pt x="10695" y="4139"/>
                </a:cubicBezTo>
                <a:cubicBezTo>
                  <a:pt x="10695" y="4133"/>
                  <a:pt x="10695" y="4133"/>
                  <a:pt x="10695" y="4121"/>
                </a:cubicBezTo>
                <a:cubicBezTo>
                  <a:pt x="10695" y="4121"/>
                  <a:pt x="10695" y="4121"/>
                  <a:pt x="10695" y="4115"/>
                </a:cubicBezTo>
                <a:cubicBezTo>
                  <a:pt x="10695" y="4109"/>
                  <a:pt x="10695" y="4109"/>
                  <a:pt x="10695" y="4103"/>
                </a:cubicBezTo>
                <a:cubicBezTo>
                  <a:pt x="10707" y="4103"/>
                  <a:pt x="10707" y="4103"/>
                  <a:pt x="10707" y="4103"/>
                </a:cubicBezTo>
                <a:cubicBezTo>
                  <a:pt x="10707" y="4103"/>
                  <a:pt x="10707" y="4103"/>
                  <a:pt x="10713" y="4103"/>
                </a:cubicBezTo>
                <a:cubicBezTo>
                  <a:pt x="10713" y="4103"/>
                  <a:pt x="10713" y="4103"/>
                  <a:pt x="10719" y="4109"/>
                </a:cubicBezTo>
                <a:lnTo>
                  <a:pt x="10719" y="4109"/>
                </a:lnTo>
                <a:cubicBezTo>
                  <a:pt x="10725" y="4115"/>
                  <a:pt x="10725" y="4115"/>
                  <a:pt x="10725" y="4115"/>
                </a:cubicBezTo>
                <a:cubicBezTo>
                  <a:pt x="10731" y="4121"/>
                  <a:pt x="10736" y="4121"/>
                  <a:pt x="10736" y="4127"/>
                </a:cubicBezTo>
                <a:cubicBezTo>
                  <a:pt x="10743" y="4133"/>
                  <a:pt x="10743" y="4133"/>
                  <a:pt x="10743" y="4133"/>
                </a:cubicBezTo>
                <a:cubicBezTo>
                  <a:pt x="10748" y="4139"/>
                  <a:pt x="10748" y="4139"/>
                  <a:pt x="10748" y="4139"/>
                </a:cubicBezTo>
                <a:cubicBezTo>
                  <a:pt x="10754" y="4144"/>
                  <a:pt x="10754" y="4144"/>
                  <a:pt x="10754" y="4144"/>
                </a:cubicBezTo>
                <a:lnTo>
                  <a:pt x="10760" y="4150"/>
                </a:lnTo>
                <a:lnTo>
                  <a:pt x="10766" y="4150"/>
                </a:lnTo>
                <a:cubicBezTo>
                  <a:pt x="10772" y="4150"/>
                  <a:pt x="10772" y="4150"/>
                  <a:pt x="10778" y="4150"/>
                </a:cubicBezTo>
                <a:cubicBezTo>
                  <a:pt x="10784" y="4150"/>
                  <a:pt x="10784" y="4150"/>
                  <a:pt x="10790" y="4150"/>
                </a:cubicBezTo>
                <a:cubicBezTo>
                  <a:pt x="10790" y="4150"/>
                  <a:pt x="10790" y="4156"/>
                  <a:pt x="10796" y="4156"/>
                </a:cubicBezTo>
                <a:cubicBezTo>
                  <a:pt x="10802" y="4156"/>
                  <a:pt x="10802" y="4156"/>
                  <a:pt x="10808" y="4156"/>
                </a:cubicBezTo>
                <a:lnTo>
                  <a:pt x="10814" y="4156"/>
                </a:lnTo>
                <a:cubicBezTo>
                  <a:pt x="10814" y="4156"/>
                  <a:pt x="10820" y="4156"/>
                  <a:pt x="10820" y="4150"/>
                </a:cubicBezTo>
                <a:lnTo>
                  <a:pt x="10825" y="4150"/>
                </a:lnTo>
                <a:cubicBezTo>
                  <a:pt x="10825" y="4144"/>
                  <a:pt x="10825" y="4144"/>
                  <a:pt x="10825" y="4144"/>
                </a:cubicBezTo>
                <a:cubicBezTo>
                  <a:pt x="10825" y="4139"/>
                  <a:pt x="10825" y="4139"/>
                  <a:pt x="10825" y="4139"/>
                </a:cubicBezTo>
                <a:cubicBezTo>
                  <a:pt x="10825" y="4133"/>
                  <a:pt x="10820" y="4127"/>
                  <a:pt x="10820" y="4121"/>
                </a:cubicBezTo>
                <a:cubicBezTo>
                  <a:pt x="10820" y="4121"/>
                  <a:pt x="10820" y="4115"/>
                  <a:pt x="10825" y="4115"/>
                </a:cubicBezTo>
                <a:cubicBezTo>
                  <a:pt x="10825" y="4109"/>
                  <a:pt x="10825" y="4109"/>
                  <a:pt x="10831" y="4109"/>
                </a:cubicBezTo>
                <a:cubicBezTo>
                  <a:pt x="10831" y="4103"/>
                  <a:pt x="10831" y="4103"/>
                  <a:pt x="10831" y="4103"/>
                </a:cubicBezTo>
                <a:cubicBezTo>
                  <a:pt x="10831" y="4103"/>
                  <a:pt x="10837" y="4097"/>
                  <a:pt x="10843" y="4097"/>
                </a:cubicBezTo>
                <a:cubicBezTo>
                  <a:pt x="10843" y="4091"/>
                  <a:pt x="10849" y="4097"/>
                  <a:pt x="10855" y="4097"/>
                </a:cubicBezTo>
                <a:cubicBezTo>
                  <a:pt x="10861" y="4097"/>
                  <a:pt x="10867" y="4091"/>
                  <a:pt x="10873" y="4097"/>
                </a:cubicBezTo>
                <a:cubicBezTo>
                  <a:pt x="10873" y="4097"/>
                  <a:pt x="10873" y="4103"/>
                  <a:pt x="10879" y="4103"/>
                </a:cubicBezTo>
                <a:cubicBezTo>
                  <a:pt x="10879" y="4103"/>
                  <a:pt x="10885" y="4109"/>
                  <a:pt x="10885" y="4115"/>
                </a:cubicBezTo>
                <a:cubicBezTo>
                  <a:pt x="10891" y="4115"/>
                  <a:pt x="10891" y="4115"/>
                  <a:pt x="10891" y="4115"/>
                </a:cubicBezTo>
                <a:cubicBezTo>
                  <a:pt x="10897" y="4121"/>
                  <a:pt x="10903" y="4127"/>
                  <a:pt x="10903" y="4127"/>
                </a:cubicBezTo>
                <a:cubicBezTo>
                  <a:pt x="10909" y="4133"/>
                  <a:pt x="10909" y="4133"/>
                  <a:pt x="10914" y="4133"/>
                </a:cubicBezTo>
                <a:cubicBezTo>
                  <a:pt x="10914" y="4133"/>
                  <a:pt x="10914" y="4139"/>
                  <a:pt x="10920" y="4139"/>
                </a:cubicBezTo>
                <a:cubicBezTo>
                  <a:pt x="10920" y="4139"/>
                  <a:pt x="10920" y="4144"/>
                  <a:pt x="10926" y="4144"/>
                </a:cubicBezTo>
                <a:lnTo>
                  <a:pt x="10926" y="4144"/>
                </a:lnTo>
                <a:cubicBezTo>
                  <a:pt x="10932" y="4144"/>
                  <a:pt x="10932" y="4150"/>
                  <a:pt x="10938" y="4150"/>
                </a:cubicBezTo>
                <a:cubicBezTo>
                  <a:pt x="11015" y="4150"/>
                  <a:pt x="11015" y="4150"/>
                  <a:pt x="11015" y="4150"/>
                </a:cubicBezTo>
                <a:cubicBezTo>
                  <a:pt x="11015" y="4139"/>
                  <a:pt x="11015" y="4133"/>
                  <a:pt x="11015" y="4127"/>
                </a:cubicBezTo>
                <a:cubicBezTo>
                  <a:pt x="11015" y="4121"/>
                  <a:pt x="11015" y="4121"/>
                  <a:pt x="11015" y="4121"/>
                </a:cubicBezTo>
                <a:cubicBezTo>
                  <a:pt x="11015" y="4115"/>
                  <a:pt x="11009" y="4115"/>
                  <a:pt x="11009" y="4109"/>
                </a:cubicBezTo>
                <a:cubicBezTo>
                  <a:pt x="11009" y="4109"/>
                  <a:pt x="11015" y="4103"/>
                  <a:pt x="11015" y="4097"/>
                </a:cubicBezTo>
                <a:lnTo>
                  <a:pt x="11021" y="4103"/>
                </a:lnTo>
                <a:cubicBezTo>
                  <a:pt x="11027" y="4103"/>
                  <a:pt x="11027" y="4097"/>
                  <a:pt x="11027" y="4097"/>
                </a:cubicBezTo>
                <a:cubicBezTo>
                  <a:pt x="11033" y="4097"/>
                  <a:pt x="11033" y="4097"/>
                  <a:pt x="11033" y="4097"/>
                </a:cubicBezTo>
                <a:cubicBezTo>
                  <a:pt x="11039" y="4097"/>
                  <a:pt x="11039" y="4097"/>
                  <a:pt x="11045" y="4097"/>
                </a:cubicBezTo>
                <a:cubicBezTo>
                  <a:pt x="11051" y="4097"/>
                  <a:pt x="11057" y="4097"/>
                  <a:pt x="11063" y="4103"/>
                </a:cubicBezTo>
                <a:cubicBezTo>
                  <a:pt x="11069" y="4103"/>
                  <a:pt x="11069" y="4109"/>
                  <a:pt x="11075" y="4115"/>
                </a:cubicBezTo>
                <a:cubicBezTo>
                  <a:pt x="11075" y="4115"/>
                  <a:pt x="11075" y="4115"/>
                  <a:pt x="11080" y="4115"/>
                </a:cubicBezTo>
                <a:cubicBezTo>
                  <a:pt x="11080" y="4115"/>
                  <a:pt x="11086" y="4115"/>
                  <a:pt x="11092" y="4115"/>
                </a:cubicBezTo>
                <a:cubicBezTo>
                  <a:pt x="11092" y="4115"/>
                  <a:pt x="11092" y="4121"/>
                  <a:pt x="11098" y="4115"/>
                </a:cubicBezTo>
                <a:cubicBezTo>
                  <a:pt x="11098" y="4115"/>
                  <a:pt x="11098" y="4115"/>
                  <a:pt x="11104" y="4115"/>
                </a:cubicBezTo>
                <a:lnTo>
                  <a:pt x="11104" y="4109"/>
                </a:lnTo>
                <a:cubicBezTo>
                  <a:pt x="11104" y="4109"/>
                  <a:pt x="11110" y="4109"/>
                  <a:pt x="11110" y="4103"/>
                </a:cubicBezTo>
                <a:cubicBezTo>
                  <a:pt x="11110" y="4103"/>
                  <a:pt x="11116" y="4103"/>
                  <a:pt x="11116" y="4109"/>
                </a:cubicBezTo>
                <a:cubicBezTo>
                  <a:pt x="11116" y="4109"/>
                  <a:pt x="11116" y="4115"/>
                  <a:pt x="11122" y="4115"/>
                </a:cubicBezTo>
                <a:cubicBezTo>
                  <a:pt x="11122" y="4121"/>
                  <a:pt x="11122" y="4121"/>
                  <a:pt x="11128" y="4121"/>
                </a:cubicBezTo>
                <a:lnTo>
                  <a:pt x="11128" y="4127"/>
                </a:lnTo>
                <a:cubicBezTo>
                  <a:pt x="11128" y="4133"/>
                  <a:pt x="11128" y="4133"/>
                  <a:pt x="11128" y="4139"/>
                </a:cubicBezTo>
                <a:cubicBezTo>
                  <a:pt x="11128" y="4144"/>
                  <a:pt x="11128" y="4150"/>
                  <a:pt x="11128" y="4156"/>
                </a:cubicBezTo>
                <a:lnTo>
                  <a:pt x="11122" y="4162"/>
                </a:lnTo>
                <a:cubicBezTo>
                  <a:pt x="11116" y="4168"/>
                  <a:pt x="11116" y="4174"/>
                  <a:pt x="11116" y="4180"/>
                </a:cubicBezTo>
                <a:cubicBezTo>
                  <a:pt x="11116" y="4186"/>
                  <a:pt x="11110" y="4192"/>
                  <a:pt x="11110" y="4204"/>
                </a:cubicBezTo>
                <a:lnTo>
                  <a:pt x="11110" y="4210"/>
                </a:lnTo>
                <a:cubicBezTo>
                  <a:pt x="11110" y="4216"/>
                  <a:pt x="11116" y="4216"/>
                  <a:pt x="11116" y="4221"/>
                </a:cubicBezTo>
                <a:cubicBezTo>
                  <a:pt x="11116" y="4221"/>
                  <a:pt x="11116" y="4221"/>
                  <a:pt x="11116" y="4228"/>
                </a:cubicBezTo>
                <a:cubicBezTo>
                  <a:pt x="11116" y="4228"/>
                  <a:pt x="11116" y="4228"/>
                  <a:pt x="11116" y="4233"/>
                </a:cubicBezTo>
                <a:cubicBezTo>
                  <a:pt x="11122" y="4233"/>
                  <a:pt x="11122" y="4239"/>
                  <a:pt x="11122" y="4239"/>
                </a:cubicBezTo>
                <a:cubicBezTo>
                  <a:pt x="11128" y="4245"/>
                  <a:pt x="11128" y="4245"/>
                  <a:pt x="11128" y="4251"/>
                </a:cubicBezTo>
                <a:cubicBezTo>
                  <a:pt x="11128" y="4251"/>
                  <a:pt x="11128" y="4257"/>
                  <a:pt x="11122" y="4257"/>
                </a:cubicBezTo>
                <a:cubicBezTo>
                  <a:pt x="11122" y="4263"/>
                  <a:pt x="11122" y="4263"/>
                  <a:pt x="11116" y="4263"/>
                </a:cubicBezTo>
                <a:cubicBezTo>
                  <a:pt x="11116" y="4269"/>
                  <a:pt x="11116" y="4269"/>
                  <a:pt x="11116" y="4269"/>
                </a:cubicBezTo>
                <a:cubicBezTo>
                  <a:pt x="11110" y="4269"/>
                  <a:pt x="11110" y="4275"/>
                  <a:pt x="11110" y="4275"/>
                </a:cubicBezTo>
                <a:cubicBezTo>
                  <a:pt x="11110" y="4281"/>
                  <a:pt x="11110" y="4281"/>
                  <a:pt x="11110" y="4287"/>
                </a:cubicBezTo>
                <a:lnTo>
                  <a:pt x="11110" y="4293"/>
                </a:lnTo>
                <a:cubicBezTo>
                  <a:pt x="11104" y="4299"/>
                  <a:pt x="11104" y="4299"/>
                  <a:pt x="11104" y="4299"/>
                </a:cubicBezTo>
                <a:cubicBezTo>
                  <a:pt x="11098" y="4305"/>
                  <a:pt x="11098" y="4310"/>
                  <a:pt x="11092" y="4316"/>
                </a:cubicBezTo>
                <a:cubicBezTo>
                  <a:pt x="11092" y="4316"/>
                  <a:pt x="11092" y="4322"/>
                  <a:pt x="11086" y="4328"/>
                </a:cubicBezTo>
                <a:cubicBezTo>
                  <a:pt x="11086" y="4328"/>
                  <a:pt x="11080" y="4334"/>
                  <a:pt x="11075" y="4334"/>
                </a:cubicBezTo>
                <a:lnTo>
                  <a:pt x="11069" y="4340"/>
                </a:lnTo>
                <a:lnTo>
                  <a:pt x="11063" y="4340"/>
                </a:lnTo>
                <a:cubicBezTo>
                  <a:pt x="11063" y="4346"/>
                  <a:pt x="11057" y="4346"/>
                  <a:pt x="11057" y="4346"/>
                </a:cubicBezTo>
                <a:cubicBezTo>
                  <a:pt x="11057" y="4352"/>
                  <a:pt x="11057" y="4352"/>
                  <a:pt x="11057" y="4352"/>
                </a:cubicBezTo>
                <a:cubicBezTo>
                  <a:pt x="11057" y="4358"/>
                  <a:pt x="11057" y="4364"/>
                  <a:pt x="11057" y="4364"/>
                </a:cubicBezTo>
                <a:cubicBezTo>
                  <a:pt x="11051" y="4376"/>
                  <a:pt x="11051" y="4382"/>
                  <a:pt x="11045" y="4394"/>
                </a:cubicBezTo>
                <a:cubicBezTo>
                  <a:pt x="11045" y="4399"/>
                  <a:pt x="11045" y="4405"/>
                  <a:pt x="11039" y="4411"/>
                </a:cubicBezTo>
                <a:cubicBezTo>
                  <a:pt x="11039" y="4417"/>
                  <a:pt x="11033" y="4417"/>
                  <a:pt x="11033" y="4423"/>
                </a:cubicBezTo>
                <a:cubicBezTo>
                  <a:pt x="11027" y="4423"/>
                  <a:pt x="11027" y="4423"/>
                  <a:pt x="11027" y="4429"/>
                </a:cubicBezTo>
                <a:cubicBezTo>
                  <a:pt x="11021" y="4429"/>
                  <a:pt x="11021" y="4429"/>
                  <a:pt x="11021" y="4435"/>
                </a:cubicBezTo>
                <a:cubicBezTo>
                  <a:pt x="11015" y="4435"/>
                  <a:pt x="11015" y="4435"/>
                  <a:pt x="11015" y="4435"/>
                </a:cubicBezTo>
                <a:cubicBezTo>
                  <a:pt x="11009" y="4435"/>
                  <a:pt x="11009" y="4435"/>
                  <a:pt x="11009" y="4435"/>
                </a:cubicBezTo>
                <a:cubicBezTo>
                  <a:pt x="11003" y="4435"/>
                  <a:pt x="10997" y="4435"/>
                  <a:pt x="10997" y="4435"/>
                </a:cubicBezTo>
                <a:cubicBezTo>
                  <a:pt x="10991" y="4441"/>
                  <a:pt x="10986" y="4441"/>
                  <a:pt x="10986" y="4441"/>
                </a:cubicBezTo>
                <a:cubicBezTo>
                  <a:pt x="10980" y="4441"/>
                  <a:pt x="10980" y="4441"/>
                  <a:pt x="10980" y="4441"/>
                </a:cubicBezTo>
                <a:cubicBezTo>
                  <a:pt x="10974" y="4441"/>
                  <a:pt x="10974" y="4441"/>
                  <a:pt x="10968" y="4441"/>
                </a:cubicBezTo>
                <a:cubicBezTo>
                  <a:pt x="10968" y="4441"/>
                  <a:pt x="10968" y="4447"/>
                  <a:pt x="10962" y="4447"/>
                </a:cubicBezTo>
                <a:lnTo>
                  <a:pt x="10962" y="4447"/>
                </a:lnTo>
                <a:cubicBezTo>
                  <a:pt x="10956" y="4447"/>
                  <a:pt x="10956" y="4453"/>
                  <a:pt x="10950" y="4453"/>
                </a:cubicBezTo>
                <a:lnTo>
                  <a:pt x="10944" y="4453"/>
                </a:lnTo>
                <a:cubicBezTo>
                  <a:pt x="10938" y="4453"/>
                  <a:pt x="10938" y="4447"/>
                  <a:pt x="10938" y="4447"/>
                </a:cubicBezTo>
                <a:cubicBezTo>
                  <a:pt x="10932" y="4441"/>
                  <a:pt x="10932" y="4441"/>
                  <a:pt x="10926" y="4435"/>
                </a:cubicBezTo>
                <a:cubicBezTo>
                  <a:pt x="10920" y="4435"/>
                  <a:pt x="10920" y="4435"/>
                  <a:pt x="10920" y="4435"/>
                </a:cubicBezTo>
                <a:cubicBezTo>
                  <a:pt x="10914" y="4435"/>
                  <a:pt x="10914" y="4435"/>
                  <a:pt x="10909" y="4435"/>
                </a:cubicBezTo>
                <a:cubicBezTo>
                  <a:pt x="10903" y="4435"/>
                  <a:pt x="10903" y="4435"/>
                  <a:pt x="10897" y="4435"/>
                </a:cubicBezTo>
                <a:cubicBezTo>
                  <a:pt x="10897" y="4435"/>
                  <a:pt x="10897" y="4435"/>
                  <a:pt x="10891" y="4435"/>
                </a:cubicBezTo>
                <a:cubicBezTo>
                  <a:pt x="10885" y="4435"/>
                  <a:pt x="10879" y="4435"/>
                  <a:pt x="10879" y="4435"/>
                </a:cubicBezTo>
                <a:cubicBezTo>
                  <a:pt x="10873" y="4435"/>
                  <a:pt x="10873" y="4429"/>
                  <a:pt x="10867" y="4429"/>
                </a:cubicBezTo>
                <a:cubicBezTo>
                  <a:pt x="10861" y="4429"/>
                  <a:pt x="10861" y="4429"/>
                  <a:pt x="10861" y="4429"/>
                </a:cubicBezTo>
                <a:cubicBezTo>
                  <a:pt x="10861" y="4429"/>
                  <a:pt x="10861" y="4429"/>
                  <a:pt x="10855" y="4429"/>
                </a:cubicBezTo>
                <a:lnTo>
                  <a:pt x="10849" y="4435"/>
                </a:lnTo>
                <a:cubicBezTo>
                  <a:pt x="10855" y="4435"/>
                  <a:pt x="10855" y="4441"/>
                  <a:pt x="10861" y="4441"/>
                </a:cubicBezTo>
                <a:cubicBezTo>
                  <a:pt x="10867" y="4441"/>
                  <a:pt x="10873" y="4447"/>
                  <a:pt x="10879" y="4447"/>
                </a:cubicBezTo>
                <a:cubicBezTo>
                  <a:pt x="10885" y="4447"/>
                  <a:pt x="10891" y="4447"/>
                  <a:pt x="10897" y="4453"/>
                </a:cubicBezTo>
                <a:cubicBezTo>
                  <a:pt x="10903" y="4453"/>
                  <a:pt x="10909" y="4453"/>
                  <a:pt x="10909" y="4453"/>
                </a:cubicBezTo>
                <a:cubicBezTo>
                  <a:pt x="10909" y="4465"/>
                  <a:pt x="10909" y="4465"/>
                  <a:pt x="10909" y="4465"/>
                </a:cubicBezTo>
                <a:cubicBezTo>
                  <a:pt x="10909" y="4471"/>
                  <a:pt x="10909" y="4471"/>
                  <a:pt x="10909" y="4471"/>
                </a:cubicBezTo>
                <a:cubicBezTo>
                  <a:pt x="10909" y="4476"/>
                  <a:pt x="10914" y="4476"/>
                  <a:pt x="10920" y="4482"/>
                </a:cubicBezTo>
                <a:cubicBezTo>
                  <a:pt x="10920" y="4482"/>
                  <a:pt x="10920" y="4482"/>
                  <a:pt x="10920" y="4488"/>
                </a:cubicBezTo>
                <a:cubicBezTo>
                  <a:pt x="10926" y="4488"/>
                  <a:pt x="10926" y="4494"/>
                  <a:pt x="10926" y="4494"/>
                </a:cubicBezTo>
                <a:cubicBezTo>
                  <a:pt x="10926" y="4500"/>
                  <a:pt x="10920" y="4500"/>
                  <a:pt x="10920" y="4500"/>
                </a:cubicBezTo>
                <a:cubicBezTo>
                  <a:pt x="10920" y="4506"/>
                  <a:pt x="10926" y="4506"/>
                  <a:pt x="10926" y="4506"/>
                </a:cubicBezTo>
                <a:cubicBezTo>
                  <a:pt x="10926" y="4512"/>
                  <a:pt x="10920" y="4512"/>
                  <a:pt x="10920" y="4512"/>
                </a:cubicBezTo>
                <a:cubicBezTo>
                  <a:pt x="10920" y="4524"/>
                  <a:pt x="10920" y="4530"/>
                  <a:pt x="10920" y="4536"/>
                </a:cubicBezTo>
                <a:cubicBezTo>
                  <a:pt x="10920" y="4536"/>
                  <a:pt x="10926" y="4548"/>
                  <a:pt x="10932" y="4548"/>
                </a:cubicBezTo>
                <a:cubicBezTo>
                  <a:pt x="10938" y="4554"/>
                  <a:pt x="10944" y="4560"/>
                  <a:pt x="10950" y="4571"/>
                </a:cubicBezTo>
                <a:lnTo>
                  <a:pt x="10956" y="4577"/>
                </a:lnTo>
                <a:cubicBezTo>
                  <a:pt x="10962" y="4589"/>
                  <a:pt x="10962" y="4589"/>
                  <a:pt x="10962" y="4589"/>
                </a:cubicBezTo>
                <a:cubicBezTo>
                  <a:pt x="10962" y="4595"/>
                  <a:pt x="10968" y="4601"/>
                  <a:pt x="10968" y="4601"/>
                </a:cubicBezTo>
                <a:cubicBezTo>
                  <a:pt x="10974" y="4607"/>
                  <a:pt x="10974" y="4613"/>
                  <a:pt x="10980" y="4613"/>
                </a:cubicBezTo>
                <a:cubicBezTo>
                  <a:pt x="10980" y="4619"/>
                  <a:pt x="10986" y="4625"/>
                  <a:pt x="10991" y="4625"/>
                </a:cubicBezTo>
                <a:cubicBezTo>
                  <a:pt x="10997" y="4625"/>
                  <a:pt x="10997" y="4631"/>
                  <a:pt x="11003" y="4631"/>
                </a:cubicBezTo>
                <a:cubicBezTo>
                  <a:pt x="11015" y="4631"/>
                  <a:pt x="11015" y="4631"/>
                  <a:pt x="11015" y="4631"/>
                </a:cubicBezTo>
                <a:cubicBezTo>
                  <a:pt x="11021" y="4631"/>
                  <a:pt x="11021" y="4631"/>
                  <a:pt x="11027" y="4631"/>
                </a:cubicBezTo>
                <a:cubicBezTo>
                  <a:pt x="11033" y="4631"/>
                  <a:pt x="11039" y="4625"/>
                  <a:pt x="11039" y="4625"/>
                </a:cubicBezTo>
                <a:cubicBezTo>
                  <a:pt x="11039" y="4619"/>
                  <a:pt x="11039" y="4613"/>
                  <a:pt x="11039" y="4613"/>
                </a:cubicBezTo>
                <a:cubicBezTo>
                  <a:pt x="11039" y="4607"/>
                  <a:pt x="11045" y="4607"/>
                  <a:pt x="11051" y="4601"/>
                </a:cubicBezTo>
                <a:cubicBezTo>
                  <a:pt x="11057" y="4613"/>
                  <a:pt x="11057" y="4613"/>
                  <a:pt x="11057" y="4613"/>
                </a:cubicBezTo>
                <a:cubicBezTo>
                  <a:pt x="11063" y="4625"/>
                  <a:pt x="11075" y="4631"/>
                  <a:pt x="11080" y="4648"/>
                </a:cubicBezTo>
                <a:cubicBezTo>
                  <a:pt x="11086" y="4648"/>
                  <a:pt x="11086" y="4654"/>
                  <a:pt x="11086" y="4654"/>
                </a:cubicBezTo>
                <a:cubicBezTo>
                  <a:pt x="11092" y="4660"/>
                  <a:pt x="11092" y="4660"/>
                  <a:pt x="11098" y="4666"/>
                </a:cubicBezTo>
                <a:cubicBezTo>
                  <a:pt x="11104" y="4666"/>
                  <a:pt x="11104" y="4672"/>
                  <a:pt x="11110" y="4672"/>
                </a:cubicBezTo>
                <a:cubicBezTo>
                  <a:pt x="11116" y="4672"/>
                  <a:pt x="11116" y="4678"/>
                  <a:pt x="11116" y="4684"/>
                </a:cubicBezTo>
                <a:cubicBezTo>
                  <a:pt x="11122" y="4690"/>
                  <a:pt x="11122" y="4702"/>
                  <a:pt x="11122" y="4708"/>
                </a:cubicBezTo>
                <a:cubicBezTo>
                  <a:pt x="11122" y="4714"/>
                  <a:pt x="11122" y="4714"/>
                  <a:pt x="11122" y="4720"/>
                </a:cubicBezTo>
                <a:cubicBezTo>
                  <a:pt x="11128" y="4726"/>
                  <a:pt x="11134" y="4726"/>
                  <a:pt x="11134" y="4731"/>
                </a:cubicBezTo>
                <a:cubicBezTo>
                  <a:pt x="11140" y="4743"/>
                  <a:pt x="11146" y="4749"/>
                  <a:pt x="11152" y="4755"/>
                </a:cubicBezTo>
                <a:cubicBezTo>
                  <a:pt x="11158" y="4761"/>
                  <a:pt x="11163" y="4761"/>
                  <a:pt x="11163" y="4767"/>
                </a:cubicBezTo>
                <a:cubicBezTo>
                  <a:pt x="11169" y="4773"/>
                  <a:pt x="11169" y="4779"/>
                  <a:pt x="11169" y="4791"/>
                </a:cubicBezTo>
                <a:cubicBezTo>
                  <a:pt x="11169" y="4797"/>
                  <a:pt x="11169" y="4797"/>
                  <a:pt x="11169" y="4797"/>
                </a:cubicBezTo>
                <a:lnTo>
                  <a:pt x="11163" y="4803"/>
                </a:lnTo>
                <a:cubicBezTo>
                  <a:pt x="11163" y="4820"/>
                  <a:pt x="11163" y="4832"/>
                  <a:pt x="11169" y="4844"/>
                </a:cubicBezTo>
                <a:cubicBezTo>
                  <a:pt x="11175" y="4850"/>
                  <a:pt x="11181" y="4850"/>
                  <a:pt x="11187" y="4850"/>
                </a:cubicBezTo>
                <a:cubicBezTo>
                  <a:pt x="11193" y="4850"/>
                  <a:pt x="11193" y="4856"/>
                  <a:pt x="11199" y="4856"/>
                </a:cubicBezTo>
                <a:cubicBezTo>
                  <a:pt x="11205" y="4856"/>
                  <a:pt x="11205" y="4856"/>
                  <a:pt x="11211" y="4862"/>
                </a:cubicBezTo>
                <a:cubicBezTo>
                  <a:pt x="11217" y="4862"/>
                  <a:pt x="11217" y="4862"/>
                  <a:pt x="11223" y="4868"/>
                </a:cubicBezTo>
                <a:cubicBezTo>
                  <a:pt x="11223" y="4874"/>
                  <a:pt x="11223" y="4874"/>
                  <a:pt x="11229" y="4880"/>
                </a:cubicBezTo>
                <a:cubicBezTo>
                  <a:pt x="11229" y="4886"/>
                  <a:pt x="11229" y="4886"/>
                  <a:pt x="11235" y="4892"/>
                </a:cubicBezTo>
                <a:cubicBezTo>
                  <a:pt x="11241" y="4903"/>
                  <a:pt x="11252" y="4903"/>
                  <a:pt x="11258" y="4915"/>
                </a:cubicBezTo>
                <a:cubicBezTo>
                  <a:pt x="11258" y="4927"/>
                  <a:pt x="11264" y="4933"/>
                  <a:pt x="11270" y="4939"/>
                </a:cubicBezTo>
                <a:cubicBezTo>
                  <a:pt x="11276" y="4963"/>
                  <a:pt x="11276" y="4963"/>
                  <a:pt x="11276" y="4963"/>
                </a:cubicBezTo>
                <a:cubicBezTo>
                  <a:pt x="11282" y="4975"/>
                  <a:pt x="11288" y="4986"/>
                  <a:pt x="11288" y="4998"/>
                </a:cubicBezTo>
                <a:cubicBezTo>
                  <a:pt x="11288" y="5004"/>
                  <a:pt x="11294" y="5004"/>
                  <a:pt x="11288" y="5010"/>
                </a:cubicBezTo>
                <a:cubicBezTo>
                  <a:pt x="11288" y="5016"/>
                  <a:pt x="11282" y="5016"/>
                  <a:pt x="11282" y="5022"/>
                </a:cubicBezTo>
                <a:cubicBezTo>
                  <a:pt x="11282" y="5028"/>
                  <a:pt x="11282" y="5028"/>
                  <a:pt x="11282" y="5034"/>
                </a:cubicBezTo>
                <a:cubicBezTo>
                  <a:pt x="11282" y="5040"/>
                  <a:pt x="11282" y="5052"/>
                  <a:pt x="11288" y="5058"/>
                </a:cubicBezTo>
                <a:cubicBezTo>
                  <a:pt x="11288" y="5063"/>
                  <a:pt x="11294" y="5063"/>
                  <a:pt x="11300" y="5063"/>
                </a:cubicBezTo>
                <a:cubicBezTo>
                  <a:pt x="11300" y="5069"/>
                  <a:pt x="11306" y="5069"/>
                  <a:pt x="11312" y="5069"/>
                </a:cubicBezTo>
                <a:cubicBezTo>
                  <a:pt x="11318" y="5075"/>
                  <a:pt x="11318" y="5081"/>
                  <a:pt x="11324" y="5081"/>
                </a:cubicBezTo>
                <a:cubicBezTo>
                  <a:pt x="11329" y="5087"/>
                  <a:pt x="11335" y="5093"/>
                  <a:pt x="11347" y="5105"/>
                </a:cubicBezTo>
                <a:cubicBezTo>
                  <a:pt x="11347" y="5105"/>
                  <a:pt x="11353" y="5105"/>
                  <a:pt x="11353" y="5111"/>
                </a:cubicBezTo>
                <a:cubicBezTo>
                  <a:pt x="11359" y="5117"/>
                  <a:pt x="11359" y="5117"/>
                  <a:pt x="11359" y="5123"/>
                </a:cubicBezTo>
                <a:cubicBezTo>
                  <a:pt x="11365" y="5129"/>
                  <a:pt x="11371" y="5129"/>
                  <a:pt x="11371" y="5135"/>
                </a:cubicBezTo>
                <a:cubicBezTo>
                  <a:pt x="11377" y="5141"/>
                  <a:pt x="11383" y="5152"/>
                  <a:pt x="11383" y="5158"/>
                </a:cubicBezTo>
                <a:cubicBezTo>
                  <a:pt x="11389" y="5164"/>
                  <a:pt x="11389" y="5170"/>
                  <a:pt x="11395" y="5176"/>
                </a:cubicBezTo>
                <a:cubicBezTo>
                  <a:pt x="11395" y="5176"/>
                  <a:pt x="11407" y="5182"/>
                  <a:pt x="11407" y="5188"/>
                </a:cubicBezTo>
                <a:cubicBezTo>
                  <a:pt x="11418" y="5200"/>
                  <a:pt x="11424" y="5206"/>
                  <a:pt x="11430" y="5218"/>
                </a:cubicBezTo>
                <a:cubicBezTo>
                  <a:pt x="11442" y="5235"/>
                  <a:pt x="11454" y="5241"/>
                  <a:pt x="11466" y="5253"/>
                </a:cubicBezTo>
                <a:cubicBezTo>
                  <a:pt x="11466" y="5259"/>
                  <a:pt x="11466" y="5259"/>
                  <a:pt x="11472" y="5265"/>
                </a:cubicBezTo>
                <a:cubicBezTo>
                  <a:pt x="11472" y="5271"/>
                  <a:pt x="11478" y="5271"/>
                  <a:pt x="11478" y="5277"/>
                </a:cubicBezTo>
                <a:cubicBezTo>
                  <a:pt x="11478" y="5283"/>
                  <a:pt x="11484" y="5283"/>
                  <a:pt x="11484" y="5289"/>
                </a:cubicBezTo>
                <a:cubicBezTo>
                  <a:pt x="11484" y="5301"/>
                  <a:pt x="11484" y="5307"/>
                  <a:pt x="11484" y="5312"/>
                </a:cubicBezTo>
                <a:cubicBezTo>
                  <a:pt x="11484" y="5318"/>
                  <a:pt x="11484" y="5324"/>
                  <a:pt x="11484" y="5324"/>
                </a:cubicBezTo>
                <a:cubicBezTo>
                  <a:pt x="11484" y="5330"/>
                  <a:pt x="11490" y="5330"/>
                  <a:pt x="11490" y="5336"/>
                </a:cubicBezTo>
                <a:cubicBezTo>
                  <a:pt x="11495" y="5348"/>
                  <a:pt x="11501" y="5348"/>
                  <a:pt x="11501" y="5360"/>
                </a:cubicBezTo>
                <a:cubicBezTo>
                  <a:pt x="11501" y="5461"/>
                  <a:pt x="11501" y="5461"/>
                  <a:pt x="11501" y="5461"/>
                </a:cubicBezTo>
                <a:cubicBezTo>
                  <a:pt x="11501" y="5473"/>
                  <a:pt x="11519" y="5478"/>
                  <a:pt x="11531" y="5490"/>
                </a:cubicBezTo>
                <a:cubicBezTo>
                  <a:pt x="11543" y="5496"/>
                  <a:pt x="11543" y="5502"/>
                  <a:pt x="11555" y="5502"/>
                </a:cubicBezTo>
                <a:cubicBezTo>
                  <a:pt x="11567" y="5508"/>
                  <a:pt x="11573" y="5502"/>
                  <a:pt x="11579" y="5502"/>
                </a:cubicBezTo>
                <a:cubicBezTo>
                  <a:pt x="11590" y="5502"/>
                  <a:pt x="11602" y="5508"/>
                  <a:pt x="11614" y="5502"/>
                </a:cubicBezTo>
                <a:cubicBezTo>
                  <a:pt x="11620" y="5502"/>
                  <a:pt x="11620" y="5496"/>
                  <a:pt x="11626" y="5490"/>
                </a:cubicBezTo>
                <a:cubicBezTo>
                  <a:pt x="11632" y="5485"/>
                  <a:pt x="11632" y="5473"/>
                  <a:pt x="11638" y="5467"/>
                </a:cubicBezTo>
                <a:cubicBezTo>
                  <a:pt x="11644" y="5461"/>
                  <a:pt x="11656" y="5455"/>
                  <a:pt x="11661" y="5455"/>
                </a:cubicBezTo>
                <a:cubicBezTo>
                  <a:pt x="11668" y="5455"/>
                  <a:pt x="11668" y="5449"/>
                  <a:pt x="11673" y="5449"/>
                </a:cubicBezTo>
                <a:cubicBezTo>
                  <a:pt x="11745" y="5449"/>
                  <a:pt x="11745" y="5449"/>
                  <a:pt x="11745" y="5449"/>
                </a:cubicBezTo>
                <a:cubicBezTo>
                  <a:pt x="11750" y="5449"/>
                  <a:pt x="11750" y="5461"/>
                  <a:pt x="11756" y="5461"/>
                </a:cubicBezTo>
                <a:cubicBezTo>
                  <a:pt x="11756" y="5461"/>
                  <a:pt x="11762" y="5461"/>
                  <a:pt x="11768" y="5461"/>
                </a:cubicBezTo>
                <a:cubicBezTo>
                  <a:pt x="11780" y="5437"/>
                  <a:pt x="11780" y="5437"/>
                  <a:pt x="11780" y="5437"/>
                </a:cubicBezTo>
                <a:cubicBezTo>
                  <a:pt x="11780" y="5431"/>
                  <a:pt x="11786" y="5431"/>
                  <a:pt x="11786" y="5425"/>
                </a:cubicBezTo>
                <a:cubicBezTo>
                  <a:pt x="11792" y="5419"/>
                  <a:pt x="11798" y="5419"/>
                  <a:pt x="11804" y="5419"/>
                </a:cubicBezTo>
                <a:cubicBezTo>
                  <a:pt x="11804" y="5413"/>
                  <a:pt x="11810" y="5407"/>
                  <a:pt x="11810" y="5407"/>
                </a:cubicBezTo>
                <a:cubicBezTo>
                  <a:pt x="11827" y="5401"/>
                  <a:pt x="11834" y="5401"/>
                  <a:pt x="11845" y="5401"/>
                </a:cubicBezTo>
                <a:cubicBezTo>
                  <a:pt x="11851" y="5396"/>
                  <a:pt x="11851" y="5390"/>
                  <a:pt x="11857" y="5390"/>
                </a:cubicBezTo>
                <a:cubicBezTo>
                  <a:pt x="11863" y="5390"/>
                  <a:pt x="11875" y="5390"/>
                  <a:pt x="11881" y="5390"/>
                </a:cubicBezTo>
                <a:cubicBezTo>
                  <a:pt x="11887" y="5390"/>
                  <a:pt x="11887" y="5384"/>
                  <a:pt x="11893" y="5384"/>
                </a:cubicBezTo>
                <a:cubicBezTo>
                  <a:pt x="11899" y="5384"/>
                  <a:pt x="11899" y="5384"/>
                  <a:pt x="11905" y="5384"/>
                </a:cubicBezTo>
                <a:cubicBezTo>
                  <a:pt x="11911" y="5384"/>
                  <a:pt x="11916" y="5384"/>
                  <a:pt x="11928" y="5378"/>
                </a:cubicBezTo>
                <a:cubicBezTo>
                  <a:pt x="11934" y="5378"/>
                  <a:pt x="11934" y="5372"/>
                  <a:pt x="11940" y="5366"/>
                </a:cubicBezTo>
                <a:cubicBezTo>
                  <a:pt x="11952" y="5354"/>
                  <a:pt x="11952" y="5354"/>
                  <a:pt x="11952" y="5354"/>
                </a:cubicBezTo>
                <a:cubicBezTo>
                  <a:pt x="11952" y="5354"/>
                  <a:pt x="11958" y="5348"/>
                  <a:pt x="11964" y="5342"/>
                </a:cubicBezTo>
                <a:lnTo>
                  <a:pt x="11970" y="5342"/>
                </a:lnTo>
                <a:cubicBezTo>
                  <a:pt x="11988" y="5342"/>
                  <a:pt x="11993" y="5342"/>
                  <a:pt x="12005" y="5342"/>
                </a:cubicBezTo>
                <a:cubicBezTo>
                  <a:pt x="12005" y="5336"/>
                  <a:pt x="12005" y="5330"/>
                  <a:pt x="12005" y="5324"/>
                </a:cubicBezTo>
                <a:cubicBezTo>
                  <a:pt x="12005" y="5318"/>
                  <a:pt x="12005" y="5318"/>
                  <a:pt x="12005" y="5312"/>
                </a:cubicBezTo>
                <a:cubicBezTo>
                  <a:pt x="12011" y="5307"/>
                  <a:pt x="12011" y="5307"/>
                  <a:pt x="12017" y="5301"/>
                </a:cubicBezTo>
                <a:cubicBezTo>
                  <a:pt x="12017" y="5301"/>
                  <a:pt x="12023" y="5307"/>
                  <a:pt x="12029" y="5301"/>
                </a:cubicBezTo>
                <a:cubicBezTo>
                  <a:pt x="12029" y="5301"/>
                  <a:pt x="12035" y="5295"/>
                  <a:pt x="12041" y="5295"/>
                </a:cubicBezTo>
                <a:lnTo>
                  <a:pt x="12047" y="5289"/>
                </a:lnTo>
                <a:cubicBezTo>
                  <a:pt x="12053" y="5289"/>
                  <a:pt x="12059" y="5283"/>
                  <a:pt x="12059" y="5283"/>
                </a:cubicBezTo>
                <a:cubicBezTo>
                  <a:pt x="12065" y="5283"/>
                  <a:pt x="12071" y="5283"/>
                  <a:pt x="12071" y="5283"/>
                </a:cubicBezTo>
                <a:cubicBezTo>
                  <a:pt x="12077" y="5283"/>
                  <a:pt x="12082" y="5283"/>
                  <a:pt x="12082" y="5283"/>
                </a:cubicBezTo>
                <a:cubicBezTo>
                  <a:pt x="12166" y="5283"/>
                  <a:pt x="12166" y="5283"/>
                  <a:pt x="12166" y="5283"/>
                </a:cubicBezTo>
                <a:cubicBezTo>
                  <a:pt x="12166" y="5277"/>
                  <a:pt x="12166" y="5277"/>
                  <a:pt x="12166" y="5265"/>
                </a:cubicBezTo>
                <a:lnTo>
                  <a:pt x="12166" y="5259"/>
                </a:lnTo>
                <a:cubicBezTo>
                  <a:pt x="12166" y="5253"/>
                  <a:pt x="12166" y="5247"/>
                  <a:pt x="12166" y="5247"/>
                </a:cubicBezTo>
                <a:cubicBezTo>
                  <a:pt x="12171" y="5235"/>
                  <a:pt x="12177" y="5230"/>
                  <a:pt x="12183" y="5224"/>
                </a:cubicBezTo>
                <a:cubicBezTo>
                  <a:pt x="12237" y="5224"/>
                  <a:pt x="12237" y="5224"/>
                  <a:pt x="12237" y="5224"/>
                </a:cubicBezTo>
                <a:cubicBezTo>
                  <a:pt x="12237" y="5218"/>
                  <a:pt x="12243" y="5212"/>
                  <a:pt x="12243" y="5212"/>
                </a:cubicBezTo>
                <a:cubicBezTo>
                  <a:pt x="12243" y="5206"/>
                  <a:pt x="12243" y="5206"/>
                  <a:pt x="12248" y="5200"/>
                </a:cubicBezTo>
                <a:cubicBezTo>
                  <a:pt x="12248" y="5188"/>
                  <a:pt x="12248" y="5182"/>
                  <a:pt x="12254" y="5176"/>
                </a:cubicBezTo>
                <a:cubicBezTo>
                  <a:pt x="12260" y="5170"/>
                  <a:pt x="12260" y="5170"/>
                  <a:pt x="12266" y="5164"/>
                </a:cubicBezTo>
                <a:cubicBezTo>
                  <a:pt x="12272" y="5164"/>
                  <a:pt x="12272" y="5170"/>
                  <a:pt x="12278" y="5170"/>
                </a:cubicBezTo>
                <a:cubicBezTo>
                  <a:pt x="12290" y="5170"/>
                  <a:pt x="12290" y="5170"/>
                  <a:pt x="12290" y="5170"/>
                </a:cubicBezTo>
                <a:cubicBezTo>
                  <a:pt x="12296" y="5170"/>
                  <a:pt x="12296" y="5164"/>
                  <a:pt x="12302" y="5164"/>
                </a:cubicBezTo>
                <a:cubicBezTo>
                  <a:pt x="12308" y="5146"/>
                  <a:pt x="12308" y="5146"/>
                  <a:pt x="12308" y="5146"/>
                </a:cubicBezTo>
                <a:cubicBezTo>
                  <a:pt x="12308" y="5141"/>
                  <a:pt x="12314" y="5141"/>
                  <a:pt x="12314" y="5135"/>
                </a:cubicBezTo>
                <a:cubicBezTo>
                  <a:pt x="12314" y="5129"/>
                  <a:pt x="12314" y="5129"/>
                  <a:pt x="12314" y="5123"/>
                </a:cubicBezTo>
                <a:cubicBezTo>
                  <a:pt x="12314" y="5117"/>
                  <a:pt x="12320" y="5117"/>
                  <a:pt x="12320" y="5111"/>
                </a:cubicBezTo>
                <a:cubicBezTo>
                  <a:pt x="12325" y="5105"/>
                  <a:pt x="12325" y="5105"/>
                  <a:pt x="12325" y="5099"/>
                </a:cubicBezTo>
                <a:cubicBezTo>
                  <a:pt x="12332" y="5093"/>
                  <a:pt x="12337" y="5093"/>
                  <a:pt x="12343" y="5093"/>
                </a:cubicBezTo>
                <a:cubicBezTo>
                  <a:pt x="12349" y="5093"/>
                  <a:pt x="12349" y="5093"/>
                  <a:pt x="12349" y="5093"/>
                </a:cubicBezTo>
                <a:cubicBezTo>
                  <a:pt x="12355" y="5093"/>
                  <a:pt x="12355" y="5099"/>
                  <a:pt x="12355" y="5105"/>
                </a:cubicBezTo>
                <a:cubicBezTo>
                  <a:pt x="12361" y="5105"/>
                  <a:pt x="12367" y="5105"/>
                  <a:pt x="12367" y="5105"/>
                </a:cubicBezTo>
                <a:cubicBezTo>
                  <a:pt x="12367" y="5093"/>
                  <a:pt x="12367" y="5087"/>
                  <a:pt x="12367" y="5069"/>
                </a:cubicBezTo>
                <a:cubicBezTo>
                  <a:pt x="12373" y="5058"/>
                  <a:pt x="12373" y="5046"/>
                  <a:pt x="12379" y="5034"/>
                </a:cubicBezTo>
                <a:cubicBezTo>
                  <a:pt x="12379" y="5028"/>
                  <a:pt x="12379" y="5022"/>
                  <a:pt x="12379" y="5022"/>
                </a:cubicBezTo>
                <a:cubicBezTo>
                  <a:pt x="12379" y="5016"/>
                  <a:pt x="12379" y="5010"/>
                  <a:pt x="12385" y="5010"/>
                </a:cubicBezTo>
                <a:cubicBezTo>
                  <a:pt x="12385" y="5004"/>
                  <a:pt x="12391" y="5004"/>
                  <a:pt x="12397" y="5004"/>
                </a:cubicBezTo>
                <a:cubicBezTo>
                  <a:pt x="12397" y="5004"/>
                  <a:pt x="12403" y="5004"/>
                  <a:pt x="12409" y="5004"/>
                </a:cubicBezTo>
                <a:cubicBezTo>
                  <a:pt x="12414" y="5004"/>
                  <a:pt x="12420" y="4998"/>
                  <a:pt x="12426" y="4998"/>
                </a:cubicBezTo>
                <a:cubicBezTo>
                  <a:pt x="12426" y="4986"/>
                  <a:pt x="12426" y="4980"/>
                  <a:pt x="12426" y="4969"/>
                </a:cubicBezTo>
                <a:cubicBezTo>
                  <a:pt x="12420" y="4963"/>
                  <a:pt x="12420" y="4963"/>
                  <a:pt x="12414" y="4963"/>
                </a:cubicBezTo>
                <a:cubicBezTo>
                  <a:pt x="12409" y="4957"/>
                  <a:pt x="12403" y="4963"/>
                  <a:pt x="12403" y="4963"/>
                </a:cubicBezTo>
                <a:cubicBezTo>
                  <a:pt x="12397" y="4957"/>
                  <a:pt x="12391" y="4957"/>
                  <a:pt x="12391" y="4957"/>
                </a:cubicBezTo>
                <a:cubicBezTo>
                  <a:pt x="12385" y="4951"/>
                  <a:pt x="12379" y="4951"/>
                  <a:pt x="12379" y="4951"/>
                </a:cubicBezTo>
                <a:cubicBezTo>
                  <a:pt x="12379" y="4945"/>
                  <a:pt x="12379" y="4939"/>
                  <a:pt x="12379" y="4939"/>
                </a:cubicBezTo>
                <a:cubicBezTo>
                  <a:pt x="12379" y="4933"/>
                  <a:pt x="12373" y="4927"/>
                  <a:pt x="12373" y="4921"/>
                </a:cubicBezTo>
                <a:cubicBezTo>
                  <a:pt x="12373" y="4921"/>
                  <a:pt x="12373" y="4915"/>
                  <a:pt x="12367" y="4909"/>
                </a:cubicBezTo>
                <a:cubicBezTo>
                  <a:pt x="12367" y="4903"/>
                  <a:pt x="12361" y="4903"/>
                  <a:pt x="12355" y="4897"/>
                </a:cubicBezTo>
                <a:cubicBezTo>
                  <a:pt x="12349" y="4897"/>
                  <a:pt x="12343" y="4892"/>
                  <a:pt x="12337" y="4892"/>
                </a:cubicBezTo>
                <a:cubicBezTo>
                  <a:pt x="12332" y="4892"/>
                  <a:pt x="12325" y="4892"/>
                  <a:pt x="12325" y="4892"/>
                </a:cubicBezTo>
                <a:cubicBezTo>
                  <a:pt x="12320" y="4892"/>
                  <a:pt x="12314" y="4886"/>
                  <a:pt x="12314" y="4886"/>
                </a:cubicBezTo>
                <a:cubicBezTo>
                  <a:pt x="12314" y="4880"/>
                  <a:pt x="12314" y="4880"/>
                  <a:pt x="12314" y="4874"/>
                </a:cubicBezTo>
                <a:cubicBezTo>
                  <a:pt x="12314" y="4868"/>
                  <a:pt x="12320" y="4862"/>
                  <a:pt x="12320" y="4850"/>
                </a:cubicBezTo>
                <a:cubicBezTo>
                  <a:pt x="12320" y="4844"/>
                  <a:pt x="12320" y="4844"/>
                  <a:pt x="12320" y="4838"/>
                </a:cubicBezTo>
                <a:cubicBezTo>
                  <a:pt x="12314" y="4838"/>
                  <a:pt x="12308" y="4838"/>
                  <a:pt x="12308" y="4832"/>
                </a:cubicBezTo>
                <a:cubicBezTo>
                  <a:pt x="12302" y="4832"/>
                  <a:pt x="12302" y="4826"/>
                  <a:pt x="12296" y="4826"/>
                </a:cubicBezTo>
                <a:cubicBezTo>
                  <a:pt x="12272" y="4826"/>
                  <a:pt x="12272" y="4826"/>
                  <a:pt x="12272" y="4826"/>
                </a:cubicBezTo>
                <a:cubicBezTo>
                  <a:pt x="12272" y="4838"/>
                  <a:pt x="12272" y="4844"/>
                  <a:pt x="12272" y="4856"/>
                </a:cubicBezTo>
                <a:cubicBezTo>
                  <a:pt x="12272" y="4862"/>
                  <a:pt x="12260" y="4868"/>
                  <a:pt x="12254" y="4874"/>
                </a:cubicBezTo>
                <a:cubicBezTo>
                  <a:pt x="12254" y="4862"/>
                  <a:pt x="12248" y="4856"/>
                  <a:pt x="12248" y="4850"/>
                </a:cubicBezTo>
                <a:cubicBezTo>
                  <a:pt x="12248" y="4844"/>
                  <a:pt x="12248" y="4838"/>
                  <a:pt x="12248" y="4838"/>
                </a:cubicBezTo>
                <a:cubicBezTo>
                  <a:pt x="12248" y="4832"/>
                  <a:pt x="12243" y="4832"/>
                  <a:pt x="12237" y="4832"/>
                </a:cubicBezTo>
                <a:cubicBezTo>
                  <a:pt x="12237" y="4826"/>
                  <a:pt x="12231" y="4826"/>
                  <a:pt x="12231" y="4820"/>
                </a:cubicBezTo>
                <a:cubicBezTo>
                  <a:pt x="12231" y="4761"/>
                  <a:pt x="12231" y="4761"/>
                  <a:pt x="12231" y="4761"/>
                </a:cubicBezTo>
                <a:cubicBezTo>
                  <a:pt x="12225" y="4761"/>
                  <a:pt x="12225" y="4755"/>
                  <a:pt x="12219" y="4749"/>
                </a:cubicBezTo>
                <a:cubicBezTo>
                  <a:pt x="12219" y="4749"/>
                  <a:pt x="12213" y="4743"/>
                  <a:pt x="12207" y="4743"/>
                </a:cubicBezTo>
                <a:cubicBezTo>
                  <a:pt x="12207" y="4749"/>
                  <a:pt x="12207" y="4749"/>
                  <a:pt x="12201" y="4755"/>
                </a:cubicBezTo>
                <a:cubicBezTo>
                  <a:pt x="12201" y="4755"/>
                  <a:pt x="12195" y="4755"/>
                  <a:pt x="12195" y="4761"/>
                </a:cubicBezTo>
                <a:cubicBezTo>
                  <a:pt x="12189" y="4761"/>
                  <a:pt x="12183" y="4761"/>
                  <a:pt x="12183" y="4767"/>
                </a:cubicBezTo>
                <a:cubicBezTo>
                  <a:pt x="12171" y="4767"/>
                  <a:pt x="12171" y="4779"/>
                  <a:pt x="12166" y="4791"/>
                </a:cubicBezTo>
                <a:cubicBezTo>
                  <a:pt x="12166" y="4803"/>
                  <a:pt x="12166" y="4809"/>
                  <a:pt x="12166" y="4820"/>
                </a:cubicBezTo>
                <a:cubicBezTo>
                  <a:pt x="12166" y="4832"/>
                  <a:pt x="12166" y="4838"/>
                  <a:pt x="12166" y="4844"/>
                </a:cubicBezTo>
                <a:cubicBezTo>
                  <a:pt x="12154" y="4844"/>
                  <a:pt x="12148" y="4844"/>
                  <a:pt x="12142" y="4844"/>
                </a:cubicBezTo>
                <a:cubicBezTo>
                  <a:pt x="12130" y="4844"/>
                  <a:pt x="12124" y="4844"/>
                  <a:pt x="12118" y="4844"/>
                </a:cubicBezTo>
                <a:cubicBezTo>
                  <a:pt x="12106" y="4844"/>
                  <a:pt x="12106" y="4844"/>
                  <a:pt x="12106" y="4844"/>
                </a:cubicBezTo>
                <a:cubicBezTo>
                  <a:pt x="12100" y="4844"/>
                  <a:pt x="12094" y="4838"/>
                  <a:pt x="12088" y="4838"/>
                </a:cubicBezTo>
                <a:cubicBezTo>
                  <a:pt x="12082" y="4832"/>
                  <a:pt x="12077" y="4832"/>
                  <a:pt x="12071" y="4832"/>
                </a:cubicBezTo>
                <a:cubicBezTo>
                  <a:pt x="12065" y="4832"/>
                  <a:pt x="12065" y="4832"/>
                  <a:pt x="12059" y="4832"/>
                </a:cubicBezTo>
                <a:cubicBezTo>
                  <a:pt x="12059" y="4832"/>
                  <a:pt x="12053" y="4838"/>
                  <a:pt x="12047" y="4838"/>
                </a:cubicBezTo>
                <a:cubicBezTo>
                  <a:pt x="12047" y="4844"/>
                  <a:pt x="12041" y="4844"/>
                  <a:pt x="12041" y="4844"/>
                </a:cubicBezTo>
                <a:cubicBezTo>
                  <a:pt x="12035" y="4850"/>
                  <a:pt x="12029" y="4850"/>
                  <a:pt x="12029" y="4856"/>
                </a:cubicBezTo>
                <a:cubicBezTo>
                  <a:pt x="12023" y="4862"/>
                  <a:pt x="12023" y="4868"/>
                  <a:pt x="12017" y="4868"/>
                </a:cubicBezTo>
                <a:cubicBezTo>
                  <a:pt x="12005" y="4868"/>
                  <a:pt x="12000" y="4862"/>
                  <a:pt x="11993" y="4862"/>
                </a:cubicBezTo>
                <a:cubicBezTo>
                  <a:pt x="11988" y="4856"/>
                  <a:pt x="11988" y="4850"/>
                  <a:pt x="11982" y="4850"/>
                </a:cubicBezTo>
                <a:cubicBezTo>
                  <a:pt x="11976" y="4844"/>
                  <a:pt x="11970" y="4844"/>
                  <a:pt x="11970" y="4838"/>
                </a:cubicBezTo>
                <a:cubicBezTo>
                  <a:pt x="11970" y="4832"/>
                  <a:pt x="11970" y="4832"/>
                  <a:pt x="11970" y="4826"/>
                </a:cubicBezTo>
                <a:cubicBezTo>
                  <a:pt x="11970" y="4820"/>
                  <a:pt x="11970" y="4814"/>
                  <a:pt x="11970" y="4814"/>
                </a:cubicBezTo>
                <a:cubicBezTo>
                  <a:pt x="11970" y="4809"/>
                  <a:pt x="11976" y="4814"/>
                  <a:pt x="11982" y="4809"/>
                </a:cubicBezTo>
                <a:cubicBezTo>
                  <a:pt x="11988" y="4803"/>
                  <a:pt x="12000" y="4803"/>
                  <a:pt x="12011" y="4803"/>
                </a:cubicBezTo>
                <a:cubicBezTo>
                  <a:pt x="12017" y="4803"/>
                  <a:pt x="12017" y="4803"/>
                  <a:pt x="12017" y="4803"/>
                </a:cubicBezTo>
                <a:cubicBezTo>
                  <a:pt x="12023" y="4803"/>
                  <a:pt x="12023" y="4809"/>
                  <a:pt x="12035" y="4809"/>
                </a:cubicBezTo>
                <a:cubicBezTo>
                  <a:pt x="12041" y="4809"/>
                  <a:pt x="12041" y="4809"/>
                  <a:pt x="12053" y="4809"/>
                </a:cubicBezTo>
                <a:cubicBezTo>
                  <a:pt x="12059" y="4809"/>
                  <a:pt x="12065" y="4809"/>
                  <a:pt x="12071" y="4809"/>
                </a:cubicBezTo>
                <a:cubicBezTo>
                  <a:pt x="12077" y="4809"/>
                  <a:pt x="12077" y="4803"/>
                  <a:pt x="12082" y="4803"/>
                </a:cubicBezTo>
                <a:cubicBezTo>
                  <a:pt x="12082" y="4797"/>
                  <a:pt x="12082" y="4791"/>
                  <a:pt x="12082" y="4791"/>
                </a:cubicBezTo>
                <a:cubicBezTo>
                  <a:pt x="12077" y="4791"/>
                  <a:pt x="12077" y="4785"/>
                  <a:pt x="12071" y="4785"/>
                </a:cubicBezTo>
                <a:cubicBezTo>
                  <a:pt x="12059" y="4785"/>
                  <a:pt x="12059" y="4785"/>
                  <a:pt x="12059" y="4785"/>
                </a:cubicBezTo>
                <a:cubicBezTo>
                  <a:pt x="12047" y="4785"/>
                  <a:pt x="12047" y="4785"/>
                  <a:pt x="12035" y="4785"/>
                </a:cubicBezTo>
                <a:cubicBezTo>
                  <a:pt x="12023" y="4785"/>
                  <a:pt x="12023" y="4785"/>
                  <a:pt x="12023" y="4785"/>
                </a:cubicBezTo>
                <a:cubicBezTo>
                  <a:pt x="12017" y="4785"/>
                  <a:pt x="12017" y="4785"/>
                  <a:pt x="12011" y="4785"/>
                </a:cubicBezTo>
                <a:cubicBezTo>
                  <a:pt x="12005" y="4785"/>
                  <a:pt x="12005" y="4785"/>
                  <a:pt x="12000" y="4785"/>
                </a:cubicBezTo>
                <a:cubicBezTo>
                  <a:pt x="11988" y="4779"/>
                  <a:pt x="11982" y="4773"/>
                  <a:pt x="11970" y="4773"/>
                </a:cubicBezTo>
                <a:cubicBezTo>
                  <a:pt x="11958" y="4773"/>
                  <a:pt x="11952" y="4773"/>
                  <a:pt x="11934" y="4773"/>
                </a:cubicBezTo>
                <a:cubicBezTo>
                  <a:pt x="11928" y="4773"/>
                  <a:pt x="11928" y="4767"/>
                  <a:pt x="11922" y="4767"/>
                </a:cubicBezTo>
                <a:cubicBezTo>
                  <a:pt x="11911" y="4767"/>
                  <a:pt x="11911" y="4767"/>
                  <a:pt x="11911" y="4767"/>
                </a:cubicBezTo>
                <a:cubicBezTo>
                  <a:pt x="11911" y="4714"/>
                  <a:pt x="11911" y="4714"/>
                  <a:pt x="11911" y="4714"/>
                </a:cubicBezTo>
                <a:cubicBezTo>
                  <a:pt x="11905" y="4708"/>
                  <a:pt x="11905" y="4702"/>
                  <a:pt x="11899" y="4702"/>
                </a:cubicBezTo>
                <a:cubicBezTo>
                  <a:pt x="11899" y="4696"/>
                  <a:pt x="11893" y="4702"/>
                  <a:pt x="11887" y="4696"/>
                </a:cubicBezTo>
                <a:cubicBezTo>
                  <a:pt x="11887" y="4696"/>
                  <a:pt x="11887" y="4690"/>
                  <a:pt x="11881" y="4684"/>
                </a:cubicBezTo>
                <a:cubicBezTo>
                  <a:pt x="11875" y="4684"/>
                  <a:pt x="11869" y="4684"/>
                  <a:pt x="11869" y="4684"/>
                </a:cubicBezTo>
                <a:cubicBezTo>
                  <a:pt x="11863" y="4684"/>
                  <a:pt x="11857" y="4684"/>
                  <a:pt x="11857" y="4684"/>
                </a:cubicBezTo>
                <a:cubicBezTo>
                  <a:pt x="11851" y="4684"/>
                  <a:pt x="11845" y="4678"/>
                  <a:pt x="11845" y="4678"/>
                </a:cubicBezTo>
                <a:cubicBezTo>
                  <a:pt x="11839" y="4672"/>
                  <a:pt x="11827" y="4678"/>
                  <a:pt x="11827" y="4672"/>
                </a:cubicBezTo>
                <a:cubicBezTo>
                  <a:pt x="11827" y="4666"/>
                  <a:pt x="11827" y="4660"/>
                  <a:pt x="11827" y="4654"/>
                </a:cubicBezTo>
                <a:cubicBezTo>
                  <a:pt x="11827" y="4648"/>
                  <a:pt x="11827" y="4642"/>
                  <a:pt x="11827" y="4637"/>
                </a:cubicBezTo>
                <a:cubicBezTo>
                  <a:pt x="11827" y="4625"/>
                  <a:pt x="11816" y="4619"/>
                  <a:pt x="11810" y="4613"/>
                </a:cubicBezTo>
                <a:cubicBezTo>
                  <a:pt x="11810" y="4607"/>
                  <a:pt x="11804" y="4607"/>
                  <a:pt x="11804" y="4601"/>
                </a:cubicBezTo>
                <a:cubicBezTo>
                  <a:pt x="11798" y="4595"/>
                  <a:pt x="11804" y="4595"/>
                  <a:pt x="11804" y="4589"/>
                </a:cubicBezTo>
                <a:cubicBezTo>
                  <a:pt x="11798" y="4583"/>
                  <a:pt x="11804" y="4583"/>
                  <a:pt x="11804" y="4577"/>
                </a:cubicBezTo>
                <a:cubicBezTo>
                  <a:pt x="11804" y="4571"/>
                  <a:pt x="11798" y="4571"/>
                  <a:pt x="11798" y="4565"/>
                </a:cubicBezTo>
                <a:cubicBezTo>
                  <a:pt x="11792" y="4554"/>
                  <a:pt x="11798" y="4554"/>
                  <a:pt x="11798" y="4542"/>
                </a:cubicBezTo>
                <a:cubicBezTo>
                  <a:pt x="11798" y="4536"/>
                  <a:pt x="11792" y="4536"/>
                  <a:pt x="11798" y="4524"/>
                </a:cubicBezTo>
                <a:cubicBezTo>
                  <a:pt x="11798" y="4518"/>
                  <a:pt x="11798" y="4518"/>
                  <a:pt x="11804" y="4512"/>
                </a:cubicBezTo>
                <a:cubicBezTo>
                  <a:pt x="11804" y="4506"/>
                  <a:pt x="11810" y="4506"/>
                  <a:pt x="11810" y="4500"/>
                </a:cubicBezTo>
                <a:cubicBezTo>
                  <a:pt x="11816" y="4500"/>
                  <a:pt x="11822" y="4500"/>
                  <a:pt x="11827" y="4500"/>
                </a:cubicBezTo>
                <a:cubicBezTo>
                  <a:pt x="11839" y="4500"/>
                  <a:pt x="11845" y="4506"/>
                  <a:pt x="11857" y="4506"/>
                </a:cubicBezTo>
                <a:cubicBezTo>
                  <a:pt x="11875" y="4512"/>
                  <a:pt x="11881" y="4524"/>
                  <a:pt x="11887" y="4536"/>
                </a:cubicBezTo>
                <a:cubicBezTo>
                  <a:pt x="11893" y="4536"/>
                  <a:pt x="11899" y="4542"/>
                  <a:pt x="11899" y="4542"/>
                </a:cubicBezTo>
                <a:cubicBezTo>
                  <a:pt x="11911" y="4548"/>
                  <a:pt x="11916" y="4560"/>
                  <a:pt x="11922" y="4565"/>
                </a:cubicBezTo>
                <a:cubicBezTo>
                  <a:pt x="11922" y="4571"/>
                  <a:pt x="11928" y="4571"/>
                  <a:pt x="11934" y="4577"/>
                </a:cubicBezTo>
                <a:cubicBezTo>
                  <a:pt x="11940" y="4589"/>
                  <a:pt x="11940" y="4601"/>
                  <a:pt x="11952" y="4613"/>
                </a:cubicBezTo>
                <a:cubicBezTo>
                  <a:pt x="11952" y="4619"/>
                  <a:pt x="11958" y="4619"/>
                  <a:pt x="11964" y="4625"/>
                </a:cubicBezTo>
                <a:cubicBezTo>
                  <a:pt x="11976" y="4631"/>
                  <a:pt x="11982" y="4631"/>
                  <a:pt x="11993" y="4642"/>
                </a:cubicBezTo>
                <a:cubicBezTo>
                  <a:pt x="12005" y="4642"/>
                  <a:pt x="12011" y="4654"/>
                  <a:pt x="12017" y="4660"/>
                </a:cubicBezTo>
                <a:cubicBezTo>
                  <a:pt x="12029" y="4666"/>
                  <a:pt x="12029" y="4672"/>
                  <a:pt x="12041" y="4678"/>
                </a:cubicBezTo>
                <a:cubicBezTo>
                  <a:pt x="12047" y="4684"/>
                  <a:pt x="12053" y="4690"/>
                  <a:pt x="12065" y="4690"/>
                </a:cubicBezTo>
                <a:cubicBezTo>
                  <a:pt x="12071" y="4696"/>
                  <a:pt x="12082" y="4690"/>
                  <a:pt x="12088" y="4690"/>
                </a:cubicBezTo>
                <a:cubicBezTo>
                  <a:pt x="12094" y="4690"/>
                  <a:pt x="12100" y="4696"/>
                  <a:pt x="12100" y="4696"/>
                </a:cubicBezTo>
                <a:cubicBezTo>
                  <a:pt x="12118" y="4696"/>
                  <a:pt x="12130" y="4702"/>
                  <a:pt x="12148" y="4702"/>
                </a:cubicBezTo>
                <a:cubicBezTo>
                  <a:pt x="12154" y="4702"/>
                  <a:pt x="12154" y="4702"/>
                  <a:pt x="12154" y="4702"/>
                </a:cubicBezTo>
                <a:cubicBezTo>
                  <a:pt x="12166" y="4702"/>
                  <a:pt x="12166" y="4702"/>
                  <a:pt x="12166" y="4702"/>
                </a:cubicBezTo>
                <a:cubicBezTo>
                  <a:pt x="12166" y="4702"/>
                  <a:pt x="12171" y="4696"/>
                  <a:pt x="12177" y="4696"/>
                </a:cubicBezTo>
                <a:cubicBezTo>
                  <a:pt x="12183" y="4696"/>
                  <a:pt x="12189" y="4696"/>
                  <a:pt x="12195" y="4696"/>
                </a:cubicBezTo>
                <a:cubicBezTo>
                  <a:pt x="12201" y="4696"/>
                  <a:pt x="12207" y="4690"/>
                  <a:pt x="12207" y="4690"/>
                </a:cubicBezTo>
                <a:cubicBezTo>
                  <a:pt x="12219" y="4690"/>
                  <a:pt x="12219" y="4690"/>
                  <a:pt x="12219" y="4690"/>
                </a:cubicBezTo>
                <a:cubicBezTo>
                  <a:pt x="12231" y="4690"/>
                  <a:pt x="12237" y="4690"/>
                  <a:pt x="12243" y="4690"/>
                </a:cubicBezTo>
                <a:cubicBezTo>
                  <a:pt x="12248" y="4690"/>
                  <a:pt x="12248" y="4696"/>
                  <a:pt x="12254" y="4702"/>
                </a:cubicBezTo>
                <a:cubicBezTo>
                  <a:pt x="12260" y="4708"/>
                  <a:pt x="12266" y="4708"/>
                  <a:pt x="12272" y="4720"/>
                </a:cubicBezTo>
                <a:cubicBezTo>
                  <a:pt x="12272" y="4726"/>
                  <a:pt x="12272" y="4726"/>
                  <a:pt x="12272" y="4731"/>
                </a:cubicBezTo>
                <a:cubicBezTo>
                  <a:pt x="12272" y="4737"/>
                  <a:pt x="12272" y="4737"/>
                  <a:pt x="12272" y="4743"/>
                </a:cubicBezTo>
                <a:cubicBezTo>
                  <a:pt x="12278" y="4749"/>
                  <a:pt x="12278" y="4749"/>
                  <a:pt x="12278" y="4755"/>
                </a:cubicBezTo>
                <a:cubicBezTo>
                  <a:pt x="12284" y="4755"/>
                  <a:pt x="12290" y="4755"/>
                  <a:pt x="12290" y="4761"/>
                </a:cubicBezTo>
                <a:cubicBezTo>
                  <a:pt x="12296" y="4761"/>
                  <a:pt x="12302" y="4761"/>
                  <a:pt x="12308" y="4761"/>
                </a:cubicBezTo>
                <a:cubicBezTo>
                  <a:pt x="12367" y="4761"/>
                  <a:pt x="12367" y="4761"/>
                  <a:pt x="12367" y="4761"/>
                </a:cubicBezTo>
                <a:cubicBezTo>
                  <a:pt x="12373" y="4761"/>
                  <a:pt x="12373" y="4761"/>
                  <a:pt x="12379" y="4761"/>
                </a:cubicBezTo>
                <a:cubicBezTo>
                  <a:pt x="12385" y="4761"/>
                  <a:pt x="12385" y="4761"/>
                  <a:pt x="12391" y="4761"/>
                </a:cubicBezTo>
                <a:cubicBezTo>
                  <a:pt x="12397" y="4761"/>
                  <a:pt x="12397" y="4767"/>
                  <a:pt x="12403" y="4767"/>
                </a:cubicBezTo>
                <a:cubicBezTo>
                  <a:pt x="12409" y="4773"/>
                  <a:pt x="12409" y="4779"/>
                  <a:pt x="12409" y="4779"/>
                </a:cubicBezTo>
                <a:cubicBezTo>
                  <a:pt x="12414" y="4785"/>
                  <a:pt x="12414" y="4785"/>
                  <a:pt x="12420" y="4785"/>
                </a:cubicBezTo>
                <a:cubicBezTo>
                  <a:pt x="12426" y="4791"/>
                  <a:pt x="12426" y="4791"/>
                  <a:pt x="12438" y="4791"/>
                </a:cubicBezTo>
                <a:cubicBezTo>
                  <a:pt x="12492" y="4791"/>
                  <a:pt x="12492" y="4791"/>
                  <a:pt x="12492" y="4791"/>
                </a:cubicBezTo>
                <a:cubicBezTo>
                  <a:pt x="12503" y="4791"/>
                  <a:pt x="12509" y="4803"/>
                  <a:pt x="12521" y="4803"/>
                </a:cubicBezTo>
                <a:cubicBezTo>
                  <a:pt x="12616" y="4803"/>
                  <a:pt x="12616" y="4803"/>
                  <a:pt x="12616" y="4803"/>
                </a:cubicBezTo>
                <a:cubicBezTo>
                  <a:pt x="12687" y="4791"/>
                  <a:pt x="12687" y="4791"/>
                  <a:pt x="12687" y="4791"/>
                </a:cubicBezTo>
                <a:cubicBezTo>
                  <a:pt x="12752" y="4791"/>
                  <a:pt x="12752" y="4791"/>
                  <a:pt x="12752" y="4791"/>
                </a:cubicBezTo>
                <a:cubicBezTo>
                  <a:pt x="12764" y="4791"/>
                  <a:pt x="12764" y="4797"/>
                  <a:pt x="12776" y="4803"/>
                </a:cubicBezTo>
                <a:cubicBezTo>
                  <a:pt x="12776" y="4809"/>
                  <a:pt x="12782" y="4809"/>
                  <a:pt x="12788" y="4814"/>
                </a:cubicBezTo>
                <a:cubicBezTo>
                  <a:pt x="12788" y="4814"/>
                  <a:pt x="12794" y="4820"/>
                  <a:pt x="12800" y="4820"/>
                </a:cubicBezTo>
                <a:cubicBezTo>
                  <a:pt x="12806" y="4832"/>
                  <a:pt x="12806" y="4838"/>
                  <a:pt x="12812" y="4844"/>
                </a:cubicBezTo>
                <a:cubicBezTo>
                  <a:pt x="12818" y="4850"/>
                  <a:pt x="12818" y="4850"/>
                  <a:pt x="12824" y="4856"/>
                </a:cubicBezTo>
                <a:cubicBezTo>
                  <a:pt x="12830" y="4856"/>
                  <a:pt x="12830" y="4856"/>
                  <a:pt x="12835" y="4856"/>
                </a:cubicBezTo>
                <a:cubicBezTo>
                  <a:pt x="12841" y="4862"/>
                  <a:pt x="12841" y="4862"/>
                  <a:pt x="12847" y="4868"/>
                </a:cubicBezTo>
                <a:cubicBezTo>
                  <a:pt x="12847" y="4868"/>
                  <a:pt x="12847" y="4874"/>
                  <a:pt x="12853" y="4880"/>
                </a:cubicBezTo>
                <a:cubicBezTo>
                  <a:pt x="12853" y="4886"/>
                  <a:pt x="12853" y="4892"/>
                  <a:pt x="12853" y="4897"/>
                </a:cubicBezTo>
                <a:cubicBezTo>
                  <a:pt x="12859" y="4903"/>
                  <a:pt x="12871" y="4897"/>
                  <a:pt x="12877" y="4903"/>
                </a:cubicBezTo>
                <a:cubicBezTo>
                  <a:pt x="12877" y="4903"/>
                  <a:pt x="12877" y="4909"/>
                  <a:pt x="12883" y="4915"/>
                </a:cubicBezTo>
                <a:cubicBezTo>
                  <a:pt x="12883" y="4915"/>
                  <a:pt x="12883" y="4921"/>
                  <a:pt x="12889" y="4927"/>
                </a:cubicBezTo>
                <a:cubicBezTo>
                  <a:pt x="12895" y="4927"/>
                  <a:pt x="12895" y="4927"/>
                  <a:pt x="12901" y="4927"/>
                </a:cubicBezTo>
                <a:cubicBezTo>
                  <a:pt x="12913" y="4927"/>
                  <a:pt x="12913" y="4927"/>
                  <a:pt x="12913" y="4927"/>
                </a:cubicBezTo>
                <a:cubicBezTo>
                  <a:pt x="12918" y="4927"/>
                  <a:pt x="12924" y="4927"/>
                  <a:pt x="12936" y="4927"/>
                </a:cubicBezTo>
                <a:cubicBezTo>
                  <a:pt x="12936" y="4927"/>
                  <a:pt x="12942" y="4933"/>
                  <a:pt x="12948" y="4933"/>
                </a:cubicBezTo>
                <a:cubicBezTo>
                  <a:pt x="12948" y="4933"/>
                  <a:pt x="12954" y="4933"/>
                  <a:pt x="12960" y="4939"/>
                </a:cubicBezTo>
                <a:cubicBezTo>
                  <a:pt x="12966" y="4939"/>
                  <a:pt x="12972" y="4945"/>
                  <a:pt x="12984" y="4951"/>
                </a:cubicBezTo>
                <a:cubicBezTo>
                  <a:pt x="12972" y="4951"/>
                  <a:pt x="12960" y="4945"/>
                  <a:pt x="12948" y="4951"/>
                </a:cubicBezTo>
                <a:cubicBezTo>
                  <a:pt x="12942" y="4951"/>
                  <a:pt x="12936" y="4951"/>
                  <a:pt x="12924" y="4957"/>
                </a:cubicBezTo>
                <a:cubicBezTo>
                  <a:pt x="12924" y="4957"/>
                  <a:pt x="12918" y="4957"/>
                  <a:pt x="12913" y="4963"/>
                </a:cubicBezTo>
                <a:lnTo>
                  <a:pt x="12913" y="4969"/>
                </a:lnTo>
                <a:cubicBezTo>
                  <a:pt x="12918" y="4975"/>
                  <a:pt x="12918" y="4980"/>
                  <a:pt x="12918" y="4980"/>
                </a:cubicBezTo>
                <a:cubicBezTo>
                  <a:pt x="12924" y="4986"/>
                  <a:pt x="12930" y="4986"/>
                  <a:pt x="12930" y="4986"/>
                </a:cubicBezTo>
                <a:cubicBezTo>
                  <a:pt x="12936" y="4986"/>
                  <a:pt x="12942" y="4986"/>
                  <a:pt x="12942" y="4986"/>
                </a:cubicBezTo>
                <a:cubicBezTo>
                  <a:pt x="12948" y="4992"/>
                  <a:pt x="12948" y="4998"/>
                  <a:pt x="12954" y="4998"/>
                </a:cubicBezTo>
                <a:cubicBezTo>
                  <a:pt x="12954" y="5004"/>
                  <a:pt x="12954" y="5004"/>
                  <a:pt x="12960" y="5010"/>
                </a:cubicBezTo>
                <a:cubicBezTo>
                  <a:pt x="12966" y="5022"/>
                  <a:pt x="12972" y="5028"/>
                  <a:pt x="12984" y="5034"/>
                </a:cubicBezTo>
                <a:cubicBezTo>
                  <a:pt x="12990" y="5034"/>
                  <a:pt x="12990" y="5034"/>
                  <a:pt x="12996" y="5040"/>
                </a:cubicBezTo>
                <a:cubicBezTo>
                  <a:pt x="13002" y="5046"/>
                  <a:pt x="13002" y="5052"/>
                  <a:pt x="13007" y="5052"/>
                </a:cubicBezTo>
                <a:cubicBezTo>
                  <a:pt x="13013" y="5052"/>
                  <a:pt x="13013" y="5052"/>
                  <a:pt x="13019" y="5052"/>
                </a:cubicBezTo>
                <a:cubicBezTo>
                  <a:pt x="13025" y="5052"/>
                  <a:pt x="13025" y="5052"/>
                  <a:pt x="13031" y="5052"/>
                </a:cubicBezTo>
                <a:cubicBezTo>
                  <a:pt x="13037" y="5052"/>
                  <a:pt x="13037" y="5046"/>
                  <a:pt x="13043" y="5040"/>
                </a:cubicBezTo>
                <a:cubicBezTo>
                  <a:pt x="13049" y="5040"/>
                  <a:pt x="13049" y="5034"/>
                  <a:pt x="13049" y="5034"/>
                </a:cubicBezTo>
                <a:cubicBezTo>
                  <a:pt x="13061" y="5028"/>
                  <a:pt x="13067" y="5028"/>
                  <a:pt x="13073" y="5028"/>
                </a:cubicBezTo>
                <a:cubicBezTo>
                  <a:pt x="13079" y="5022"/>
                  <a:pt x="13079" y="5016"/>
                  <a:pt x="13084" y="5010"/>
                </a:cubicBezTo>
                <a:cubicBezTo>
                  <a:pt x="13084" y="5004"/>
                  <a:pt x="13090" y="4998"/>
                  <a:pt x="13096" y="4998"/>
                </a:cubicBezTo>
                <a:cubicBezTo>
                  <a:pt x="13108" y="4998"/>
                  <a:pt x="13114" y="5004"/>
                  <a:pt x="13120" y="5010"/>
                </a:cubicBezTo>
                <a:cubicBezTo>
                  <a:pt x="13126" y="5016"/>
                  <a:pt x="13126" y="5016"/>
                  <a:pt x="13126" y="5022"/>
                </a:cubicBezTo>
                <a:cubicBezTo>
                  <a:pt x="13132" y="5034"/>
                  <a:pt x="13132" y="5040"/>
                  <a:pt x="13132" y="5052"/>
                </a:cubicBezTo>
                <a:cubicBezTo>
                  <a:pt x="13132" y="5058"/>
                  <a:pt x="13138" y="5063"/>
                  <a:pt x="13138" y="5075"/>
                </a:cubicBezTo>
                <a:cubicBezTo>
                  <a:pt x="13138" y="5081"/>
                  <a:pt x="13144" y="5087"/>
                  <a:pt x="13150" y="5099"/>
                </a:cubicBezTo>
                <a:cubicBezTo>
                  <a:pt x="13150" y="5105"/>
                  <a:pt x="13150" y="5105"/>
                  <a:pt x="13150" y="5111"/>
                </a:cubicBezTo>
                <a:cubicBezTo>
                  <a:pt x="13150" y="5117"/>
                  <a:pt x="13150" y="5129"/>
                  <a:pt x="13150" y="5135"/>
                </a:cubicBezTo>
                <a:cubicBezTo>
                  <a:pt x="13150" y="5158"/>
                  <a:pt x="13150" y="5158"/>
                  <a:pt x="13150" y="5158"/>
                </a:cubicBezTo>
                <a:cubicBezTo>
                  <a:pt x="13150" y="5164"/>
                  <a:pt x="13150" y="5170"/>
                  <a:pt x="13150" y="5176"/>
                </a:cubicBezTo>
                <a:cubicBezTo>
                  <a:pt x="13150" y="5188"/>
                  <a:pt x="13150" y="5200"/>
                  <a:pt x="13150" y="5212"/>
                </a:cubicBezTo>
                <a:cubicBezTo>
                  <a:pt x="13150" y="5218"/>
                  <a:pt x="13150" y="5224"/>
                  <a:pt x="13150" y="5224"/>
                </a:cubicBezTo>
                <a:cubicBezTo>
                  <a:pt x="13150" y="5235"/>
                  <a:pt x="13156" y="5241"/>
                  <a:pt x="13156" y="5247"/>
                </a:cubicBezTo>
                <a:cubicBezTo>
                  <a:pt x="13156" y="5253"/>
                  <a:pt x="13162" y="5253"/>
                  <a:pt x="13162" y="5259"/>
                </a:cubicBezTo>
                <a:cubicBezTo>
                  <a:pt x="13162" y="5271"/>
                  <a:pt x="13156" y="5283"/>
                  <a:pt x="13162" y="5295"/>
                </a:cubicBezTo>
                <a:cubicBezTo>
                  <a:pt x="13162" y="5307"/>
                  <a:pt x="13168" y="5312"/>
                  <a:pt x="13179" y="5318"/>
                </a:cubicBezTo>
                <a:cubicBezTo>
                  <a:pt x="13179" y="5324"/>
                  <a:pt x="13179" y="5324"/>
                  <a:pt x="13185" y="5330"/>
                </a:cubicBezTo>
                <a:cubicBezTo>
                  <a:pt x="13191" y="5336"/>
                  <a:pt x="13197" y="5336"/>
                  <a:pt x="13197" y="5342"/>
                </a:cubicBezTo>
                <a:cubicBezTo>
                  <a:pt x="13197" y="5348"/>
                  <a:pt x="13203" y="5348"/>
                  <a:pt x="13203" y="5354"/>
                </a:cubicBezTo>
                <a:cubicBezTo>
                  <a:pt x="13209" y="5360"/>
                  <a:pt x="13203" y="5360"/>
                  <a:pt x="13203" y="5366"/>
                </a:cubicBezTo>
                <a:cubicBezTo>
                  <a:pt x="13209" y="5372"/>
                  <a:pt x="13209" y="5384"/>
                  <a:pt x="13209" y="5390"/>
                </a:cubicBezTo>
                <a:cubicBezTo>
                  <a:pt x="13215" y="5396"/>
                  <a:pt x="13215" y="5401"/>
                  <a:pt x="13215" y="5401"/>
                </a:cubicBezTo>
                <a:cubicBezTo>
                  <a:pt x="13215" y="5407"/>
                  <a:pt x="13221" y="5407"/>
                  <a:pt x="13221" y="5413"/>
                </a:cubicBezTo>
                <a:cubicBezTo>
                  <a:pt x="13227" y="5419"/>
                  <a:pt x="13227" y="5425"/>
                  <a:pt x="13227" y="5425"/>
                </a:cubicBezTo>
                <a:cubicBezTo>
                  <a:pt x="13227" y="5431"/>
                  <a:pt x="13227" y="5437"/>
                  <a:pt x="13227" y="5437"/>
                </a:cubicBezTo>
                <a:cubicBezTo>
                  <a:pt x="13227" y="5443"/>
                  <a:pt x="13233" y="5449"/>
                  <a:pt x="13233" y="5449"/>
                </a:cubicBezTo>
                <a:cubicBezTo>
                  <a:pt x="13233" y="5455"/>
                  <a:pt x="13239" y="5461"/>
                  <a:pt x="13239" y="5461"/>
                </a:cubicBezTo>
                <a:cubicBezTo>
                  <a:pt x="13245" y="5467"/>
                  <a:pt x="13250" y="5467"/>
                  <a:pt x="13250" y="5473"/>
                </a:cubicBezTo>
                <a:cubicBezTo>
                  <a:pt x="13257" y="5478"/>
                  <a:pt x="13257" y="5478"/>
                  <a:pt x="13257" y="5485"/>
                </a:cubicBezTo>
                <a:cubicBezTo>
                  <a:pt x="13262" y="5490"/>
                  <a:pt x="13268" y="5490"/>
                  <a:pt x="13268" y="5496"/>
                </a:cubicBezTo>
                <a:cubicBezTo>
                  <a:pt x="13274" y="5502"/>
                  <a:pt x="13274" y="5508"/>
                  <a:pt x="13274" y="5520"/>
                </a:cubicBezTo>
                <a:cubicBezTo>
                  <a:pt x="13274" y="5532"/>
                  <a:pt x="13274" y="5532"/>
                  <a:pt x="13274" y="5532"/>
                </a:cubicBezTo>
                <a:cubicBezTo>
                  <a:pt x="13268" y="5538"/>
                  <a:pt x="13268" y="5544"/>
                  <a:pt x="13268" y="5556"/>
                </a:cubicBezTo>
                <a:cubicBezTo>
                  <a:pt x="13268" y="5567"/>
                  <a:pt x="13268" y="5579"/>
                  <a:pt x="13280" y="5591"/>
                </a:cubicBezTo>
                <a:cubicBezTo>
                  <a:pt x="13280" y="5597"/>
                  <a:pt x="13286" y="5597"/>
                  <a:pt x="13292" y="5603"/>
                </a:cubicBezTo>
                <a:cubicBezTo>
                  <a:pt x="13292" y="5609"/>
                  <a:pt x="13292" y="5615"/>
                  <a:pt x="13298" y="5615"/>
                </a:cubicBezTo>
                <a:cubicBezTo>
                  <a:pt x="13298" y="5621"/>
                  <a:pt x="13304" y="5621"/>
                  <a:pt x="13304" y="5627"/>
                </a:cubicBezTo>
                <a:cubicBezTo>
                  <a:pt x="13316" y="5644"/>
                  <a:pt x="13322" y="5662"/>
                  <a:pt x="13334" y="5680"/>
                </a:cubicBezTo>
                <a:cubicBezTo>
                  <a:pt x="13339" y="5692"/>
                  <a:pt x="13345" y="5698"/>
                  <a:pt x="13351" y="5716"/>
                </a:cubicBezTo>
                <a:cubicBezTo>
                  <a:pt x="13351" y="5716"/>
                  <a:pt x="13351" y="5722"/>
                  <a:pt x="13351" y="5728"/>
                </a:cubicBezTo>
                <a:cubicBezTo>
                  <a:pt x="13357" y="5733"/>
                  <a:pt x="13357" y="5733"/>
                  <a:pt x="13357" y="5733"/>
                </a:cubicBezTo>
                <a:cubicBezTo>
                  <a:pt x="13357" y="5739"/>
                  <a:pt x="13363" y="5739"/>
                  <a:pt x="13369" y="5745"/>
                </a:cubicBezTo>
                <a:cubicBezTo>
                  <a:pt x="13375" y="5751"/>
                  <a:pt x="13375" y="5757"/>
                  <a:pt x="13387" y="5757"/>
                </a:cubicBezTo>
                <a:cubicBezTo>
                  <a:pt x="13393" y="5757"/>
                  <a:pt x="13399" y="5757"/>
                  <a:pt x="13405" y="5751"/>
                </a:cubicBezTo>
                <a:cubicBezTo>
                  <a:pt x="13405" y="5751"/>
                  <a:pt x="13411" y="5751"/>
                  <a:pt x="13416" y="5745"/>
                </a:cubicBezTo>
                <a:cubicBezTo>
                  <a:pt x="13416" y="5739"/>
                  <a:pt x="13416" y="5739"/>
                  <a:pt x="13416" y="5733"/>
                </a:cubicBezTo>
                <a:cubicBezTo>
                  <a:pt x="13416" y="5728"/>
                  <a:pt x="13423" y="5728"/>
                  <a:pt x="13423" y="5722"/>
                </a:cubicBezTo>
                <a:cubicBezTo>
                  <a:pt x="13428" y="5710"/>
                  <a:pt x="13434" y="5698"/>
                  <a:pt x="13440" y="5686"/>
                </a:cubicBezTo>
                <a:cubicBezTo>
                  <a:pt x="13446" y="5686"/>
                  <a:pt x="13446" y="5680"/>
                  <a:pt x="13446" y="5674"/>
                </a:cubicBezTo>
                <a:cubicBezTo>
                  <a:pt x="13452" y="5674"/>
                  <a:pt x="13458" y="5680"/>
                  <a:pt x="13458" y="5674"/>
                </a:cubicBezTo>
                <a:cubicBezTo>
                  <a:pt x="13464" y="5674"/>
                  <a:pt x="13470" y="5674"/>
                  <a:pt x="13470" y="5674"/>
                </a:cubicBezTo>
                <a:cubicBezTo>
                  <a:pt x="13476" y="5668"/>
                  <a:pt x="13482" y="5668"/>
                  <a:pt x="13482" y="5662"/>
                </a:cubicBezTo>
                <a:cubicBezTo>
                  <a:pt x="13488" y="5656"/>
                  <a:pt x="13494" y="5656"/>
                  <a:pt x="13494" y="5651"/>
                </a:cubicBezTo>
                <a:cubicBezTo>
                  <a:pt x="13494" y="5651"/>
                  <a:pt x="13494" y="5644"/>
                  <a:pt x="13500" y="5644"/>
                </a:cubicBezTo>
                <a:cubicBezTo>
                  <a:pt x="13500" y="5639"/>
                  <a:pt x="13500" y="5633"/>
                  <a:pt x="13500" y="5633"/>
                </a:cubicBezTo>
                <a:cubicBezTo>
                  <a:pt x="13505" y="5621"/>
                  <a:pt x="13511" y="5621"/>
                  <a:pt x="13511" y="5609"/>
                </a:cubicBezTo>
                <a:cubicBezTo>
                  <a:pt x="13511" y="5597"/>
                  <a:pt x="13505" y="5591"/>
                  <a:pt x="13511" y="5579"/>
                </a:cubicBezTo>
                <a:lnTo>
                  <a:pt x="13517" y="5573"/>
                </a:lnTo>
                <a:cubicBezTo>
                  <a:pt x="13523" y="5562"/>
                  <a:pt x="13523" y="5556"/>
                  <a:pt x="13529" y="5550"/>
                </a:cubicBezTo>
                <a:cubicBezTo>
                  <a:pt x="13529" y="5538"/>
                  <a:pt x="13535" y="5532"/>
                  <a:pt x="13535" y="5526"/>
                </a:cubicBezTo>
                <a:cubicBezTo>
                  <a:pt x="13535" y="5514"/>
                  <a:pt x="13535" y="5508"/>
                  <a:pt x="13535" y="5502"/>
                </a:cubicBezTo>
                <a:cubicBezTo>
                  <a:pt x="13535" y="5496"/>
                  <a:pt x="13529" y="5490"/>
                  <a:pt x="13529" y="5478"/>
                </a:cubicBezTo>
                <a:cubicBezTo>
                  <a:pt x="13529" y="5473"/>
                  <a:pt x="13535" y="5473"/>
                  <a:pt x="13535" y="5467"/>
                </a:cubicBezTo>
                <a:cubicBezTo>
                  <a:pt x="13535" y="5407"/>
                  <a:pt x="13535" y="5407"/>
                  <a:pt x="13535" y="5407"/>
                </a:cubicBezTo>
                <a:cubicBezTo>
                  <a:pt x="13535" y="5390"/>
                  <a:pt x="13529" y="5372"/>
                  <a:pt x="13529" y="5354"/>
                </a:cubicBezTo>
                <a:cubicBezTo>
                  <a:pt x="13529" y="5348"/>
                  <a:pt x="13535" y="5348"/>
                  <a:pt x="13535" y="5342"/>
                </a:cubicBezTo>
                <a:cubicBezTo>
                  <a:pt x="13541" y="5342"/>
                  <a:pt x="13541" y="5336"/>
                  <a:pt x="13541" y="5336"/>
                </a:cubicBezTo>
                <a:cubicBezTo>
                  <a:pt x="13553" y="5324"/>
                  <a:pt x="13565" y="5330"/>
                  <a:pt x="13577" y="5330"/>
                </a:cubicBezTo>
                <a:cubicBezTo>
                  <a:pt x="13589" y="5330"/>
                  <a:pt x="13600" y="5336"/>
                  <a:pt x="13612" y="5324"/>
                </a:cubicBezTo>
                <a:cubicBezTo>
                  <a:pt x="13618" y="5318"/>
                  <a:pt x="13618" y="5312"/>
                  <a:pt x="13618" y="5301"/>
                </a:cubicBezTo>
                <a:cubicBezTo>
                  <a:pt x="13618" y="5301"/>
                  <a:pt x="13624" y="5295"/>
                  <a:pt x="13624" y="5289"/>
                </a:cubicBezTo>
                <a:cubicBezTo>
                  <a:pt x="13630" y="5283"/>
                  <a:pt x="13630" y="5283"/>
                  <a:pt x="13636" y="5277"/>
                </a:cubicBezTo>
                <a:cubicBezTo>
                  <a:pt x="13642" y="5277"/>
                  <a:pt x="13642" y="5277"/>
                  <a:pt x="13648" y="5277"/>
                </a:cubicBezTo>
                <a:cubicBezTo>
                  <a:pt x="13654" y="5277"/>
                  <a:pt x="13654" y="5277"/>
                  <a:pt x="13660" y="5271"/>
                </a:cubicBezTo>
                <a:cubicBezTo>
                  <a:pt x="13666" y="5271"/>
                  <a:pt x="13666" y="5265"/>
                  <a:pt x="13671" y="5265"/>
                </a:cubicBezTo>
                <a:cubicBezTo>
                  <a:pt x="13677" y="5265"/>
                  <a:pt x="13677" y="5259"/>
                  <a:pt x="13677" y="5253"/>
                </a:cubicBezTo>
                <a:cubicBezTo>
                  <a:pt x="13683" y="5253"/>
                  <a:pt x="13689" y="5247"/>
                  <a:pt x="13689" y="5247"/>
                </a:cubicBezTo>
                <a:cubicBezTo>
                  <a:pt x="13695" y="5247"/>
                  <a:pt x="13701" y="5247"/>
                  <a:pt x="13701" y="5247"/>
                </a:cubicBezTo>
                <a:cubicBezTo>
                  <a:pt x="13707" y="5241"/>
                  <a:pt x="13707" y="5235"/>
                  <a:pt x="13713" y="5235"/>
                </a:cubicBezTo>
                <a:cubicBezTo>
                  <a:pt x="13719" y="5224"/>
                  <a:pt x="13719" y="5218"/>
                  <a:pt x="13725" y="5212"/>
                </a:cubicBezTo>
                <a:cubicBezTo>
                  <a:pt x="13725" y="5206"/>
                  <a:pt x="13731" y="5206"/>
                  <a:pt x="13731" y="5200"/>
                </a:cubicBezTo>
                <a:cubicBezTo>
                  <a:pt x="13737" y="5194"/>
                  <a:pt x="13737" y="5194"/>
                  <a:pt x="13743" y="5188"/>
                </a:cubicBezTo>
                <a:cubicBezTo>
                  <a:pt x="13743" y="5182"/>
                  <a:pt x="13748" y="5182"/>
                  <a:pt x="13748" y="5176"/>
                </a:cubicBezTo>
                <a:cubicBezTo>
                  <a:pt x="13760" y="5170"/>
                  <a:pt x="13766" y="5170"/>
                  <a:pt x="13772" y="5164"/>
                </a:cubicBezTo>
                <a:cubicBezTo>
                  <a:pt x="13778" y="5164"/>
                  <a:pt x="13778" y="5158"/>
                  <a:pt x="13784" y="5152"/>
                </a:cubicBezTo>
                <a:cubicBezTo>
                  <a:pt x="13784" y="5152"/>
                  <a:pt x="13784" y="5146"/>
                  <a:pt x="13790" y="5141"/>
                </a:cubicBezTo>
                <a:cubicBezTo>
                  <a:pt x="13790" y="5141"/>
                  <a:pt x="13790" y="5135"/>
                  <a:pt x="13796" y="5129"/>
                </a:cubicBezTo>
                <a:cubicBezTo>
                  <a:pt x="13796" y="5129"/>
                  <a:pt x="13802" y="5135"/>
                  <a:pt x="13808" y="5129"/>
                </a:cubicBezTo>
                <a:cubicBezTo>
                  <a:pt x="13808" y="5129"/>
                  <a:pt x="13814" y="5135"/>
                  <a:pt x="13814" y="5129"/>
                </a:cubicBezTo>
                <a:cubicBezTo>
                  <a:pt x="13820" y="5129"/>
                  <a:pt x="13826" y="5129"/>
                  <a:pt x="13826" y="5123"/>
                </a:cubicBezTo>
                <a:cubicBezTo>
                  <a:pt x="13832" y="5117"/>
                  <a:pt x="13826" y="5117"/>
                  <a:pt x="13826" y="5111"/>
                </a:cubicBezTo>
                <a:cubicBezTo>
                  <a:pt x="13832" y="5105"/>
                  <a:pt x="13837" y="5099"/>
                  <a:pt x="13849" y="5093"/>
                </a:cubicBezTo>
                <a:cubicBezTo>
                  <a:pt x="13849" y="5093"/>
                  <a:pt x="13855" y="5093"/>
                  <a:pt x="13861" y="5093"/>
                </a:cubicBezTo>
                <a:cubicBezTo>
                  <a:pt x="13867" y="5093"/>
                  <a:pt x="13873" y="5093"/>
                  <a:pt x="13885" y="5093"/>
                </a:cubicBezTo>
                <a:cubicBezTo>
                  <a:pt x="13885" y="5087"/>
                  <a:pt x="13891" y="5081"/>
                  <a:pt x="13891" y="5081"/>
                </a:cubicBezTo>
                <a:cubicBezTo>
                  <a:pt x="13903" y="5063"/>
                  <a:pt x="13897" y="5052"/>
                  <a:pt x="13897" y="5034"/>
                </a:cubicBezTo>
                <a:cubicBezTo>
                  <a:pt x="13903" y="5028"/>
                  <a:pt x="13903" y="5022"/>
                  <a:pt x="13903" y="5010"/>
                </a:cubicBezTo>
                <a:cubicBezTo>
                  <a:pt x="13956" y="5010"/>
                  <a:pt x="13956" y="5010"/>
                  <a:pt x="13956" y="5010"/>
                </a:cubicBezTo>
                <a:cubicBezTo>
                  <a:pt x="13962" y="5010"/>
                  <a:pt x="13962" y="5016"/>
                  <a:pt x="13968" y="5016"/>
                </a:cubicBezTo>
                <a:cubicBezTo>
                  <a:pt x="13974" y="5016"/>
                  <a:pt x="13980" y="5022"/>
                  <a:pt x="13986" y="5022"/>
                </a:cubicBezTo>
                <a:cubicBezTo>
                  <a:pt x="13992" y="5022"/>
                  <a:pt x="13992" y="5022"/>
                  <a:pt x="13992" y="5022"/>
                </a:cubicBezTo>
                <a:cubicBezTo>
                  <a:pt x="13998" y="5016"/>
                  <a:pt x="13998" y="5016"/>
                  <a:pt x="14003" y="5010"/>
                </a:cubicBezTo>
                <a:cubicBezTo>
                  <a:pt x="14003" y="5010"/>
                  <a:pt x="14009" y="5010"/>
                  <a:pt x="14015" y="5010"/>
                </a:cubicBezTo>
                <a:cubicBezTo>
                  <a:pt x="14021" y="5010"/>
                  <a:pt x="14021" y="5004"/>
                  <a:pt x="14027" y="4998"/>
                </a:cubicBezTo>
                <a:cubicBezTo>
                  <a:pt x="14027" y="4998"/>
                  <a:pt x="14033" y="4998"/>
                  <a:pt x="14039" y="4998"/>
                </a:cubicBezTo>
                <a:cubicBezTo>
                  <a:pt x="14039" y="4992"/>
                  <a:pt x="14045" y="4992"/>
                  <a:pt x="14045" y="4986"/>
                </a:cubicBezTo>
                <a:cubicBezTo>
                  <a:pt x="14051" y="4986"/>
                  <a:pt x="14051" y="4980"/>
                  <a:pt x="14051" y="4975"/>
                </a:cubicBezTo>
                <a:cubicBezTo>
                  <a:pt x="14110" y="4975"/>
                  <a:pt x="14110" y="4975"/>
                  <a:pt x="14110" y="4975"/>
                </a:cubicBezTo>
                <a:cubicBezTo>
                  <a:pt x="14110" y="4945"/>
                  <a:pt x="14110" y="4945"/>
                  <a:pt x="14110" y="4945"/>
                </a:cubicBezTo>
                <a:cubicBezTo>
                  <a:pt x="14116" y="4945"/>
                  <a:pt x="14122" y="4945"/>
                  <a:pt x="14128" y="4945"/>
                </a:cubicBezTo>
                <a:cubicBezTo>
                  <a:pt x="14134" y="4945"/>
                  <a:pt x="14140" y="4945"/>
                  <a:pt x="14140" y="4945"/>
                </a:cubicBezTo>
                <a:cubicBezTo>
                  <a:pt x="14146" y="4951"/>
                  <a:pt x="14146" y="4951"/>
                  <a:pt x="14152" y="4957"/>
                </a:cubicBezTo>
                <a:cubicBezTo>
                  <a:pt x="14152" y="4963"/>
                  <a:pt x="14152" y="4963"/>
                  <a:pt x="14152" y="4969"/>
                </a:cubicBezTo>
                <a:cubicBezTo>
                  <a:pt x="14158" y="4975"/>
                  <a:pt x="14158" y="4975"/>
                  <a:pt x="14158" y="4980"/>
                </a:cubicBezTo>
                <a:cubicBezTo>
                  <a:pt x="14164" y="4980"/>
                  <a:pt x="14170" y="4980"/>
                  <a:pt x="14170" y="4986"/>
                </a:cubicBezTo>
                <a:cubicBezTo>
                  <a:pt x="14175" y="4986"/>
                  <a:pt x="14175" y="4992"/>
                  <a:pt x="14175" y="4998"/>
                </a:cubicBezTo>
                <a:cubicBezTo>
                  <a:pt x="14181" y="5004"/>
                  <a:pt x="14181" y="5016"/>
                  <a:pt x="14187" y="5022"/>
                </a:cubicBezTo>
                <a:cubicBezTo>
                  <a:pt x="14187" y="5034"/>
                  <a:pt x="14181" y="5034"/>
                  <a:pt x="14181" y="5046"/>
                </a:cubicBezTo>
                <a:cubicBezTo>
                  <a:pt x="14181" y="5052"/>
                  <a:pt x="14187" y="5052"/>
                  <a:pt x="14187" y="5058"/>
                </a:cubicBezTo>
                <a:cubicBezTo>
                  <a:pt x="14187" y="5058"/>
                  <a:pt x="14193" y="5063"/>
                  <a:pt x="14193" y="5069"/>
                </a:cubicBezTo>
                <a:cubicBezTo>
                  <a:pt x="14193" y="5069"/>
                  <a:pt x="14199" y="5069"/>
                  <a:pt x="14205" y="5075"/>
                </a:cubicBezTo>
                <a:cubicBezTo>
                  <a:pt x="14205" y="5075"/>
                  <a:pt x="14205" y="5081"/>
                  <a:pt x="14205" y="5087"/>
                </a:cubicBezTo>
                <a:cubicBezTo>
                  <a:pt x="14217" y="5093"/>
                  <a:pt x="14223" y="5093"/>
                  <a:pt x="14229" y="5105"/>
                </a:cubicBezTo>
                <a:cubicBezTo>
                  <a:pt x="14235" y="5105"/>
                  <a:pt x="14241" y="5105"/>
                  <a:pt x="14241" y="5111"/>
                </a:cubicBezTo>
                <a:cubicBezTo>
                  <a:pt x="14247" y="5117"/>
                  <a:pt x="14247" y="5117"/>
                  <a:pt x="14253" y="5123"/>
                </a:cubicBezTo>
                <a:cubicBezTo>
                  <a:pt x="14253" y="5129"/>
                  <a:pt x="14258" y="5129"/>
                  <a:pt x="14258" y="5135"/>
                </a:cubicBezTo>
                <a:cubicBezTo>
                  <a:pt x="14258" y="5146"/>
                  <a:pt x="14258" y="5146"/>
                  <a:pt x="14258" y="5146"/>
                </a:cubicBezTo>
                <a:cubicBezTo>
                  <a:pt x="14258" y="5152"/>
                  <a:pt x="14258" y="5152"/>
                  <a:pt x="14258" y="5158"/>
                </a:cubicBezTo>
                <a:cubicBezTo>
                  <a:pt x="14253" y="5164"/>
                  <a:pt x="14258" y="5170"/>
                  <a:pt x="14258" y="5182"/>
                </a:cubicBezTo>
                <a:cubicBezTo>
                  <a:pt x="14258" y="5182"/>
                  <a:pt x="14253" y="5182"/>
                  <a:pt x="14258" y="5182"/>
                </a:cubicBezTo>
                <a:cubicBezTo>
                  <a:pt x="14264" y="5176"/>
                  <a:pt x="14270" y="5176"/>
                  <a:pt x="14276" y="5176"/>
                </a:cubicBezTo>
                <a:cubicBezTo>
                  <a:pt x="14282" y="5176"/>
                  <a:pt x="14288" y="5182"/>
                  <a:pt x="14288" y="5182"/>
                </a:cubicBezTo>
                <a:cubicBezTo>
                  <a:pt x="14294" y="5182"/>
                  <a:pt x="14300" y="5182"/>
                  <a:pt x="14300" y="5188"/>
                </a:cubicBezTo>
                <a:cubicBezTo>
                  <a:pt x="14306" y="5188"/>
                  <a:pt x="14300" y="5194"/>
                  <a:pt x="14300" y="5194"/>
                </a:cubicBezTo>
                <a:cubicBezTo>
                  <a:pt x="14300" y="5206"/>
                  <a:pt x="14300" y="5212"/>
                  <a:pt x="14300" y="5218"/>
                </a:cubicBezTo>
                <a:cubicBezTo>
                  <a:pt x="14300" y="5224"/>
                  <a:pt x="14294" y="5230"/>
                  <a:pt x="14294" y="5230"/>
                </a:cubicBezTo>
                <a:cubicBezTo>
                  <a:pt x="14288" y="5241"/>
                  <a:pt x="14288" y="5253"/>
                  <a:pt x="14288" y="5265"/>
                </a:cubicBezTo>
                <a:cubicBezTo>
                  <a:pt x="14288" y="5283"/>
                  <a:pt x="14288" y="5301"/>
                  <a:pt x="14300" y="5312"/>
                </a:cubicBezTo>
                <a:cubicBezTo>
                  <a:pt x="14306" y="5312"/>
                  <a:pt x="14312" y="5318"/>
                  <a:pt x="14312" y="5318"/>
                </a:cubicBezTo>
                <a:cubicBezTo>
                  <a:pt x="14318" y="5324"/>
                  <a:pt x="14318" y="5324"/>
                  <a:pt x="14324" y="5330"/>
                </a:cubicBezTo>
                <a:cubicBezTo>
                  <a:pt x="14330" y="5330"/>
                  <a:pt x="14341" y="5330"/>
                  <a:pt x="14347" y="5330"/>
                </a:cubicBezTo>
                <a:cubicBezTo>
                  <a:pt x="14359" y="5330"/>
                  <a:pt x="14359" y="5330"/>
                  <a:pt x="14359" y="5330"/>
                </a:cubicBezTo>
                <a:cubicBezTo>
                  <a:pt x="14365" y="5330"/>
                  <a:pt x="14365" y="5330"/>
                  <a:pt x="14371" y="5330"/>
                </a:cubicBezTo>
                <a:cubicBezTo>
                  <a:pt x="14377" y="5324"/>
                  <a:pt x="14371" y="5318"/>
                  <a:pt x="14377" y="5318"/>
                </a:cubicBezTo>
                <a:cubicBezTo>
                  <a:pt x="14377" y="5312"/>
                  <a:pt x="14383" y="5312"/>
                  <a:pt x="14389" y="5312"/>
                </a:cubicBezTo>
                <a:cubicBezTo>
                  <a:pt x="14395" y="5312"/>
                  <a:pt x="14395" y="5307"/>
                  <a:pt x="14401" y="5307"/>
                </a:cubicBezTo>
                <a:cubicBezTo>
                  <a:pt x="14407" y="5307"/>
                  <a:pt x="14413" y="5307"/>
                  <a:pt x="14424" y="5301"/>
                </a:cubicBezTo>
                <a:cubicBezTo>
                  <a:pt x="14424" y="5289"/>
                  <a:pt x="14424" y="5289"/>
                  <a:pt x="14424" y="5289"/>
                </a:cubicBezTo>
                <a:cubicBezTo>
                  <a:pt x="14424" y="5277"/>
                  <a:pt x="14424" y="5277"/>
                  <a:pt x="14424" y="5277"/>
                </a:cubicBezTo>
                <a:cubicBezTo>
                  <a:pt x="14424" y="5277"/>
                  <a:pt x="14430" y="5271"/>
                  <a:pt x="14430" y="5265"/>
                </a:cubicBezTo>
                <a:cubicBezTo>
                  <a:pt x="14448" y="5271"/>
                  <a:pt x="14460" y="5271"/>
                  <a:pt x="14466" y="5283"/>
                </a:cubicBezTo>
                <a:cubicBezTo>
                  <a:pt x="14472" y="5283"/>
                  <a:pt x="14472" y="5289"/>
                  <a:pt x="14472" y="5295"/>
                </a:cubicBezTo>
                <a:cubicBezTo>
                  <a:pt x="14478" y="5301"/>
                  <a:pt x="14478" y="5301"/>
                  <a:pt x="14478" y="5307"/>
                </a:cubicBezTo>
                <a:cubicBezTo>
                  <a:pt x="14484" y="5312"/>
                  <a:pt x="14484" y="5318"/>
                  <a:pt x="14490" y="5330"/>
                </a:cubicBezTo>
                <a:cubicBezTo>
                  <a:pt x="14490" y="5342"/>
                  <a:pt x="14490" y="5348"/>
                  <a:pt x="14496" y="5366"/>
                </a:cubicBezTo>
                <a:cubicBezTo>
                  <a:pt x="14496" y="5366"/>
                  <a:pt x="14496" y="5372"/>
                  <a:pt x="14502" y="5378"/>
                </a:cubicBezTo>
                <a:cubicBezTo>
                  <a:pt x="14502" y="5384"/>
                  <a:pt x="14507" y="5384"/>
                  <a:pt x="14507" y="5390"/>
                </a:cubicBezTo>
                <a:cubicBezTo>
                  <a:pt x="14507" y="5390"/>
                  <a:pt x="14519" y="5390"/>
                  <a:pt x="14519" y="5396"/>
                </a:cubicBezTo>
                <a:cubicBezTo>
                  <a:pt x="14519" y="5396"/>
                  <a:pt x="14519" y="5401"/>
                  <a:pt x="14519" y="5407"/>
                </a:cubicBezTo>
                <a:cubicBezTo>
                  <a:pt x="14519" y="5419"/>
                  <a:pt x="14502" y="5425"/>
                  <a:pt x="14502" y="5443"/>
                </a:cubicBezTo>
                <a:cubicBezTo>
                  <a:pt x="14502" y="5449"/>
                  <a:pt x="14507" y="5455"/>
                  <a:pt x="14507" y="5455"/>
                </a:cubicBezTo>
                <a:cubicBezTo>
                  <a:pt x="14507" y="5461"/>
                  <a:pt x="14513" y="5467"/>
                  <a:pt x="14513" y="5467"/>
                </a:cubicBezTo>
                <a:cubicBezTo>
                  <a:pt x="14513" y="5473"/>
                  <a:pt x="14519" y="5473"/>
                  <a:pt x="14525" y="5478"/>
                </a:cubicBezTo>
                <a:cubicBezTo>
                  <a:pt x="14531" y="5485"/>
                  <a:pt x="14531" y="5490"/>
                  <a:pt x="14543" y="5496"/>
                </a:cubicBezTo>
                <a:cubicBezTo>
                  <a:pt x="14543" y="5502"/>
                  <a:pt x="14549" y="5502"/>
                  <a:pt x="14555" y="5508"/>
                </a:cubicBezTo>
                <a:cubicBezTo>
                  <a:pt x="14555" y="5514"/>
                  <a:pt x="14561" y="5520"/>
                  <a:pt x="14561" y="5526"/>
                </a:cubicBezTo>
                <a:cubicBezTo>
                  <a:pt x="14561" y="5532"/>
                  <a:pt x="14555" y="5538"/>
                  <a:pt x="14555" y="5550"/>
                </a:cubicBezTo>
                <a:cubicBezTo>
                  <a:pt x="14555" y="5556"/>
                  <a:pt x="14561" y="5562"/>
                  <a:pt x="14561" y="5573"/>
                </a:cubicBezTo>
                <a:cubicBezTo>
                  <a:pt x="14561" y="5585"/>
                  <a:pt x="14555" y="5591"/>
                  <a:pt x="14543" y="5597"/>
                </a:cubicBezTo>
                <a:cubicBezTo>
                  <a:pt x="14543" y="5597"/>
                  <a:pt x="14537" y="5597"/>
                  <a:pt x="14531" y="5603"/>
                </a:cubicBezTo>
                <a:cubicBezTo>
                  <a:pt x="14531" y="5603"/>
                  <a:pt x="14525" y="5603"/>
                  <a:pt x="14519" y="5603"/>
                </a:cubicBezTo>
                <a:cubicBezTo>
                  <a:pt x="14519" y="5609"/>
                  <a:pt x="14519" y="5615"/>
                  <a:pt x="14513" y="5615"/>
                </a:cubicBezTo>
                <a:cubicBezTo>
                  <a:pt x="14513" y="5621"/>
                  <a:pt x="14513" y="5627"/>
                  <a:pt x="14513" y="5627"/>
                </a:cubicBezTo>
                <a:cubicBezTo>
                  <a:pt x="14513" y="5639"/>
                  <a:pt x="14513" y="5651"/>
                  <a:pt x="14513" y="5662"/>
                </a:cubicBezTo>
                <a:cubicBezTo>
                  <a:pt x="14513" y="5674"/>
                  <a:pt x="14513" y="5674"/>
                  <a:pt x="14513" y="5674"/>
                </a:cubicBezTo>
                <a:cubicBezTo>
                  <a:pt x="14513" y="5680"/>
                  <a:pt x="14507" y="5686"/>
                  <a:pt x="14507" y="5698"/>
                </a:cubicBezTo>
                <a:cubicBezTo>
                  <a:pt x="14507" y="5704"/>
                  <a:pt x="14507" y="5710"/>
                  <a:pt x="14507" y="5716"/>
                </a:cubicBezTo>
                <a:cubicBezTo>
                  <a:pt x="14507" y="5728"/>
                  <a:pt x="14507" y="5733"/>
                  <a:pt x="14507" y="5745"/>
                </a:cubicBezTo>
                <a:cubicBezTo>
                  <a:pt x="14513" y="5751"/>
                  <a:pt x="14513" y="5751"/>
                  <a:pt x="14519" y="5757"/>
                </a:cubicBezTo>
                <a:cubicBezTo>
                  <a:pt x="14525" y="5757"/>
                  <a:pt x="14525" y="5757"/>
                  <a:pt x="14531" y="5763"/>
                </a:cubicBezTo>
                <a:cubicBezTo>
                  <a:pt x="14531" y="5763"/>
                  <a:pt x="14537" y="5763"/>
                  <a:pt x="14543" y="5763"/>
                </a:cubicBezTo>
                <a:cubicBezTo>
                  <a:pt x="14549" y="5769"/>
                  <a:pt x="14555" y="5781"/>
                  <a:pt x="14561" y="5787"/>
                </a:cubicBezTo>
                <a:cubicBezTo>
                  <a:pt x="14567" y="5799"/>
                  <a:pt x="14573" y="5805"/>
                  <a:pt x="14585" y="5805"/>
                </a:cubicBezTo>
                <a:cubicBezTo>
                  <a:pt x="14591" y="5810"/>
                  <a:pt x="14591" y="5810"/>
                  <a:pt x="14596" y="5810"/>
                </a:cubicBezTo>
                <a:cubicBezTo>
                  <a:pt x="14602" y="5810"/>
                  <a:pt x="14602" y="5817"/>
                  <a:pt x="14602" y="5822"/>
                </a:cubicBezTo>
                <a:cubicBezTo>
                  <a:pt x="14608" y="5828"/>
                  <a:pt x="14614" y="5828"/>
                  <a:pt x="14614" y="5834"/>
                </a:cubicBezTo>
                <a:cubicBezTo>
                  <a:pt x="14614" y="5846"/>
                  <a:pt x="14614" y="5846"/>
                  <a:pt x="14614" y="5858"/>
                </a:cubicBezTo>
                <a:cubicBezTo>
                  <a:pt x="14614" y="5870"/>
                  <a:pt x="14614" y="5876"/>
                  <a:pt x="14620" y="5882"/>
                </a:cubicBezTo>
                <a:cubicBezTo>
                  <a:pt x="14620" y="5888"/>
                  <a:pt x="14632" y="5894"/>
                  <a:pt x="14632" y="5905"/>
                </a:cubicBezTo>
                <a:cubicBezTo>
                  <a:pt x="14638" y="5911"/>
                  <a:pt x="14632" y="5911"/>
                  <a:pt x="14638" y="5917"/>
                </a:cubicBezTo>
                <a:cubicBezTo>
                  <a:pt x="14638" y="5923"/>
                  <a:pt x="14644" y="5923"/>
                  <a:pt x="14650" y="5929"/>
                </a:cubicBezTo>
                <a:cubicBezTo>
                  <a:pt x="14650" y="5941"/>
                  <a:pt x="14656" y="5947"/>
                  <a:pt x="14656" y="5959"/>
                </a:cubicBezTo>
                <a:cubicBezTo>
                  <a:pt x="14656" y="6018"/>
                  <a:pt x="14656" y="6018"/>
                  <a:pt x="14656" y="6018"/>
                </a:cubicBezTo>
                <a:cubicBezTo>
                  <a:pt x="14656" y="6024"/>
                  <a:pt x="14662" y="6024"/>
                  <a:pt x="14662" y="6030"/>
                </a:cubicBezTo>
                <a:cubicBezTo>
                  <a:pt x="14662" y="6036"/>
                  <a:pt x="14662" y="6042"/>
                  <a:pt x="14662" y="6042"/>
                </a:cubicBezTo>
                <a:cubicBezTo>
                  <a:pt x="14668" y="6048"/>
                  <a:pt x="14668" y="6054"/>
                  <a:pt x="14673" y="6054"/>
                </a:cubicBezTo>
                <a:cubicBezTo>
                  <a:pt x="14679" y="6060"/>
                  <a:pt x="14679" y="6065"/>
                  <a:pt x="14685" y="6065"/>
                </a:cubicBezTo>
                <a:cubicBezTo>
                  <a:pt x="14685" y="6071"/>
                  <a:pt x="14691" y="6071"/>
                  <a:pt x="14697" y="6071"/>
                </a:cubicBezTo>
                <a:cubicBezTo>
                  <a:pt x="14709" y="6083"/>
                  <a:pt x="14715" y="6089"/>
                  <a:pt x="14733" y="6095"/>
                </a:cubicBezTo>
                <a:cubicBezTo>
                  <a:pt x="14739" y="6101"/>
                  <a:pt x="14751" y="6101"/>
                  <a:pt x="14757" y="6107"/>
                </a:cubicBezTo>
                <a:cubicBezTo>
                  <a:pt x="14762" y="6113"/>
                  <a:pt x="14762" y="6119"/>
                  <a:pt x="14768" y="6125"/>
                </a:cubicBezTo>
                <a:cubicBezTo>
                  <a:pt x="14774" y="6131"/>
                  <a:pt x="14774" y="6137"/>
                  <a:pt x="14774" y="6137"/>
                </a:cubicBezTo>
                <a:cubicBezTo>
                  <a:pt x="14780" y="6142"/>
                  <a:pt x="14786" y="6142"/>
                  <a:pt x="14786" y="6142"/>
                </a:cubicBezTo>
                <a:cubicBezTo>
                  <a:pt x="14792" y="6142"/>
                  <a:pt x="14792" y="6142"/>
                  <a:pt x="14798" y="6142"/>
                </a:cubicBezTo>
                <a:cubicBezTo>
                  <a:pt x="14804" y="6149"/>
                  <a:pt x="14810" y="6149"/>
                  <a:pt x="14816" y="6149"/>
                </a:cubicBezTo>
                <a:cubicBezTo>
                  <a:pt x="14822" y="6154"/>
                  <a:pt x="14828" y="6154"/>
                  <a:pt x="14834" y="6154"/>
                </a:cubicBezTo>
                <a:cubicBezTo>
                  <a:pt x="14839" y="6154"/>
                  <a:pt x="14839" y="6154"/>
                  <a:pt x="14839" y="6154"/>
                </a:cubicBezTo>
                <a:cubicBezTo>
                  <a:pt x="14846" y="6154"/>
                  <a:pt x="14846" y="6149"/>
                  <a:pt x="14851" y="6149"/>
                </a:cubicBezTo>
                <a:cubicBezTo>
                  <a:pt x="14846" y="6137"/>
                  <a:pt x="14839" y="6131"/>
                  <a:pt x="14834" y="6125"/>
                </a:cubicBezTo>
                <a:cubicBezTo>
                  <a:pt x="14834" y="6119"/>
                  <a:pt x="14834" y="6113"/>
                  <a:pt x="14828" y="6113"/>
                </a:cubicBezTo>
                <a:cubicBezTo>
                  <a:pt x="14828" y="6113"/>
                  <a:pt x="14822" y="6113"/>
                  <a:pt x="14816" y="6113"/>
                </a:cubicBezTo>
                <a:cubicBezTo>
                  <a:pt x="14810" y="6101"/>
                  <a:pt x="14804" y="6095"/>
                  <a:pt x="14804" y="6089"/>
                </a:cubicBezTo>
                <a:cubicBezTo>
                  <a:pt x="14804" y="6077"/>
                  <a:pt x="14804" y="6071"/>
                  <a:pt x="14804" y="6060"/>
                </a:cubicBezTo>
                <a:cubicBezTo>
                  <a:pt x="14804" y="6060"/>
                  <a:pt x="14804" y="6054"/>
                  <a:pt x="14804" y="6048"/>
                </a:cubicBezTo>
                <a:cubicBezTo>
                  <a:pt x="14798" y="6036"/>
                  <a:pt x="14804" y="6030"/>
                  <a:pt x="14804" y="6018"/>
                </a:cubicBezTo>
                <a:cubicBezTo>
                  <a:pt x="14804" y="6012"/>
                  <a:pt x="14798" y="6006"/>
                  <a:pt x="14798" y="6006"/>
                </a:cubicBezTo>
                <a:cubicBezTo>
                  <a:pt x="14798" y="6000"/>
                  <a:pt x="14792" y="5994"/>
                  <a:pt x="14792" y="5994"/>
                </a:cubicBezTo>
                <a:cubicBezTo>
                  <a:pt x="14792" y="5988"/>
                  <a:pt x="14780" y="5988"/>
                  <a:pt x="14780" y="5983"/>
                </a:cubicBezTo>
                <a:cubicBezTo>
                  <a:pt x="14780" y="5971"/>
                  <a:pt x="14780" y="5959"/>
                  <a:pt x="14780" y="5947"/>
                </a:cubicBezTo>
                <a:cubicBezTo>
                  <a:pt x="14780" y="5935"/>
                  <a:pt x="14780" y="5935"/>
                  <a:pt x="14780" y="5935"/>
                </a:cubicBezTo>
                <a:cubicBezTo>
                  <a:pt x="14780" y="5929"/>
                  <a:pt x="14780" y="5929"/>
                  <a:pt x="14780" y="5923"/>
                </a:cubicBezTo>
                <a:cubicBezTo>
                  <a:pt x="14780" y="5911"/>
                  <a:pt x="14780" y="5911"/>
                  <a:pt x="14780" y="5911"/>
                </a:cubicBezTo>
                <a:cubicBezTo>
                  <a:pt x="14780" y="5905"/>
                  <a:pt x="14774" y="5905"/>
                  <a:pt x="14774" y="5899"/>
                </a:cubicBezTo>
                <a:cubicBezTo>
                  <a:pt x="14774" y="5876"/>
                  <a:pt x="14774" y="5876"/>
                  <a:pt x="14774" y="5876"/>
                </a:cubicBezTo>
                <a:cubicBezTo>
                  <a:pt x="14762" y="5876"/>
                  <a:pt x="14751" y="5882"/>
                  <a:pt x="14739" y="5876"/>
                </a:cubicBezTo>
                <a:cubicBezTo>
                  <a:pt x="14739" y="5870"/>
                  <a:pt x="14733" y="5870"/>
                  <a:pt x="14733" y="5864"/>
                </a:cubicBezTo>
                <a:cubicBezTo>
                  <a:pt x="14727" y="5864"/>
                  <a:pt x="14727" y="5858"/>
                  <a:pt x="14721" y="5852"/>
                </a:cubicBezTo>
                <a:cubicBezTo>
                  <a:pt x="14715" y="5852"/>
                  <a:pt x="14715" y="5852"/>
                  <a:pt x="14709" y="5846"/>
                </a:cubicBezTo>
                <a:cubicBezTo>
                  <a:pt x="14703" y="5846"/>
                  <a:pt x="14703" y="5840"/>
                  <a:pt x="14697" y="5834"/>
                </a:cubicBezTo>
                <a:cubicBezTo>
                  <a:pt x="14691" y="5834"/>
                  <a:pt x="14685" y="5828"/>
                  <a:pt x="14673" y="5828"/>
                </a:cubicBezTo>
                <a:cubicBezTo>
                  <a:pt x="14673" y="5828"/>
                  <a:pt x="14668" y="5828"/>
                  <a:pt x="14662" y="5828"/>
                </a:cubicBezTo>
                <a:cubicBezTo>
                  <a:pt x="14650" y="5822"/>
                  <a:pt x="14650" y="5817"/>
                  <a:pt x="14644" y="5810"/>
                </a:cubicBezTo>
                <a:cubicBezTo>
                  <a:pt x="14638" y="5805"/>
                  <a:pt x="14632" y="5805"/>
                  <a:pt x="14632" y="5799"/>
                </a:cubicBezTo>
                <a:cubicBezTo>
                  <a:pt x="14632" y="5793"/>
                  <a:pt x="14632" y="5793"/>
                  <a:pt x="14632" y="5787"/>
                </a:cubicBezTo>
                <a:cubicBezTo>
                  <a:pt x="14626" y="5781"/>
                  <a:pt x="14632" y="5775"/>
                  <a:pt x="14632" y="5763"/>
                </a:cubicBezTo>
                <a:cubicBezTo>
                  <a:pt x="14632" y="5763"/>
                  <a:pt x="14632" y="5757"/>
                  <a:pt x="14632" y="5751"/>
                </a:cubicBezTo>
                <a:cubicBezTo>
                  <a:pt x="14632" y="5751"/>
                  <a:pt x="14632" y="5745"/>
                  <a:pt x="14626" y="5739"/>
                </a:cubicBezTo>
                <a:cubicBezTo>
                  <a:pt x="14626" y="5739"/>
                  <a:pt x="14620" y="5739"/>
                  <a:pt x="14614" y="5733"/>
                </a:cubicBezTo>
                <a:cubicBezTo>
                  <a:pt x="14614" y="5733"/>
                  <a:pt x="14608" y="5733"/>
                  <a:pt x="14602" y="5728"/>
                </a:cubicBezTo>
                <a:cubicBezTo>
                  <a:pt x="14602" y="5722"/>
                  <a:pt x="14602" y="5716"/>
                  <a:pt x="14602" y="5710"/>
                </a:cubicBezTo>
                <a:cubicBezTo>
                  <a:pt x="14602" y="5698"/>
                  <a:pt x="14602" y="5698"/>
                  <a:pt x="14602" y="5698"/>
                </a:cubicBezTo>
                <a:cubicBezTo>
                  <a:pt x="14602" y="5692"/>
                  <a:pt x="14602" y="5686"/>
                  <a:pt x="14602" y="5686"/>
                </a:cubicBezTo>
                <a:cubicBezTo>
                  <a:pt x="14602" y="5680"/>
                  <a:pt x="14596" y="5686"/>
                  <a:pt x="14591" y="5680"/>
                </a:cubicBezTo>
                <a:cubicBezTo>
                  <a:pt x="14585" y="5680"/>
                  <a:pt x="14585" y="5680"/>
                  <a:pt x="14579" y="5674"/>
                </a:cubicBezTo>
                <a:cubicBezTo>
                  <a:pt x="14573" y="5674"/>
                  <a:pt x="14573" y="5674"/>
                  <a:pt x="14573" y="5674"/>
                </a:cubicBezTo>
                <a:cubicBezTo>
                  <a:pt x="14573" y="5615"/>
                  <a:pt x="14573" y="5615"/>
                  <a:pt x="14573" y="5615"/>
                </a:cubicBezTo>
                <a:cubicBezTo>
                  <a:pt x="14573" y="5597"/>
                  <a:pt x="14585" y="5591"/>
                  <a:pt x="14591" y="5579"/>
                </a:cubicBezTo>
                <a:cubicBezTo>
                  <a:pt x="14602" y="5567"/>
                  <a:pt x="14602" y="5556"/>
                  <a:pt x="14608" y="5544"/>
                </a:cubicBezTo>
                <a:cubicBezTo>
                  <a:pt x="14614" y="5538"/>
                  <a:pt x="14614" y="5532"/>
                  <a:pt x="14614" y="5526"/>
                </a:cubicBezTo>
                <a:cubicBezTo>
                  <a:pt x="14614" y="5520"/>
                  <a:pt x="14608" y="5514"/>
                  <a:pt x="14608" y="5502"/>
                </a:cubicBezTo>
                <a:cubicBezTo>
                  <a:pt x="14608" y="5496"/>
                  <a:pt x="14608" y="5496"/>
                  <a:pt x="14614" y="5490"/>
                </a:cubicBezTo>
                <a:cubicBezTo>
                  <a:pt x="14614" y="5485"/>
                  <a:pt x="14620" y="5485"/>
                  <a:pt x="14626" y="5478"/>
                </a:cubicBezTo>
                <a:cubicBezTo>
                  <a:pt x="14626" y="5473"/>
                  <a:pt x="14632" y="5473"/>
                  <a:pt x="14632" y="5467"/>
                </a:cubicBezTo>
                <a:cubicBezTo>
                  <a:pt x="14638" y="5467"/>
                  <a:pt x="14644" y="5467"/>
                  <a:pt x="14644" y="5467"/>
                </a:cubicBezTo>
                <a:cubicBezTo>
                  <a:pt x="14650" y="5473"/>
                  <a:pt x="14650" y="5473"/>
                  <a:pt x="14656" y="5478"/>
                </a:cubicBezTo>
                <a:cubicBezTo>
                  <a:pt x="14662" y="5478"/>
                  <a:pt x="14656" y="5485"/>
                  <a:pt x="14662" y="5490"/>
                </a:cubicBezTo>
                <a:cubicBezTo>
                  <a:pt x="14662" y="5490"/>
                  <a:pt x="14673" y="5490"/>
                  <a:pt x="14673" y="5496"/>
                </a:cubicBezTo>
                <a:cubicBezTo>
                  <a:pt x="14679" y="5502"/>
                  <a:pt x="14673" y="5514"/>
                  <a:pt x="14679" y="5520"/>
                </a:cubicBezTo>
                <a:cubicBezTo>
                  <a:pt x="14679" y="5526"/>
                  <a:pt x="14685" y="5526"/>
                  <a:pt x="14691" y="5526"/>
                </a:cubicBezTo>
                <a:cubicBezTo>
                  <a:pt x="14697" y="5532"/>
                  <a:pt x="14697" y="5532"/>
                  <a:pt x="14709" y="5532"/>
                </a:cubicBezTo>
                <a:cubicBezTo>
                  <a:pt x="14715" y="5532"/>
                  <a:pt x="14715" y="5532"/>
                  <a:pt x="14715" y="5532"/>
                </a:cubicBezTo>
                <a:cubicBezTo>
                  <a:pt x="14715" y="5532"/>
                  <a:pt x="14721" y="5526"/>
                  <a:pt x="14727" y="5526"/>
                </a:cubicBezTo>
                <a:lnTo>
                  <a:pt x="14733" y="5520"/>
                </a:lnTo>
                <a:cubicBezTo>
                  <a:pt x="14745" y="5520"/>
                  <a:pt x="14745" y="5532"/>
                  <a:pt x="14751" y="5544"/>
                </a:cubicBezTo>
                <a:cubicBezTo>
                  <a:pt x="14757" y="5550"/>
                  <a:pt x="14768" y="5556"/>
                  <a:pt x="14768" y="5567"/>
                </a:cubicBezTo>
                <a:cubicBezTo>
                  <a:pt x="14774" y="5573"/>
                  <a:pt x="14774" y="5579"/>
                  <a:pt x="14780" y="5591"/>
                </a:cubicBezTo>
                <a:cubicBezTo>
                  <a:pt x="14780" y="5597"/>
                  <a:pt x="14786" y="5603"/>
                  <a:pt x="14792" y="5615"/>
                </a:cubicBezTo>
                <a:cubicBezTo>
                  <a:pt x="14792" y="5621"/>
                  <a:pt x="14798" y="5627"/>
                  <a:pt x="14804" y="5639"/>
                </a:cubicBezTo>
                <a:cubicBezTo>
                  <a:pt x="14810" y="5644"/>
                  <a:pt x="14816" y="5651"/>
                  <a:pt x="14822" y="5656"/>
                </a:cubicBezTo>
                <a:cubicBezTo>
                  <a:pt x="14828" y="5656"/>
                  <a:pt x="14834" y="5656"/>
                  <a:pt x="14834" y="5656"/>
                </a:cubicBezTo>
                <a:cubicBezTo>
                  <a:pt x="14839" y="5656"/>
                  <a:pt x="14846" y="5656"/>
                  <a:pt x="14846" y="5656"/>
                </a:cubicBezTo>
                <a:cubicBezTo>
                  <a:pt x="14851" y="5662"/>
                  <a:pt x="14857" y="5662"/>
                  <a:pt x="14857" y="5662"/>
                </a:cubicBezTo>
                <a:cubicBezTo>
                  <a:pt x="14863" y="5662"/>
                  <a:pt x="14869" y="5662"/>
                  <a:pt x="14869" y="5662"/>
                </a:cubicBezTo>
                <a:cubicBezTo>
                  <a:pt x="14875" y="5668"/>
                  <a:pt x="14881" y="5668"/>
                  <a:pt x="14881" y="5674"/>
                </a:cubicBezTo>
                <a:cubicBezTo>
                  <a:pt x="14881" y="5686"/>
                  <a:pt x="14869" y="5692"/>
                  <a:pt x="14869" y="5698"/>
                </a:cubicBezTo>
                <a:cubicBezTo>
                  <a:pt x="14863" y="5710"/>
                  <a:pt x="14863" y="5716"/>
                  <a:pt x="14863" y="5722"/>
                </a:cubicBezTo>
                <a:cubicBezTo>
                  <a:pt x="14863" y="5739"/>
                  <a:pt x="14869" y="5751"/>
                  <a:pt x="14881" y="5769"/>
                </a:cubicBezTo>
                <a:cubicBezTo>
                  <a:pt x="14887" y="5769"/>
                  <a:pt x="14887" y="5763"/>
                  <a:pt x="14893" y="5757"/>
                </a:cubicBezTo>
                <a:cubicBezTo>
                  <a:pt x="14899" y="5751"/>
                  <a:pt x="14899" y="5745"/>
                  <a:pt x="14911" y="5733"/>
                </a:cubicBezTo>
                <a:cubicBezTo>
                  <a:pt x="14917" y="5733"/>
                  <a:pt x="14917" y="5733"/>
                  <a:pt x="14923" y="5728"/>
                </a:cubicBezTo>
                <a:cubicBezTo>
                  <a:pt x="14928" y="5722"/>
                  <a:pt x="14928" y="5722"/>
                  <a:pt x="14934" y="5716"/>
                </a:cubicBezTo>
                <a:cubicBezTo>
                  <a:pt x="14940" y="5710"/>
                  <a:pt x="14940" y="5710"/>
                  <a:pt x="14946" y="5704"/>
                </a:cubicBezTo>
                <a:cubicBezTo>
                  <a:pt x="14952" y="5704"/>
                  <a:pt x="14958" y="5698"/>
                  <a:pt x="14958" y="5698"/>
                </a:cubicBezTo>
                <a:cubicBezTo>
                  <a:pt x="14958" y="5692"/>
                  <a:pt x="14964" y="5686"/>
                  <a:pt x="14964" y="5686"/>
                </a:cubicBezTo>
                <a:cubicBezTo>
                  <a:pt x="14964" y="5680"/>
                  <a:pt x="14970" y="5680"/>
                  <a:pt x="14970" y="5674"/>
                </a:cubicBezTo>
                <a:cubicBezTo>
                  <a:pt x="14976" y="5668"/>
                  <a:pt x="14976" y="5668"/>
                  <a:pt x="14976" y="5662"/>
                </a:cubicBezTo>
                <a:cubicBezTo>
                  <a:pt x="14976" y="5656"/>
                  <a:pt x="14976" y="5656"/>
                  <a:pt x="14976" y="5651"/>
                </a:cubicBezTo>
                <a:cubicBezTo>
                  <a:pt x="14982" y="5644"/>
                  <a:pt x="14982" y="5639"/>
                  <a:pt x="14988" y="5639"/>
                </a:cubicBezTo>
                <a:cubicBezTo>
                  <a:pt x="14994" y="5639"/>
                  <a:pt x="15000" y="5644"/>
                  <a:pt x="15005" y="5644"/>
                </a:cubicBezTo>
                <a:cubicBezTo>
                  <a:pt x="15017" y="5644"/>
                  <a:pt x="15023" y="5644"/>
                  <a:pt x="15029" y="5644"/>
                </a:cubicBezTo>
                <a:cubicBezTo>
                  <a:pt x="15035" y="5639"/>
                  <a:pt x="15041" y="5639"/>
                  <a:pt x="15041" y="5633"/>
                </a:cubicBezTo>
                <a:cubicBezTo>
                  <a:pt x="15053" y="5627"/>
                  <a:pt x="15059" y="5615"/>
                  <a:pt x="15071" y="5609"/>
                </a:cubicBezTo>
                <a:cubicBezTo>
                  <a:pt x="15077" y="5603"/>
                  <a:pt x="15077" y="5597"/>
                  <a:pt x="15083" y="5597"/>
                </a:cubicBezTo>
                <a:cubicBezTo>
                  <a:pt x="15089" y="5597"/>
                  <a:pt x="15094" y="5597"/>
                  <a:pt x="15094" y="5591"/>
                </a:cubicBezTo>
                <a:cubicBezTo>
                  <a:pt x="15100" y="5591"/>
                  <a:pt x="15106" y="5591"/>
                  <a:pt x="15106" y="5585"/>
                </a:cubicBezTo>
                <a:cubicBezTo>
                  <a:pt x="15106" y="5579"/>
                  <a:pt x="15106" y="5579"/>
                  <a:pt x="15112" y="5573"/>
                </a:cubicBezTo>
                <a:cubicBezTo>
                  <a:pt x="15112" y="5567"/>
                  <a:pt x="15112" y="5562"/>
                  <a:pt x="15112" y="5550"/>
                </a:cubicBezTo>
                <a:cubicBezTo>
                  <a:pt x="15112" y="5532"/>
                  <a:pt x="15112" y="5514"/>
                  <a:pt x="15112" y="5496"/>
                </a:cubicBezTo>
                <a:cubicBezTo>
                  <a:pt x="15112" y="5455"/>
                  <a:pt x="15112" y="5455"/>
                  <a:pt x="15112" y="5455"/>
                </a:cubicBezTo>
                <a:cubicBezTo>
                  <a:pt x="15112" y="5443"/>
                  <a:pt x="15112" y="5437"/>
                  <a:pt x="15112" y="5425"/>
                </a:cubicBezTo>
                <a:cubicBezTo>
                  <a:pt x="15106" y="5413"/>
                  <a:pt x="15100" y="5407"/>
                  <a:pt x="15094" y="5390"/>
                </a:cubicBezTo>
                <a:cubicBezTo>
                  <a:pt x="15094" y="5384"/>
                  <a:pt x="15089" y="5378"/>
                  <a:pt x="15089" y="5366"/>
                </a:cubicBezTo>
                <a:cubicBezTo>
                  <a:pt x="15089" y="5354"/>
                  <a:pt x="15089" y="5348"/>
                  <a:pt x="15089" y="5342"/>
                </a:cubicBezTo>
                <a:cubicBezTo>
                  <a:pt x="15077" y="5342"/>
                  <a:pt x="15071" y="5342"/>
                  <a:pt x="15059" y="5342"/>
                </a:cubicBezTo>
                <a:cubicBezTo>
                  <a:pt x="15059" y="5336"/>
                  <a:pt x="15053" y="5336"/>
                  <a:pt x="15047" y="5336"/>
                </a:cubicBezTo>
                <a:cubicBezTo>
                  <a:pt x="15047" y="5330"/>
                  <a:pt x="15047" y="5324"/>
                  <a:pt x="15041" y="5324"/>
                </a:cubicBezTo>
                <a:cubicBezTo>
                  <a:pt x="15035" y="5312"/>
                  <a:pt x="15029" y="5307"/>
                  <a:pt x="15023" y="5295"/>
                </a:cubicBezTo>
                <a:cubicBezTo>
                  <a:pt x="15023" y="5295"/>
                  <a:pt x="15023" y="5289"/>
                  <a:pt x="15023" y="5283"/>
                </a:cubicBezTo>
                <a:cubicBezTo>
                  <a:pt x="15023" y="5283"/>
                  <a:pt x="15017" y="5283"/>
                  <a:pt x="15012" y="5283"/>
                </a:cubicBezTo>
                <a:cubicBezTo>
                  <a:pt x="15005" y="5277"/>
                  <a:pt x="15005" y="5277"/>
                  <a:pt x="15000" y="5271"/>
                </a:cubicBezTo>
                <a:cubicBezTo>
                  <a:pt x="14994" y="5265"/>
                  <a:pt x="14988" y="5265"/>
                  <a:pt x="14976" y="5259"/>
                </a:cubicBezTo>
                <a:cubicBezTo>
                  <a:pt x="14976" y="5253"/>
                  <a:pt x="14970" y="5253"/>
                  <a:pt x="14964" y="5247"/>
                </a:cubicBezTo>
                <a:cubicBezTo>
                  <a:pt x="14964" y="5247"/>
                  <a:pt x="14964" y="5241"/>
                  <a:pt x="14958" y="5235"/>
                </a:cubicBezTo>
                <a:cubicBezTo>
                  <a:pt x="14952" y="5230"/>
                  <a:pt x="14946" y="5235"/>
                  <a:pt x="14946" y="5230"/>
                </a:cubicBezTo>
                <a:cubicBezTo>
                  <a:pt x="14946" y="5224"/>
                  <a:pt x="14946" y="5212"/>
                  <a:pt x="14946" y="5206"/>
                </a:cubicBezTo>
                <a:cubicBezTo>
                  <a:pt x="14946" y="5200"/>
                  <a:pt x="14946" y="5200"/>
                  <a:pt x="14946" y="5194"/>
                </a:cubicBezTo>
                <a:cubicBezTo>
                  <a:pt x="14946" y="5188"/>
                  <a:pt x="14934" y="5188"/>
                  <a:pt x="14934" y="5188"/>
                </a:cubicBezTo>
                <a:cubicBezTo>
                  <a:pt x="14928" y="5176"/>
                  <a:pt x="14934" y="5176"/>
                  <a:pt x="14934" y="5164"/>
                </a:cubicBezTo>
                <a:cubicBezTo>
                  <a:pt x="14934" y="5158"/>
                  <a:pt x="14928" y="5152"/>
                  <a:pt x="14934" y="5146"/>
                </a:cubicBezTo>
                <a:cubicBezTo>
                  <a:pt x="14934" y="5141"/>
                  <a:pt x="14934" y="5141"/>
                  <a:pt x="14934" y="5135"/>
                </a:cubicBezTo>
                <a:cubicBezTo>
                  <a:pt x="14934" y="5129"/>
                  <a:pt x="14946" y="5129"/>
                  <a:pt x="14946" y="5123"/>
                </a:cubicBezTo>
                <a:cubicBezTo>
                  <a:pt x="14952" y="5123"/>
                  <a:pt x="14952" y="5123"/>
                  <a:pt x="14958" y="5117"/>
                </a:cubicBezTo>
                <a:cubicBezTo>
                  <a:pt x="14964" y="5111"/>
                  <a:pt x="14970" y="5117"/>
                  <a:pt x="14970" y="5111"/>
                </a:cubicBezTo>
                <a:cubicBezTo>
                  <a:pt x="14970" y="5105"/>
                  <a:pt x="14970" y="5099"/>
                  <a:pt x="14970" y="5099"/>
                </a:cubicBezTo>
                <a:cubicBezTo>
                  <a:pt x="14970" y="5093"/>
                  <a:pt x="14970" y="5087"/>
                  <a:pt x="14970" y="5081"/>
                </a:cubicBezTo>
                <a:cubicBezTo>
                  <a:pt x="14976" y="5075"/>
                  <a:pt x="14976" y="5069"/>
                  <a:pt x="14976" y="5063"/>
                </a:cubicBezTo>
                <a:cubicBezTo>
                  <a:pt x="14982" y="5058"/>
                  <a:pt x="14982" y="5058"/>
                  <a:pt x="14982" y="5052"/>
                </a:cubicBezTo>
                <a:cubicBezTo>
                  <a:pt x="14982" y="5046"/>
                  <a:pt x="14982" y="5040"/>
                  <a:pt x="14988" y="5034"/>
                </a:cubicBezTo>
                <a:cubicBezTo>
                  <a:pt x="14994" y="5034"/>
                  <a:pt x="15000" y="5034"/>
                  <a:pt x="15000" y="5034"/>
                </a:cubicBezTo>
                <a:cubicBezTo>
                  <a:pt x="15005" y="5034"/>
                  <a:pt x="15012" y="5034"/>
                  <a:pt x="15017" y="5034"/>
                </a:cubicBezTo>
                <a:cubicBezTo>
                  <a:pt x="15023" y="5034"/>
                  <a:pt x="15029" y="5028"/>
                  <a:pt x="15041" y="5022"/>
                </a:cubicBezTo>
                <a:cubicBezTo>
                  <a:pt x="15047" y="5022"/>
                  <a:pt x="15047" y="5022"/>
                  <a:pt x="15053" y="5022"/>
                </a:cubicBezTo>
                <a:cubicBezTo>
                  <a:pt x="15059" y="5022"/>
                  <a:pt x="15059" y="5010"/>
                  <a:pt x="15059" y="5010"/>
                </a:cubicBezTo>
                <a:cubicBezTo>
                  <a:pt x="15065" y="5010"/>
                  <a:pt x="15071" y="5010"/>
                  <a:pt x="15071" y="5010"/>
                </a:cubicBezTo>
                <a:cubicBezTo>
                  <a:pt x="15083" y="5010"/>
                  <a:pt x="15089" y="5010"/>
                  <a:pt x="15094" y="5010"/>
                </a:cubicBezTo>
                <a:cubicBezTo>
                  <a:pt x="15100" y="5010"/>
                  <a:pt x="15100" y="5016"/>
                  <a:pt x="15106" y="5016"/>
                </a:cubicBezTo>
                <a:cubicBezTo>
                  <a:pt x="15118" y="5016"/>
                  <a:pt x="15130" y="5010"/>
                  <a:pt x="15142" y="5010"/>
                </a:cubicBezTo>
                <a:cubicBezTo>
                  <a:pt x="15142" y="5028"/>
                  <a:pt x="15142" y="5028"/>
                  <a:pt x="15142" y="5028"/>
                </a:cubicBezTo>
                <a:lnTo>
                  <a:pt x="15136" y="5034"/>
                </a:lnTo>
                <a:cubicBezTo>
                  <a:pt x="15136" y="5099"/>
                  <a:pt x="15136" y="5099"/>
                  <a:pt x="15136" y="5099"/>
                </a:cubicBezTo>
                <a:cubicBezTo>
                  <a:pt x="15136" y="5105"/>
                  <a:pt x="15136" y="5111"/>
                  <a:pt x="15130" y="5111"/>
                </a:cubicBezTo>
                <a:cubicBezTo>
                  <a:pt x="15124" y="5111"/>
                  <a:pt x="15124" y="5117"/>
                  <a:pt x="15118" y="5117"/>
                </a:cubicBezTo>
                <a:cubicBezTo>
                  <a:pt x="15112" y="5117"/>
                  <a:pt x="15112" y="5117"/>
                  <a:pt x="15106" y="5117"/>
                </a:cubicBezTo>
                <a:cubicBezTo>
                  <a:pt x="15100" y="5117"/>
                  <a:pt x="15100" y="5123"/>
                  <a:pt x="15094" y="5123"/>
                </a:cubicBezTo>
                <a:cubicBezTo>
                  <a:pt x="15089" y="5129"/>
                  <a:pt x="15089" y="5135"/>
                  <a:pt x="15089" y="5135"/>
                </a:cubicBezTo>
                <a:cubicBezTo>
                  <a:pt x="15083" y="5141"/>
                  <a:pt x="15077" y="5146"/>
                  <a:pt x="15077" y="5152"/>
                </a:cubicBezTo>
                <a:cubicBezTo>
                  <a:pt x="15077" y="5158"/>
                  <a:pt x="15077" y="5164"/>
                  <a:pt x="15077" y="5170"/>
                </a:cubicBezTo>
                <a:cubicBezTo>
                  <a:pt x="15083" y="5176"/>
                  <a:pt x="15077" y="5182"/>
                  <a:pt x="15083" y="5188"/>
                </a:cubicBezTo>
                <a:cubicBezTo>
                  <a:pt x="15083" y="5188"/>
                  <a:pt x="15089" y="5188"/>
                  <a:pt x="15094" y="5188"/>
                </a:cubicBezTo>
                <a:cubicBezTo>
                  <a:pt x="15183" y="5188"/>
                  <a:pt x="15183" y="5188"/>
                  <a:pt x="15183" y="5188"/>
                </a:cubicBezTo>
                <a:cubicBezTo>
                  <a:pt x="15183" y="5176"/>
                  <a:pt x="15183" y="5164"/>
                  <a:pt x="15189" y="5152"/>
                </a:cubicBezTo>
                <a:cubicBezTo>
                  <a:pt x="15189" y="5146"/>
                  <a:pt x="15189" y="5141"/>
                  <a:pt x="15195" y="5141"/>
                </a:cubicBezTo>
                <a:cubicBezTo>
                  <a:pt x="15195" y="5135"/>
                  <a:pt x="15201" y="5135"/>
                  <a:pt x="15201" y="5129"/>
                </a:cubicBezTo>
                <a:cubicBezTo>
                  <a:pt x="15201" y="5123"/>
                  <a:pt x="15201" y="5123"/>
                  <a:pt x="15201" y="5117"/>
                </a:cubicBezTo>
                <a:cubicBezTo>
                  <a:pt x="15201" y="5111"/>
                  <a:pt x="15201" y="5105"/>
                  <a:pt x="15201" y="5105"/>
                </a:cubicBezTo>
                <a:cubicBezTo>
                  <a:pt x="15195" y="5093"/>
                  <a:pt x="15189" y="5099"/>
                  <a:pt x="15178" y="5093"/>
                </a:cubicBezTo>
                <a:cubicBezTo>
                  <a:pt x="15178" y="5028"/>
                  <a:pt x="15178" y="5028"/>
                  <a:pt x="15178" y="5028"/>
                </a:cubicBezTo>
                <a:cubicBezTo>
                  <a:pt x="15189" y="5028"/>
                  <a:pt x="15195" y="5028"/>
                  <a:pt x="15201" y="5028"/>
                </a:cubicBezTo>
                <a:cubicBezTo>
                  <a:pt x="15213" y="5028"/>
                  <a:pt x="15213" y="5028"/>
                  <a:pt x="15213" y="5028"/>
                </a:cubicBezTo>
                <a:cubicBezTo>
                  <a:pt x="15219" y="5028"/>
                  <a:pt x="15225" y="5022"/>
                  <a:pt x="15225" y="5022"/>
                </a:cubicBezTo>
                <a:cubicBezTo>
                  <a:pt x="15231" y="5016"/>
                  <a:pt x="15231" y="5010"/>
                  <a:pt x="15237" y="5010"/>
                </a:cubicBezTo>
                <a:cubicBezTo>
                  <a:pt x="15243" y="5004"/>
                  <a:pt x="15243" y="4998"/>
                  <a:pt x="15249" y="4998"/>
                </a:cubicBezTo>
                <a:cubicBezTo>
                  <a:pt x="15255" y="4998"/>
                  <a:pt x="15266" y="4998"/>
                  <a:pt x="15272" y="4992"/>
                </a:cubicBezTo>
                <a:cubicBezTo>
                  <a:pt x="15278" y="4992"/>
                  <a:pt x="15290" y="4992"/>
                  <a:pt x="15296" y="4992"/>
                </a:cubicBezTo>
                <a:cubicBezTo>
                  <a:pt x="15308" y="4992"/>
                  <a:pt x="15308" y="4992"/>
                  <a:pt x="15308" y="4992"/>
                </a:cubicBezTo>
                <a:cubicBezTo>
                  <a:pt x="15314" y="4992"/>
                  <a:pt x="15320" y="4992"/>
                  <a:pt x="15320" y="4992"/>
                </a:cubicBezTo>
                <a:cubicBezTo>
                  <a:pt x="15332" y="4992"/>
                  <a:pt x="15337" y="4998"/>
                  <a:pt x="15344" y="4998"/>
                </a:cubicBezTo>
                <a:cubicBezTo>
                  <a:pt x="15349" y="4998"/>
                  <a:pt x="15349" y="4998"/>
                  <a:pt x="15355" y="4998"/>
                </a:cubicBezTo>
                <a:cubicBezTo>
                  <a:pt x="15361" y="4998"/>
                  <a:pt x="15361" y="4992"/>
                  <a:pt x="15367" y="4992"/>
                </a:cubicBezTo>
                <a:cubicBezTo>
                  <a:pt x="15373" y="4986"/>
                  <a:pt x="15373" y="4980"/>
                  <a:pt x="15373" y="4980"/>
                </a:cubicBezTo>
                <a:cubicBezTo>
                  <a:pt x="15379" y="4975"/>
                  <a:pt x="15379" y="4975"/>
                  <a:pt x="15379" y="4969"/>
                </a:cubicBezTo>
                <a:cubicBezTo>
                  <a:pt x="15391" y="4969"/>
                  <a:pt x="15397" y="4969"/>
                  <a:pt x="15403" y="4969"/>
                </a:cubicBezTo>
                <a:cubicBezTo>
                  <a:pt x="15409" y="4969"/>
                  <a:pt x="15409" y="4963"/>
                  <a:pt x="15415" y="4963"/>
                </a:cubicBezTo>
                <a:cubicBezTo>
                  <a:pt x="15421" y="4963"/>
                  <a:pt x="15426" y="4963"/>
                  <a:pt x="15438" y="4963"/>
                </a:cubicBezTo>
                <a:cubicBezTo>
                  <a:pt x="15444" y="4963"/>
                  <a:pt x="15444" y="4963"/>
                  <a:pt x="15450" y="4963"/>
                </a:cubicBezTo>
                <a:cubicBezTo>
                  <a:pt x="15450" y="4957"/>
                  <a:pt x="15456" y="4963"/>
                  <a:pt x="15462" y="4963"/>
                </a:cubicBezTo>
                <a:cubicBezTo>
                  <a:pt x="15468" y="4957"/>
                  <a:pt x="15468" y="4951"/>
                  <a:pt x="15468" y="4951"/>
                </a:cubicBezTo>
                <a:cubicBezTo>
                  <a:pt x="15474" y="4945"/>
                  <a:pt x="15474" y="4939"/>
                  <a:pt x="15480" y="4939"/>
                </a:cubicBezTo>
                <a:cubicBezTo>
                  <a:pt x="15486" y="4939"/>
                  <a:pt x="15486" y="4939"/>
                  <a:pt x="15492" y="4939"/>
                </a:cubicBezTo>
                <a:cubicBezTo>
                  <a:pt x="15498" y="4933"/>
                  <a:pt x="15498" y="4933"/>
                  <a:pt x="15504" y="4927"/>
                </a:cubicBezTo>
                <a:cubicBezTo>
                  <a:pt x="15510" y="4927"/>
                  <a:pt x="15510" y="4927"/>
                  <a:pt x="15515" y="4921"/>
                </a:cubicBezTo>
                <a:cubicBezTo>
                  <a:pt x="15515" y="4921"/>
                  <a:pt x="15515" y="4915"/>
                  <a:pt x="15521" y="4909"/>
                </a:cubicBezTo>
                <a:cubicBezTo>
                  <a:pt x="15527" y="4909"/>
                  <a:pt x="15527" y="4903"/>
                  <a:pt x="15527" y="4897"/>
                </a:cubicBezTo>
                <a:cubicBezTo>
                  <a:pt x="15533" y="4897"/>
                  <a:pt x="15539" y="4892"/>
                  <a:pt x="15539" y="4892"/>
                </a:cubicBezTo>
                <a:cubicBezTo>
                  <a:pt x="15545" y="4886"/>
                  <a:pt x="15545" y="4886"/>
                  <a:pt x="15551" y="4886"/>
                </a:cubicBezTo>
                <a:cubicBezTo>
                  <a:pt x="15557" y="4886"/>
                  <a:pt x="15563" y="4886"/>
                  <a:pt x="15563" y="4886"/>
                </a:cubicBezTo>
                <a:cubicBezTo>
                  <a:pt x="15569" y="4880"/>
                  <a:pt x="15569" y="4886"/>
                  <a:pt x="15575" y="4886"/>
                </a:cubicBezTo>
                <a:cubicBezTo>
                  <a:pt x="15587" y="4880"/>
                  <a:pt x="15592" y="4874"/>
                  <a:pt x="15598" y="4868"/>
                </a:cubicBezTo>
                <a:cubicBezTo>
                  <a:pt x="15604" y="4868"/>
                  <a:pt x="15598" y="4862"/>
                  <a:pt x="15604" y="4856"/>
                </a:cubicBezTo>
                <a:cubicBezTo>
                  <a:pt x="15604" y="4856"/>
                  <a:pt x="15610" y="4856"/>
                  <a:pt x="15616" y="4850"/>
                </a:cubicBezTo>
                <a:cubicBezTo>
                  <a:pt x="15622" y="4850"/>
                  <a:pt x="15622" y="4844"/>
                  <a:pt x="15628" y="4838"/>
                </a:cubicBezTo>
                <a:cubicBezTo>
                  <a:pt x="15628" y="4838"/>
                  <a:pt x="15634" y="4832"/>
                  <a:pt x="15634" y="4826"/>
                </a:cubicBezTo>
                <a:cubicBezTo>
                  <a:pt x="15640" y="4826"/>
                  <a:pt x="15640" y="4820"/>
                  <a:pt x="15646" y="4814"/>
                </a:cubicBezTo>
                <a:cubicBezTo>
                  <a:pt x="15646" y="4814"/>
                  <a:pt x="15646" y="4809"/>
                  <a:pt x="15646" y="4803"/>
                </a:cubicBezTo>
                <a:lnTo>
                  <a:pt x="15652" y="4797"/>
                </a:lnTo>
                <a:cubicBezTo>
                  <a:pt x="15658" y="4785"/>
                  <a:pt x="15670" y="4785"/>
                  <a:pt x="15676" y="4773"/>
                </a:cubicBezTo>
                <a:cubicBezTo>
                  <a:pt x="15681" y="4761"/>
                  <a:pt x="15687" y="4749"/>
                  <a:pt x="15693" y="4737"/>
                </a:cubicBezTo>
                <a:cubicBezTo>
                  <a:pt x="15693" y="4731"/>
                  <a:pt x="15693" y="4731"/>
                  <a:pt x="15693" y="4726"/>
                </a:cubicBezTo>
                <a:cubicBezTo>
                  <a:pt x="15699" y="4720"/>
                  <a:pt x="15705" y="4720"/>
                  <a:pt x="15705" y="4714"/>
                </a:cubicBezTo>
                <a:cubicBezTo>
                  <a:pt x="15711" y="4708"/>
                  <a:pt x="15711" y="4708"/>
                  <a:pt x="15717" y="4702"/>
                </a:cubicBezTo>
                <a:cubicBezTo>
                  <a:pt x="15717" y="4696"/>
                  <a:pt x="15723" y="4696"/>
                  <a:pt x="15729" y="4690"/>
                </a:cubicBezTo>
                <a:cubicBezTo>
                  <a:pt x="15735" y="4690"/>
                  <a:pt x="15741" y="4684"/>
                  <a:pt x="15741" y="4684"/>
                </a:cubicBezTo>
                <a:cubicBezTo>
                  <a:pt x="15747" y="4678"/>
                  <a:pt x="15753" y="4678"/>
                  <a:pt x="15753" y="4672"/>
                </a:cubicBezTo>
                <a:cubicBezTo>
                  <a:pt x="15753" y="4666"/>
                  <a:pt x="15753" y="4660"/>
                  <a:pt x="15753" y="4654"/>
                </a:cubicBezTo>
                <a:cubicBezTo>
                  <a:pt x="15759" y="4654"/>
                  <a:pt x="15759" y="4648"/>
                  <a:pt x="15759" y="4642"/>
                </a:cubicBezTo>
                <a:cubicBezTo>
                  <a:pt x="15759" y="4637"/>
                  <a:pt x="15759" y="4637"/>
                  <a:pt x="15759" y="4631"/>
                </a:cubicBezTo>
                <a:cubicBezTo>
                  <a:pt x="15759" y="4631"/>
                  <a:pt x="15764" y="4625"/>
                  <a:pt x="15764" y="4619"/>
                </a:cubicBezTo>
                <a:cubicBezTo>
                  <a:pt x="15764" y="4619"/>
                  <a:pt x="15764" y="4613"/>
                  <a:pt x="15764" y="4607"/>
                </a:cubicBezTo>
                <a:cubicBezTo>
                  <a:pt x="15770" y="4601"/>
                  <a:pt x="15776" y="4601"/>
                  <a:pt x="15782" y="4601"/>
                </a:cubicBezTo>
                <a:cubicBezTo>
                  <a:pt x="15788" y="4595"/>
                  <a:pt x="15794" y="4589"/>
                  <a:pt x="15800" y="4577"/>
                </a:cubicBezTo>
                <a:cubicBezTo>
                  <a:pt x="15806" y="4565"/>
                  <a:pt x="15818" y="4560"/>
                  <a:pt x="15818" y="4548"/>
                </a:cubicBezTo>
                <a:cubicBezTo>
                  <a:pt x="15818" y="4536"/>
                  <a:pt x="15812" y="4536"/>
                  <a:pt x="15812" y="4530"/>
                </a:cubicBezTo>
                <a:cubicBezTo>
                  <a:pt x="15806" y="4524"/>
                  <a:pt x="15806" y="4518"/>
                  <a:pt x="15800" y="4518"/>
                </a:cubicBezTo>
                <a:cubicBezTo>
                  <a:pt x="15800" y="4518"/>
                  <a:pt x="15794" y="4518"/>
                  <a:pt x="15788" y="4518"/>
                </a:cubicBezTo>
                <a:cubicBezTo>
                  <a:pt x="15782" y="4518"/>
                  <a:pt x="15776" y="4518"/>
                  <a:pt x="15764" y="4512"/>
                </a:cubicBezTo>
                <a:cubicBezTo>
                  <a:pt x="15764" y="4506"/>
                  <a:pt x="15764" y="4500"/>
                  <a:pt x="15764" y="4494"/>
                </a:cubicBezTo>
                <a:cubicBezTo>
                  <a:pt x="15764" y="4488"/>
                  <a:pt x="15764" y="4482"/>
                  <a:pt x="15764" y="4482"/>
                </a:cubicBezTo>
                <a:cubicBezTo>
                  <a:pt x="15764" y="4476"/>
                  <a:pt x="15764" y="4471"/>
                  <a:pt x="15764" y="4471"/>
                </a:cubicBezTo>
                <a:cubicBezTo>
                  <a:pt x="15788" y="4471"/>
                  <a:pt x="15788" y="4471"/>
                  <a:pt x="15788" y="4471"/>
                </a:cubicBezTo>
                <a:cubicBezTo>
                  <a:pt x="15788" y="4465"/>
                  <a:pt x="15788" y="4459"/>
                  <a:pt x="15788" y="4459"/>
                </a:cubicBezTo>
                <a:cubicBezTo>
                  <a:pt x="15782" y="4453"/>
                  <a:pt x="15776" y="4453"/>
                  <a:pt x="15776" y="4447"/>
                </a:cubicBezTo>
                <a:cubicBezTo>
                  <a:pt x="15776" y="4435"/>
                  <a:pt x="15782" y="4423"/>
                  <a:pt x="15776" y="4411"/>
                </a:cubicBezTo>
                <a:cubicBezTo>
                  <a:pt x="15776" y="4405"/>
                  <a:pt x="15776" y="4405"/>
                  <a:pt x="15776" y="4399"/>
                </a:cubicBezTo>
                <a:cubicBezTo>
                  <a:pt x="15776" y="4394"/>
                  <a:pt x="15770" y="4394"/>
                  <a:pt x="15764" y="4387"/>
                </a:cubicBezTo>
                <a:cubicBezTo>
                  <a:pt x="15764" y="4382"/>
                  <a:pt x="15759" y="4387"/>
                  <a:pt x="15753" y="4382"/>
                </a:cubicBezTo>
                <a:cubicBezTo>
                  <a:pt x="15753" y="4370"/>
                  <a:pt x="15759" y="4358"/>
                  <a:pt x="15759" y="4346"/>
                </a:cubicBezTo>
                <a:cubicBezTo>
                  <a:pt x="15759" y="4334"/>
                  <a:pt x="15753" y="4322"/>
                  <a:pt x="15747" y="4310"/>
                </a:cubicBezTo>
                <a:cubicBezTo>
                  <a:pt x="15747" y="4305"/>
                  <a:pt x="15741" y="4299"/>
                  <a:pt x="15735" y="4287"/>
                </a:cubicBezTo>
                <a:cubicBezTo>
                  <a:pt x="15723" y="4281"/>
                  <a:pt x="15723" y="4269"/>
                  <a:pt x="15711" y="4263"/>
                </a:cubicBezTo>
                <a:cubicBezTo>
                  <a:pt x="15705" y="4263"/>
                  <a:pt x="15705" y="4257"/>
                  <a:pt x="15699" y="4257"/>
                </a:cubicBezTo>
                <a:cubicBezTo>
                  <a:pt x="15693" y="4251"/>
                  <a:pt x="15687" y="4257"/>
                  <a:pt x="15681" y="4257"/>
                </a:cubicBezTo>
                <a:cubicBezTo>
                  <a:pt x="15681" y="4251"/>
                  <a:pt x="15676" y="4251"/>
                  <a:pt x="15670" y="4245"/>
                </a:cubicBezTo>
                <a:cubicBezTo>
                  <a:pt x="15670" y="4245"/>
                  <a:pt x="15670" y="4239"/>
                  <a:pt x="15670" y="4233"/>
                </a:cubicBezTo>
                <a:cubicBezTo>
                  <a:pt x="15670" y="4221"/>
                  <a:pt x="15670" y="4221"/>
                  <a:pt x="15670" y="4221"/>
                </a:cubicBezTo>
                <a:cubicBezTo>
                  <a:pt x="15670" y="4216"/>
                  <a:pt x="15676" y="4216"/>
                  <a:pt x="15676" y="4210"/>
                </a:cubicBezTo>
                <a:cubicBezTo>
                  <a:pt x="15681" y="4204"/>
                  <a:pt x="15687" y="4204"/>
                  <a:pt x="15687" y="4198"/>
                </a:cubicBezTo>
                <a:cubicBezTo>
                  <a:pt x="15693" y="4198"/>
                  <a:pt x="15699" y="4198"/>
                  <a:pt x="15699" y="4192"/>
                </a:cubicBezTo>
                <a:cubicBezTo>
                  <a:pt x="15699" y="4186"/>
                  <a:pt x="15699" y="4180"/>
                  <a:pt x="15699" y="4168"/>
                </a:cubicBezTo>
                <a:cubicBezTo>
                  <a:pt x="15699" y="4144"/>
                  <a:pt x="15699" y="4144"/>
                  <a:pt x="15699" y="4144"/>
                </a:cubicBezTo>
                <a:cubicBezTo>
                  <a:pt x="15735" y="4144"/>
                  <a:pt x="15735" y="4144"/>
                  <a:pt x="15735" y="4144"/>
                </a:cubicBezTo>
                <a:cubicBezTo>
                  <a:pt x="15735" y="4144"/>
                  <a:pt x="15741" y="4144"/>
                  <a:pt x="15741" y="4139"/>
                </a:cubicBezTo>
                <a:cubicBezTo>
                  <a:pt x="15747" y="4133"/>
                  <a:pt x="15747" y="4133"/>
                  <a:pt x="15753" y="4127"/>
                </a:cubicBezTo>
                <a:cubicBezTo>
                  <a:pt x="15753" y="4121"/>
                  <a:pt x="15753" y="4115"/>
                  <a:pt x="15759" y="4115"/>
                </a:cubicBezTo>
                <a:cubicBezTo>
                  <a:pt x="15759" y="4115"/>
                  <a:pt x="15764" y="4115"/>
                  <a:pt x="15770" y="4115"/>
                </a:cubicBezTo>
                <a:cubicBezTo>
                  <a:pt x="15770" y="4115"/>
                  <a:pt x="15776" y="4115"/>
                  <a:pt x="15782" y="4115"/>
                </a:cubicBezTo>
                <a:cubicBezTo>
                  <a:pt x="15782" y="4115"/>
                  <a:pt x="15788" y="4109"/>
                  <a:pt x="15794" y="4109"/>
                </a:cubicBezTo>
                <a:cubicBezTo>
                  <a:pt x="15806" y="4109"/>
                  <a:pt x="15806" y="4109"/>
                  <a:pt x="15806" y="4109"/>
                </a:cubicBezTo>
                <a:cubicBezTo>
                  <a:pt x="15818" y="4109"/>
                  <a:pt x="15824" y="4109"/>
                  <a:pt x="15836" y="4109"/>
                </a:cubicBezTo>
                <a:cubicBezTo>
                  <a:pt x="15842" y="4097"/>
                  <a:pt x="15842" y="4091"/>
                  <a:pt x="15842" y="4079"/>
                </a:cubicBezTo>
                <a:lnTo>
                  <a:pt x="15836" y="4073"/>
                </a:lnTo>
                <a:cubicBezTo>
                  <a:pt x="15782" y="4073"/>
                  <a:pt x="15782" y="4073"/>
                  <a:pt x="15782" y="4073"/>
                </a:cubicBezTo>
                <a:cubicBezTo>
                  <a:pt x="15776" y="4067"/>
                  <a:pt x="15776" y="4062"/>
                  <a:pt x="15776" y="4062"/>
                </a:cubicBezTo>
                <a:cubicBezTo>
                  <a:pt x="15770" y="4050"/>
                  <a:pt x="15764" y="4044"/>
                  <a:pt x="15759" y="4038"/>
                </a:cubicBezTo>
                <a:cubicBezTo>
                  <a:pt x="15717" y="4038"/>
                  <a:pt x="15717" y="4038"/>
                  <a:pt x="15717" y="4038"/>
                </a:cubicBezTo>
                <a:cubicBezTo>
                  <a:pt x="15717" y="4044"/>
                  <a:pt x="15711" y="4050"/>
                  <a:pt x="15711" y="4062"/>
                </a:cubicBezTo>
                <a:cubicBezTo>
                  <a:pt x="15711" y="4067"/>
                  <a:pt x="15711" y="4067"/>
                  <a:pt x="15711" y="4073"/>
                </a:cubicBezTo>
                <a:lnTo>
                  <a:pt x="15705" y="4079"/>
                </a:lnTo>
                <a:cubicBezTo>
                  <a:pt x="15699" y="4079"/>
                  <a:pt x="15699" y="4085"/>
                  <a:pt x="15693" y="4085"/>
                </a:cubicBezTo>
                <a:cubicBezTo>
                  <a:pt x="15693" y="4085"/>
                  <a:pt x="15687" y="4079"/>
                  <a:pt x="15681" y="4079"/>
                </a:cubicBezTo>
                <a:cubicBezTo>
                  <a:pt x="15681" y="4079"/>
                  <a:pt x="15676" y="4079"/>
                  <a:pt x="15670" y="4079"/>
                </a:cubicBezTo>
                <a:cubicBezTo>
                  <a:pt x="15670" y="4020"/>
                  <a:pt x="15670" y="4020"/>
                  <a:pt x="15670" y="4020"/>
                </a:cubicBezTo>
                <a:cubicBezTo>
                  <a:pt x="15598" y="4020"/>
                  <a:pt x="15598" y="4020"/>
                  <a:pt x="15598" y="4020"/>
                </a:cubicBezTo>
                <a:cubicBezTo>
                  <a:pt x="15587" y="4020"/>
                  <a:pt x="15581" y="4008"/>
                  <a:pt x="15581" y="3996"/>
                </a:cubicBezTo>
                <a:cubicBezTo>
                  <a:pt x="15581" y="3984"/>
                  <a:pt x="15581" y="3978"/>
                  <a:pt x="15581" y="3973"/>
                </a:cubicBezTo>
                <a:cubicBezTo>
                  <a:pt x="15581" y="3973"/>
                  <a:pt x="15587" y="3967"/>
                  <a:pt x="15587" y="3961"/>
                </a:cubicBezTo>
                <a:cubicBezTo>
                  <a:pt x="15592" y="3961"/>
                  <a:pt x="15592" y="3955"/>
                  <a:pt x="15598" y="3955"/>
                </a:cubicBezTo>
                <a:cubicBezTo>
                  <a:pt x="15604" y="3949"/>
                  <a:pt x="15610" y="3949"/>
                  <a:pt x="15610" y="3949"/>
                </a:cubicBezTo>
                <a:cubicBezTo>
                  <a:pt x="15628" y="3949"/>
                  <a:pt x="15634" y="3949"/>
                  <a:pt x="15646" y="3949"/>
                </a:cubicBezTo>
                <a:cubicBezTo>
                  <a:pt x="15652" y="3949"/>
                  <a:pt x="15652" y="3949"/>
                  <a:pt x="15658" y="3949"/>
                </a:cubicBezTo>
                <a:cubicBezTo>
                  <a:pt x="15664" y="3949"/>
                  <a:pt x="15664" y="3949"/>
                  <a:pt x="15670" y="3949"/>
                </a:cubicBezTo>
                <a:cubicBezTo>
                  <a:pt x="15670" y="3943"/>
                  <a:pt x="15670" y="3937"/>
                  <a:pt x="15670" y="3937"/>
                </a:cubicBezTo>
                <a:cubicBezTo>
                  <a:pt x="15670" y="3931"/>
                  <a:pt x="15676" y="3925"/>
                  <a:pt x="15676" y="3925"/>
                </a:cubicBezTo>
                <a:cubicBezTo>
                  <a:pt x="15681" y="3919"/>
                  <a:pt x="15681" y="3913"/>
                  <a:pt x="15687" y="3913"/>
                </a:cubicBezTo>
                <a:cubicBezTo>
                  <a:pt x="15693" y="3907"/>
                  <a:pt x="15693" y="3913"/>
                  <a:pt x="15699" y="3907"/>
                </a:cubicBezTo>
                <a:cubicBezTo>
                  <a:pt x="15705" y="3907"/>
                  <a:pt x="15705" y="3901"/>
                  <a:pt x="15711" y="3901"/>
                </a:cubicBezTo>
                <a:cubicBezTo>
                  <a:pt x="15717" y="3901"/>
                  <a:pt x="15729" y="3901"/>
                  <a:pt x="15735" y="3901"/>
                </a:cubicBezTo>
                <a:cubicBezTo>
                  <a:pt x="15741" y="3901"/>
                  <a:pt x="15741" y="3901"/>
                  <a:pt x="15747" y="3901"/>
                </a:cubicBezTo>
                <a:cubicBezTo>
                  <a:pt x="15753" y="3901"/>
                  <a:pt x="15753" y="3895"/>
                  <a:pt x="15753" y="3889"/>
                </a:cubicBezTo>
                <a:cubicBezTo>
                  <a:pt x="15759" y="3889"/>
                  <a:pt x="15764" y="3884"/>
                  <a:pt x="15764" y="3884"/>
                </a:cubicBezTo>
                <a:cubicBezTo>
                  <a:pt x="15770" y="3878"/>
                  <a:pt x="15770" y="3872"/>
                  <a:pt x="15776" y="3872"/>
                </a:cubicBezTo>
                <a:cubicBezTo>
                  <a:pt x="15782" y="3866"/>
                  <a:pt x="15782" y="3860"/>
                  <a:pt x="15788" y="3860"/>
                </a:cubicBezTo>
                <a:cubicBezTo>
                  <a:pt x="15794" y="3854"/>
                  <a:pt x="15794" y="3848"/>
                  <a:pt x="15806" y="3848"/>
                </a:cubicBezTo>
                <a:cubicBezTo>
                  <a:pt x="15812" y="3848"/>
                  <a:pt x="15812" y="3848"/>
                  <a:pt x="15812" y="3848"/>
                </a:cubicBezTo>
                <a:cubicBezTo>
                  <a:pt x="15812" y="3848"/>
                  <a:pt x="15818" y="3848"/>
                  <a:pt x="15818" y="3854"/>
                </a:cubicBezTo>
                <a:cubicBezTo>
                  <a:pt x="15824" y="3866"/>
                  <a:pt x="15824" y="3866"/>
                  <a:pt x="15824" y="3866"/>
                </a:cubicBezTo>
                <a:cubicBezTo>
                  <a:pt x="15818" y="3866"/>
                  <a:pt x="15818" y="3872"/>
                  <a:pt x="15818" y="3878"/>
                </a:cubicBezTo>
                <a:cubicBezTo>
                  <a:pt x="15812" y="3878"/>
                  <a:pt x="15806" y="3878"/>
                  <a:pt x="15806" y="3884"/>
                </a:cubicBezTo>
                <a:cubicBezTo>
                  <a:pt x="15800" y="3889"/>
                  <a:pt x="15800" y="3901"/>
                  <a:pt x="15800" y="3907"/>
                </a:cubicBezTo>
                <a:cubicBezTo>
                  <a:pt x="15800" y="3919"/>
                  <a:pt x="15788" y="3919"/>
                  <a:pt x="15782" y="3931"/>
                </a:cubicBezTo>
                <a:cubicBezTo>
                  <a:pt x="15776" y="3931"/>
                  <a:pt x="15776" y="3937"/>
                  <a:pt x="15770" y="3943"/>
                </a:cubicBezTo>
                <a:cubicBezTo>
                  <a:pt x="15770" y="3943"/>
                  <a:pt x="15764" y="3943"/>
                  <a:pt x="15759" y="3949"/>
                </a:cubicBezTo>
                <a:cubicBezTo>
                  <a:pt x="15759" y="3955"/>
                  <a:pt x="15759" y="3955"/>
                  <a:pt x="15759" y="3961"/>
                </a:cubicBezTo>
                <a:cubicBezTo>
                  <a:pt x="15759" y="3973"/>
                  <a:pt x="15759" y="3973"/>
                  <a:pt x="15759" y="3973"/>
                </a:cubicBezTo>
                <a:cubicBezTo>
                  <a:pt x="15764" y="3973"/>
                  <a:pt x="15770" y="3967"/>
                  <a:pt x="15770" y="3967"/>
                </a:cubicBezTo>
                <a:cubicBezTo>
                  <a:pt x="15776" y="3961"/>
                  <a:pt x="15776" y="3961"/>
                  <a:pt x="15782" y="3955"/>
                </a:cubicBezTo>
                <a:cubicBezTo>
                  <a:pt x="15836" y="3955"/>
                  <a:pt x="15836" y="3955"/>
                  <a:pt x="15836" y="3955"/>
                </a:cubicBezTo>
                <a:cubicBezTo>
                  <a:pt x="15842" y="3955"/>
                  <a:pt x="15847" y="3949"/>
                  <a:pt x="15853" y="3949"/>
                </a:cubicBezTo>
                <a:cubicBezTo>
                  <a:pt x="15859" y="3943"/>
                  <a:pt x="15865" y="3931"/>
                  <a:pt x="15871" y="3925"/>
                </a:cubicBezTo>
                <a:cubicBezTo>
                  <a:pt x="15877" y="3925"/>
                  <a:pt x="15877" y="3919"/>
                  <a:pt x="15883" y="3913"/>
                </a:cubicBezTo>
                <a:lnTo>
                  <a:pt x="15889" y="3913"/>
                </a:lnTo>
                <a:cubicBezTo>
                  <a:pt x="15895" y="3913"/>
                  <a:pt x="15901" y="3907"/>
                  <a:pt x="15901" y="3907"/>
                </a:cubicBezTo>
                <a:cubicBezTo>
                  <a:pt x="15919" y="3907"/>
                  <a:pt x="15925" y="3913"/>
                  <a:pt x="15936" y="3919"/>
                </a:cubicBezTo>
                <a:cubicBezTo>
                  <a:pt x="15942" y="3919"/>
                  <a:pt x="15948" y="3919"/>
                  <a:pt x="15948" y="3919"/>
                </a:cubicBezTo>
                <a:cubicBezTo>
                  <a:pt x="15960" y="3919"/>
                  <a:pt x="15966" y="3919"/>
                  <a:pt x="15972" y="3925"/>
                </a:cubicBezTo>
                <a:cubicBezTo>
                  <a:pt x="15978" y="3931"/>
                  <a:pt x="15978" y="3931"/>
                  <a:pt x="15984" y="3931"/>
                </a:cubicBezTo>
                <a:cubicBezTo>
                  <a:pt x="15990" y="3937"/>
                  <a:pt x="15990" y="3949"/>
                  <a:pt x="15990" y="3955"/>
                </a:cubicBezTo>
                <a:cubicBezTo>
                  <a:pt x="15990" y="3967"/>
                  <a:pt x="15990" y="3967"/>
                  <a:pt x="15990" y="3967"/>
                </a:cubicBezTo>
                <a:cubicBezTo>
                  <a:pt x="15990" y="3973"/>
                  <a:pt x="15984" y="3973"/>
                  <a:pt x="15984" y="3978"/>
                </a:cubicBezTo>
                <a:cubicBezTo>
                  <a:pt x="15978" y="3984"/>
                  <a:pt x="15972" y="3984"/>
                  <a:pt x="15972" y="3990"/>
                </a:cubicBezTo>
                <a:cubicBezTo>
                  <a:pt x="15972" y="3990"/>
                  <a:pt x="15972" y="3996"/>
                  <a:pt x="15972" y="4002"/>
                </a:cubicBezTo>
                <a:cubicBezTo>
                  <a:pt x="15966" y="4008"/>
                  <a:pt x="15960" y="4008"/>
                  <a:pt x="15960" y="4020"/>
                </a:cubicBezTo>
                <a:cubicBezTo>
                  <a:pt x="15960" y="4026"/>
                  <a:pt x="15960" y="4032"/>
                  <a:pt x="15966" y="4044"/>
                </a:cubicBezTo>
                <a:cubicBezTo>
                  <a:pt x="15984" y="4044"/>
                  <a:pt x="15984" y="4044"/>
                  <a:pt x="15984" y="4044"/>
                </a:cubicBezTo>
                <a:cubicBezTo>
                  <a:pt x="15996" y="4038"/>
                  <a:pt x="15996" y="4038"/>
                  <a:pt x="15996" y="4038"/>
                </a:cubicBezTo>
                <a:cubicBezTo>
                  <a:pt x="16002" y="4038"/>
                  <a:pt x="16008" y="4032"/>
                  <a:pt x="16014" y="4032"/>
                </a:cubicBezTo>
                <a:cubicBezTo>
                  <a:pt x="16014" y="4032"/>
                  <a:pt x="16019" y="4032"/>
                  <a:pt x="16025" y="4032"/>
                </a:cubicBezTo>
                <a:cubicBezTo>
                  <a:pt x="16031" y="4038"/>
                  <a:pt x="16037" y="4044"/>
                  <a:pt x="16043" y="4050"/>
                </a:cubicBezTo>
                <a:cubicBezTo>
                  <a:pt x="16043" y="4055"/>
                  <a:pt x="16043" y="4062"/>
                  <a:pt x="16049" y="4062"/>
                </a:cubicBezTo>
                <a:cubicBezTo>
                  <a:pt x="16049" y="4073"/>
                  <a:pt x="16049" y="4079"/>
                  <a:pt x="16049" y="4085"/>
                </a:cubicBezTo>
                <a:cubicBezTo>
                  <a:pt x="16055" y="4091"/>
                  <a:pt x="16055" y="4091"/>
                  <a:pt x="16055" y="4097"/>
                </a:cubicBezTo>
                <a:cubicBezTo>
                  <a:pt x="16055" y="4103"/>
                  <a:pt x="16061" y="4103"/>
                  <a:pt x="16061" y="4109"/>
                </a:cubicBezTo>
                <a:cubicBezTo>
                  <a:pt x="16061" y="4115"/>
                  <a:pt x="16073" y="4115"/>
                  <a:pt x="16073" y="4127"/>
                </a:cubicBezTo>
                <a:cubicBezTo>
                  <a:pt x="16073" y="4186"/>
                  <a:pt x="16073" y="4186"/>
                  <a:pt x="16073" y="4186"/>
                </a:cubicBezTo>
                <a:cubicBezTo>
                  <a:pt x="16073" y="4192"/>
                  <a:pt x="16067" y="4198"/>
                  <a:pt x="16061" y="4198"/>
                </a:cubicBezTo>
                <a:cubicBezTo>
                  <a:pt x="16055" y="4204"/>
                  <a:pt x="16049" y="4204"/>
                  <a:pt x="16049" y="4210"/>
                </a:cubicBezTo>
                <a:cubicBezTo>
                  <a:pt x="16049" y="4210"/>
                  <a:pt x="16049" y="4216"/>
                  <a:pt x="16049" y="4221"/>
                </a:cubicBezTo>
                <a:cubicBezTo>
                  <a:pt x="16043" y="4228"/>
                  <a:pt x="16043" y="4228"/>
                  <a:pt x="16043" y="4233"/>
                </a:cubicBezTo>
                <a:cubicBezTo>
                  <a:pt x="16043" y="4263"/>
                  <a:pt x="16043" y="4263"/>
                  <a:pt x="16043" y="4263"/>
                </a:cubicBezTo>
                <a:cubicBezTo>
                  <a:pt x="16102" y="4263"/>
                  <a:pt x="16102" y="4263"/>
                  <a:pt x="16102" y="4263"/>
                </a:cubicBezTo>
                <a:cubicBezTo>
                  <a:pt x="16120" y="4263"/>
                  <a:pt x="16126" y="4251"/>
                  <a:pt x="16138" y="4245"/>
                </a:cubicBezTo>
                <a:cubicBezTo>
                  <a:pt x="16150" y="4239"/>
                  <a:pt x="16150" y="4239"/>
                  <a:pt x="16150" y="4239"/>
                </a:cubicBezTo>
                <a:cubicBezTo>
                  <a:pt x="16156" y="4239"/>
                  <a:pt x="16162" y="4233"/>
                  <a:pt x="16168" y="4233"/>
                </a:cubicBezTo>
                <a:cubicBezTo>
                  <a:pt x="16174" y="4228"/>
                  <a:pt x="16174" y="4221"/>
                  <a:pt x="16180" y="4221"/>
                </a:cubicBezTo>
                <a:cubicBezTo>
                  <a:pt x="16185" y="4221"/>
                  <a:pt x="16185" y="4221"/>
                  <a:pt x="16191" y="4216"/>
                </a:cubicBezTo>
                <a:cubicBezTo>
                  <a:pt x="16197" y="4216"/>
                  <a:pt x="16197" y="4216"/>
                  <a:pt x="16203" y="4210"/>
                </a:cubicBezTo>
                <a:cubicBezTo>
                  <a:pt x="16209" y="4210"/>
                  <a:pt x="16209" y="4204"/>
                  <a:pt x="16215" y="4204"/>
                </a:cubicBezTo>
                <a:cubicBezTo>
                  <a:pt x="16221" y="4204"/>
                  <a:pt x="16227" y="4204"/>
                  <a:pt x="16227" y="4204"/>
                </a:cubicBezTo>
                <a:cubicBezTo>
                  <a:pt x="16233" y="4204"/>
                  <a:pt x="16239" y="4198"/>
                  <a:pt x="16239" y="4192"/>
                </a:cubicBezTo>
                <a:lnTo>
                  <a:pt x="16239" y="4186"/>
                </a:lnTo>
                <a:cubicBezTo>
                  <a:pt x="16239" y="4174"/>
                  <a:pt x="16239" y="4168"/>
                  <a:pt x="16239" y="4162"/>
                </a:cubicBezTo>
                <a:cubicBezTo>
                  <a:pt x="16239" y="4156"/>
                  <a:pt x="16245" y="4150"/>
                  <a:pt x="16245" y="4144"/>
                </a:cubicBezTo>
                <a:cubicBezTo>
                  <a:pt x="16245" y="4144"/>
                  <a:pt x="16245" y="4139"/>
                  <a:pt x="16245" y="4133"/>
                </a:cubicBezTo>
                <a:cubicBezTo>
                  <a:pt x="16245" y="4103"/>
                  <a:pt x="16245" y="4103"/>
                  <a:pt x="16245" y="4103"/>
                </a:cubicBezTo>
                <a:cubicBezTo>
                  <a:pt x="16233" y="4103"/>
                  <a:pt x="16227" y="4103"/>
                  <a:pt x="16215" y="4097"/>
                </a:cubicBezTo>
                <a:cubicBezTo>
                  <a:pt x="16215" y="4091"/>
                  <a:pt x="16209" y="4085"/>
                  <a:pt x="16209" y="4079"/>
                </a:cubicBezTo>
                <a:cubicBezTo>
                  <a:pt x="16209" y="4073"/>
                  <a:pt x="16209" y="4062"/>
                  <a:pt x="16209" y="4055"/>
                </a:cubicBezTo>
                <a:cubicBezTo>
                  <a:pt x="16209" y="4050"/>
                  <a:pt x="16209" y="4050"/>
                  <a:pt x="16209" y="4044"/>
                </a:cubicBezTo>
                <a:cubicBezTo>
                  <a:pt x="16209" y="4038"/>
                  <a:pt x="16203" y="4038"/>
                  <a:pt x="16197" y="4038"/>
                </a:cubicBezTo>
                <a:cubicBezTo>
                  <a:pt x="16191" y="4038"/>
                  <a:pt x="16191" y="4032"/>
                  <a:pt x="16185" y="4032"/>
                </a:cubicBezTo>
                <a:cubicBezTo>
                  <a:pt x="16180" y="4026"/>
                  <a:pt x="16180" y="4020"/>
                  <a:pt x="16180" y="4020"/>
                </a:cubicBezTo>
                <a:cubicBezTo>
                  <a:pt x="16174" y="4014"/>
                  <a:pt x="16168" y="4014"/>
                  <a:pt x="16168" y="4014"/>
                </a:cubicBezTo>
                <a:cubicBezTo>
                  <a:pt x="16162" y="4008"/>
                  <a:pt x="16156" y="4008"/>
                  <a:pt x="16156" y="4002"/>
                </a:cubicBezTo>
                <a:cubicBezTo>
                  <a:pt x="16150" y="4002"/>
                  <a:pt x="16156" y="3996"/>
                  <a:pt x="16150" y="3990"/>
                </a:cubicBezTo>
                <a:cubicBezTo>
                  <a:pt x="16150" y="3990"/>
                  <a:pt x="16144" y="3984"/>
                  <a:pt x="16144" y="3978"/>
                </a:cubicBezTo>
                <a:cubicBezTo>
                  <a:pt x="16138" y="3973"/>
                  <a:pt x="16144" y="3973"/>
                  <a:pt x="16144" y="3961"/>
                </a:cubicBezTo>
                <a:cubicBezTo>
                  <a:pt x="16144" y="3949"/>
                  <a:pt x="16144" y="3943"/>
                  <a:pt x="16144" y="3931"/>
                </a:cubicBezTo>
                <a:cubicBezTo>
                  <a:pt x="16150" y="3925"/>
                  <a:pt x="16150" y="3925"/>
                  <a:pt x="16156" y="3919"/>
                </a:cubicBezTo>
                <a:cubicBezTo>
                  <a:pt x="16156" y="3919"/>
                  <a:pt x="16156" y="3913"/>
                  <a:pt x="16162" y="3907"/>
                </a:cubicBezTo>
                <a:cubicBezTo>
                  <a:pt x="16162" y="3907"/>
                  <a:pt x="16162" y="3901"/>
                  <a:pt x="16162" y="3895"/>
                </a:cubicBezTo>
                <a:cubicBezTo>
                  <a:pt x="16168" y="3895"/>
                  <a:pt x="16174" y="3901"/>
                  <a:pt x="16174" y="3895"/>
                </a:cubicBezTo>
                <a:cubicBezTo>
                  <a:pt x="16185" y="3895"/>
                  <a:pt x="16191" y="3895"/>
                  <a:pt x="16203" y="3889"/>
                </a:cubicBezTo>
                <a:cubicBezTo>
                  <a:pt x="16209" y="3889"/>
                  <a:pt x="16209" y="3889"/>
                  <a:pt x="16209" y="3889"/>
                </a:cubicBezTo>
                <a:cubicBezTo>
                  <a:pt x="16221" y="3889"/>
                  <a:pt x="16227" y="3889"/>
                  <a:pt x="16233" y="3889"/>
                </a:cubicBezTo>
                <a:cubicBezTo>
                  <a:pt x="16233" y="3789"/>
                  <a:pt x="16233" y="3789"/>
                  <a:pt x="16233" y="3789"/>
                </a:cubicBezTo>
                <a:cubicBezTo>
                  <a:pt x="16233" y="3783"/>
                  <a:pt x="16239" y="3783"/>
                  <a:pt x="16239" y="3777"/>
                </a:cubicBezTo>
                <a:cubicBezTo>
                  <a:pt x="16239" y="3777"/>
                  <a:pt x="16239" y="3771"/>
                  <a:pt x="16239" y="3765"/>
                </a:cubicBezTo>
                <a:cubicBezTo>
                  <a:pt x="16245" y="3765"/>
                  <a:pt x="16245" y="3759"/>
                  <a:pt x="16251" y="3753"/>
                </a:cubicBezTo>
                <a:cubicBezTo>
                  <a:pt x="16251" y="3753"/>
                  <a:pt x="16257" y="3759"/>
                  <a:pt x="16262" y="3753"/>
                </a:cubicBezTo>
                <a:cubicBezTo>
                  <a:pt x="16262" y="3753"/>
                  <a:pt x="16269" y="3753"/>
                  <a:pt x="16274" y="3747"/>
                </a:cubicBezTo>
                <a:cubicBezTo>
                  <a:pt x="16286" y="3741"/>
                  <a:pt x="16286" y="3735"/>
                  <a:pt x="16292" y="3723"/>
                </a:cubicBezTo>
                <a:cubicBezTo>
                  <a:pt x="16298" y="3718"/>
                  <a:pt x="16298" y="3718"/>
                  <a:pt x="16304" y="3712"/>
                </a:cubicBezTo>
                <a:cubicBezTo>
                  <a:pt x="16310" y="3706"/>
                  <a:pt x="16316" y="3694"/>
                  <a:pt x="16322" y="3694"/>
                </a:cubicBezTo>
                <a:cubicBezTo>
                  <a:pt x="16328" y="3688"/>
                  <a:pt x="16328" y="3694"/>
                  <a:pt x="16334" y="3694"/>
                </a:cubicBezTo>
                <a:cubicBezTo>
                  <a:pt x="16340" y="3694"/>
                  <a:pt x="16340" y="3694"/>
                  <a:pt x="16346" y="3694"/>
                </a:cubicBezTo>
                <a:cubicBezTo>
                  <a:pt x="16363" y="3700"/>
                  <a:pt x="16375" y="3712"/>
                  <a:pt x="16393" y="3723"/>
                </a:cubicBezTo>
                <a:cubicBezTo>
                  <a:pt x="16393" y="3723"/>
                  <a:pt x="16399" y="3723"/>
                  <a:pt x="16405" y="3723"/>
                </a:cubicBezTo>
                <a:cubicBezTo>
                  <a:pt x="16411" y="3723"/>
                  <a:pt x="16417" y="3718"/>
                  <a:pt x="16428" y="3718"/>
                </a:cubicBezTo>
                <a:cubicBezTo>
                  <a:pt x="16428" y="3712"/>
                  <a:pt x="16435" y="3712"/>
                  <a:pt x="16435" y="3712"/>
                </a:cubicBezTo>
                <a:cubicBezTo>
                  <a:pt x="16440" y="3706"/>
                  <a:pt x="16440" y="3700"/>
                  <a:pt x="16446" y="3700"/>
                </a:cubicBezTo>
                <a:cubicBezTo>
                  <a:pt x="16452" y="3694"/>
                  <a:pt x="16452" y="3694"/>
                  <a:pt x="16458" y="3688"/>
                </a:cubicBezTo>
                <a:cubicBezTo>
                  <a:pt x="16458" y="3688"/>
                  <a:pt x="16464" y="3688"/>
                  <a:pt x="16470" y="3688"/>
                </a:cubicBezTo>
                <a:cubicBezTo>
                  <a:pt x="16476" y="3688"/>
                  <a:pt x="16470" y="3682"/>
                  <a:pt x="16476" y="3676"/>
                </a:cubicBezTo>
                <a:cubicBezTo>
                  <a:pt x="16488" y="3676"/>
                  <a:pt x="16494" y="3682"/>
                  <a:pt x="16500" y="3676"/>
                </a:cubicBezTo>
                <a:cubicBezTo>
                  <a:pt x="16506" y="3676"/>
                  <a:pt x="16506" y="3676"/>
                  <a:pt x="16512" y="3670"/>
                </a:cubicBezTo>
                <a:cubicBezTo>
                  <a:pt x="16517" y="3670"/>
                  <a:pt x="16517" y="3670"/>
                  <a:pt x="16523" y="3670"/>
                </a:cubicBezTo>
                <a:cubicBezTo>
                  <a:pt x="16529" y="3664"/>
                  <a:pt x="16529" y="3664"/>
                  <a:pt x="16535" y="3658"/>
                </a:cubicBezTo>
                <a:lnTo>
                  <a:pt x="16535" y="3652"/>
                </a:lnTo>
                <a:cubicBezTo>
                  <a:pt x="16541" y="3641"/>
                  <a:pt x="16553" y="3635"/>
                  <a:pt x="16565" y="3629"/>
                </a:cubicBezTo>
                <a:cubicBezTo>
                  <a:pt x="16565" y="3623"/>
                  <a:pt x="16571" y="3623"/>
                  <a:pt x="16577" y="3623"/>
                </a:cubicBezTo>
                <a:cubicBezTo>
                  <a:pt x="16577" y="3617"/>
                  <a:pt x="16577" y="3611"/>
                  <a:pt x="16583" y="3611"/>
                </a:cubicBezTo>
                <a:cubicBezTo>
                  <a:pt x="16583" y="3605"/>
                  <a:pt x="16589" y="3605"/>
                  <a:pt x="16589" y="3599"/>
                </a:cubicBezTo>
                <a:cubicBezTo>
                  <a:pt x="16606" y="3587"/>
                  <a:pt x="16606" y="3575"/>
                  <a:pt x="16624" y="3563"/>
                </a:cubicBezTo>
                <a:cubicBezTo>
                  <a:pt x="16624" y="3557"/>
                  <a:pt x="16630" y="3557"/>
                  <a:pt x="16636" y="3557"/>
                </a:cubicBezTo>
                <a:cubicBezTo>
                  <a:pt x="16642" y="3546"/>
                  <a:pt x="16648" y="3540"/>
                  <a:pt x="16654" y="3534"/>
                </a:cubicBezTo>
                <a:cubicBezTo>
                  <a:pt x="16654" y="3528"/>
                  <a:pt x="16654" y="3522"/>
                  <a:pt x="16654" y="3522"/>
                </a:cubicBezTo>
                <a:cubicBezTo>
                  <a:pt x="16654" y="3516"/>
                  <a:pt x="16660" y="3516"/>
                  <a:pt x="16660" y="3510"/>
                </a:cubicBezTo>
                <a:cubicBezTo>
                  <a:pt x="16666" y="3504"/>
                  <a:pt x="16666" y="3504"/>
                  <a:pt x="16666" y="3498"/>
                </a:cubicBezTo>
                <a:cubicBezTo>
                  <a:pt x="16672" y="3492"/>
                  <a:pt x="16672" y="3486"/>
                  <a:pt x="16672" y="3475"/>
                </a:cubicBezTo>
                <a:cubicBezTo>
                  <a:pt x="16678" y="3468"/>
                  <a:pt x="16683" y="3468"/>
                  <a:pt x="16683" y="3463"/>
                </a:cubicBezTo>
                <a:cubicBezTo>
                  <a:pt x="16689" y="3451"/>
                  <a:pt x="16695" y="3451"/>
                  <a:pt x="16707" y="3439"/>
                </a:cubicBezTo>
                <a:cubicBezTo>
                  <a:pt x="16707" y="3439"/>
                  <a:pt x="16713" y="3439"/>
                  <a:pt x="16719" y="3433"/>
                </a:cubicBezTo>
                <a:cubicBezTo>
                  <a:pt x="16719" y="3433"/>
                  <a:pt x="16719" y="3427"/>
                  <a:pt x="16725" y="3421"/>
                </a:cubicBezTo>
                <a:cubicBezTo>
                  <a:pt x="16725" y="3421"/>
                  <a:pt x="16731" y="3427"/>
                  <a:pt x="16737" y="3421"/>
                </a:cubicBezTo>
                <a:cubicBezTo>
                  <a:pt x="16743" y="3421"/>
                  <a:pt x="16749" y="3409"/>
                  <a:pt x="16755" y="3403"/>
                </a:cubicBezTo>
                <a:cubicBezTo>
                  <a:pt x="16760" y="3397"/>
                  <a:pt x="16760" y="3397"/>
                  <a:pt x="16767" y="3391"/>
                </a:cubicBezTo>
                <a:cubicBezTo>
                  <a:pt x="16767" y="3391"/>
                  <a:pt x="16767" y="3386"/>
                  <a:pt x="16772" y="3380"/>
                </a:cubicBezTo>
                <a:cubicBezTo>
                  <a:pt x="16772" y="3374"/>
                  <a:pt x="16778" y="3374"/>
                  <a:pt x="16784" y="3368"/>
                </a:cubicBezTo>
                <a:cubicBezTo>
                  <a:pt x="16784" y="3368"/>
                  <a:pt x="16790" y="3362"/>
                  <a:pt x="16796" y="3356"/>
                </a:cubicBezTo>
                <a:cubicBezTo>
                  <a:pt x="16796" y="3356"/>
                  <a:pt x="16802" y="3356"/>
                  <a:pt x="16808" y="3350"/>
                </a:cubicBezTo>
                <a:cubicBezTo>
                  <a:pt x="16808" y="3344"/>
                  <a:pt x="16802" y="3338"/>
                  <a:pt x="16808" y="3326"/>
                </a:cubicBezTo>
                <a:cubicBezTo>
                  <a:pt x="16808" y="3320"/>
                  <a:pt x="16808" y="3320"/>
                  <a:pt x="16808" y="3314"/>
                </a:cubicBezTo>
                <a:cubicBezTo>
                  <a:pt x="16808" y="3309"/>
                  <a:pt x="16808" y="3303"/>
                  <a:pt x="16808" y="3291"/>
                </a:cubicBezTo>
                <a:cubicBezTo>
                  <a:pt x="16808" y="3279"/>
                  <a:pt x="16808" y="3279"/>
                  <a:pt x="16808" y="3279"/>
                </a:cubicBezTo>
                <a:cubicBezTo>
                  <a:pt x="16808" y="3279"/>
                  <a:pt x="16814" y="3273"/>
                  <a:pt x="16814" y="3267"/>
                </a:cubicBezTo>
                <a:cubicBezTo>
                  <a:pt x="16820" y="3267"/>
                  <a:pt x="16826" y="3261"/>
                  <a:pt x="16826" y="3261"/>
                </a:cubicBezTo>
                <a:cubicBezTo>
                  <a:pt x="16832" y="3249"/>
                  <a:pt x="16826" y="3237"/>
                  <a:pt x="16826" y="3225"/>
                </a:cubicBezTo>
                <a:cubicBezTo>
                  <a:pt x="16826" y="3208"/>
                  <a:pt x="16826" y="3208"/>
                  <a:pt x="16826" y="3208"/>
                </a:cubicBezTo>
                <a:cubicBezTo>
                  <a:pt x="16826" y="3202"/>
                  <a:pt x="16826" y="3202"/>
                  <a:pt x="16826" y="3196"/>
                </a:cubicBezTo>
                <a:cubicBezTo>
                  <a:pt x="16826" y="3184"/>
                  <a:pt x="16826" y="3184"/>
                  <a:pt x="16826" y="3184"/>
                </a:cubicBezTo>
                <a:cubicBezTo>
                  <a:pt x="16826" y="3178"/>
                  <a:pt x="16826" y="3178"/>
                  <a:pt x="16826" y="3172"/>
                </a:cubicBezTo>
                <a:cubicBezTo>
                  <a:pt x="16826" y="3166"/>
                  <a:pt x="16832" y="3166"/>
                  <a:pt x="16832" y="3160"/>
                </a:cubicBezTo>
                <a:cubicBezTo>
                  <a:pt x="16838" y="3160"/>
                  <a:pt x="16832" y="3154"/>
                  <a:pt x="16832" y="3148"/>
                </a:cubicBezTo>
                <a:cubicBezTo>
                  <a:pt x="16838" y="3142"/>
                  <a:pt x="16838" y="3137"/>
                  <a:pt x="16838" y="3125"/>
                </a:cubicBezTo>
                <a:cubicBezTo>
                  <a:pt x="16844" y="3119"/>
                  <a:pt x="16849" y="3119"/>
                  <a:pt x="16849" y="3113"/>
                </a:cubicBezTo>
                <a:cubicBezTo>
                  <a:pt x="16855" y="3113"/>
                  <a:pt x="16855" y="3107"/>
                  <a:pt x="16855" y="3107"/>
                </a:cubicBezTo>
                <a:cubicBezTo>
                  <a:pt x="16861" y="3101"/>
                  <a:pt x="16861" y="3095"/>
                  <a:pt x="16867" y="3095"/>
                </a:cubicBezTo>
                <a:cubicBezTo>
                  <a:pt x="16867" y="3095"/>
                  <a:pt x="16873" y="3095"/>
                  <a:pt x="16879" y="3095"/>
                </a:cubicBezTo>
                <a:cubicBezTo>
                  <a:pt x="16879" y="3101"/>
                  <a:pt x="16879" y="3107"/>
                  <a:pt x="16885" y="3107"/>
                </a:cubicBezTo>
                <a:cubicBezTo>
                  <a:pt x="16885" y="3107"/>
                  <a:pt x="16891" y="3107"/>
                  <a:pt x="16891" y="3113"/>
                </a:cubicBezTo>
                <a:cubicBezTo>
                  <a:pt x="16897" y="3113"/>
                  <a:pt x="16903" y="3113"/>
                  <a:pt x="16903" y="3119"/>
                </a:cubicBezTo>
                <a:cubicBezTo>
                  <a:pt x="16909" y="3125"/>
                  <a:pt x="16915" y="3125"/>
                  <a:pt x="16915" y="3131"/>
                </a:cubicBezTo>
                <a:cubicBezTo>
                  <a:pt x="16915" y="3137"/>
                  <a:pt x="16909" y="3137"/>
                  <a:pt x="16909" y="3142"/>
                </a:cubicBezTo>
                <a:cubicBezTo>
                  <a:pt x="16909" y="3148"/>
                  <a:pt x="16909" y="3148"/>
                  <a:pt x="16903" y="3154"/>
                </a:cubicBezTo>
                <a:cubicBezTo>
                  <a:pt x="16903" y="3160"/>
                  <a:pt x="16903" y="3166"/>
                  <a:pt x="16903" y="3172"/>
                </a:cubicBezTo>
                <a:cubicBezTo>
                  <a:pt x="16903" y="3184"/>
                  <a:pt x="16909" y="3190"/>
                  <a:pt x="16909" y="3196"/>
                </a:cubicBezTo>
                <a:cubicBezTo>
                  <a:pt x="16915" y="3220"/>
                  <a:pt x="16909" y="3231"/>
                  <a:pt x="16909" y="3249"/>
                </a:cubicBezTo>
                <a:cubicBezTo>
                  <a:pt x="16909" y="3261"/>
                  <a:pt x="16915" y="3273"/>
                  <a:pt x="16909" y="3285"/>
                </a:cubicBezTo>
                <a:cubicBezTo>
                  <a:pt x="16909" y="3291"/>
                  <a:pt x="16915" y="3297"/>
                  <a:pt x="16909" y="3297"/>
                </a:cubicBezTo>
                <a:cubicBezTo>
                  <a:pt x="16909" y="3303"/>
                  <a:pt x="16903" y="3303"/>
                  <a:pt x="16903" y="3309"/>
                </a:cubicBezTo>
                <a:cubicBezTo>
                  <a:pt x="16897" y="3314"/>
                  <a:pt x="16891" y="3314"/>
                  <a:pt x="16891" y="3320"/>
                </a:cubicBezTo>
                <a:cubicBezTo>
                  <a:pt x="16891" y="3326"/>
                  <a:pt x="16891" y="3326"/>
                  <a:pt x="16891" y="3338"/>
                </a:cubicBezTo>
                <a:cubicBezTo>
                  <a:pt x="16891" y="3344"/>
                  <a:pt x="16891" y="3344"/>
                  <a:pt x="16891" y="3350"/>
                </a:cubicBezTo>
                <a:cubicBezTo>
                  <a:pt x="16891" y="3368"/>
                  <a:pt x="16897" y="3374"/>
                  <a:pt x="16903" y="3386"/>
                </a:cubicBezTo>
                <a:cubicBezTo>
                  <a:pt x="16909" y="3397"/>
                  <a:pt x="16909" y="3403"/>
                  <a:pt x="16909" y="3415"/>
                </a:cubicBezTo>
                <a:cubicBezTo>
                  <a:pt x="16909" y="3421"/>
                  <a:pt x="16909" y="3427"/>
                  <a:pt x="16909" y="3433"/>
                </a:cubicBezTo>
                <a:cubicBezTo>
                  <a:pt x="16909" y="3439"/>
                  <a:pt x="16903" y="3439"/>
                  <a:pt x="16897" y="3439"/>
                </a:cubicBezTo>
                <a:cubicBezTo>
                  <a:pt x="16891" y="3445"/>
                  <a:pt x="16885" y="3445"/>
                  <a:pt x="16885" y="3451"/>
                </a:cubicBezTo>
                <a:cubicBezTo>
                  <a:pt x="16885" y="3457"/>
                  <a:pt x="16885" y="3463"/>
                  <a:pt x="16885" y="3468"/>
                </a:cubicBezTo>
                <a:cubicBezTo>
                  <a:pt x="16885" y="3475"/>
                  <a:pt x="16885" y="3480"/>
                  <a:pt x="16885" y="3486"/>
                </a:cubicBezTo>
                <a:cubicBezTo>
                  <a:pt x="16885" y="3492"/>
                  <a:pt x="16891" y="3492"/>
                  <a:pt x="16891" y="3498"/>
                </a:cubicBezTo>
                <a:cubicBezTo>
                  <a:pt x="16891" y="3504"/>
                  <a:pt x="16885" y="3504"/>
                  <a:pt x="16885" y="3510"/>
                </a:cubicBezTo>
                <a:cubicBezTo>
                  <a:pt x="16909" y="3510"/>
                  <a:pt x="16909" y="3510"/>
                  <a:pt x="16909" y="3510"/>
                </a:cubicBezTo>
                <a:cubicBezTo>
                  <a:pt x="16909" y="3504"/>
                  <a:pt x="16915" y="3510"/>
                  <a:pt x="16921" y="3504"/>
                </a:cubicBezTo>
                <a:cubicBezTo>
                  <a:pt x="16921" y="3498"/>
                  <a:pt x="16921" y="3498"/>
                  <a:pt x="16921" y="3492"/>
                </a:cubicBezTo>
                <a:cubicBezTo>
                  <a:pt x="16926" y="3480"/>
                  <a:pt x="16926" y="3480"/>
                  <a:pt x="16926" y="3480"/>
                </a:cubicBezTo>
                <a:cubicBezTo>
                  <a:pt x="16933" y="3475"/>
                  <a:pt x="16933" y="3475"/>
                  <a:pt x="16938" y="3468"/>
                </a:cubicBezTo>
                <a:cubicBezTo>
                  <a:pt x="16938" y="3468"/>
                  <a:pt x="16938" y="3463"/>
                  <a:pt x="16944" y="3457"/>
                </a:cubicBezTo>
                <a:cubicBezTo>
                  <a:pt x="16944" y="3463"/>
                  <a:pt x="16950" y="3457"/>
                  <a:pt x="16956" y="3463"/>
                </a:cubicBezTo>
                <a:cubicBezTo>
                  <a:pt x="16956" y="3475"/>
                  <a:pt x="16950" y="3480"/>
                  <a:pt x="16956" y="3486"/>
                </a:cubicBezTo>
                <a:cubicBezTo>
                  <a:pt x="16956" y="3492"/>
                  <a:pt x="16962" y="3492"/>
                  <a:pt x="16968" y="3492"/>
                </a:cubicBezTo>
                <a:cubicBezTo>
                  <a:pt x="16974" y="3504"/>
                  <a:pt x="16986" y="3504"/>
                  <a:pt x="16998" y="3504"/>
                </a:cubicBezTo>
                <a:cubicBezTo>
                  <a:pt x="16998" y="3498"/>
                  <a:pt x="16998" y="3498"/>
                  <a:pt x="16998" y="3492"/>
                </a:cubicBezTo>
                <a:cubicBezTo>
                  <a:pt x="16998" y="3486"/>
                  <a:pt x="16998" y="3486"/>
                  <a:pt x="16992" y="3480"/>
                </a:cubicBezTo>
                <a:cubicBezTo>
                  <a:pt x="16992" y="3480"/>
                  <a:pt x="16992" y="3475"/>
                  <a:pt x="16992" y="3468"/>
                </a:cubicBezTo>
                <a:cubicBezTo>
                  <a:pt x="16992" y="3463"/>
                  <a:pt x="16986" y="3463"/>
                  <a:pt x="16980" y="3457"/>
                </a:cubicBezTo>
                <a:cubicBezTo>
                  <a:pt x="16980" y="3451"/>
                  <a:pt x="16974" y="3457"/>
                  <a:pt x="16968" y="3451"/>
                </a:cubicBezTo>
                <a:cubicBezTo>
                  <a:pt x="16968" y="3445"/>
                  <a:pt x="16968" y="3439"/>
                  <a:pt x="16962" y="3439"/>
                </a:cubicBezTo>
                <a:cubicBezTo>
                  <a:pt x="16962" y="3433"/>
                  <a:pt x="16950" y="3433"/>
                  <a:pt x="16950" y="3427"/>
                </a:cubicBezTo>
                <a:cubicBezTo>
                  <a:pt x="16944" y="3421"/>
                  <a:pt x="16950" y="3415"/>
                  <a:pt x="16944" y="3403"/>
                </a:cubicBezTo>
                <a:cubicBezTo>
                  <a:pt x="16944" y="3397"/>
                  <a:pt x="16938" y="3397"/>
                  <a:pt x="16938" y="3391"/>
                </a:cubicBezTo>
                <a:cubicBezTo>
                  <a:pt x="16933" y="3386"/>
                  <a:pt x="16926" y="3380"/>
                  <a:pt x="16926" y="3368"/>
                </a:cubicBezTo>
                <a:cubicBezTo>
                  <a:pt x="16926" y="3356"/>
                  <a:pt x="16944" y="3356"/>
                  <a:pt x="16950" y="3344"/>
                </a:cubicBezTo>
                <a:cubicBezTo>
                  <a:pt x="16950" y="3344"/>
                  <a:pt x="16956" y="3344"/>
                  <a:pt x="16956" y="3338"/>
                </a:cubicBezTo>
                <a:cubicBezTo>
                  <a:pt x="16956" y="3332"/>
                  <a:pt x="16956" y="3326"/>
                  <a:pt x="16956" y="3320"/>
                </a:cubicBezTo>
                <a:cubicBezTo>
                  <a:pt x="16956" y="3320"/>
                  <a:pt x="16956" y="3314"/>
                  <a:pt x="16956" y="3309"/>
                </a:cubicBezTo>
                <a:cubicBezTo>
                  <a:pt x="16956" y="3303"/>
                  <a:pt x="16968" y="3309"/>
                  <a:pt x="16968" y="3303"/>
                </a:cubicBezTo>
                <a:cubicBezTo>
                  <a:pt x="16968" y="3303"/>
                  <a:pt x="16968" y="3297"/>
                  <a:pt x="16974" y="3291"/>
                </a:cubicBezTo>
                <a:cubicBezTo>
                  <a:pt x="16980" y="3291"/>
                  <a:pt x="16974" y="3279"/>
                  <a:pt x="16980" y="3279"/>
                </a:cubicBezTo>
                <a:cubicBezTo>
                  <a:pt x="16992" y="3279"/>
                  <a:pt x="16998" y="3285"/>
                  <a:pt x="17004" y="3291"/>
                </a:cubicBezTo>
                <a:cubicBezTo>
                  <a:pt x="17015" y="3297"/>
                  <a:pt x="17015" y="3309"/>
                  <a:pt x="17027" y="3309"/>
                </a:cubicBezTo>
                <a:cubicBezTo>
                  <a:pt x="17033" y="3309"/>
                  <a:pt x="17033" y="3303"/>
                  <a:pt x="17039" y="3297"/>
                </a:cubicBezTo>
                <a:cubicBezTo>
                  <a:pt x="17039" y="3297"/>
                  <a:pt x="17039" y="3291"/>
                  <a:pt x="17039" y="3285"/>
                </a:cubicBezTo>
                <a:cubicBezTo>
                  <a:pt x="17039" y="3285"/>
                  <a:pt x="17033" y="3279"/>
                  <a:pt x="17033" y="3273"/>
                </a:cubicBezTo>
                <a:cubicBezTo>
                  <a:pt x="17033" y="3273"/>
                  <a:pt x="17033" y="3267"/>
                  <a:pt x="17033" y="3261"/>
                </a:cubicBezTo>
                <a:cubicBezTo>
                  <a:pt x="17033" y="3255"/>
                  <a:pt x="17027" y="3249"/>
                  <a:pt x="17027" y="3243"/>
                </a:cubicBezTo>
                <a:cubicBezTo>
                  <a:pt x="17027" y="3237"/>
                  <a:pt x="17027" y="3231"/>
                  <a:pt x="17027" y="3231"/>
                </a:cubicBezTo>
                <a:cubicBezTo>
                  <a:pt x="17027" y="3225"/>
                  <a:pt x="17021" y="3220"/>
                  <a:pt x="17021" y="3214"/>
                </a:cubicBezTo>
                <a:cubicBezTo>
                  <a:pt x="17021" y="3208"/>
                  <a:pt x="17015" y="3208"/>
                  <a:pt x="17015" y="3202"/>
                </a:cubicBezTo>
                <a:cubicBezTo>
                  <a:pt x="17010" y="3190"/>
                  <a:pt x="17015" y="3184"/>
                  <a:pt x="17015" y="3172"/>
                </a:cubicBezTo>
                <a:cubicBezTo>
                  <a:pt x="17015" y="3166"/>
                  <a:pt x="17015" y="3160"/>
                  <a:pt x="17015" y="3160"/>
                </a:cubicBezTo>
                <a:cubicBezTo>
                  <a:pt x="17010" y="3154"/>
                  <a:pt x="17010" y="3154"/>
                  <a:pt x="17004" y="3148"/>
                </a:cubicBezTo>
                <a:cubicBezTo>
                  <a:pt x="17004" y="3142"/>
                  <a:pt x="17004" y="3137"/>
                  <a:pt x="16998" y="3137"/>
                </a:cubicBezTo>
                <a:cubicBezTo>
                  <a:pt x="16992" y="3125"/>
                  <a:pt x="16986" y="3125"/>
                  <a:pt x="16980" y="3113"/>
                </a:cubicBezTo>
                <a:cubicBezTo>
                  <a:pt x="16980" y="3107"/>
                  <a:pt x="16974" y="3107"/>
                  <a:pt x="16974" y="3101"/>
                </a:cubicBezTo>
                <a:cubicBezTo>
                  <a:pt x="16974" y="3095"/>
                  <a:pt x="16974" y="3095"/>
                  <a:pt x="16974" y="3089"/>
                </a:cubicBezTo>
                <a:cubicBezTo>
                  <a:pt x="16974" y="3083"/>
                  <a:pt x="16974" y="3083"/>
                  <a:pt x="16974" y="3077"/>
                </a:cubicBezTo>
                <a:cubicBezTo>
                  <a:pt x="16974" y="3071"/>
                  <a:pt x="16974" y="3071"/>
                  <a:pt x="16974" y="3065"/>
                </a:cubicBezTo>
                <a:cubicBezTo>
                  <a:pt x="16974" y="3054"/>
                  <a:pt x="16974" y="3054"/>
                  <a:pt x="16974" y="3054"/>
                </a:cubicBezTo>
                <a:cubicBezTo>
                  <a:pt x="16974" y="3048"/>
                  <a:pt x="16980" y="3048"/>
                  <a:pt x="16980" y="3042"/>
                </a:cubicBezTo>
                <a:cubicBezTo>
                  <a:pt x="16980" y="3036"/>
                  <a:pt x="16974" y="3036"/>
                  <a:pt x="16974" y="3030"/>
                </a:cubicBezTo>
                <a:cubicBezTo>
                  <a:pt x="16974" y="3024"/>
                  <a:pt x="16980" y="3024"/>
                  <a:pt x="16980" y="3018"/>
                </a:cubicBezTo>
                <a:cubicBezTo>
                  <a:pt x="16980" y="3012"/>
                  <a:pt x="16974" y="3012"/>
                  <a:pt x="16974" y="3006"/>
                </a:cubicBezTo>
                <a:lnTo>
                  <a:pt x="16962" y="3006"/>
                </a:lnTo>
                <a:cubicBezTo>
                  <a:pt x="16956" y="2994"/>
                  <a:pt x="16962" y="2988"/>
                  <a:pt x="16962" y="2982"/>
                </a:cubicBezTo>
                <a:cubicBezTo>
                  <a:pt x="16956" y="2976"/>
                  <a:pt x="16956" y="2965"/>
                  <a:pt x="16956" y="2959"/>
                </a:cubicBezTo>
                <a:cubicBezTo>
                  <a:pt x="16950" y="2947"/>
                  <a:pt x="16956" y="2941"/>
                  <a:pt x="16956" y="2935"/>
                </a:cubicBezTo>
                <a:cubicBezTo>
                  <a:pt x="16956" y="2923"/>
                  <a:pt x="16950" y="2917"/>
                  <a:pt x="16950" y="2911"/>
                </a:cubicBezTo>
                <a:cubicBezTo>
                  <a:pt x="16926" y="2911"/>
                  <a:pt x="16926" y="2911"/>
                  <a:pt x="16926" y="2911"/>
                </a:cubicBezTo>
                <a:cubicBezTo>
                  <a:pt x="16926" y="2994"/>
                  <a:pt x="16926" y="2994"/>
                  <a:pt x="16926" y="2994"/>
                </a:cubicBezTo>
                <a:cubicBezTo>
                  <a:pt x="16921" y="2994"/>
                  <a:pt x="16915" y="2994"/>
                  <a:pt x="16909" y="2994"/>
                </a:cubicBezTo>
                <a:cubicBezTo>
                  <a:pt x="16903" y="2994"/>
                  <a:pt x="16903" y="2994"/>
                  <a:pt x="16897" y="3000"/>
                </a:cubicBezTo>
                <a:cubicBezTo>
                  <a:pt x="16897" y="3012"/>
                  <a:pt x="16897" y="3012"/>
                  <a:pt x="16897" y="3012"/>
                </a:cubicBezTo>
                <a:cubicBezTo>
                  <a:pt x="16897" y="3012"/>
                  <a:pt x="16897" y="3018"/>
                  <a:pt x="16897" y="3024"/>
                </a:cubicBezTo>
                <a:cubicBezTo>
                  <a:pt x="16897" y="3036"/>
                  <a:pt x="16897" y="3036"/>
                  <a:pt x="16897" y="3036"/>
                </a:cubicBezTo>
                <a:cubicBezTo>
                  <a:pt x="16903" y="3036"/>
                  <a:pt x="16903" y="3042"/>
                  <a:pt x="16903" y="3042"/>
                </a:cubicBezTo>
                <a:cubicBezTo>
                  <a:pt x="16909" y="3054"/>
                  <a:pt x="16903" y="3059"/>
                  <a:pt x="16903" y="3065"/>
                </a:cubicBezTo>
                <a:cubicBezTo>
                  <a:pt x="16885" y="3065"/>
                  <a:pt x="16885" y="3065"/>
                  <a:pt x="16885" y="3065"/>
                </a:cubicBezTo>
                <a:cubicBezTo>
                  <a:pt x="16879" y="3065"/>
                  <a:pt x="16873" y="3065"/>
                  <a:pt x="16873" y="3065"/>
                </a:cubicBezTo>
                <a:cubicBezTo>
                  <a:pt x="16873" y="3059"/>
                  <a:pt x="16867" y="3059"/>
                  <a:pt x="16867" y="3054"/>
                </a:cubicBezTo>
                <a:cubicBezTo>
                  <a:pt x="16867" y="3048"/>
                  <a:pt x="16873" y="3048"/>
                  <a:pt x="16873" y="3042"/>
                </a:cubicBezTo>
                <a:cubicBezTo>
                  <a:pt x="16873" y="3036"/>
                  <a:pt x="16873" y="3036"/>
                  <a:pt x="16873" y="3030"/>
                </a:cubicBezTo>
                <a:cubicBezTo>
                  <a:pt x="16873" y="3024"/>
                  <a:pt x="16879" y="3018"/>
                  <a:pt x="16879" y="3006"/>
                </a:cubicBezTo>
                <a:cubicBezTo>
                  <a:pt x="16879" y="2994"/>
                  <a:pt x="16879" y="2994"/>
                  <a:pt x="16879" y="2994"/>
                </a:cubicBezTo>
                <a:cubicBezTo>
                  <a:pt x="16873" y="2988"/>
                  <a:pt x="16873" y="2988"/>
                  <a:pt x="16867" y="2982"/>
                </a:cubicBezTo>
                <a:cubicBezTo>
                  <a:pt x="16867" y="2976"/>
                  <a:pt x="16861" y="2976"/>
                  <a:pt x="16855" y="2971"/>
                </a:cubicBezTo>
                <a:cubicBezTo>
                  <a:pt x="16855" y="2971"/>
                  <a:pt x="16849" y="2965"/>
                  <a:pt x="16844" y="2965"/>
                </a:cubicBezTo>
                <a:cubicBezTo>
                  <a:pt x="16844" y="2965"/>
                  <a:pt x="16838" y="2965"/>
                  <a:pt x="16832" y="2965"/>
                </a:cubicBezTo>
                <a:cubicBezTo>
                  <a:pt x="16826" y="2965"/>
                  <a:pt x="16826" y="2959"/>
                  <a:pt x="16820" y="2959"/>
                </a:cubicBezTo>
                <a:cubicBezTo>
                  <a:pt x="16814" y="2953"/>
                  <a:pt x="16820" y="2947"/>
                  <a:pt x="16814" y="2947"/>
                </a:cubicBezTo>
                <a:cubicBezTo>
                  <a:pt x="16814" y="2941"/>
                  <a:pt x="16808" y="2941"/>
                  <a:pt x="16802" y="2941"/>
                </a:cubicBezTo>
                <a:cubicBezTo>
                  <a:pt x="16790" y="2935"/>
                  <a:pt x="16778" y="2923"/>
                  <a:pt x="16767" y="2911"/>
                </a:cubicBezTo>
                <a:cubicBezTo>
                  <a:pt x="16737" y="2911"/>
                  <a:pt x="16737" y="2911"/>
                  <a:pt x="16737" y="2911"/>
                </a:cubicBezTo>
                <a:cubicBezTo>
                  <a:pt x="16737" y="2965"/>
                  <a:pt x="16737" y="2965"/>
                  <a:pt x="16737" y="2965"/>
                </a:cubicBezTo>
                <a:cubicBezTo>
                  <a:pt x="16683" y="2965"/>
                  <a:pt x="16683" y="2965"/>
                  <a:pt x="16683" y="2965"/>
                </a:cubicBezTo>
                <a:lnTo>
                  <a:pt x="16683" y="2959"/>
                </a:lnTo>
                <a:cubicBezTo>
                  <a:pt x="16683" y="2953"/>
                  <a:pt x="16683" y="2947"/>
                  <a:pt x="16678" y="2947"/>
                </a:cubicBezTo>
                <a:cubicBezTo>
                  <a:pt x="16678" y="2929"/>
                  <a:pt x="16666" y="2923"/>
                  <a:pt x="16660" y="2905"/>
                </a:cubicBezTo>
                <a:cubicBezTo>
                  <a:pt x="16642" y="2911"/>
                  <a:pt x="16642" y="2911"/>
                  <a:pt x="16642" y="2911"/>
                </a:cubicBezTo>
                <a:cubicBezTo>
                  <a:pt x="16642" y="2917"/>
                  <a:pt x="16648" y="2917"/>
                  <a:pt x="16648" y="2923"/>
                </a:cubicBezTo>
                <a:cubicBezTo>
                  <a:pt x="16648" y="2947"/>
                  <a:pt x="16648" y="2947"/>
                  <a:pt x="16648" y="2947"/>
                </a:cubicBezTo>
                <a:cubicBezTo>
                  <a:pt x="16648" y="2947"/>
                  <a:pt x="16642" y="2953"/>
                  <a:pt x="16642" y="2959"/>
                </a:cubicBezTo>
                <a:cubicBezTo>
                  <a:pt x="16636" y="2953"/>
                  <a:pt x="16636" y="2959"/>
                  <a:pt x="16630" y="2959"/>
                </a:cubicBezTo>
                <a:cubicBezTo>
                  <a:pt x="16624" y="2953"/>
                  <a:pt x="16624" y="2953"/>
                  <a:pt x="16618" y="2953"/>
                </a:cubicBezTo>
                <a:cubicBezTo>
                  <a:pt x="16618" y="2941"/>
                  <a:pt x="16618" y="2941"/>
                  <a:pt x="16618" y="2941"/>
                </a:cubicBezTo>
                <a:cubicBezTo>
                  <a:pt x="16618" y="2935"/>
                  <a:pt x="16618" y="2929"/>
                  <a:pt x="16618" y="2929"/>
                </a:cubicBezTo>
                <a:cubicBezTo>
                  <a:pt x="16624" y="2923"/>
                  <a:pt x="16624" y="2917"/>
                  <a:pt x="16624" y="2911"/>
                </a:cubicBezTo>
                <a:cubicBezTo>
                  <a:pt x="16624" y="2899"/>
                  <a:pt x="16612" y="2893"/>
                  <a:pt x="16606" y="2882"/>
                </a:cubicBezTo>
                <a:cubicBezTo>
                  <a:pt x="16601" y="2887"/>
                  <a:pt x="16601" y="2893"/>
                  <a:pt x="16594" y="2893"/>
                </a:cubicBezTo>
                <a:cubicBezTo>
                  <a:pt x="16589" y="2899"/>
                  <a:pt x="16589" y="2899"/>
                  <a:pt x="16583" y="2899"/>
                </a:cubicBezTo>
                <a:cubicBezTo>
                  <a:pt x="16571" y="2899"/>
                  <a:pt x="16571" y="2899"/>
                  <a:pt x="16571" y="2899"/>
                </a:cubicBezTo>
                <a:cubicBezTo>
                  <a:pt x="16559" y="2899"/>
                  <a:pt x="16559" y="2899"/>
                  <a:pt x="16559" y="2899"/>
                </a:cubicBezTo>
                <a:cubicBezTo>
                  <a:pt x="16553" y="2899"/>
                  <a:pt x="16547" y="2899"/>
                  <a:pt x="16547" y="2893"/>
                </a:cubicBezTo>
                <a:cubicBezTo>
                  <a:pt x="16547" y="2887"/>
                  <a:pt x="16547" y="2882"/>
                  <a:pt x="16547" y="2876"/>
                </a:cubicBezTo>
                <a:cubicBezTo>
                  <a:pt x="16547" y="2870"/>
                  <a:pt x="16553" y="2864"/>
                  <a:pt x="16559" y="2864"/>
                </a:cubicBezTo>
                <a:cubicBezTo>
                  <a:pt x="16559" y="2858"/>
                  <a:pt x="16559" y="2852"/>
                  <a:pt x="16565" y="2852"/>
                </a:cubicBezTo>
                <a:cubicBezTo>
                  <a:pt x="16571" y="2846"/>
                  <a:pt x="16571" y="2852"/>
                  <a:pt x="16577" y="2852"/>
                </a:cubicBezTo>
                <a:cubicBezTo>
                  <a:pt x="16583" y="2846"/>
                  <a:pt x="16589" y="2846"/>
                  <a:pt x="16601" y="2840"/>
                </a:cubicBezTo>
                <a:cubicBezTo>
                  <a:pt x="16606" y="2840"/>
                  <a:pt x="16612" y="2840"/>
                  <a:pt x="16612" y="2834"/>
                </a:cubicBezTo>
                <a:cubicBezTo>
                  <a:pt x="16618" y="2834"/>
                  <a:pt x="16618" y="2828"/>
                  <a:pt x="16624" y="2822"/>
                </a:cubicBezTo>
                <a:cubicBezTo>
                  <a:pt x="16624" y="2816"/>
                  <a:pt x="16630" y="2816"/>
                  <a:pt x="16636" y="2810"/>
                </a:cubicBezTo>
                <a:cubicBezTo>
                  <a:pt x="16642" y="2805"/>
                  <a:pt x="16642" y="2799"/>
                  <a:pt x="16648" y="2799"/>
                </a:cubicBezTo>
                <a:cubicBezTo>
                  <a:pt x="16654" y="2793"/>
                  <a:pt x="16654" y="2793"/>
                  <a:pt x="16660" y="2793"/>
                </a:cubicBezTo>
                <a:cubicBezTo>
                  <a:pt x="16666" y="2793"/>
                  <a:pt x="16666" y="2787"/>
                  <a:pt x="16672" y="2787"/>
                </a:cubicBezTo>
                <a:cubicBezTo>
                  <a:pt x="16678" y="2787"/>
                  <a:pt x="16683" y="2787"/>
                  <a:pt x="16695" y="2787"/>
                </a:cubicBezTo>
                <a:cubicBezTo>
                  <a:pt x="16695" y="2769"/>
                  <a:pt x="16689" y="2757"/>
                  <a:pt x="16695" y="2745"/>
                </a:cubicBezTo>
                <a:cubicBezTo>
                  <a:pt x="16701" y="2739"/>
                  <a:pt x="16701" y="2739"/>
                  <a:pt x="16701" y="2733"/>
                </a:cubicBezTo>
                <a:cubicBezTo>
                  <a:pt x="16707" y="2727"/>
                  <a:pt x="16713" y="2727"/>
                  <a:pt x="16713" y="2727"/>
                </a:cubicBezTo>
                <a:cubicBezTo>
                  <a:pt x="16719" y="2721"/>
                  <a:pt x="16719" y="2721"/>
                  <a:pt x="16725" y="2721"/>
                </a:cubicBezTo>
                <a:cubicBezTo>
                  <a:pt x="16731" y="2716"/>
                  <a:pt x="16731" y="2710"/>
                  <a:pt x="16731" y="2710"/>
                </a:cubicBezTo>
                <a:cubicBezTo>
                  <a:pt x="16737" y="2704"/>
                  <a:pt x="16731" y="2698"/>
                  <a:pt x="16737" y="2692"/>
                </a:cubicBezTo>
                <a:cubicBezTo>
                  <a:pt x="16743" y="2692"/>
                  <a:pt x="16743" y="2692"/>
                  <a:pt x="16749" y="2686"/>
                </a:cubicBezTo>
                <a:cubicBezTo>
                  <a:pt x="16755" y="2686"/>
                  <a:pt x="16755" y="2686"/>
                  <a:pt x="16760" y="2680"/>
                </a:cubicBezTo>
                <a:cubicBezTo>
                  <a:pt x="16767" y="2680"/>
                  <a:pt x="16767" y="2674"/>
                  <a:pt x="16767" y="2668"/>
                </a:cubicBezTo>
                <a:cubicBezTo>
                  <a:pt x="16772" y="2668"/>
                  <a:pt x="16778" y="2668"/>
                  <a:pt x="16784" y="2662"/>
                </a:cubicBezTo>
                <a:cubicBezTo>
                  <a:pt x="16784" y="2656"/>
                  <a:pt x="16784" y="2650"/>
                  <a:pt x="16790" y="2650"/>
                </a:cubicBezTo>
                <a:cubicBezTo>
                  <a:pt x="16790" y="2650"/>
                  <a:pt x="16796" y="2650"/>
                  <a:pt x="16802" y="2650"/>
                </a:cubicBezTo>
                <a:cubicBezTo>
                  <a:pt x="16802" y="2644"/>
                  <a:pt x="16808" y="2650"/>
                  <a:pt x="16814" y="2650"/>
                </a:cubicBezTo>
                <a:cubicBezTo>
                  <a:pt x="16814" y="2644"/>
                  <a:pt x="16814" y="2639"/>
                  <a:pt x="16814" y="2639"/>
                </a:cubicBezTo>
                <a:cubicBezTo>
                  <a:pt x="16820" y="2632"/>
                  <a:pt x="16820" y="2627"/>
                  <a:pt x="16820" y="2627"/>
                </a:cubicBezTo>
                <a:cubicBezTo>
                  <a:pt x="16826" y="2621"/>
                  <a:pt x="16826" y="2615"/>
                  <a:pt x="16826" y="2615"/>
                </a:cubicBezTo>
                <a:cubicBezTo>
                  <a:pt x="16826" y="2609"/>
                  <a:pt x="16832" y="2609"/>
                  <a:pt x="16832" y="2603"/>
                </a:cubicBezTo>
                <a:cubicBezTo>
                  <a:pt x="16832" y="2597"/>
                  <a:pt x="16838" y="2597"/>
                  <a:pt x="16838" y="2591"/>
                </a:cubicBezTo>
                <a:cubicBezTo>
                  <a:pt x="16844" y="2585"/>
                  <a:pt x="16844" y="2579"/>
                  <a:pt x="16844" y="2579"/>
                </a:cubicBezTo>
                <a:cubicBezTo>
                  <a:pt x="16849" y="2573"/>
                  <a:pt x="16861" y="2567"/>
                  <a:pt x="16867" y="2567"/>
                </a:cubicBezTo>
                <a:cubicBezTo>
                  <a:pt x="16879" y="2567"/>
                  <a:pt x="16885" y="2567"/>
                  <a:pt x="16891" y="2567"/>
                </a:cubicBezTo>
                <a:cubicBezTo>
                  <a:pt x="16903" y="2567"/>
                  <a:pt x="16909" y="2561"/>
                  <a:pt x="16915" y="2555"/>
                </a:cubicBezTo>
                <a:cubicBezTo>
                  <a:pt x="16921" y="2550"/>
                  <a:pt x="16921" y="2544"/>
                  <a:pt x="16926" y="2544"/>
                </a:cubicBezTo>
                <a:cubicBezTo>
                  <a:pt x="16933" y="2538"/>
                  <a:pt x="16933" y="2532"/>
                  <a:pt x="16938" y="2526"/>
                </a:cubicBezTo>
                <a:cubicBezTo>
                  <a:pt x="16944" y="2520"/>
                  <a:pt x="16950" y="2514"/>
                  <a:pt x="16962" y="2514"/>
                </a:cubicBezTo>
                <a:cubicBezTo>
                  <a:pt x="16968" y="2514"/>
                  <a:pt x="16980" y="2520"/>
                  <a:pt x="16992" y="2520"/>
                </a:cubicBezTo>
                <a:lnTo>
                  <a:pt x="16992" y="2520"/>
                </a:lnTo>
                <a:cubicBezTo>
                  <a:pt x="17004" y="2520"/>
                  <a:pt x="17010" y="2514"/>
                  <a:pt x="17021" y="2514"/>
                </a:cubicBezTo>
                <a:cubicBezTo>
                  <a:pt x="17027" y="2514"/>
                  <a:pt x="17027" y="2514"/>
                  <a:pt x="17027" y="2514"/>
                </a:cubicBezTo>
                <a:cubicBezTo>
                  <a:pt x="17033" y="2514"/>
                  <a:pt x="17033" y="2520"/>
                  <a:pt x="17039" y="2520"/>
                </a:cubicBezTo>
                <a:cubicBezTo>
                  <a:pt x="17051" y="2520"/>
                  <a:pt x="17051" y="2520"/>
                  <a:pt x="17051" y="2520"/>
                </a:cubicBezTo>
                <a:cubicBezTo>
                  <a:pt x="17057" y="2520"/>
                  <a:pt x="17057" y="2520"/>
                  <a:pt x="17063" y="2520"/>
                </a:cubicBezTo>
                <a:cubicBezTo>
                  <a:pt x="17069" y="2520"/>
                  <a:pt x="17075" y="2514"/>
                  <a:pt x="17081" y="2514"/>
                </a:cubicBezTo>
                <a:cubicBezTo>
                  <a:pt x="17087" y="2514"/>
                  <a:pt x="17087" y="2514"/>
                  <a:pt x="17087" y="2514"/>
                </a:cubicBezTo>
                <a:cubicBezTo>
                  <a:pt x="17093" y="2514"/>
                  <a:pt x="17093" y="2520"/>
                  <a:pt x="17099" y="2520"/>
                </a:cubicBezTo>
                <a:cubicBezTo>
                  <a:pt x="17104" y="2520"/>
                  <a:pt x="17116" y="2532"/>
                  <a:pt x="17122" y="2532"/>
                </a:cubicBezTo>
                <a:close/>
                <a:moveTo>
                  <a:pt x="8805" y="2585"/>
                </a:moveTo>
                <a:lnTo>
                  <a:pt x="8805" y="2585"/>
                </a:lnTo>
                <a:cubicBezTo>
                  <a:pt x="8793" y="2591"/>
                  <a:pt x="8793" y="2597"/>
                  <a:pt x="8781" y="2603"/>
                </a:cubicBezTo>
                <a:cubicBezTo>
                  <a:pt x="8781" y="2603"/>
                  <a:pt x="8775" y="2603"/>
                  <a:pt x="8769" y="2603"/>
                </a:cubicBezTo>
                <a:cubicBezTo>
                  <a:pt x="8769" y="2609"/>
                  <a:pt x="8769" y="2615"/>
                  <a:pt x="8763" y="2615"/>
                </a:cubicBezTo>
                <a:cubicBezTo>
                  <a:pt x="8757" y="2627"/>
                  <a:pt x="8751" y="2627"/>
                  <a:pt x="8745" y="2639"/>
                </a:cubicBezTo>
                <a:cubicBezTo>
                  <a:pt x="8745" y="2644"/>
                  <a:pt x="8745" y="2644"/>
                  <a:pt x="8745" y="2650"/>
                </a:cubicBezTo>
                <a:cubicBezTo>
                  <a:pt x="8757" y="2656"/>
                  <a:pt x="8757" y="2656"/>
                  <a:pt x="8757" y="2656"/>
                </a:cubicBezTo>
                <a:cubicBezTo>
                  <a:pt x="8757" y="2656"/>
                  <a:pt x="8763" y="2650"/>
                  <a:pt x="8769" y="2650"/>
                </a:cubicBezTo>
                <a:cubicBezTo>
                  <a:pt x="8769" y="2644"/>
                  <a:pt x="8775" y="2644"/>
                  <a:pt x="8775" y="2639"/>
                </a:cubicBezTo>
                <a:cubicBezTo>
                  <a:pt x="8781" y="2639"/>
                  <a:pt x="8781" y="2627"/>
                  <a:pt x="8787" y="2627"/>
                </a:cubicBezTo>
                <a:cubicBezTo>
                  <a:pt x="8787" y="2627"/>
                  <a:pt x="8793" y="2627"/>
                  <a:pt x="8799" y="2627"/>
                </a:cubicBezTo>
                <a:cubicBezTo>
                  <a:pt x="8799" y="2627"/>
                  <a:pt x="8805" y="2627"/>
                  <a:pt x="8811" y="2627"/>
                </a:cubicBezTo>
                <a:cubicBezTo>
                  <a:pt x="8811" y="2621"/>
                  <a:pt x="8805" y="2615"/>
                  <a:pt x="8811" y="2615"/>
                </a:cubicBezTo>
                <a:cubicBezTo>
                  <a:pt x="8811" y="2609"/>
                  <a:pt x="8816" y="2609"/>
                  <a:pt x="8816" y="2603"/>
                </a:cubicBezTo>
                <a:cubicBezTo>
                  <a:pt x="8816" y="2591"/>
                  <a:pt x="8823" y="2585"/>
                  <a:pt x="8823" y="2579"/>
                </a:cubicBezTo>
                <a:cubicBezTo>
                  <a:pt x="8816" y="2579"/>
                  <a:pt x="8811" y="2585"/>
                  <a:pt x="8805" y="2585"/>
                </a:cubicBezTo>
                <a:close/>
                <a:moveTo>
                  <a:pt x="8864" y="3225"/>
                </a:moveTo>
                <a:lnTo>
                  <a:pt x="8864" y="3225"/>
                </a:lnTo>
                <a:cubicBezTo>
                  <a:pt x="8870" y="3225"/>
                  <a:pt x="8870" y="3220"/>
                  <a:pt x="8876" y="3220"/>
                </a:cubicBezTo>
                <a:cubicBezTo>
                  <a:pt x="8882" y="3220"/>
                  <a:pt x="8882" y="3220"/>
                  <a:pt x="8888" y="3220"/>
                </a:cubicBezTo>
                <a:cubicBezTo>
                  <a:pt x="8894" y="3220"/>
                  <a:pt x="8894" y="3220"/>
                  <a:pt x="8900" y="3214"/>
                </a:cubicBezTo>
                <a:cubicBezTo>
                  <a:pt x="8911" y="3208"/>
                  <a:pt x="8911" y="3208"/>
                  <a:pt x="8911" y="3208"/>
                </a:cubicBezTo>
                <a:cubicBezTo>
                  <a:pt x="8917" y="3208"/>
                  <a:pt x="8911" y="3196"/>
                  <a:pt x="8917" y="3196"/>
                </a:cubicBezTo>
                <a:cubicBezTo>
                  <a:pt x="8923" y="3196"/>
                  <a:pt x="8923" y="3202"/>
                  <a:pt x="8929" y="3202"/>
                </a:cubicBezTo>
                <a:cubicBezTo>
                  <a:pt x="8935" y="3202"/>
                  <a:pt x="8935" y="3208"/>
                  <a:pt x="8941" y="3208"/>
                </a:cubicBezTo>
                <a:cubicBezTo>
                  <a:pt x="8971" y="3208"/>
                  <a:pt x="8971" y="3208"/>
                  <a:pt x="8971" y="3208"/>
                </a:cubicBezTo>
                <a:cubicBezTo>
                  <a:pt x="8971" y="3196"/>
                  <a:pt x="8977" y="3190"/>
                  <a:pt x="8977" y="3178"/>
                </a:cubicBezTo>
                <a:cubicBezTo>
                  <a:pt x="8982" y="3178"/>
                  <a:pt x="8989" y="3178"/>
                  <a:pt x="9000" y="3178"/>
                </a:cubicBezTo>
                <a:cubicBezTo>
                  <a:pt x="9000" y="3178"/>
                  <a:pt x="9006" y="3178"/>
                  <a:pt x="9012" y="3178"/>
                </a:cubicBezTo>
                <a:cubicBezTo>
                  <a:pt x="9012" y="3178"/>
                  <a:pt x="9018" y="3178"/>
                  <a:pt x="9024" y="3178"/>
                </a:cubicBezTo>
                <a:cubicBezTo>
                  <a:pt x="9030" y="3178"/>
                  <a:pt x="9036" y="3178"/>
                  <a:pt x="9042" y="3178"/>
                </a:cubicBezTo>
                <a:cubicBezTo>
                  <a:pt x="9048" y="3178"/>
                  <a:pt x="9054" y="3178"/>
                  <a:pt x="9054" y="3178"/>
                </a:cubicBezTo>
                <a:cubicBezTo>
                  <a:pt x="9060" y="3178"/>
                  <a:pt x="9066" y="3172"/>
                  <a:pt x="9066" y="3172"/>
                </a:cubicBezTo>
                <a:cubicBezTo>
                  <a:pt x="9071" y="3166"/>
                  <a:pt x="9071" y="3160"/>
                  <a:pt x="9077" y="3160"/>
                </a:cubicBezTo>
                <a:cubicBezTo>
                  <a:pt x="9083" y="3160"/>
                  <a:pt x="9089" y="3160"/>
                  <a:pt x="9095" y="3160"/>
                </a:cubicBezTo>
                <a:cubicBezTo>
                  <a:pt x="9107" y="3166"/>
                  <a:pt x="9107" y="3178"/>
                  <a:pt x="9119" y="3178"/>
                </a:cubicBezTo>
                <a:cubicBezTo>
                  <a:pt x="9125" y="3178"/>
                  <a:pt x="9125" y="3178"/>
                  <a:pt x="9125" y="3178"/>
                </a:cubicBezTo>
                <a:cubicBezTo>
                  <a:pt x="9131" y="3178"/>
                  <a:pt x="9137" y="3178"/>
                  <a:pt x="9137" y="3178"/>
                </a:cubicBezTo>
                <a:cubicBezTo>
                  <a:pt x="9148" y="3172"/>
                  <a:pt x="9154" y="3178"/>
                  <a:pt x="9160" y="3178"/>
                </a:cubicBezTo>
                <a:cubicBezTo>
                  <a:pt x="9166" y="3178"/>
                  <a:pt x="9172" y="3178"/>
                  <a:pt x="9172" y="3178"/>
                </a:cubicBezTo>
                <a:cubicBezTo>
                  <a:pt x="9178" y="3172"/>
                  <a:pt x="9178" y="3172"/>
                  <a:pt x="9184" y="3166"/>
                </a:cubicBezTo>
                <a:cubicBezTo>
                  <a:pt x="9190" y="3166"/>
                  <a:pt x="9184" y="3160"/>
                  <a:pt x="9190" y="3154"/>
                </a:cubicBezTo>
                <a:cubicBezTo>
                  <a:pt x="9196" y="3154"/>
                  <a:pt x="9196" y="3154"/>
                  <a:pt x="9202" y="3154"/>
                </a:cubicBezTo>
                <a:cubicBezTo>
                  <a:pt x="9208" y="3154"/>
                  <a:pt x="9208" y="3154"/>
                  <a:pt x="9214" y="3154"/>
                </a:cubicBezTo>
                <a:cubicBezTo>
                  <a:pt x="9220" y="3154"/>
                  <a:pt x="9220" y="3148"/>
                  <a:pt x="9226" y="3148"/>
                </a:cubicBezTo>
                <a:cubicBezTo>
                  <a:pt x="9226" y="3137"/>
                  <a:pt x="9226" y="3137"/>
                  <a:pt x="9226" y="3137"/>
                </a:cubicBezTo>
                <a:cubicBezTo>
                  <a:pt x="9226" y="3137"/>
                  <a:pt x="9220" y="3131"/>
                  <a:pt x="9220" y="3125"/>
                </a:cubicBezTo>
                <a:cubicBezTo>
                  <a:pt x="9214" y="3119"/>
                  <a:pt x="9208" y="3119"/>
                  <a:pt x="9208" y="3113"/>
                </a:cubicBezTo>
                <a:cubicBezTo>
                  <a:pt x="9208" y="3107"/>
                  <a:pt x="9208" y="3107"/>
                  <a:pt x="9208" y="3107"/>
                </a:cubicBezTo>
                <a:cubicBezTo>
                  <a:pt x="9208" y="3101"/>
                  <a:pt x="9208" y="3095"/>
                  <a:pt x="9214" y="3095"/>
                </a:cubicBezTo>
                <a:cubicBezTo>
                  <a:pt x="9214" y="3089"/>
                  <a:pt x="9220" y="3089"/>
                  <a:pt x="9226" y="3089"/>
                </a:cubicBezTo>
                <a:cubicBezTo>
                  <a:pt x="9226" y="3089"/>
                  <a:pt x="9232" y="3089"/>
                  <a:pt x="9237" y="3089"/>
                </a:cubicBezTo>
                <a:cubicBezTo>
                  <a:pt x="9237" y="3089"/>
                  <a:pt x="9237" y="3083"/>
                  <a:pt x="9237" y="3077"/>
                </a:cubicBezTo>
                <a:cubicBezTo>
                  <a:pt x="9237" y="3077"/>
                  <a:pt x="9243" y="3071"/>
                  <a:pt x="9243" y="3065"/>
                </a:cubicBezTo>
                <a:cubicBezTo>
                  <a:pt x="9267" y="3065"/>
                  <a:pt x="9267" y="3065"/>
                  <a:pt x="9267" y="3065"/>
                </a:cubicBezTo>
                <a:cubicBezTo>
                  <a:pt x="9267" y="3042"/>
                  <a:pt x="9267" y="3042"/>
                  <a:pt x="9267" y="3042"/>
                </a:cubicBezTo>
                <a:cubicBezTo>
                  <a:pt x="9261" y="3042"/>
                  <a:pt x="9255" y="3042"/>
                  <a:pt x="9255" y="3036"/>
                </a:cubicBezTo>
                <a:cubicBezTo>
                  <a:pt x="9249" y="3030"/>
                  <a:pt x="9249" y="3030"/>
                  <a:pt x="9243" y="3024"/>
                </a:cubicBezTo>
                <a:cubicBezTo>
                  <a:pt x="9243" y="3018"/>
                  <a:pt x="9249" y="3012"/>
                  <a:pt x="9243" y="3012"/>
                </a:cubicBezTo>
                <a:cubicBezTo>
                  <a:pt x="9243" y="3006"/>
                  <a:pt x="9237" y="3006"/>
                  <a:pt x="9232" y="3006"/>
                </a:cubicBezTo>
                <a:cubicBezTo>
                  <a:pt x="9232" y="3000"/>
                  <a:pt x="9226" y="3000"/>
                  <a:pt x="9220" y="2994"/>
                </a:cubicBezTo>
                <a:cubicBezTo>
                  <a:pt x="9208" y="3000"/>
                  <a:pt x="9208" y="3000"/>
                  <a:pt x="9208" y="3000"/>
                </a:cubicBezTo>
                <a:cubicBezTo>
                  <a:pt x="9208" y="3000"/>
                  <a:pt x="9214" y="3006"/>
                  <a:pt x="9214" y="3012"/>
                </a:cubicBezTo>
                <a:cubicBezTo>
                  <a:pt x="9208" y="3012"/>
                  <a:pt x="9202" y="3012"/>
                  <a:pt x="9202" y="3018"/>
                </a:cubicBezTo>
                <a:cubicBezTo>
                  <a:pt x="9196" y="3024"/>
                  <a:pt x="9196" y="3024"/>
                  <a:pt x="9190" y="3030"/>
                </a:cubicBezTo>
                <a:lnTo>
                  <a:pt x="9184" y="3030"/>
                </a:lnTo>
                <a:cubicBezTo>
                  <a:pt x="9178" y="3024"/>
                  <a:pt x="9172" y="3018"/>
                  <a:pt x="9172" y="3018"/>
                </a:cubicBezTo>
                <a:cubicBezTo>
                  <a:pt x="9172" y="3012"/>
                  <a:pt x="9172" y="3006"/>
                  <a:pt x="9172" y="3006"/>
                </a:cubicBezTo>
                <a:cubicBezTo>
                  <a:pt x="9172" y="2994"/>
                  <a:pt x="9172" y="2988"/>
                  <a:pt x="9172" y="2982"/>
                </a:cubicBezTo>
                <a:cubicBezTo>
                  <a:pt x="9172" y="2976"/>
                  <a:pt x="9172" y="2971"/>
                  <a:pt x="9172" y="2965"/>
                </a:cubicBezTo>
                <a:cubicBezTo>
                  <a:pt x="9137" y="2965"/>
                  <a:pt x="9137" y="2965"/>
                  <a:pt x="9137" y="2965"/>
                </a:cubicBezTo>
                <a:cubicBezTo>
                  <a:pt x="9137" y="2953"/>
                  <a:pt x="9143" y="2947"/>
                  <a:pt x="9137" y="2935"/>
                </a:cubicBezTo>
                <a:cubicBezTo>
                  <a:pt x="9137" y="2929"/>
                  <a:pt x="9143" y="2923"/>
                  <a:pt x="9137" y="2923"/>
                </a:cubicBezTo>
                <a:cubicBezTo>
                  <a:pt x="9137" y="2911"/>
                  <a:pt x="9125" y="2905"/>
                  <a:pt x="9119" y="2899"/>
                </a:cubicBezTo>
                <a:cubicBezTo>
                  <a:pt x="9113" y="2899"/>
                  <a:pt x="9113" y="2905"/>
                  <a:pt x="9107" y="2899"/>
                </a:cubicBezTo>
                <a:cubicBezTo>
                  <a:pt x="9101" y="2899"/>
                  <a:pt x="9107" y="2893"/>
                  <a:pt x="9101" y="2887"/>
                </a:cubicBezTo>
                <a:lnTo>
                  <a:pt x="9089" y="2887"/>
                </a:lnTo>
                <a:cubicBezTo>
                  <a:pt x="9089" y="2882"/>
                  <a:pt x="9089" y="2882"/>
                  <a:pt x="9089" y="2876"/>
                </a:cubicBezTo>
                <a:cubicBezTo>
                  <a:pt x="9089" y="2870"/>
                  <a:pt x="9083" y="2870"/>
                  <a:pt x="9083" y="2864"/>
                </a:cubicBezTo>
                <a:cubicBezTo>
                  <a:pt x="9077" y="2858"/>
                  <a:pt x="9071" y="2858"/>
                  <a:pt x="9066" y="2858"/>
                </a:cubicBezTo>
                <a:cubicBezTo>
                  <a:pt x="9066" y="2852"/>
                  <a:pt x="9071" y="2846"/>
                  <a:pt x="9066" y="2846"/>
                </a:cubicBezTo>
                <a:cubicBezTo>
                  <a:pt x="9066" y="2840"/>
                  <a:pt x="9060" y="2840"/>
                  <a:pt x="9060" y="2834"/>
                </a:cubicBezTo>
                <a:cubicBezTo>
                  <a:pt x="9054" y="2828"/>
                  <a:pt x="9054" y="2822"/>
                  <a:pt x="9054" y="2822"/>
                </a:cubicBezTo>
                <a:cubicBezTo>
                  <a:pt x="9048" y="2816"/>
                  <a:pt x="9048" y="2810"/>
                  <a:pt x="9042" y="2810"/>
                </a:cubicBezTo>
                <a:cubicBezTo>
                  <a:pt x="9036" y="2810"/>
                  <a:pt x="9036" y="2805"/>
                  <a:pt x="9030" y="2805"/>
                </a:cubicBezTo>
                <a:cubicBezTo>
                  <a:pt x="9024" y="2805"/>
                  <a:pt x="9018" y="2805"/>
                  <a:pt x="9006" y="2805"/>
                </a:cubicBezTo>
                <a:cubicBezTo>
                  <a:pt x="9000" y="2805"/>
                  <a:pt x="8994" y="2805"/>
                  <a:pt x="8982" y="2799"/>
                </a:cubicBezTo>
                <a:cubicBezTo>
                  <a:pt x="8977" y="2799"/>
                  <a:pt x="8982" y="2793"/>
                  <a:pt x="8977" y="2787"/>
                </a:cubicBezTo>
                <a:cubicBezTo>
                  <a:pt x="8977" y="2781"/>
                  <a:pt x="8977" y="2781"/>
                  <a:pt x="8982" y="2775"/>
                </a:cubicBezTo>
                <a:cubicBezTo>
                  <a:pt x="8982" y="2769"/>
                  <a:pt x="8989" y="2769"/>
                  <a:pt x="8994" y="2769"/>
                </a:cubicBezTo>
                <a:cubicBezTo>
                  <a:pt x="8994" y="2763"/>
                  <a:pt x="8994" y="2757"/>
                  <a:pt x="8994" y="2757"/>
                </a:cubicBezTo>
                <a:cubicBezTo>
                  <a:pt x="9000" y="2751"/>
                  <a:pt x="9006" y="2757"/>
                  <a:pt x="9006" y="2757"/>
                </a:cubicBezTo>
                <a:cubicBezTo>
                  <a:pt x="9012" y="2757"/>
                  <a:pt x="9012" y="2751"/>
                  <a:pt x="9018" y="2751"/>
                </a:cubicBezTo>
                <a:cubicBezTo>
                  <a:pt x="9018" y="2739"/>
                  <a:pt x="9018" y="2739"/>
                  <a:pt x="9018" y="2739"/>
                </a:cubicBezTo>
                <a:cubicBezTo>
                  <a:pt x="9018" y="2739"/>
                  <a:pt x="9018" y="2733"/>
                  <a:pt x="9018" y="2727"/>
                </a:cubicBezTo>
                <a:cubicBezTo>
                  <a:pt x="9018" y="2727"/>
                  <a:pt x="9024" y="2721"/>
                  <a:pt x="9030" y="2721"/>
                </a:cubicBezTo>
                <a:cubicBezTo>
                  <a:pt x="9030" y="2716"/>
                  <a:pt x="9036" y="2716"/>
                  <a:pt x="9042" y="2716"/>
                </a:cubicBezTo>
                <a:cubicBezTo>
                  <a:pt x="9042" y="2710"/>
                  <a:pt x="9042" y="2710"/>
                  <a:pt x="9042" y="2704"/>
                </a:cubicBezTo>
                <a:cubicBezTo>
                  <a:pt x="9042" y="2656"/>
                  <a:pt x="9042" y="2656"/>
                  <a:pt x="9042" y="2656"/>
                </a:cubicBezTo>
                <a:cubicBezTo>
                  <a:pt x="8935" y="2656"/>
                  <a:pt x="8935" y="2656"/>
                  <a:pt x="8935" y="2656"/>
                </a:cubicBezTo>
                <a:cubicBezTo>
                  <a:pt x="8935" y="2650"/>
                  <a:pt x="8935" y="2650"/>
                  <a:pt x="8941" y="2644"/>
                </a:cubicBezTo>
                <a:cubicBezTo>
                  <a:pt x="8941" y="2639"/>
                  <a:pt x="8947" y="2639"/>
                  <a:pt x="8953" y="2639"/>
                </a:cubicBezTo>
                <a:cubicBezTo>
                  <a:pt x="8953" y="2632"/>
                  <a:pt x="8947" y="2627"/>
                  <a:pt x="8953" y="2627"/>
                </a:cubicBezTo>
                <a:cubicBezTo>
                  <a:pt x="8953" y="2621"/>
                  <a:pt x="8947" y="2615"/>
                  <a:pt x="8953" y="2615"/>
                </a:cubicBezTo>
                <a:cubicBezTo>
                  <a:pt x="8953" y="2609"/>
                  <a:pt x="8959" y="2609"/>
                  <a:pt x="8959" y="2603"/>
                </a:cubicBezTo>
                <a:cubicBezTo>
                  <a:pt x="8965" y="2603"/>
                  <a:pt x="8965" y="2597"/>
                  <a:pt x="8971" y="2591"/>
                </a:cubicBezTo>
                <a:cubicBezTo>
                  <a:pt x="8977" y="2591"/>
                  <a:pt x="8977" y="2591"/>
                  <a:pt x="8982" y="2585"/>
                </a:cubicBezTo>
                <a:cubicBezTo>
                  <a:pt x="8977" y="2585"/>
                  <a:pt x="8977" y="2579"/>
                  <a:pt x="8971" y="2573"/>
                </a:cubicBezTo>
                <a:cubicBezTo>
                  <a:pt x="8965" y="2573"/>
                  <a:pt x="8959" y="2573"/>
                  <a:pt x="8953" y="2573"/>
                </a:cubicBezTo>
                <a:cubicBezTo>
                  <a:pt x="8935" y="2573"/>
                  <a:pt x="8935" y="2573"/>
                  <a:pt x="8935" y="2573"/>
                </a:cubicBezTo>
                <a:cubicBezTo>
                  <a:pt x="8929" y="2573"/>
                  <a:pt x="8929" y="2579"/>
                  <a:pt x="8923" y="2579"/>
                </a:cubicBezTo>
                <a:cubicBezTo>
                  <a:pt x="8905" y="2579"/>
                  <a:pt x="8900" y="2579"/>
                  <a:pt x="8882" y="2579"/>
                </a:cubicBezTo>
                <a:cubicBezTo>
                  <a:pt x="8882" y="2585"/>
                  <a:pt x="8882" y="2591"/>
                  <a:pt x="8882" y="2597"/>
                </a:cubicBezTo>
                <a:cubicBezTo>
                  <a:pt x="8882" y="2603"/>
                  <a:pt x="8876" y="2609"/>
                  <a:pt x="8876" y="2609"/>
                </a:cubicBezTo>
                <a:cubicBezTo>
                  <a:pt x="8876" y="2615"/>
                  <a:pt x="8864" y="2621"/>
                  <a:pt x="8864" y="2627"/>
                </a:cubicBezTo>
                <a:cubicBezTo>
                  <a:pt x="8864" y="2627"/>
                  <a:pt x="8864" y="2627"/>
                  <a:pt x="8864" y="2632"/>
                </a:cubicBezTo>
                <a:cubicBezTo>
                  <a:pt x="8864" y="2639"/>
                  <a:pt x="8870" y="2644"/>
                  <a:pt x="8870" y="2650"/>
                </a:cubicBezTo>
                <a:cubicBezTo>
                  <a:pt x="8870" y="2656"/>
                  <a:pt x="8864" y="2662"/>
                  <a:pt x="8864" y="2662"/>
                </a:cubicBezTo>
                <a:cubicBezTo>
                  <a:pt x="8858" y="2668"/>
                  <a:pt x="8852" y="2668"/>
                  <a:pt x="8840" y="2668"/>
                </a:cubicBezTo>
                <a:cubicBezTo>
                  <a:pt x="8834" y="2668"/>
                  <a:pt x="8834" y="2668"/>
                  <a:pt x="8828" y="2662"/>
                </a:cubicBezTo>
                <a:cubicBezTo>
                  <a:pt x="8823" y="2662"/>
                  <a:pt x="8823" y="2650"/>
                  <a:pt x="8811" y="2650"/>
                </a:cubicBezTo>
                <a:cubicBezTo>
                  <a:pt x="8805" y="2650"/>
                  <a:pt x="8799" y="2656"/>
                  <a:pt x="8799" y="2662"/>
                </a:cubicBezTo>
                <a:cubicBezTo>
                  <a:pt x="8793" y="2668"/>
                  <a:pt x="8799" y="2668"/>
                  <a:pt x="8799" y="2674"/>
                </a:cubicBezTo>
                <a:cubicBezTo>
                  <a:pt x="8799" y="2680"/>
                  <a:pt x="8793" y="2692"/>
                  <a:pt x="8799" y="2698"/>
                </a:cubicBezTo>
                <a:cubicBezTo>
                  <a:pt x="8805" y="2698"/>
                  <a:pt x="8805" y="2698"/>
                  <a:pt x="8811" y="2704"/>
                </a:cubicBezTo>
                <a:cubicBezTo>
                  <a:pt x="8816" y="2704"/>
                  <a:pt x="8828" y="2704"/>
                  <a:pt x="8834" y="2710"/>
                </a:cubicBezTo>
                <a:cubicBezTo>
                  <a:pt x="8834" y="2710"/>
                  <a:pt x="8828" y="2716"/>
                  <a:pt x="8828" y="2721"/>
                </a:cubicBezTo>
                <a:cubicBezTo>
                  <a:pt x="8828" y="2727"/>
                  <a:pt x="8828" y="2727"/>
                  <a:pt x="8828" y="2727"/>
                </a:cubicBezTo>
                <a:cubicBezTo>
                  <a:pt x="8828" y="2733"/>
                  <a:pt x="8823" y="2739"/>
                  <a:pt x="8823" y="2739"/>
                </a:cubicBezTo>
                <a:cubicBezTo>
                  <a:pt x="8823" y="2745"/>
                  <a:pt x="8828" y="2745"/>
                  <a:pt x="8828" y="2751"/>
                </a:cubicBezTo>
                <a:cubicBezTo>
                  <a:pt x="8828" y="2757"/>
                  <a:pt x="8828" y="2763"/>
                  <a:pt x="8823" y="2763"/>
                </a:cubicBezTo>
                <a:cubicBezTo>
                  <a:pt x="8823" y="2769"/>
                  <a:pt x="8816" y="2763"/>
                  <a:pt x="8811" y="2769"/>
                </a:cubicBezTo>
                <a:lnTo>
                  <a:pt x="8805" y="2769"/>
                </a:lnTo>
                <a:cubicBezTo>
                  <a:pt x="8799" y="2775"/>
                  <a:pt x="8793" y="2775"/>
                  <a:pt x="8793" y="2781"/>
                </a:cubicBezTo>
                <a:cubicBezTo>
                  <a:pt x="8793" y="2787"/>
                  <a:pt x="8793" y="2793"/>
                  <a:pt x="8793" y="2799"/>
                </a:cubicBezTo>
                <a:cubicBezTo>
                  <a:pt x="8816" y="2799"/>
                  <a:pt x="8816" y="2799"/>
                  <a:pt x="8816" y="2799"/>
                </a:cubicBezTo>
                <a:cubicBezTo>
                  <a:pt x="8823" y="2799"/>
                  <a:pt x="8823" y="2793"/>
                  <a:pt x="8828" y="2793"/>
                </a:cubicBezTo>
                <a:cubicBezTo>
                  <a:pt x="8834" y="2793"/>
                  <a:pt x="8834" y="2793"/>
                  <a:pt x="8840" y="2799"/>
                </a:cubicBezTo>
                <a:cubicBezTo>
                  <a:pt x="8840" y="2799"/>
                  <a:pt x="8834" y="2805"/>
                  <a:pt x="8840" y="2805"/>
                </a:cubicBezTo>
                <a:cubicBezTo>
                  <a:pt x="8840" y="2810"/>
                  <a:pt x="8846" y="2810"/>
                  <a:pt x="8852" y="2816"/>
                </a:cubicBezTo>
                <a:cubicBezTo>
                  <a:pt x="8876" y="2816"/>
                  <a:pt x="8876" y="2816"/>
                  <a:pt x="8876" y="2816"/>
                </a:cubicBezTo>
                <a:cubicBezTo>
                  <a:pt x="8876" y="2810"/>
                  <a:pt x="8870" y="2810"/>
                  <a:pt x="8876" y="2805"/>
                </a:cubicBezTo>
                <a:cubicBezTo>
                  <a:pt x="8876" y="2799"/>
                  <a:pt x="8876" y="2799"/>
                  <a:pt x="8882" y="2793"/>
                </a:cubicBezTo>
                <a:cubicBezTo>
                  <a:pt x="8888" y="2805"/>
                  <a:pt x="8888" y="2805"/>
                  <a:pt x="8888" y="2805"/>
                </a:cubicBezTo>
                <a:lnTo>
                  <a:pt x="8888" y="2810"/>
                </a:lnTo>
                <a:cubicBezTo>
                  <a:pt x="8888" y="2822"/>
                  <a:pt x="8900" y="2828"/>
                  <a:pt x="8900" y="2840"/>
                </a:cubicBezTo>
                <a:cubicBezTo>
                  <a:pt x="8900" y="2840"/>
                  <a:pt x="8900" y="2846"/>
                  <a:pt x="8894" y="2852"/>
                </a:cubicBezTo>
                <a:lnTo>
                  <a:pt x="8888" y="2852"/>
                </a:lnTo>
                <a:cubicBezTo>
                  <a:pt x="8882" y="2858"/>
                  <a:pt x="8876" y="2858"/>
                  <a:pt x="8876" y="2858"/>
                </a:cubicBezTo>
                <a:cubicBezTo>
                  <a:pt x="8876" y="2864"/>
                  <a:pt x="8870" y="2864"/>
                  <a:pt x="8876" y="2870"/>
                </a:cubicBezTo>
                <a:cubicBezTo>
                  <a:pt x="8876" y="2876"/>
                  <a:pt x="8882" y="2876"/>
                  <a:pt x="8882" y="2882"/>
                </a:cubicBezTo>
                <a:cubicBezTo>
                  <a:pt x="8941" y="2882"/>
                  <a:pt x="8941" y="2882"/>
                  <a:pt x="8941" y="2882"/>
                </a:cubicBezTo>
                <a:cubicBezTo>
                  <a:pt x="8947" y="2870"/>
                  <a:pt x="8947" y="2870"/>
                  <a:pt x="8947" y="2870"/>
                </a:cubicBezTo>
                <a:cubicBezTo>
                  <a:pt x="8947" y="2876"/>
                  <a:pt x="8953" y="2870"/>
                  <a:pt x="8959" y="2876"/>
                </a:cubicBezTo>
                <a:cubicBezTo>
                  <a:pt x="8959" y="2882"/>
                  <a:pt x="8959" y="2882"/>
                  <a:pt x="8959" y="2887"/>
                </a:cubicBezTo>
                <a:cubicBezTo>
                  <a:pt x="8965" y="2893"/>
                  <a:pt x="8971" y="2893"/>
                  <a:pt x="8971" y="2899"/>
                </a:cubicBezTo>
                <a:cubicBezTo>
                  <a:pt x="8971" y="2905"/>
                  <a:pt x="8965" y="2911"/>
                  <a:pt x="8965" y="2917"/>
                </a:cubicBezTo>
                <a:cubicBezTo>
                  <a:pt x="8965" y="2923"/>
                  <a:pt x="8965" y="2929"/>
                  <a:pt x="8971" y="2935"/>
                </a:cubicBezTo>
                <a:cubicBezTo>
                  <a:pt x="8977" y="2941"/>
                  <a:pt x="8982" y="2941"/>
                  <a:pt x="8994" y="2947"/>
                </a:cubicBezTo>
                <a:cubicBezTo>
                  <a:pt x="8989" y="2965"/>
                  <a:pt x="8989" y="2965"/>
                  <a:pt x="8989" y="2965"/>
                </a:cubicBezTo>
                <a:cubicBezTo>
                  <a:pt x="8989" y="2976"/>
                  <a:pt x="8994" y="2982"/>
                  <a:pt x="8994" y="2988"/>
                </a:cubicBezTo>
                <a:cubicBezTo>
                  <a:pt x="8994" y="2994"/>
                  <a:pt x="8989" y="3000"/>
                  <a:pt x="8989" y="3000"/>
                </a:cubicBezTo>
                <a:cubicBezTo>
                  <a:pt x="8982" y="3006"/>
                  <a:pt x="8977" y="3000"/>
                  <a:pt x="8971" y="3000"/>
                </a:cubicBezTo>
                <a:cubicBezTo>
                  <a:pt x="8965" y="3000"/>
                  <a:pt x="8959" y="3000"/>
                  <a:pt x="8953" y="3000"/>
                </a:cubicBezTo>
                <a:cubicBezTo>
                  <a:pt x="8947" y="3000"/>
                  <a:pt x="8947" y="2994"/>
                  <a:pt x="8941" y="2994"/>
                </a:cubicBezTo>
                <a:cubicBezTo>
                  <a:pt x="8935" y="2994"/>
                  <a:pt x="8929" y="2994"/>
                  <a:pt x="8923" y="2994"/>
                </a:cubicBezTo>
                <a:cubicBezTo>
                  <a:pt x="8917" y="2994"/>
                  <a:pt x="8917" y="2994"/>
                  <a:pt x="8917" y="2994"/>
                </a:cubicBezTo>
                <a:cubicBezTo>
                  <a:pt x="8917" y="2994"/>
                  <a:pt x="8911" y="2994"/>
                  <a:pt x="8905" y="2994"/>
                </a:cubicBezTo>
                <a:cubicBezTo>
                  <a:pt x="8905" y="2994"/>
                  <a:pt x="8905" y="3000"/>
                  <a:pt x="8900" y="3006"/>
                </a:cubicBezTo>
                <a:cubicBezTo>
                  <a:pt x="8894" y="3006"/>
                  <a:pt x="8900" y="3012"/>
                  <a:pt x="8894" y="3018"/>
                </a:cubicBezTo>
                <a:cubicBezTo>
                  <a:pt x="8894" y="3018"/>
                  <a:pt x="8888" y="3012"/>
                  <a:pt x="8888" y="3018"/>
                </a:cubicBezTo>
                <a:cubicBezTo>
                  <a:pt x="8882" y="3018"/>
                  <a:pt x="8876" y="3018"/>
                  <a:pt x="8876" y="3018"/>
                </a:cubicBezTo>
                <a:cubicBezTo>
                  <a:pt x="8870" y="3030"/>
                  <a:pt x="8870" y="3030"/>
                  <a:pt x="8870" y="3030"/>
                </a:cubicBezTo>
                <a:cubicBezTo>
                  <a:pt x="8876" y="3030"/>
                  <a:pt x="8876" y="3036"/>
                  <a:pt x="8882" y="3036"/>
                </a:cubicBezTo>
                <a:cubicBezTo>
                  <a:pt x="8894" y="3036"/>
                  <a:pt x="8900" y="3030"/>
                  <a:pt x="8911" y="3030"/>
                </a:cubicBezTo>
                <a:cubicBezTo>
                  <a:pt x="8917" y="3030"/>
                  <a:pt x="8923" y="3030"/>
                  <a:pt x="8929" y="3036"/>
                </a:cubicBezTo>
                <a:lnTo>
                  <a:pt x="8929" y="3042"/>
                </a:lnTo>
                <a:cubicBezTo>
                  <a:pt x="8923" y="3048"/>
                  <a:pt x="8929" y="3054"/>
                  <a:pt x="8923" y="3054"/>
                </a:cubicBezTo>
                <a:cubicBezTo>
                  <a:pt x="8923" y="3059"/>
                  <a:pt x="8917" y="3054"/>
                  <a:pt x="8911" y="3054"/>
                </a:cubicBezTo>
                <a:cubicBezTo>
                  <a:pt x="8911" y="3059"/>
                  <a:pt x="8905" y="3059"/>
                  <a:pt x="8900" y="3065"/>
                </a:cubicBezTo>
                <a:cubicBezTo>
                  <a:pt x="8900" y="3065"/>
                  <a:pt x="8900" y="3071"/>
                  <a:pt x="8894" y="3077"/>
                </a:cubicBezTo>
                <a:cubicBezTo>
                  <a:pt x="8888" y="3077"/>
                  <a:pt x="8882" y="3077"/>
                  <a:pt x="8876" y="3077"/>
                </a:cubicBezTo>
                <a:cubicBezTo>
                  <a:pt x="8870" y="3089"/>
                  <a:pt x="8870" y="3089"/>
                  <a:pt x="8870" y="3089"/>
                </a:cubicBezTo>
                <a:cubicBezTo>
                  <a:pt x="8870" y="3095"/>
                  <a:pt x="8870" y="3095"/>
                  <a:pt x="8876" y="3101"/>
                </a:cubicBezTo>
                <a:cubicBezTo>
                  <a:pt x="8876" y="3107"/>
                  <a:pt x="8876" y="3107"/>
                  <a:pt x="8882" y="3113"/>
                </a:cubicBezTo>
                <a:lnTo>
                  <a:pt x="8888" y="3113"/>
                </a:lnTo>
                <a:cubicBezTo>
                  <a:pt x="8894" y="3113"/>
                  <a:pt x="8900" y="3107"/>
                  <a:pt x="8900" y="3107"/>
                </a:cubicBezTo>
                <a:cubicBezTo>
                  <a:pt x="8905" y="3107"/>
                  <a:pt x="8911" y="3101"/>
                  <a:pt x="8917" y="3101"/>
                </a:cubicBezTo>
                <a:cubicBezTo>
                  <a:pt x="8929" y="3101"/>
                  <a:pt x="8935" y="3113"/>
                  <a:pt x="8947" y="3113"/>
                </a:cubicBezTo>
                <a:cubicBezTo>
                  <a:pt x="8953" y="3113"/>
                  <a:pt x="8953" y="3113"/>
                  <a:pt x="8959" y="3113"/>
                </a:cubicBezTo>
                <a:cubicBezTo>
                  <a:pt x="8965" y="3113"/>
                  <a:pt x="8977" y="3113"/>
                  <a:pt x="8982" y="3113"/>
                </a:cubicBezTo>
                <a:cubicBezTo>
                  <a:pt x="8982" y="3113"/>
                  <a:pt x="8989" y="3113"/>
                  <a:pt x="8994" y="3113"/>
                </a:cubicBezTo>
                <a:cubicBezTo>
                  <a:pt x="9000" y="3113"/>
                  <a:pt x="8994" y="3119"/>
                  <a:pt x="9000" y="3125"/>
                </a:cubicBezTo>
                <a:cubicBezTo>
                  <a:pt x="8994" y="3131"/>
                  <a:pt x="8994" y="3131"/>
                  <a:pt x="8989" y="3137"/>
                </a:cubicBezTo>
                <a:cubicBezTo>
                  <a:pt x="8989" y="3137"/>
                  <a:pt x="8982" y="3137"/>
                  <a:pt x="8977" y="3137"/>
                </a:cubicBezTo>
                <a:cubicBezTo>
                  <a:pt x="8971" y="3142"/>
                  <a:pt x="8965" y="3142"/>
                  <a:pt x="8953" y="3142"/>
                </a:cubicBezTo>
                <a:cubicBezTo>
                  <a:pt x="8947" y="3142"/>
                  <a:pt x="8947" y="3142"/>
                  <a:pt x="8941" y="3142"/>
                </a:cubicBezTo>
                <a:cubicBezTo>
                  <a:pt x="8935" y="3142"/>
                  <a:pt x="8935" y="3142"/>
                  <a:pt x="8929" y="3148"/>
                </a:cubicBezTo>
                <a:cubicBezTo>
                  <a:pt x="8923" y="3148"/>
                  <a:pt x="8929" y="3154"/>
                  <a:pt x="8923" y="3160"/>
                </a:cubicBezTo>
                <a:cubicBezTo>
                  <a:pt x="8923" y="3160"/>
                  <a:pt x="8917" y="3160"/>
                  <a:pt x="8911" y="3160"/>
                </a:cubicBezTo>
                <a:cubicBezTo>
                  <a:pt x="8905" y="3160"/>
                  <a:pt x="8900" y="3160"/>
                  <a:pt x="8888" y="3166"/>
                </a:cubicBezTo>
                <a:cubicBezTo>
                  <a:pt x="8888" y="3172"/>
                  <a:pt x="8894" y="3178"/>
                  <a:pt x="8888" y="3190"/>
                </a:cubicBezTo>
                <a:lnTo>
                  <a:pt x="8888" y="3196"/>
                </a:lnTo>
                <a:cubicBezTo>
                  <a:pt x="8888" y="3202"/>
                  <a:pt x="8882" y="3202"/>
                  <a:pt x="8876" y="3202"/>
                </a:cubicBezTo>
                <a:cubicBezTo>
                  <a:pt x="8870" y="3208"/>
                  <a:pt x="8870" y="3208"/>
                  <a:pt x="8864" y="3214"/>
                </a:cubicBezTo>
                <a:cubicBezTo>
                  <a:pt x="8864" y="3214"/>
                  <a:pt x="8858" y="3214"/>
                  <a:pt x="8852" y="3214"/>
                </a:cubicBezTo>
                <a:cubicBezTo>
                  <a:pt x="8858" y="3220"/>
                  <a:pt x="8858" y="3225"/>
                  <a:pt x="8864" y="3225"/>
                </a:cubicBezTo>
                <a:close/>
                <a:moveTo>
                  <a:pt x="8816" y="2929"/>
                </a:moveTo>
                <a:lnTo>
                  <a:pt x="8816" y="2929"/>
                </a:lnTo>
                <a:cubicBezTo>
                  <a:pt x="8823" y="2929"/>
                  <a:pt x="8823" y="2929"/>
                  <a:pt x="8828" y="2929"/>
                </a:cubicBezTo>
                <a:cubicBezTo>
                  <a:pt x="8840" y="2923"/>
                  <a:pt x="8846" y="2917"/>
                  <a:pt x="8846" y="2905"/>
                </a:cubicBezTo>
                <a:cubicBezTo>
                  <a:pt x="8846" y="2899"/>
                  <a:pt x="8846" y="2893"/>
                  <a:pt x="8840" y="2887"/>
                </a:cubicBezTo>
                <a:cubicBezTo>
                  <a:pt x="8840" y="2887"/>
                  <a:pt x="8834" y="2882"/>
                  <a:pt x="8828" y="2882"/>
                </a:cubicBezTo>
                <a:cubicBezTo>
                  <a:pt x="8828" y="2876"/>
                  <a:pt x="8828" y="2870"/>
                  <a:pt x="8828" y="2870"/>
                </a:cubicBezTo>
                <a:cubicBezTo>
                  <a:pt x="8828" y="2864"/>
                  <a:pt x="8828" y="2858"/>
                  <a:pt x="8828" y="2858"/>
                </a:cubicBezTo>
                <a:cubicBezTo>
                  <a:pt x="8823" y="2852"/>
                  <a:pt x="8823" y="2852"/>
                  <a:pt x="8816" y="2846"/>
                </a:cubicBezTo>
                <a:cubicBezTo>
                  <a:pt x="8811" y="2846"/>
                  <a:pt x="8811" y="2846"/>
                  <a:pt x="8805" y="2846"/>
                </a:cubicBezTo>
                <a:cubicBezTo>
                  <a:pt x="8799" y="2846"/>
                  <a:pt x="8799" y="2840"/>
                  <a:pt x="8793" y="2840"/>
                </a:cubicBezTo>
                <a:cubicBezTo>
                  <a:pt x="8787" y="2840"/>
                  <a:pt x="8787" y="2840"/>
                  <a:pt x="8787" y="2840"/>
                </a:cubicBezTo>
                <a:cubicBezTo>
                  <a:pt x="8781" y="2840"/>
                  <a:pt x="8775" y="2840"/>
                  <a:pt x="8769" y="2846"/>
                </a:cubicBezTo>
                <a:cubicBezTo>
                  <a:pt x="8769" y="2846"/>
                  <a:pt x="8763" y="2846"/>
                  <a:pt x="8757" y="2846"/>
                </a:cubicBezTo>
                <a:cubicBezTo>
                  <a:pt x="8757" y="2852"/>
                  <a:pt x="8757" y="2858"/>
                  <a:pt x="8751" y="2858"/>
                </a:cubicBezTo>
                <a:cubicBezTo>
                  <a:pt x="8751" y="2864"/>
                  <a:pt x="8745" y="2864"/>
                  <a:pt x="8739" y="2864"/>
                </a:cubicBezTo>
                <a:cubicBezTo>
                  <a:pt x="8739" y="2864"/>
                  <a:pt x="8734" y="2864"/>
                  <a:pt x="8734" y="2858"/>
                </a:cubicBezTo>
                <a:cubicBezTo>
                  <a:pt x="8727" y="2858"/>
                  <a:pt x="8727" y="2852"/>
                  <a:pt x="8727" y="2846"/>
                </a:cubicBezTo>
                <a:cubicBezTo>
                  <a:pt x="8722" y="2846"/>
                  <a:pt x="8716" y="2846"/>
                  <a:pt x="8716" y="2840"/>
                </a:cubicBezTo>
                <a:cubicBezTo>
                  <a:pt x="8686" y="2846"/>
                  <a:pt x="8686" y="2846"/>
                  <a:pt x="8686" y="2846"/>
                </a:cubicBezTo>
                <a:cubicBezTo>
                  <a:pt x="8686" y="2846"/>
                  <a:pt x="8686" y="2852"/>
                  <a:pt x="8686" y="2858"/>
                </a:cubicBezTo>
                <a:cubicBezTo>
                  <a:pt x="8686" y="2858"/>
                  <a:pt x="8686" y="2864"/>
                  <a:pt x="8686" y="2870"/>
                </a:cubicBezTo>
                <a:cubicBezTo>
                  <a:pt x="8686" y="2876"/>
                  <a:pt x="8686" y="2876"/>
                  <a:pt x="8686" y="2887"/>
                </a:cubicBezTo>
                <a:cubicBezTo>
                  <a:pt x="8686" y="2893"/>
                  <a:pt x="8686" y="2893"/>
                  <a:pt x="8686" y="2899"/>
                </a:cubicBezTo>
                <a:cubicBezTo>
                  <a:pt x="8686" y="2905"/>
                  <a:pt x="8692" y="2899"/>
                  <a:pt x="8692" y="2899"/>
                </a:cubicBezTo>
                <a:cubicBezTo>
                  <a:pt x="8686" y="2899"/>
                  <a:pt x="8680" y="2899"/>
                  <a:pt x="8680" y="2899"/>
                </a:cubicBezTo>
                <a:cubicBezTo>
                  <a:pt x="8674" y="2899"/>
                  <a:pt x="8674" y="2905"/>
                  <a:pt x="8668" y="2905"/>
                </a:cubicBezTo>
                <a:cubicBezTo>
                  <a:pt x="8662" y="2905"/>
                  <a:pt x="8662" y="2905"/>
                  <a:pt x="8657" y="2905"/>
                </a:cubicBezTo>
                <a:cubicBezTo>
                  <a:pt x="8650" y="2911"/>
                  <a:pt x="8645" y="2917"/>
                  <a:pt x="8633" y="2917"/>
                </a:cubicBezTo>
                <a:cubicBezTo>
                  <a:pt x="8627" y="2917"/>
                  <a:pt x="8627" y="2911"/>
                  <a:pt x="8621" y="2905"/>
                </a:cubicBezTo>
                <a:cubicBezTo>
                  <a:pt x="8609" y="2911"/>
                  <a:pt x="8609" y="2911"/>
                  <a:pt x="8609" y="2911"/>
                </a:cubicBezTo>
                <a:cubicBezTo>
                  <a:pt x="8609" y="2994"/>
                  <a:pt x="8609" y="2994"/>
                  <a:pt x="8609" y="2994"/>
                </a:cubicBezTo>
                <a:cubicBezTo>
                  <a:pt x="8615" y="2994"/>
                  <a:pt x="8615" y="2994"/>
                  <a:pt x="8621" y="2994"/>
                </a:cubicBezTo>
                <a:cubicBezTo>
                  <a:pt x="8633" y="2994"/>
                  <a:pt x="8639" y="2994"/>
                  <a:pt x="8650" y="2994"/>
                </a:cubicBezTo>
                <a:cubicBezTo>
                  <a:pt x="8650" y="3030"/>
                  <a:pt x="8650" y="3030"/>
                  <a:pt x="8650" y="3030"/>
                </a:cubicBezTo>
                <a:cubicBezTo>
                  <a:pt x="8639" y="3030"/>
                  <a:pt x="8639" y="3030"/>
                  <a:pt x="8633" y="3030"/>
                </a:cubicBezTo>
                <a:cubicBezTo>
                  <a:pt x="8627" y="3030"/>
                  <a:pt x="8621" y="3030"/>
                  <a:pt x="8621" y="3030"/>
                </a:cubicBezTo>
                <a:cubicBezTo>
                  <a:pt x="8615" y="3030"/>
                  <a:pt x="8615" y="3036"/>
                  <a:pt x="8615" y="3042"/>
                </a:cubicBezTo>
                <a:cubicBezTo>
                  <a:pt x="8609" y="3048"/>
                  <a:pt x="8609" y="3048"/>
                  <a:pt x="8609" y="3054"/>
                </a:cubicBezTo>
                <a:cubicBezTo>
                  <a:pt x="8609" y="3059"/>
                  <a:pt x="8609" y="3065"/>
                  <a:pt x="8609" y="3077"/>
                </a:cubicBezTo>
                <a:cubicBezTo>
                  <a:pt x="8609" y="3077"/>
                  <a:pt x="8597" y="3077"/>
                  <a:pt x="8597" y="3083"/>
                </a:cubicBezTo>
                <a:cubicBezTo>
                  <a:pt x="8597" y="3083"/>
                  <a:pt x="8591" y="3089"/>
                  <a:pt x="8591" y="3095"/>
                </a:cubicBezTo>
                <a:cubicBezTo>
                  <a:pt x="8591" y="3095"/>
                  <a:pt x="8597" y="3101"/>
                  <a:pt x="8597" y="3107"/>
                </a:cubicBezTo>
                <a:cubicBezTo>
                  <a:pt x="8597" y="3107"/>
                  <a:pt x="8603" y="3113"/>
                  <a:pt x="8609" y="3113"/>
                </a:cubicBezTo>
                <a:cubicBezTo>
                  <a:pt x="8615" y="3119"/>
                  <a:pt x="8615" y="3119"/>
                  <a:pt x="8627" y="3119"/>
                </a:cubicBezTo>
                <a:cubicBezTo>
                  <a:pt x="8633" y="3119"/>
                  <a:pt x="8633" y="3113"/>
                  <a:pt x="8645" y="3113"/>
                </a:cubicBezTo>
                <a:cubicBezTo>
                  <a:pt x="8645" y="3113"/>
                  <a:pt x="8650" y="3107"/>
                  <a:pt x="8650" y="3113"/>
                </a:cubicBezTo>
                <a:cubicBezTo>
                  <a:pt x="8657" y="3113"/>
                  <a:pt x="8662" y="3113"/>
                  <a:pt x="8662" y="3113"/>
                </a:cubicBezTo>
                <a:cubicBezTo>
                  <a:pt x="8668" y="3113"/>
                  <a:pt x="8668" y="3119"/>
                  <a:pt x="8668" y="3119"/>
                </a:cubicBezTo>
                <a:cubicBezTo>
                  <a:pt x="8680" y="3119"/>
                  <a:pt x="8680" y="3113"/>
                  <a:pt x="8686" y="3107"/>
                </a:cubicBezTo>
                <a:cubicBezTo>
                  <a:pt x="8692" y="3107"/>
                  <a:pt x="8698" y="3101"/>
                  <a:pt x="8698" y="3101"/>
                </a:cubicBezTo>
                <a:cubicBezTo>
                  <a:pt x="8698" y="3095"/>
                  <a:pt x="8698" y="3089"/>
                  <a:pt x="8698" y="3089"/>
                </a:cubicBezTo>
                <a:cubicBezTo>
                  <a:pt x="8704" y="3083"/>
                  <a:pt x="8710" y="3083"/>
                  <a:pt x="8710" y="3077"/>
                </a:cubicBezTo>
                <a:cubicBezTo>
                  <a:pt x="8811" y="3077"/>
                  <a:pt x="8811" y="3077"/>
                  <a:pt x="8811" y="3077"/>
                </a:cubicBezTo>
                <a:cubicBezTo>
                  <a:pt x="8811" y="3059"/>
                  <a:pt x="8811" y="3059"/>
                  <a:pt x="8811" y="3059"/>
                </a:cubicBezTo>
                <a:cubicBezTo>
                  <a:pt x="8811" y="3054"/>
                  <a:pt x="8799" y="3048"/>
                  <a:pt x="8799" y="3036"/>
                </a:cubicBezTo>
                <a:lnTo>
                  <a:pt x="8811" y="3036"/>
                </a:lnTo>
                <a:cubicBezTo>
                  <a:pt x="8811" y="3030"/>
                  <a:pt x="8816" y="3024"/>
                  <a:pt x="8816" y="3024"/>
                </a:cubicBezTo>
                <a:cubicBezTo>
                  <a:pt x="8816" y="3018"/>
                  <a:pt x="8816" y="3012"/>
                  <a:pt x="8816" y="3012"/>
                </a:cubicBezTo>
                <a:cubicBezTo>
                  <a:pt x="8816" y="3000"/>
                  <a:pt x="8816" y="2994"/>
                  <a:pt x="8816" y="2988"/>
                </a:cubicBezTo>
                <a:cubicBezTo>
                  <a:pt x="8816" y="2982"/>
                  <a:pt x="8816" y="2982"/>
                  <a:pt x="8816" y="2976"/>
                </a:cubicBezTo>
                <a:cubicBezTo>
                  <a:pt x="8816" y="2965"/>
                  <a:pt x="8816" y="2959"/>
                  <a:pt x="8816" y="2953"/>
                </a:cubicBezTo>
                <a:lnTo>
                  <a:pt x="8816" y="2929"/>
                </a:lnTo>
                <a:close/>
                <a:moveTo>
                  <a:pt x="11869" y="7274"/>
                </a:moveTo>
                <a:lnTo>
                  <a:pt x="11869" y="7274"/>
                </a:lnTo>
                <a:cubicBezTo>
                  <a:pt x="11869" y="7256"/>
                  <a:pt x="11851" y="7244"/>
                  <a:pt x="11851" y="7221"/>
                </a:cubicBezTo>
                <a:cubicBezTo>
                  <a:pt x="11851" y="7203"/>
                  <a:pt x="11857" y="7197"/>
                  <a:pt x="11863" y="7185"/>
                </a:cubicBezTo>
                <a:cubicBezTo>
                  <a:pt x="11869" y="7179"/>
                  <a:pt x="11875" y="7173"/>
                  <a:pt x="11875" y="7161"/>
                </a:cubicBezTo>
                <a:cubicBezTo>
                  <a:pt x="11875" y="7138"/>
                  <a:pt x="11875" y="7138"/>
                  <a:pt x="11875" y="7138"/>
                </a:cubicBezTo>
                <a:cubicBezTo>
                  <a:pt x="11875" y="7132"/>
                  <a:pt x="11869" y="7126"/>
                  <a:pt x="11869" y="7114"/>
                </a:cubicBezTo>
                <a:cubicBezTo>
                  <a:pt x="11869" y="7108"/>
                  <a:pt x="11869" y="7108"/>
                  <a:pt x="11869" y="7108"/>
                </a:cubicBezTo>
                <a:cubicBezTo>
                  <a:pt x="11869" y="7096"/>
                  <a:pt x="11887" y="7096"/>
                  <a:pt x="11893" y="7090"/>
                </a:cubicBezTo>
                <a:cubicBezTo>
                  <a:pt x="11893" y="7078"/>
                  <a:pt x="11899" y="7072"/>
                  <a:pt x="11899" y="7066"/>
                </a:cubicBezTo>
                <a:cubicBezTo>
                  <a:pt x="11899" y="7055"/>
                  <a:pt x="11899" y="7055"/>
                  <a:pt x="11899" y="7055"/>
                </a:cubicBezTo>
                <a:cubicBezTo>
                  <a:pt x="11899" y="7031"/>
                  <a:pt x="11887" y="7019"/>
                  <a:pt x="11887" y="6995"/>
                </a:cubicBezTo>
                <a:cubicBezTo>
                  <a:pt x="11887" y="6978"/>
                  <a:pt x="11887" y="6966"/>
                  <a:pt x="11887" y="6954"/>
                </a:cubicBezTo>
                <a:cubicBezTo>
                  <a:pt x="11887" y="6942"/>
                  <a:pt x="11887" y="6936"/>
                  <a:pt x="11887" y="6930"/>
                </a:cubicBezTo>
                <a:cubicBezTo>
                  <a:pt x="11887" y="6918"/>
                  <a:pt x="11875" y="6918"/>
                  <a:pt x="11863" y="6912"/>
                </a:cubicBezTo>
                <a:cubicBezTo>
                  <a:pt x="11857" y="6906"/>
                  <a:pt x="11851" y="6901"/>
                  <a:pt x="11839" y="6896"/>
                </a:cubicBezTo>
                <a:cubicBezTo>
                  <a:pt x="11834" y="6890"/>
                  <a:pt x="11827" y="6890"/>
                  <a:pt x="11816" y="6890"/>
                </a:cubicBezTo>
                <a:cubicBezTo>
                  <a:pt x="11816" y="6896"/>
                  <a:pt x="11822" y="6906"/>
                  <a:pt x="11816" y="6912"/>
                </a:cubicBezTo>
                <a:cubicBezTo>
                  <a:pt x="11816" y="6918"/>
                  <a:pt x="11822" y="6924"/>
                  <a:pt x="11816" y="6936"/>
                </a:cubicBezTo>
                <a:cubicBezTo>
                  <a:pt x="11816" y="6942"/>
                  <a:pt x="11804" y="6942"/>
                  <a:pt x="11798" y="6954"/>
                </a:cubicBezTo>
                <a:cubicBezTo>
                  <a:pt x="11786" y="6960"/>
                  <a:pt x="11786" y="6966"/>
                  <a:pt x="11780" y="6972"/>
                </a:cubicBezTo>
                <a:cubicBezTo>
                  <a:pt x="11774" y="6984"/>
                  <a:pt x="11762" y="6984"/>
                  <a:pt x="11756" y="6989"/>
                </a:cubicBezTo>
                <a:cubicBezTo>
                  <a:pt x="11750" y="7001"/>
                  <a:pt x="11750" y="7007"/>
                  <a:pt x="11750" y="7013"/>
                </a:cubicBezTo>
                <a:cubicBezTo>
                  <a:pt x="11745" y="7019"/>
                  <a:pt x="11750" y="7031"/>
                  <a:pt x="11750" y="7037"/>
                </a:cubicBezTo>
                <a:cubicBezTo>
                  <a:pt x="11745" y="7043"/>
                  <a:pt x="11733" y="7037"/>
                  <a:pt x="11727" y="7043"/>
                </a:cubicBezTo>
                <a:cubicBezTo>
                  <a:pt x="11721" y="7055"/>
                  <a:pt x="11727" y="7078"/>
                  <a:pt x="11709" y="7090"/>
                </a:cubicBezTo>
                <a:cubicBezTo>
                  <a:pt x="11703" y="7090"/>
                  <a:pt x="11697" y="7090"/>
                  <a:pt x="11685" y="7090"/>
                </a:cubicBezTo>
                <a:cubicBezTo>
                  <a:pt x="11673" y="7090"/>
                  <a:pt x="11656" y="7084"/>
                  <a:pt x="11644" y="7090"/>
                </a:cubicBezTo>
                <a:cubicBezTo>
                  <a:pt x="11626" y="7090"/>
                  <a:pt x="11608" y="7090"/>
                  <a:pt x="11596" y="7102"/>
                </a:cubicBezTo>
                <a:cubicBezTo>
                  <a:pt x="11584" y="7102"/>
                  <a:pt x="11579" y="7102"/>
                  <a:pt x="11573" y="7114"/>
                </a:cubicBezTo>
                <a:cubicBezTo>
                  <a:pt x="11567" y="7120"/>
                  <a:pt x="11573" y="7126"/>
                  <a:pt x="11573" y="7132"/>
                </a:cubicBezTo>
                <a:cubicBezTo>
                  <a:pt x="11573" y="7144"/>
                  <a:pt x="11573" y="7150"/>
                  <a:pt x="11573" y="7155"/>
                </a:cubicBezTo>
                <a:cubicBezTo>
                  <a:pt x="11567" y="7173"/>
                  <a:pt x="11549" y="7185"/>
                  <a:pt x="11549" y="7203"/>
                </a:cubicBezTo>
                <a:cubicBezTo>
                  <a:pt x="11549" y="7209"/>
                  <a:pt x="11555" y="7215"/>
                  <a:pt x="11555" y="7227"/>
                </a:cubicBezTo>
                <a:cubicBezTo>
                  <a:pt x="11555" y="7244"/>
                  <a:pt x="11555" y="7256"/>
                  <a:pt x="11555" y="7268"/>
                </a:cubicBezTo>
                <a:cubicBezTo>
                  <a:pt x="11555" y="7280"/>
                  <a:pt x="11573" y="7286"/>
                  <a:pt x="11573" y="7292"/>
                </a:cubicBezTo>
                <a:cubicBezTo>
                  <a:pt x="11573" y="7304"/>
                  <a:pt x="11573" y="7310"/>
                  <a:pt x="11573" y="7316"/>
                </a:cubicBezTo>
                <a:cubicBezTo>
                  <a:pt x="11573" y="7327"/>
                  <a:pt x="11579" y="7333"/>
                  <a:pt x="11573" y="7339"/>
                </a:cubicBezTo>
                <a:cubicBezTo>
                  <a:pt x="11567" y="7345"/>
                  <a:pt x="11555" y="7333"/>
                  <a:pt x="11549" y="7339"/>
                </a:cubicBezTo>
                <a:cubicBezTo>
                  <a:pt x="11543" y="7345"/>
                  <a:pt x="11543" y="7351"/>
                  <a:pt x="11537" y="7363"/>
                </a:cubicBezTo>
                <a:cubicBezTo>
                  <a:pt x="11537" y="7369"/>
                  <a:pt x="11531" y="7375"/>
                  <a:pt x="11525" y="7387"/>
                </a:cubicBezTo>
                <a:cubicBezTo>
                  <a:pt x="11525" y="7398"/>
                  <a:pt x="11531" y="7416"/>
                  <a:pt x="11525" y="7428"/>
                </a:cubicBezTo>
                <a:cubicBezTo>
                  <a:pt x="11525" y="7440"/>
                  <a:pt x="11513" y="7446"/>
                  <a:pt x="11507" y="7452"/>
                </a:cubicBezTo>
                <a:cubicBezTo>
                  <a:pt x="11507" y="7464"/>
                  <a:pt x="11507" y="7464"/>
                  <a:pt x="11507" y="7464"/>
                </a:cubicBezTo>
                <a:cubicBezTo>
                  <a:pt x="11507" y="7482"/>
                  <a:pt x="11519" y="7487"/>
                  <a:pt x="11519" y="7499"/>
                </a:cubicBezTo>
                <a:cubicBezTo>
                  <a:pt x="11525" y="7505"/>
                  <a:pt x="11525" y="7511"/>
                  <a:pt x="11525" y="7523"/>
                </a:cubicBezTo>
                <a:cubicBezTo>
                  <a:pt x="11525" y="7547"/>
                  <a:pt x="11525" y="7547"/>
                  <a:pt x="11525" y="7547"/>
                </a:cubicBezTo>
                <a:cubicBezTo>
                  <a:pt x="11525" y="7553"/>
                  <a:pt x="11531" y="7559"/>
                  <a:pt x="11531" y="7571"/>
                </a:cubicBezTo>
                <a:cubicBezTo>
                  <a:pt x="11537" y="7582"/>
                  <a:pt x="11531" y="7594"/>
                  <a:pt x="11531" y="7612"/>
                </a:cubicBezTo>
                <a:cubicBezTo>
                  <a:pt x="11543" y="7612"/>
                  <a:pt x="11549" y="7612"/>
                  <a:pt x="11555" y="7612"/>
                </a:cubicBezTo>
                <a:cubicBezTo>
                  <a:pt x="11573" y="7612"/>
                  <a:pt x="11584" y="7612"/>
                  <a:pt x="11602" y="7612"/>
                </a:cubicBezTo>
                <a:cubicBezTo>
                  <a:pt x="11608" y="7612"/>
                  <a:pt x="11608" y="7630"/>
                  <a:pt x="11614" y="7630"/>
                </a:cubicBezTo>
                <a:cubicBezTo>
                  <a:pt x="11620" y="7630"/>
                  <a:pt x="11626" y="7630"/>
                  <a:pt x="11638" y="7630"/>
                </a:cubicBezTo>
                <a:cubicBezTo>
                  <a:pt x="11644" y="7630"/>
                  <a:pt x="11650" y="7636"/>
                  <a:pt x="11656" y="7636"/>
                </a:cubicBezTo>
                <a:cubicBezTo>
                  <a:pt x="11668" y="7636"/>
                  <a:pt x="11673" y="7630"/>
                  <a:pt x="11679" y="7630"/>
                </a:cubicBezTo>
                <a:cubicBezTo>
                  <a:pt x="11697" y="7630"/>
                  <a:pt x="11715" y="7636"/>
                  <a:pt x="11727" y="7624"/>
                </a:cubicBezTo>
                <a:cubicBezTo>
                  <a:pt x="11733" y="7618"/>
                  <a:pt x="11739" y="7612"/>
                  <a:pt x="11745" y="7600"/>
                </a:cubicBezTo>
                <a:cubicBezTo>
                  <a:pt x="11750" y="7594"/>
                  <a:pt x="11756" y="7588"/>
                  <a:pt x="11756" y="7576"/>
                </a:cubicBezTo>
                <a:cubicBezTo>
                  <a:pt x="11756" y="7571"/>
                  <a:pt x="11756" y="7564"/>
                  <a:pt x="11756" y="7559"/>
                </a:cubicBezTo>
                <a:cubicBezTo>
                  <a:pt x="11756" y="7529"/>
                  <a:pt x="11750" y="7511"/>
                  <a:pt x="11756" y="7487"/>
                </a:cubicBezTo>
                <a:cubicBezTo>
                  <a:pt x="11756" y="7482"/>
                  <a:pt x="11762" y="7470"/>
                  <a:pt x="11762" y="7464"/>
                </a:cubicBezTo>
                <a:cubicBezTo>
                  <a:pt x="11762" y="7458"/>
                  <a:pt x="11774" y="7452"/>
                  <a:pt x="11780" y="7440"/>
                </a:cubicBezTo>
                <a:cubicBezTo>
                  <a:pt x="11780" y="7434"/>
                  <a:pt x="11792" y="7428"/>
                  <a:pt x="11798" y="7422"/>
                </a:cubicBezTo>
                <a:cubicBezTo>
                  <a:pt x="11798" y="7405"/>
                  <a:pt x="11798" y="7393"/>
                  <a:pt x="11798" y="7375"/>
                </a:cubicBezTo>
                <a:cubicBezTo>
                  <a:pt x="11798" y="7357"/>
                  <a:pt x="11792" y="7345"/>
                  <a:pt x="11798" y="7327"/>
                </a:cubicBezTo>
                <a:cubicBezTo>
                  <a:pt x="11798" y="7316"/>
                  <a:pt x="11810" y="7316"/>
                  <a:pt x="11816" y="7310"/>
                </a:cubicBezTo>
                <a:cubicBezTo>
                  <a:pt x="11827" y="7304"/>
                  <a:pt x="11839" y="7304"/>
                  <a:pt x="11845" y="7292"/>
                </a:cubicBezTo>
                <a:cubicBezTo>
                  <a:pt x="11851" y="7286"/>
                  <a:pt x="11869" y="7286"/>
                  <a:pt x="11869" y="7274"/>
                </a:cubicBezTo>
                <a:close/>
                <a:moveTo>
                  <a:pt x="10920" y="4554"/>
                </a:moveTo>
                <a:lnTo>
                  <a:pt x="10920" y="4554"/>
                </a:lnTo>
                <a:cubicBezTo>
                  <a:pt x="10920" y="4542"/>
                  <a:pt x="10909" y="4542"/>
                  <a:pt x="10903" y="4530"/>
                </a:cubicBezTo>
                <a:cubicBezTo>
                  <a:pt x="10903" y="4524"/>
                  <a:pt x="10909" y="4518"/>
                  <a:pt x="10903" y="4506"/>
                </a:cubicBezTo>
                <a:cubicBezTo>
                  <a:pt x="10903" y="4500"/>
                  <a:pt x="10909" y="4494"/>
                  <a:pt x="10903" y="4488"/>
                </a:cubicBezTo>
                <a:cubicBezTo>
                  <a:pt x="10903" y="4476"/>
                  <a:pt x="10891" y="4476"/>
                  <a:pt x="10885" y="4471"/>
                </a:cubicBezTo>
                <a:cubicBezTo>
                  <a:pt x="10873" y="4465"/>
                  <a:pt x="10867" y="4459"/>
                  <a:pt x="10861" y="4459"/>
                </a:cubicBezTo>
                <a:cubicBezTo>
                  <a:pt x="10849" y="4453"/>
                  <a:pt x="10843" y="4459"/>
                  <a:pt x="10837" y="4459"/>
                </a:cubicBezTo>
                <a:cubicBezTo>
                  <a:pt x="10825" y="4453"/>
                  <a:pt x="10825" y="4441"/>
                  <a:pt x="10814" y="4441"/>
                </a:cubicBezTo>
                <a:cubicBezTo>
                  <a:pt x="10802" y="4441"/>
                  <a:pt x="10802" y="4441"/>
                  <a:pt x="10802" y="4441"/>
                </a:cubicBezTo>
                <a:cubicBezTo>
                  <a:pt x="10778" y="4441"/>
                  <a:pt x="10766" y="4459"/>
                  <a:pt x="10743" y="4465"/>
                </a:cubicBezTo>
                <a:cubicBezTo>
                  <a:pt x="10731" y="4465"/>
                  <a:pt x="10731" y="4465"/>
                  <a:pt x="10731" y="4465"/>
                </a:cubicBezTo>
                <a:cubicBezTo>
                  <a:pt x="10570" y="4423"/>
                  <a:pt x="10570" y="4423"/>
                  <a:pt x="10570" y="4423"/>
                </a:cubicBezTo>
                <a:cubicBezTo>
                  <a:pt x="10553" y="4429"/>
                  <a:pt x="10541" y="4435"/>
                  <a:pt x="10523" y="4435"/>
                </a:cubicBezTo>
                <a:cubicBezTo>
                  <a:pt x="10511" y="4435"/>
                  <a:pt x="10499" y="4435"/>
                  <a:pt x="10488" y="4429"/>
                </a:cubicBezTo>
                <a:cubicBezTo>
                  <a:pt x="10476" y="4423"/>
                  <a:pt x="10476" y="4411"/>
                  <a:pt x="10464" y="4405"/>
                </a:cubicBezTo>
                <a:cubicBezTo>
                  <a:pt x="10446" y="4394"/>
                  <a:pt x="10440" y="4382"/>
                  <a:pt x="10422" y="4370"/>
                </a:cubicBezTo>
                <a:cubicBezTo>
                  <a:pt x="10393" y="4358"/>
                  <a:pt x="10375" y="4340"/>
                  <a:pt x="10339" y="4340"/>
                </a:cubicBezTo>
                <a:cubicBezTo>
                  <a:pt x="10316" y="4340"/>
                  <a:pt x="10304" y="4352"/>
                  <a:pt x="10280" y="4352"/>
                </a:cubicBezTo>
                <a:cubicBezTo>
                  <a:pt x="10268" y="4352"/>
                  <a:pt x="10262" y="4346"/>
                  <a:pt x="10250" y="4346"/>
                </a:cubicBezTo>
                <a:cubicBezTo>
                  <a:pt x="10250" y="4370"/>
                  <a:pt x="10245" y="4382"/>
                  <a:pt x="10250" y="4399"/>
                </a:cubicBezTo>
                <a:cubicBezTo>
                  <a:pt x="10250" y="4411"/>
                  <a:pt x="10256" y="4417"/>
                  <a:pt x="10256" y="4423"/>
                </a:cubicBezTo>
                <a:cubicBezTo>
                  <a:pt x="10256" y="4453"/>
                  <a:pt x="10250" y="4465"/>
                  <a:pt x="10250" y="4494"/>
                </a:cubicBezTo>
                <a:cubicBezTo>
                  <a:pt x="10233" y="4494"/>
                  <a:pt x="10227" y="4494"/>
                  <a:pt x="10215" y="4494"/>
                </a:cubicBezTo>
                <a:cubicBezTo>
                  <a:pt x="10191" y="4494"/>
                  <a:pt x="10191" y="4494"/>
                  <a:pt x="10191" y="4494"/>
                </a:cubicBezTo>
                <a:cubicBezTo>
                  <a:pt x="10185" y="4494"/>
                  <a:pt x="10179" y="4500"/>
                  <a:pt x="10167" y="4494"/>
                </a:cubicBezTo>
                <a:cubicBezTo>
                  <a:pt x="10156" y="4494"/>
                  <a:pt x="10156" y="4482"/>
                  <a:pt x="10144" y="4476"/>
                </a:cubicBezTo>
                <a:cubicBezTo>
                  <a:pt x="10138" y="4465"/>
                  <a:pt x="10132" y="4459"/>
                  <a:pt x="10120" y="4453"/>
                </a:cubicBezTo>
                <a:cubicBezTo>
                  <a:pt x="10114" y="4447"/>
                  <a:pt x="10102" y="4447"/>
                  <a:pt x="10090" y="4447"/>
                </a:cubicBezTo>
                <a:cubicBezTo>
                  <a:pt x="9978" y="4447"/>
                  <a:pt x="9978" y="4447"/>
                  <a:pt x="9978" y="4447"/>
                </a:cubicBezTo>
                <a:cubicBezTo>
                  <a:pt x="9978" y="4435"/>
                  <a:pt x="9972" y="4429"/>
                  <a:pt x="9966" y="4423"/>
                </a:cubicBezTo>
                <a:cubicBezTo>
                  <a:pt x="9966" y="4417"/>
                  <a:pt x="9966" y="4405"/>
                  <a:pt x="9966" y="4399"/>
                </a:cubicBezTo>
                <a:cubicBezTo>
                  <a:pt x="9960" y="4394"/>
                  <a:pt x="9948" y="4394"/>
                  <a:pt x="9942" y="4387"/>
                </a:cubicBezTo>
                <a:cubicBezTo>
                  <a:pt x="9930" y="4382"/>
                  <a:pt x="9924" y="4376"/>
                  <a:pt x="9918" y="4370"/>
                </a:cubicBezTo>
                <a:cubicBezTo>
                  <a:pt x="9912" y="4370"/>
                  <a:pt x="9901" y="4370"/>
                  <a:pt x="9895" y="4364"/>
                </a:cubicBezTo>
                <a:cubicBezTo>
                  <a:pt x="9877" y="4364"/>
                  <a:pt x="9865" y="4358"/>
                  <a:pt x="9847" y="4352"/>
                </a:cubicBezTo>
                <a:cubicBezTo>
                  <a:pt x="9829" y="4352"/>
                  <a:pt x="9818" y="4358"/>
                  <a:pt x="9806" y="4352"/>
                </a:cubicBezTo>
                <a:cubicBezTo>
                  <a:pt x="9783" y="4352"/>
                  <a:pt x="9777" y="4340"/>
                  <a:pt x="9759" y="4334"/>
                </a:cubicBezTo>
                <a:cubicBezTo>
                  <a:pt x="9736" y="4322"/>
                  <a:pt x="9718" y="4310"/>
                  <a:pt x="9712" y="4293"/>
                </a:cubicBezTo>
                <a:cubicBezTo>
                  <a:pt x="9712" y="4287"/>
                  <a:pt x="9706" y="4275"/>
                  <a:pt x="9706" y="4269"/>
                </a:cubicBezTo>
                <a:cubicBezTo>
                  <a:pt x="9706" y="4257"/>
                  <a:pt x="9712" y="4257"/>
                  <a:pt x="9718" y="4245"/>
                </a:cubicBezTo>
                <a:cubicBezTo>
                  <a:pt x="9724" y="4233"/>
                  <a:pt x="9736" y="4239"/>
                  <a:pt x="9741" y="4228"/>
                </a:cubicBezTo>
                <a:cubicBezTo>
                  <a:pt x="9741" y="4221"/>
                  <a:pt x="9747" y="4216"/>
                  <a:pt x="9747" y="4204"/>
                </a:cubicBezTo>
                <a:cubicBezTo>
                  <a:pt x="9747" y="4198"/>
                  <a:pt x="9741" y="4192"/>
                  <a:pt x="9736" y="4186"/>
                </a:cubicBezTo>
                <a:cubicBezTo>
                  <a:pt x="9730" y="4174"/>
                  <a:pt x="9718" y="4174"/>
                  <a:pt x="9712" y="4174"/>
                </a:cubicBezTo>
                <a:cubicBezTo>
                  <a:pt x="9706" y="4168"/>
                  <a:pt x="9700" y="4162"/>
                  <a:pt x="9688" y="4156"/>
                </a:cubicBezTo>
                <a:cubicBezTo>
                  <a:pt x="9700" y="4150"/>
                  <a:pt x="9694" y="4139"/>
                  <a:pt x="9706" y="4133"/>
                </a:cubicBezTo>
                <a:cubicBezTo>
                  <a:pt x="9712" y="4127"/>
                  <a:pt x="9724" y="4127"/>
                  <a:pt x="9730" y="4127"/>
                </a:cubicBezTo>
                <a:cubicBezTo>
                  <a:pt x="9736" y="4121"/>
                  <a:pt x="9747" y="4121"/>
                  <a:pt x="9753" y="4121"/>
                </a:cubicBezTo>
                <a:cubicBezTo>
                  <a:pt x="9747" y="4115"/>
                  <a:pt x="9753" y="4103"/>
                  <a:pt x="9747" y="4097"/>
                </a:cubicBezTo>
                <a:cubicBezTo>
                  <a:pt x="9741" y="4091"/>
                  <a:pt x="9730" y="4097"/>
                  <a:pt x="9724" y="4091"/>
                </a:cubicBezTo>
                <a:cubicBezTo>
                  <a:pt x="9706" y="4085"/>
                  <a:pt x="9694" y="4073"/>
                  <a:pt x="9676" y="4073"/>
                </a:cubicBezTo>
                <a:cubicBezTo>
                  <a:pt x="9670" y="4073"/>
                  <a:pt x="9664" y="4079"/>
                  <a:pt x="9653" y="4079"/>
                </a:cubicBezTo>
                <a:cubicBezTo>
                  <a:pt x="9647" y="4079"/>
                  <a:pt x="9641" y="4079"/>
                  <a:pt x="9635" y="4079"/>
                </a:cubicBezTo>
                <a:cubicBezTo>
                  <a:pt x="9617" y="4085"/>
                  <a:pt x="9605" y="4097"/>
                  <a:pt x="9587" y="4097"/>
                </a:cubicBezTo>
                <a:cubicBezTo>
                  <a:pt x="9581" y="4097"/>
                  <a:pt x="9575" y="4097"/>
                  <a:pt x="9564" y="4097"/>
                </a:cubicBezTo>
                <a:cubicBezTo>
                  <a:pt x="9540" y="4097"/>
                  <a:pt x="9522" y="4091"/>
                  <a:pt x="9498" y="4097"/>
                </a:cubicBezTo>
                <a:cubicBezTo>
                  <a:pt x="9487" y="4097"/>
                  <a:pt x="9481" y="4109"/>
                  <a:pt x="9475" y="4115"/>
                </a:cubicBezTo>
                <a:cubicBezTo>
                  <a:pt x="9463" y="4121"/>
                  <a:pt x="9457" y="4127"/>
                  <a:pt x="9451" y="4133"/>
                </a:cubicBezTo>
                <a:cubicBezTo>
                  <a:pt x="9445" y="4127"/>
                  <a:pt x="9433" y="4121"/>
                  <a:pt x="9427" y="4115"/>
                </a:cubicBezTo>
                <a:cubicBezTo>
                  <a:pt x="9421" y="4109"/>
                  <a:pt x="9421" y="4097"/>
                  <a:pt x="9409" y="4091"/>
                </a:cubicBezTo>
                <a:cubicBezTo>
                  <a:pt x="9398" y="4079"/>
                  <a:pt x="9380" y="4073"/>
                  <a:pt x="9362" y="4073"/>
                </a:cubicBezTo>
                <a:cubicBezTo>
                  <a:pt x="9338" y="4073"/>
                  <a:pt x="9321" y="4091"/>
                  <a:pt x="9297" y="4103"/>
                </a:cubicBezTo>
                <a:cubicBezTo>
                  <a:pt x="9291" y="4109"/>
                  <a:pt x="9279" y="4103"/>
                  <a:pt x="9273" y="4103"/>
                </a:cubicBezTo>
                <a:cubicBezTo>
                  <a:pt x="9261" y="4109"/>
                  <a:pt x="9261" y="4115"/>
                  <a:pt x="9249" y="4127"/>
                </a:cubicBezTo>
                <a:cubicBezTo>
                  <a:pt x="9137" y="4127"/>
                  <a:pt x="9137" y="4127"/>
                  <a:pt x="9137" y="4127"/>
                </a:cubicBezTo>
                <a:cubicBezTo>
                  <a:pt x="9131" y="4133"/>
                  <a:pt x="9131" y="4139"/>
                  <a:pt x="9125" y="4150"/>
                </a:cubicBezTo>
                <a:cubicBezTo>
                  <a:pt x="9119" y="4156"/>
                  <a:pt x="9125" y="4168"/>
                  <a:pt x="9119" y="4174"/>
                </a:cubicBezTo>
                <a:cubicBezTo>
                  <a:pt x="9113" y="4180"/>
                  <a:pt x="9107" y="4186"/>
                  <a:pt x="9095" y="4192"/>
                </a:cubicBezTo>
                <a:cubicBezTo>
                  <a:pt x="9089" y="4192"/>
                  <a:pt x="9083" y="4192"/>
                  <a:pt x="9071" y="4192"/>
                </a:cubicBezTo>
                <a:cubicBezTo>
                  <a:pt x="9054" y="4192"/>
                  <a:pt x="9042" y="4186"/>
                  <a:pt x="9030" y="4192"/>
                </a:cubicBezTo>
                <a:cubicBezTo>
                  <a:pt x="9018" y="4192"/>
                  <a:pt x="9012" y="4198"/>
                  <a:pt x="9006" y="4198"/>
                </a:cubicBezTo>
                <a:cubicBezTo>
                  <a:pt x="8994" y="4198"/>
                  <a:pt x="8994" y="4198"/>
                  <a:pt x="8994" y="4198"/>
                </a:cubicBezTo>
                <a:cubicBezTo>
                  <a:pt x="8982" y="4198"/>
                  <a:pt x="8971" y="4192"/>
                  <a:pt x="8959" y="4192"/>
                </a:cubicBezTo>
                <a:cubicBezTo>
                  <a:pt x="8929" y="4192"/>
                  <a:pt x="8917" y="4198"/>
                  <a:pt x="8888" y="4192"/>
                </a:cubicBezTo>
                <a:cubicBezTo>
                  <a:pt x="8882" y="4192"/>
                  <a:pt x="8876" y="4192"/>
                  <a:pt x="8870" y="4192"/>
                </a:cubicBezTo>
                <a:cubicBezTo>
                  <a:pt x="8858" y="4186"/>
                  <a:pt x="8852" y="4174"/>
                  <a:pt x="8846" y="4174"/>
                </a:cubicBezTo>
                <a:cubicBezTo>
                  <a:pt x="8823" y="4162"/>
                  <a:pt x="8823" y="4162"/>
                  <a:pt x="8823" y="4162"/>
                </a:cubicBezTo>
                <a:cubicBezTo>
                  <a:pt x="8816" y="4168"/>
                  <a:pt x="8805" y="4174"/>
                  <a:pt x="8805" y="4186"/>
                </a:cubicBezTo>
                <a:cubicBezTo>
                  <a:pt x="8805" y="4192"/>
                  <a:pt x="8805" y="4198"/>
                  <a:pt x="8805" y="4204"/>
                </a:cubicBezTo>
                <a:cubicBezTo>
                  <a:pt x="8805" y="4216"/>
                  <a:pt x="8799" y="4221"/>
                  <a:pt x="8799" y="4228"/>
                </a:cubicBezTo>
                <a:cubicBezTo>
                  <a:pt x="8799" y="4245"/>
                  <a:pt x="8799" y="4251"/>
                  <a:pt x="8799" y="4263"/>
                </a:cubicBezTo>
                <a:cubicBezTo>
                  <a:pt x="8793" y="4263"/>
                  <a:pt x="8787" y="4263"/>
                  <a:pt x="8775" y="4263"/>
                </a:cubicBezTo>
                <a:cubicBezTo>
                  <a:pt x="8769" y="4263"/>
                  <a:pt x="8763" y="4269"/>
                  <a:pt x="8751" y="4269"/>
                </a:cubicBezTo>
                <a:cubicBezTo>
                  <a:pt x="8739" y="4269"/>
                  <a:pt x="8727" y="4263"/>
                  <a:pt x="8716" y="4263"/>
                </a:cubicBezTo>
                <a:cubicBezTo>
                  <a:pt x="8716" y="4358"/>
                  <a:pt x="8716" y="4358"/>
                  <a:pt x="8716" y="4358"/>
                </a:cubicBezTo>
                <a:cubicBezTo>
                  <a:pt x="8627" y="4358"/>
                  <a:pt x="8627" y="4358"/>
                  <a:pt x="8627" y="4358"/>
                </a:cubicBezTo>
                <a:cubicBezTo>
                  <a:pt x="8627" y="4376"/>
                  <a:pt x="8621" y="4387"/>
                  <a:pt x="8621" y="4405"/>
                </a:cubicBezTo>
                <a:cubicBezTo>
                  <a:pt x="8621" y="4423"/>
                  <a:pt x="8621" y="4435"/>
                  <a:pt x="8621" y="4453"/>
                </a:cubicBezTo>
                <a:cubicBezTo>
                  <a:pt x="8621" y="4459"/>
                  <a:pt x="8615" y="4465"/>
                  <a:pt x="8609" y="4476"/>
                </a:cubicBezTo>
                <a:cubicBezTo>
                  <a:pt x="8609" y="4488"/>
                  <a:pt x="8603" y="4506"/>
                  <a:pt x="8603" y="4524"/>
                </a:cubicBezTo>
                <a:cubicBezTo>
                  <a:pt x="8603" y="4565"/>
                  <a:pt x="8603" y="4565"/>
                  <a:pt x="8603" y="4565"/>
                </a:cubicBezTo>
                <a:cubicBezTo>
                  <a:pt x="8538" y="4565"/>
                  <a:pt x="8538" y="4565"/>
                  <a:pt x="8538" y="4565"/>
                </a:cubicBezTo>
                <a:cubicBezTo>
                  <a:pt x="8538" y="4595"/>
                  <a:pt x="8532" y="4619"/>
                  <a:pt x="8508" y="4637"/>
                </a:cubicBezTo>
                <a:cubicBezTo>
                  <a:pt x="8502" y="4637"/>
                  <a:pt x="8490" y="4637"/>
                  <a:pt x="8484" y="4642"/>
                </a:cubicBezTo>
                <a:cubicBezTo>
                  <a:pt x="8479" y="4648"/>
                  <a:pt x="8479" y="4660"/>
                  <a:pt x="8467" y="4660"/>
                </a:cubicBezTo>
                <a:cubicBezTo>
                  <a:pt x="8461" y="4666"/>
                  <a:pt x="8455" y="4666"/>
                  <a:pt x="8443" y="4666"/>
                </a:cubicBezTo>
                <a:cubicBezTo>
                  <a:pt x="8437" y="4672"/>
                  <a:pt x="8425" y="4666"/>
                  <a:pt x="8425" y="4666"/>
                </a:cubicBezTo>
                <a:cubicBezTo>
                  <a:pt x="8413" y="4672"/>
                  <a:pt x="8419" y="4684"/>
                  <a:pt x="8413" y="4690"/>
                </a:cubicBezTo>
                <a:cubicBezTo>
                  <a:pt x="8407" y="4696"/>
                  <a:pt x="8396" y="4708"/>
                  <a:pt x="8396" y="4714"/>
                </a:cubicBezTo>
                <a:cubicBezTo>
                  <a:pt x="8384" y="4731"/>
                  <a:pt x="8384" y="4749"/>
                  <a:pt x="8372" y="4767"/>
                </a:cubicBezTo>
                <a:cubicBezTo>
                  <a:pt x="8366" y="4773"/>
                  <a:pt x="8360" y="4785"/>
                  <a:pt x="8354" y="4797"/>
                </a:cubicBezTo>
                <a:cubicBezTo>
                  <a:pt x="8348" y="4803"/>
                  <a:pt x="8354" y="4809"/>
                  <a:pt x="8348" y="4814"/>
                </a:cubicBezTo>
                <a:cubicBezTo>
                  <a:pt x="8342" y="4826"/>
                  <a:pt x="8330" y="4832"/>
                  <a:pt x="8324" y="4838"/>
                </a:cubicBezTo>
                <a:cubicBezTo>
                  <a:pt x="8318" y="4850"/>
                  <a:pt x="8318" y="4856"/>
                  <a:pt x="8313" y="4862"/>
                </a:cubicBezTo>
                <a:cubicBezTo>
                  <a:pt x="8307" y="4868"/>
                  <a:pt x="8313" y="4880"/>
                  <a:pt x="8307" y="4886"/>
                </a:cubicBezTo>
                <a:cubicBezTo>
                  <a:pt x="8301" y="4892"/>
                  <a:pt x="8295" y="4886"/>
                  <a:pt x="8283" y="4886"/>
                </a:cubicBezTo>
                <a:cubicBezTo>
                  <a:pt x="8271" y="4892"/>
                  <a:pt x="8259" y="4892"/>
                  <a:pt x="8247" y="4892"/>
                </a:cubicBezTo>
                <a:cubicBezTo>
                  <a:pt x="8247" y="4921"/>
                  <a:pt x="8247" y="4939"/>
                  <a:pt x="8247" y="4963"/>
                </a:cubicBezTo>
                <a:cubicBezTo>
                  <a:pt x="8247" y="4975"/>
                  <a:pt x="8241" y="4980"/>
                  <a:pt x="8241" y="4986"/>
                </a:cubicBezTo>
                <a:cubicBezTo>
                  <a:pt x="8235" y="4998"/>
                  <a:pt x="8235" y="5004"/>
                  <a:pt x="8235" y="5010"/>
                </a:cubicBezTo>
                <a:cubicBezTo>
                  <a:pt x="8230" y="5022"/>
                  <a:pt x="8218" y="5022"/>
                  <a:pt x="8212" y="5028"/>
                </a:cubicBezTo>
                <a:cubicBezTo>
                  <a:pt x="8206" y="5034"/>
                  <a:pt x="8194" y="5028"/>
                  <a:pt x="8188" y="5034"/>
                </a:cubicBezTo>
                <a:cubicBezTo>
                  <a:pt x="8182" y="5040"/>
                  <a:pt x="8182" y="5052"/>
                  <a:pt x="8176" y="5058"/>
                </a:cubicBezTo>
                <a:cubicBezTo>
                  <a:pt x="8176" y="5099"/>
                  <a:pt x="8176" y="5099"/>
                  <a:pt x="8176" y="5099"/>
                </a:cubicBezTo>
                <a:cubicBezTo>
                  <a:pt x="8194" y="5099"/>
                  <a:pt x="8206" y="5099"/>
                  <a:pt x="8224" y="5105"/>
                </a:cubicBezTo>
                <a:cubicBezTo>
                  <a:pt x="8230" y="5105"/>
                  <a:pt x="8235" y="5099"/>
                  <a:pt x="8247" y="5105"/>
                </a:cubicBezTo>
                <a:cubicBezTo>
                  <a:pt x="8253" y="5105"/>
                  <a:pt x="8259" y="5099"/>
                  <a:pt x="8265" y="5105"/>
                </a:cubicBezTo>
                <a:cubicBezTo>
                  <a:pt x="8277" y="5105"/>
                  <a:pt x="8277" y="5117"/>
                  <a:pt x="8283" y="5123"/>
                </a:cubicBezTo>
                <a:cubicBezTo>
                  <a:pt x="8271" y="5146"/>
                  <a:pt x="8271" y="5146"/>
                  <a:pt x="8271" y="5146"/>
                </a:cubicBezTo>
                <a:cubicBezTo>
                  <a:pt x="8271" y="5158"/>
                  <a:pt x="8259" y="5158"/>
                  <a:pt x="8259" y="5170"/>
                </a:cubicBezTo>
                <a:cubicBezTo>
                  <a:pt x="8259" y="5224"/>
                  <a:pt x="8265" y="5253"/>
                  <a:pt x="8265" y="5307"/>
                </a:cubicBezTo>
                <a:cubicBezTo>
                  <a:pt x="8265" y="5330"/>
                  <a:pt x="8265" y="5330"/>
                  <a:pt x="8265" y="5330"/>
                </a:cubicBezTo>
                <a:cubicBezTo>
                  <a:pt x="8265" y="5336"/>
                  <a:pt x="8265" y="5348"/>
                  <a:pt x="8265" y="5354"/>
                </a:cubicBezTo>
                <a:cubicBezTo>
                  <a:pt x="8259" y="5366"/>
                  <a:pt x="8253" y="5372"/>
                  <a:pt x="8247" y="5378"/>
                </a:cubicBezTo>
                <a:cubicBezTo>
                  <a:pt x="8241" y="5384"/>
                  <a:pt x="8224" y="5372"/>
                  <a:pt x="8224" y="5378"/>
                </a:cubicBezTo>
                <a:cubicBezTo>
                  <a:pt x="8218" y="5384"/>
                  <a:pt x="8218" y="5390"/>
                  <a:pt x="8218" y="5401"/>
                </a:cubicBezTo>
                <a:cubicBezTo>
                  <a:pt x="8218" y="5407"/>
                  <a:pt x="8230" y="5413"/>
                  <a:pt x="8230" y="5419"/>
                </a:cubicBezTo>
                <a:cubicBezTo>
                  <a:pt x="8230" y="5431"/>
                  <a:pt x="8230" y="5437"/>
                  <a:pt x="8235" y="5443"/>
                </a:cubicBezTo>
                <a:cubicBezTo>
                  <a:pt x="8235" y="5455"/>
                  <a:pt x="8241" y="5461"/>
                  <a:pt x="8241" y="5467"/>
                </a:cubicBezTo>
                <a:cubicBezTo>
                  <a:pt x="8241" y="5490"/>
                  <a:pt x="8241" y="5490"/>
                  <a:pt x="8241" y="5490"/>
                </a:cubicBezTo>
                <a:cubicBezTo>
                  <a:pt x="8241" y="5508"/>
                  <a:pt x="8235" y="5520"/>
                  <a:pt x="8247" y="5538"/>
                </a:cubicBezTo>
                <a:cubicBezTo>
                  <a:pt x="8247" y="5544"/>
                  <a:pt x="8259" y="5544"/>
                  <a:pt x="8265" y="5556"/>
                </a:cubicBezTo>
                <a:cubicBezTo>
                  <a:pt x="8271" y="5562"/>
                  <a:pt x="8271" y="5573"/>
                  <a:pt x="8277" y="5573"/>
                </a:cubicBezTo>
                <a:cubicBezTo>
                  <a:pt x="8289" y="5579"/>
                  <a:pt x="8295" y="5585"/>
                  <a:pt x="8301" y="5585"/>
                </a:cubicBezTo>
                <a:cubicBezTo>
                  <a:pt x="8313" y="5591"/>
                  <a:pt x="8313" y="5603"/>
                  <a:pt x="8324" y="5603"/>
                </a:cubicBezTo>
                <a:cubicBezTo>
                  <a:pt x="8330" y="5609"/>
                  <a:pt x="8342" y="5603"/>
                  <a:pt x="8348" y="5603"/>
                </a:cubicBezTo>
                <a:cubicBezTo>
                  <a:pt x="8354" y="5609"/>
                  <a:pt x="8366" y="5609"/>
                  <a:pt x="8372" y="5615"/>
                </a:cubicBezTo>
                <a:cubicBezTo>
                  <a:pt x="8384" y="5627"/>
                  <a:pt x="8372" y="5651"/>
                  <a:pt x="8384" y="5662"/>
                </a:cubicBezTo>
                <a:cubicBezTo>
                  <a:pt x="8390" y="5668"/>
                  <a:pt x="8396" y="5668"/>
                  <a:pt x="8407" y="5674"/>
                </a:cubicBezTo>
                <a:cubicBezTo>
                  <a:pt x="8413" y="5680"/>
                  <a:pt x="8419" y="5674"/>
                  <a:pt x="8425" y="5674"/>
                </a:cubicBezTo>
                <a:cubicBezTo>
                  <a:pt x="8425" y="5698"/>
                  <a:pt x="8425" y="5716"/>
                  <a:pt x="8425" y="5739"/>
                </a:cubicBezTo>
                <a:cubicBezTo>
                  <a:pt x="8431" y="5751"/>
                  <a:pt x="8437" y="5757"/>
                  <a:pt x="8443" y="5763"/>
                </a:cubicBezTo>
                <a:cubicBezTo>
                  <a:pt x="8449" y="5775"/>
                  <a:pt x="8461" y="5769"/>
                  <a:pt x="8473" y="5775"/>
                </a:cubicBezTo>
                <a:cubicBezTo>
                  <a:pt x="8490" y="5787"/>
                  <a:pt x="8502" y="5799"/>
                  <a:pt x="8520" y="5805"/>
                </a:cubicBezTo>
                <a:cubicBezTo>
                  <a:pt x="8538" y="5810"/>
                  <a:pt x="8550" y="5810"/>
                  <a:pt x="8573" y="5810"/>
                </a:cubicBezTo>
                <a:cubicBezTo>
                  <a:pt x="8573" y="5817"/>
                  <a:pt x="8573" y="5822"/>
                  <a:pt x="8573" y="5834"/>
                </a:cubicBezTo>
                <a:cubicBezTo>
                  <a:pt x="8573" y="5840"/>
                  <a:pt x="8573" y="5846"/>
                  <a:pt x="8573" y="5858"/>
                </a:cubicBezTo>
                <a:cubicBezTo>
                  <a:pt x="8579" y="5864"/>
                  <a:pt x="8573" y="5870"/>
                  <a:pt x="8573" y="5882"/>
                </a:cubicBezTo>
                <a:cubicBezTo>
                  <a:pt x="8579" y="5888"/>
                  <a:pt x="8591" y="5888"/>
                  <a:pt x="8597" y="5888"/>
                </a:cubicBezTo>
                <a:cubicBezTo>
                  <a:pt x="8609" y="5894"/>
                  <a:pt x="8615" y="5899"/>
                  <a:pt x="8621" y="5899"/>
                </a:cubicBezTo>
                <a:cubicBezTo>
                  <a:pt x="8633" y="5905"/>
                  <a:pt x="8633" y="5917"/>
                  <a:pt x="8639" y="5923"/>
                </a:cubicBezTo>
                <a:cubicBezTo>
                  <a:pt x="8650" y="5935"/>
                  <a:pt x="8668" y="5947"/>
                  <a:pt x="8686" y="5953"/>
                </a:cubicBezTo>
                <a:cubicBezTo>
                  <a:pt x="8692" y="5953"/>
                  <a:pt x="8698" y="5953"/>
                  <a:pt x="8710" y="5953"/>
                </a:cubicBezTo>
                <a:cubicBezTo>
                  <a:pt x="8716" y="5953"/>
                  <a:pt x="8722" y="5965"/>
                  <a:pt x="8734" y="5965"/>
                </a:cubicBezTo>
                <a:cubicBezTo>
                  <a:pt x="8739" y="5965"/>
                  <a:pt x="8751" y="5971"/>
                  <a:pt x="8763" y="5971"/>
                </a:cubicBezTo>
                <a:cubicBezTo>
                  <a:pt x="8775" y="5971"/>
                  <a:pt x="8781" y="5959"/>
                  <a:pt x="8787" y="5947"/>
                </a:cubicBezTo>
                <a:cubicBezTo>
                  <a:pt x="8793" y="5941"/>
                  <a:pt x="8787" y="5929"/>
                  <a:pt x="8793" y="5923"/>
                </a:cubicBezTo>
                <a:cubicBezTo>
                  <a:pt x="8805" y="5917"/>
                  <a:pt x="8823" y="5917"/>
                  <a:pt x="8840" y="5917"/>
                </a:cubicBezTo>
                <a:cubicBezTo>
                  <a:pt x="8846" y="5917"/>
                  <a:pt x="8852" y="5923"/>
                  <a:pt x="8864" y="5923"/>
                </a:cubicBezTo>
                <a:cubicBezTo>
                  <a:pt x="8870" y="5923"/>
                  <a:pt x="8876" y="5917"/>
                  <a:pt x="8888" y="5917"/>
                </a:cubicBezTo>
                <a:cubicBezTo>
                  <a:pt x="8900" y="5917"/>
                  <a:pt x="8900" y="5917"/>
                  <a:pt x="8900" y="5917"/>
                </a:cubicBezTo>
                <a:cubicBezTo>
                  <a:pt x="8923" y="5917"/>
                  <a:pt x="8935" y="5917"/>
                  <a:pt x="8959" y="5917"/>
                </a:cubicBezTo>
                <a:cubicBezTo>
                  <a:pt x="8965" y="5917"/>
                  <a:pt x="8977" y="5917"/>
                  <a:pt x="8982" y="5917"/>
                </a:cubicBezTo>
                <a:cubicBezTo>
                  <a:pt x="8989" y="5923"/>
                  <a:pt x="8982" y="5935"/>
                  <a:pt x="8994" y="5941"/>
                </a:cubicBezTo>
                <a:cubicBezTo>
                  <a:pt x="9012" y="5953"/>
                  <a:pt x="9030" y="5947"/>
                  <a:pt x="9048" y="5947"/>
                </a:cubicBezTo>
                <a:cubicBezTo>
                  <a:pt x="9066" y="5947"/>
                  <a:pt x="9071" y="5947"/>
                  <a:pt x="9083" y="5947"/>
                </a:cubicBezTo>
                <a:cubicBezTo>
                  <a:pt x="9095" y="5947"/>
                  <a:pt x="9101" y="5941"/>
                  <a:pt x="9107" y="5935"/>
                </a:cubicBezTo>
                <a:cubicBezTo>
                  <a:pt x="9113" y="5935"/>
                  <a:pt x="9125" y="5941"/>
                  <a:pt x="9131" y="5935"/>
                </a:cubicBezTo>
                <a:cubicBezTo>
                  <a:pt x="9137" y="5929"/>
                  <a:pt x="9137" y="5917"/>
                  <a:pt x="9143" y="5911"/>
                </a:cubicBezTo>
                <a:cubicBezTo>
                  <a:pt x="9148" y="5905"/>
                  <a:pt x="9154" y="5899"/>
                  <a:pt x="9166" y="5894"/>
                </a:cubicBezTo>
                <a:cubicBezTo>
                  <a:pt x="9172" y="5888"/>
                  <a:pt x="9178" y="5882"/>
                  <a:pt x="9190" y="5882"/>
                </a:cubicBezTo>
                <a:cubicBezTo>
                  <a:pt x="9202" y="5876"/>
                  <a:pt x="9214" y="5882"/>
                  <a:pt x="9232" y="5882"/>
                </a:cubicBezTo>
                <a:cubicBezTo>
                  <a:pt x="9249" y="5882"/>
                  <a:pt x="9261" y="5888"/>
                  <a:pt x="9279" y="5888"/>
                </a:cubicBezTo>
                <a:cubicBezTo>
                  <a:pt x="9291" y="5888"/>
                  <a:pt x="9291" y="5888"/>
                  <a:pt x="9291" y="5888"/>
                </a:cubicBezTo>
                <a:cubicBezTo>
                  <a:pt x="9303" y="5882"/>
                  <a:pt x="9309" y="5864"/>
                  <a:pt x="9321" y="5864"/>
                </a:cubicBezTo>
                <a:cubicBezTo>
                  <a:pt x="9338" y="5852"/>
                  <a:pt x="9356" y="5852"/>
                  <a:pt x="9380" y="5852"/>
                </a:cubicBezTo>
                <a:cubicBezTo>
                  <a:pt x="9392" y="5852"/>
                  <a:pt x="9409" y="5846"/>
                  <a:pt x="9415" y="5858"/>
                </a:cubicBezTo>
                <a:cubicBezTo>
                  <a:pt x="9421" y="5864"/>
                  <a:pt x="9421" y="5876"/>
                  <a:pt x="9421" y="5882"/>
                </a:cubicBezTo>
                <a:cubicBezTo>
                  <a:pt x="9427" y="5888"/>
                  <a:pt x="9433" y="5894"/>
                  <a:pt x="9439" y="5899"/>
                </a:cubicBezTo>
                <a:cubicBezTo>
                  <a:pt x="9439" y="5911"/>
                  <a:pt x="9439" y="5917"/>
                  <a:pt x="9445" y="5923"/>
                </a:cubicBezTo>
                <a:cubicBezTo>
                  <a:pt x="9445" y="5929"/>
                  <a:pt x="9445" y="5941"/>
                  <a:pt x="9451" y="5947"/>
                </a:cubicBezTo>
                <a:cubicBezTo>
                  <a:pt x="9457" y="5953"/>
                  <a:pt x="9463" y="5953"/>
                  <a:pt x="9475" y="5959"/>
                </a:cubicBezTo>
                <a:cubicBezTo>
                  <a:pt x="9481" y="5965"/>
                  <a:pt x="9487" y="5965"/>
                  <a:pt x="9498" y="5965"/>
                </a:cubicBezTo>
                <a:cubicBezTo>
                  <a:pt x="9694" y="5965"/>
                  <a:pt x="9694" y="5965"/>
                  <a:pt x="9694" y="5965"/>
                </a:cubicBezTo>
                <a:cubicBezTo>
                  <a:pt x="9694" y="6036"/>
                  <a:pt x="9694" y="6036"/>
                  <a:pt x="9694" y="6036"/>
                </a:cubicBezTo>
                <a:cubicBezTo>
                  <a:pt x="9694" y="6042"/>
                  <a:pt x="9688" y="6048"/>
                  <a:pt x="9688" y="6054"/>
                </a:cubicBezTo>
                <a:cubicBezTo>
                  <a:pt x="9688" y="6071"/>
                  <a:pt x="9694" y="6083"/>
                  <a:pt x="9688" y="6101"/>
                </a:cubicBezTo>
                <a:cubicBezTo>
                  <a:pt x="9688" y="6113"/>
                  <a:pt x="9694" y="6119"/>
                  <a:pt x="9688" y="6125"/>
                </a:cubicBezTo>
                <a:cubicBezTo>
                  <a:pt x="9688" y="6137"/>
                  <a:pt x="9676" y="6137"/>
                  <a:pt x="9670" y="6149"/>
                </a:cubicBezTo>
                <a:cubicBezTo>
                  <a:pt x="9670" y="6154"/>
                  <a:pt x="9664" y="6160"/>
                  <a:pt x="9664" y="6166"/>
                </a:cubicBezTo>
                <a:cubicBezTo>
                  <a:pt x="9664" y="6196"/>
                  <a:pt x="9658" y="6214"/>
                  <a:pt x="9658" y="6237"/>
                </a:cubicBezTo>
                <a:cubicBezTo>
                  <a:pt x="9658" y="6243"/>
                  <a:pt x="9658" y="6261"/>
                  <a:pt x="9653" y="6261"/>
                </a:cubicBezTo>
                <a:cubicBezTo>
                  <a:pt x="9653" y="6267"/>
                  <a:pt x="9641" y="6261"/>
                  <a:pt x="9635" y="6261"/>
                </a:cubicBezTo>
                <a:cubicBezTo>
                  <a:pt x="9623" y="6267"/>
                  <a:pt x="9629" y="6279"/>
                  <a:pt x="9623" y="6285"/>
                </a:cubicBezTo>
                <a:cubicBezTo>
                  <a:pt x="9629" y="6285"/>
                  <a:pt x="9635" y="6291"/>
                  <a:pt x="9647" y="6297"/>
                </a:cubicBezTo>
                <a:cubicBezTo>
                  <a:pt x="9658" y="6303"/>
                  <a:pt x="9676" y="6297"/>
                  <a:pt x="9688" y="6315"/>
                </a:cubicBezTo>
                <a:cubicBezTo>
                  <a:pt x="9700" y="6326"/>
                  <a:pt x="9688" y="6344"/>
                  <a:pt x="9694" y="6356"/>
                </a:cubicBezTo>
                <a:cubicBezTo>
                  <a:pt x="9700" y="6368"/>
                  <a:pt x="9700" y="6374"/>
                  <a:pt x="9706" y="6380"/>
                </a:cubicBezTo>
                <a:cubicBezTo>
                  <a:pt x="9712" y="6386"/>
                  <a:pt x="9724" y="6386"/>
                  <a:pt x="9730" y="6386"/>
                </a:cubicBezTo>
                <a:cubicBezTo>
                  <a:pt x="9736" y="6392"/>
                  <a:pt x="9747" y="6392"/>
                  <a:pt x="9753" y="6397"/>
                </a:cubicBezTo>
                <a:cubicBezTo>
                  <a:pt x="9759" y="6403"/>
                  <a:pt x="9753" y="6415"/>
                  <a:pt x="9759" y="6421"/>
                </a:cubicBezTo>
                <a:cubicBezTo>
                  <a:pt x="9771" y="6439"/>
                  <a:pt x="9789" y="6451"/>
                  <a:pt x="9800" y="6469"/>
                </a:cubicBezTo>
                <a:cubicBezTo>
                  <a:pt x="9800" y="6475"/>
                  <a:pt x="9806" y="6480"/>
                  <a:pt x="9806" y="6492"/>
                </a:cubicBezTo>
                <a:cubicBezTo>
                  <a:pt x="9818" y="6504"/>
                  <a:pt x="9829" y="6516"/>
                  <a:pt x="9835" y="6534"/>
                </a:cubicBezTo>
                <a:cubicBezTo>
                  <a:pt x="9841" y="6546"/>
                  <a:pt x="9847" y="6552"/>
                  <a:pt x="9847" y="6558"/>
                </a:cubicBezTo>
                <a:cubicBezTo>
                  <a:pt x="9853" y="6575"/>
                  <a:pt x="9847" y="6587"/>
                  <a:pt x="9847" y="6611"/>
                </a:cubicBezTo>
                <a:cubicBezTo>
                  <a:pt x="9847" y="6629"/>
                  <a:pt x="9853" y="6641"/>
                  <a:pt x="9859" y="6652"/>
                </a:cubicBezTo>
                <a:cubicBezTo>
                  <a:pt x="9865" y="6664"/>
                  <a:pt x="9877" y="6670"/>
                  <a:pt x="9877" y="6676"/>
                </a:cubicBezTo>
                <a:cubicBezTo>
                  <a:pt x="9877" y="6688"/>
                  <a:pt x="9871" y="6694"/>
                  <a:pt x="9871" y="6700"/>
                </a:cubicBezTo>
                <a:cubicBezTo>
                  <a:pt x="9871" y="6724"/>
                  <a:pt x="9871" y="6724"/>
                  <a:pt x="9871" y="6724"/>
                </a:cubicBezTo>
                <a:cubicBezTo>
                  <a:pt x="9871" y="6741"/>
                  <a:pt x="9877" y="6753"/>
                  <a:pt x="9883" y="6771"/>
                </a:cubicBezTo>
                <a:cubicBezTo>
                  <a:pt x="9889" y="6777"/>
                  <a:pt x="9901" y="6771"/>
                  <a:pt x="9906" y="6783"/>
                </a:cubicBezTo>
                <a:cubicBezTo>
                  <a:pt x="9912" y="6789"/>
                  <a:pt x="9906" y="6801"/>
                  <a:pt x="9906" y="6813"/>
                </a:cubicBezTo>
                <a:cubicBezTo>
                  <a:pt x="9906" y="6830"/>
                  <a:pt x="9906" y="6836"/>
                  <a:pt x="9906" y="6848"/>
                </a:cubicBezTo>
                <a:cubicBezTo>
                  <a:pt x="9906" y="6860"/>
                  <a:pt x="9901" y="6866"/>
                  <a:pt x="9901" y="6872"/>
                </a:cubicBezTo>
                <a:cubicBezTo>
                  <a:pt x="9901" y="6878"/>
                  <a:pt x="9901" y="6890"/>
                  <a:pt x="9895" y="6896"/>
                </a:cubicBezTo>
                <a:cubicBezTo>
                  <a:pt x="9889" y="6901"/>
                  <a:pt x="9877" y="6901"/>
                  <a:pt x="9871" y="6912"/>
                </a:cubicBezTo>
                <a:cubicBezTo>
                  <a:pt x="9853" y="6936"/>
                  <a:pt x="9841" y="6954"/>
                  <a:pt x="9835" y="6978"/>
                </a:cubicBezTo>
                <a:cubicBezTo>
                  <a:pt x="9835" y="6995"/>
                  <a:pt x="9841" y="7007"/>
                  <a:pt x="9835" y="7025"/>
                </a:cubicBezTo>
                <a:cubicBezTo>
                  <a:pt x="9835" y="7031"/>
                  <a:pt x="9835" y="7043"/>
                  <a:pt x="9829" y="7049"/>
                </a:cubicBezTo>
                <a:cubicBezTo>
                  <a:pt x="9829" y="7061"/>
                  <a:pt x="9812" y="7061"/>
                  <a:pt x="9806" y="7072"/>
                </a:cubicBezTo>
                <a:cubicBezTo>
                  <a:pt x="9806" y="7078"/>
                  <a:pt x="9800" y="7084"/>
                  <a:pt x="9800" y="7096"/>
                </a:cubicBezTo>
                <a:cubicBezTo>
                  <a:pt x="9795" y="7114"/>
                  <a:pt x="9800" y="7120"/>
                  <a:pt x="9800" y="7138"/>
                </a:cubicBezTo>
                <a:cubicBezTo>
                  <a:pt x="9800" y="7167"/>
                  <a:pt x="9795" y="7185"/>
                  <a:pt x="9806" y="7209"/>
                </a:cubicBezTo>
                <a:cubicBezTo>
                  <a:pt x="9806" y="7221"/>
                  <a:pt x="9818" y="7221"/>
                  <a:pt x="9824" y="7232"/>
                </a:cubicBezTo>
                <a:cubicBezTo>
                  <a:pt x="9835" y="7239"/>
                  <a:pt x="9847" y="7239"/>
                  <a:pt x="9847" y="7250"/>
                </a:cubicBezTo>
                <a:cubicBezTo>
                  <a:pt x="9847" y="7256"/>
                  <a:pt x="9847" y="7262"/>
                  <a:pt x="9847" y="7268"/>
                </a:cubicBezTo>
                <a:cubicBezTo>
                  <a:pt x="9847" y="7280"/>
                  <a:pt x="9847" y="7286"/>
                  <a:pt x="9847" y="7292"/>
                </a:cubicBezTo>
                <a:cubicBezTo>
                  <a:pt x="9847" y="7304"/>
                  <a:pt x="9853" y="7310"/>
                  <a:pt x="9859" y="7316"/>
                </a:cubicBezTo>
                <a:cubicBezTo>
                  <a:pt x="9865" y="7327"/>
                  <a:pt x="9865" y="7333"/>
                  <a:pt x="9871" y="7339"/>
                </a:cubicBezTo>
                <a:cubicBezTo>
                  <a:pt x="9883" y="7351"/>
                  <a:pt x="9906" y="7363"/>
                  <a:pt x="9924" y="7375"/>
                </a:cubicBezTo>
                <a:cubicBezTo>
                  <a:pt x="9924" y="7381"/>
                  <a:pt x="9924" y="7387"/>
                  <a:pt x="9924" y="7398"/>
                </a:cubicBezTo>
                <a:cubicBezTo>
                  <a:pt x="9924" y="7410"/>
                  <a:pt x="9930" y="7416"/>
                  <a:pt x="9936" y="7422"/>
                </a:cubicBezTo>
                <a:cubicBezTo>
                  <a:pt x="9936" y="7434"/>
                  <a:pt x="9936" y="7440"/>
                  <a:pt x="9942" y="7446"/>
                </a:cubicBezTo>
                <a:cubicBezTo>
                  <a:pt x="9942" y="7458"/>
                  <a:pt x="9936" y="7464"/>
                  <a:pt x="9942" y="7470"/>
                </a:cubicBezTo>
                <a:cubicBezTo>
                  <a:pt x="9942" y="7482"/>
                  <a:pt x="9960" y="7482"/>
                  <a:pt x="9960" y="7493"/>
                </a:cubicBezTo>
                <a:cubicBezTo>
                  <a:pt x="9960" y="7612"/>
                  <a:pt x="9960" y="7612"/>
                  <a:pt x="9960" y="7612"/>
                </a:cubicBezTo>
                <a:cubicBezTo>
                  <a:pt x="9960" y="7624"/>
                  <a:pt x="9966" y="7636"/>
                  <a:pt x="9966" y="7653"/>
                </a:cubicBezTo>
                <a:cubicBezTo>
                  <a:pt x="9966" y="7659"/>
                  <a:pt x="9966" y="7671"/>
                  <a:pt x="9966" y="7677"/>
                </a:cubicBezTo>
                <a:cubicBezTo>
                  <a:pt x="9972" y="7695"/>
                  <a:pt x="9983" y="7707"/>
                  <a:pt x="9990" y="7725"/>
                </a:cubicBezTo>
                <a:cubicBezTo>
                  <a:pt x="10007" y="7748"/>
                  <a:pt x="10037" y="7754"/>
                  <a:pt x="10055" y="7784"/>
                </a:cubicBezTo>
                <a:cubicBezTo>
                  <a:pt x="10055" y="7790"/>
                  <a:pt x="10055" y="7802"/>
                  <a:pt x="10055" y="7808"/>
                </a:cubicBezTo>
                <a:cubicBezTo>
                  <a:pt x="10055" y="7814"/>
                  <a:pt x="10061" y="7825"/>
                  <a:pt x="10061" y="7831"/>
                </a:cubicBezTo>
                <a:cubicBezTo>
                  <a:pt x="10061" y="7837"/>
                  <a:pt x="10067" y="7843"/>
                  <a:pt x="10072" y="7855"/>
                </a:cubicBezTo>
                <a:cubicBezTo>
                  <a:pt x="10079" y="7873"/>
                  <a:pt x="10079" y="7885"/>
                  <a:pt x="10090" y="7896"/>
                </a:cubicBezTo>
                <a:cubicBezTo>
                  <a:pt x="10090" y="7908"/>
                  <a:pt x="10102" y="7914"/>
                  <a:pt x="10114" y="7920"/>
                </a:cubicBezTo>
                <a:cubicBezTo>
                  <a:pt x="10120" y="7932"/>
                  <a:pt x="10132" y="7926"/>
                  <a:pt x="10132" y="7938"/>
                </a:cubicBezTo>
                <a:cubicBezTo>
                  <a:pt x="10138" y="7956"/>
                  <a:pt x="10132" y="7968"/>
                  <a:pt x="10132" y="7985"/>
                </a:cubicBezTo>
                <a:cubicBezTo>
                  <a:pt x="10138" y="7991"/>
                  <a:pt x="10144" y="7997"/>
                  <a:pt x="10144" y="8009"/>
                </a:cubicBezTo>
                <a:cubicBezTo>
                  <a:pt x="10150" y="8015"/>
                  <a:pt x="10161" y="8021"/>
                  <a:pt x="10161" y="8033"/>
                </a:cubicBezTo>
                <a:cubicBezTo>
                  <a:pt x="10161" y="8039"/>
                  <a:pt x="10161" y="8039"/>
                  <a:pt x="10161" y="8039"/>
                </a:cubicBezTo>
                <a:cubicBezTo>
                  <a:pt x="10161" y="8051"/>
                  <a:pt x="10144" y="8051"/>
                  <a:pt x="10138" y="8057"/>
                </a:cubicBezTo>
                <a:cubicBezTo>
                  <a:pt x="10132" y="8069"/>
                  <a:pt x="10126" y="8074"/>
                  <a:pt x="10120" y="8080"/>
                </a:cubicBezTo>
                <a:cubicBezTo>
                  <a:pt x="10120" y="8086"/>
                  <a:pt x="10126" y="8098"/>
                  <a:pt x="10120" y="8104"/>
                </a:cubicBezTo>
                <a:cubicBezTo>
                  <a:pt x="10132" y="8104"/>
                  <a:pt x="10138" y="8110"/>
                  <a:pt x="10144" y="8110"/>
                </a:cubicBezTo>
                <a:cubicBezTo>
                  <a:pt x="10167" y="8110"/>
                  <a:pt x="10167" y="8110"/>
                  <a:pt x="10167" y="8110"/>
                </a:cubicBezTo>
                <a:cubicBezTo>
                  <a:pt x="10167" y="8116"/>
                  <a:pt x="10167" y="8128"/>
                  <a:pt x="10167" y="8134"/>
                </a:cubicBezTo>
                <a:cubicBezTo>
                  <a:pt x="10167" y="8140"/>
                  <a:pt x="10167" y="8151"/>
                  <a:pt x="10167" y="8157"/>
                </a:cubicBezTo>
                <a:cubicBezTo>
                  <a:pt x="10173" y="8163"/>
                  <a:pt x="10185" y="8163"/>
                  <a:pt x="10191" y="8169"/>
                </a:cubicBezTo>
                <a:cubicBezTo>
                  <a:pt x="10197" y="8175"/>
                  <a:pt x="10203" y="8181"/>
                  <a:pt x="10215" y="8181"/>
                </a:cubicBezTo>
                <a:cubicBezTo>
                  <a:pt x="10327" y="8181"/>
                  <a:pt x="10327" y="8181"/>
                  <a:pt x="10327" y="8181"/>
                </a:cubicBezTo>
                <a:cubicBezTo>
                  <a:pt x="10345" y="8181"/>
                  <a:pt x="10357" y="8169"/>
                  <a:pt x="10375" y="8163"/>
                </a:cubicBezTo>
                <a:cubicBezTo>
                  <a:pt x="10393" y="8157"/>
                  <a:pt x="10404" y="8151"/>
                  <a:pt x="10422" y="8151"/>
                </a:cubicBezTo>
                <a:cubicBezTo>
                  <a:pt x="10565" y="8151"/>
                  <a:pt x="10565" y="8151"/>
                  <a:pt x="10565" y="8151"/>
                </a:cubicBezTo>
                <a:cubicBezTo>
                  <a:pt x="10565" y="8140"/>
                  <a:pt x="10577" y="8140"/>
                  <a:pt x="10577" y="8128"/>
                </a:cubicBezTo>
                <a:cubicBezTo>
                  <a:pt x="10582" y="8122"/>
                  <a:pt x="10577" y="8110"/>
                  <a:pt x="10577" y="8104"/>
                </a:cubicBezTo>
                <a:cubicBezTo>
                  <a:pt x="10582" y="8098"/>
                  <a:pt x="10594" y="8098"/>
                  <a:pt x="10600" y="8098"/>
                </a:cubicBezTo>
                <a:cubicBezTo>
                  <a:pt x="10612" y="8098"/>
                  <a:pt x="10618" y="8098"/>
                  <a:pt x="10624" y="8098"/>
                </a:cubicBezTo>
                <a:cubicBezTo>
                  <a:pt x="10642" y="8098"/>
                  <a:pt x="10654" y="8098"/>
                  <a:pt x="10671" y="8092"/>
                </a:cubicBezTo>
                <a:cubicBezTo>
                  <a:pt x="10677" y="8092"/>
                  <a:pt x="10689" y="8092"/>
                  <a:pt x="10695" y="8086"/>
                </a:cubicBezTo>
                <a:cubicBezTo>
                  <a:pt x="10701" y="8080"/>
                  <a:pt x="10707" y="8074"/>
                  <a:pt x="10713" y="8062"/>
                </a:cubicBezTo>
                <a:cubicBezTo>
                  <a:pt x="10713" y="8057"/>
                  <a:pt x="10707" y="8045"/>
                  <a:pt x="10713" y="8039"/>
                </a:cubicBezTo>
                <a:cubicBezTo>
                  <a:pt x="10713" y="8033"/>
                  <a:pt x="10725" y="8039"/>
                  <a:pt x="10731" y="8033"/>
                </a:cubicBezTo>
                <a:cubicBezTo>
                  <a:pt x="10743" y="8027"/>
                  <a:pt x="10748" y="8021"/>
                  <a:pt x="10754" y="8015"/>
                </a:cubicBezTo>
                <a:cubicBezTo>
                  <a:pt x="10766" y="8003"/>
                  <a:pt x="10772" y="7997"/>
                  <a:pt x="10778" y="7991"/>
                </a:cubicBezTo>
                <a:cubicBezTo>
                  <a:pt x="10790" y="7980"/>
                  <a:pt x="10796" y="7980"/>
                  <a:pt x="10802" y="7968"/>
                </a:cubicBezTo>
                <a:cubicBezTo>
                  <a:pt x="10808" y="7950"/>
                  <a:pt x="10808" y="7938"/>
                  <a:pt x="10820" y="7920"/>
                </a:cubicBezTo>
                <a:cubicBezTo>
                  <a:pt x="10825" y="7914"/>
                  <a:pt x="10831" y="7908"/>
                  <a:pt x="10843" y="7896"/>
                </a:cubicBezTo>
                <a:cubicBezTo>
                  <a:pt x="10861" y="7885"/>
                  <a:pt x="10879" y="7879"/>
                  <a:pt x="10885" y="7861"/>
                </a:cubicBezTo>
                <a:cubicBezTo>
                  <a:pt x="10891" y="7849"/>
                  <a:pt x="10891" y="7843"/>
                  <a:pt x="10891" y="7837"/>
                </a:cubicBezTo>
                <a:cubicBezTo>
                  <a:pt x="10897" y="7825"/>
                  <a:pt x="10909" y="7819"/>
                  <a:pt x="10914" y="7814"/>
                </a:cubicBezTo>
                <a:cubicBezTo>
                  <a:pt x="10926" y="7802"/>
                  <a:pt x="10932" y="7802"/>
                  <a:pt x="10938" y="7790"/>
                </a:cubicBezTo>
                <a:cubicBezTo>
                  <a:pt x="10944" y="7766"/>
                  <a:pt x="10944" y="7754"/>
                  <a:pt x="10944" y="7730"/>
                </a:cubicBezTo>
                <a:cubicBezTo>
                  <a:pt x="10944" y="7719"/>
                  <a:pt x="10950" y="7713"/>
                  <a:pt x="10944" y="7701"/>
                </a:cubicBezTo>
                <a:cubicBezTo>
                  <a:pt x="10944" y="7689"/>
                  <a:pt x="10932" y="7689"/>
                  <a:pt x="10926" y="7677"/>
                </a:cubicBezTo>
                <a:cubicBezTo>
                  <a:pt x="10926" y="7671"/>
                  <a:pt x="10926" y="7659"/>
                  <a:pt x="10920" y="7653"/>
                </a:cubicBezTo>
                <a:cubicBezTo>
                  <a:pt x="10932" y="7648"/>
                  <a:pt x="10932" y="7636"/>
                  <a:pt x="10944" y="7636"/>
                </a:cubicBezTo>
                <a:cubicBezTo>
                  <a:pt x="10950" y="7636"/>
                  <a:pt x="10962" y="7636"/>
                  <a:pt x="10968" y="7636"/>
                </a:cubicBezTo>
                <a:cubicBezTo>
                  <a:pt x="10974" y="7636"/>
                  <a:pt x="10986" y="7636"/>
                  <a:pt x="10991" y="7636"/>
                </a:cubicBezTo>
                <a:cubicBezTo>
                  <a:pt x="11003" y="7636"/>
                  <a:pt x="11003" y="7618"/>
                  <a:pt x="11015" y="7612"/>
                </a:cubicBezTo>
                <a:cubicBezTo>
                  <a:pt x="11021" y="7606"/>
                  <a:pt x="11027" y="7606"/>
                  <a:pt x="11039" y="7594"/>
                </a:cubicBezTo>
                <a:cubicBezTo>
                  <a:pt x="11045" y="7588"/>
                  <a:pt x="11045" y="7576"/>
                  <a:pt x="11051" y="7576"/>
                </a:cubicBezTo>
                <a:cubicBezTo>
                  <a:pt x="11063" y="7571"/>
                  <a:pt x="11069" y="7564"/>
                  <a:pt x="11075" y="7559"/>
                </a:cubicBezTo>
                <a:cubicBezTo>
                  <a:pt x="11080" y="7553"/>
                  <a:pt x="11098" y="7559"/>
                  <a:pt x="11098" y="7553"/>
                </a:cubicBezTo>
                <a:cubicBezTo>
                  <a:pt x="11104" y="7547"/>
                  <a:pt x="11098" y="7535"/>
                  <a:pt x="11098" y="7529"/>
                </a:cubicBezTo>
                <a:cubicBezTo>
                  <a:pt x="11098" y="7499"/>
                  <a:pt x="11092" y="7487"/>
                  <a:pt x="11086" y="7458"/>
                </a:cubicBezTo>
                <a:cubicBezTo>
                  <a:pt x="11086" y="7446"/>
                  <a:pt x="11080" y="7428"/>
                  <a:pt x="11075" y="7416"/>
                </a:cubicBezTo>
                <a:cubicBezTo>
                  <a:pt x="11075" y="7398"/>
                  <a:pt x="11069" y="7381"/>
                  <a:pt x="11057" y="7369"/>
                </a:cubicBezTo>
                <a:cubicBezTo>
                  <a:pt x="11051" y="7351"/>
                  <a:pt x="11039" y="7345"/>
                  <a:pt x="11039" y="7321"/>
                </a:cubicBezTo>
                <a:cubicBezTo>
                  <a:pt x="11039" y="7310"/>
                  <a:pt x="11051" y="7310"/>
                  <a:pt x="11057" y="7298"/>
                </a:cubicBezTo>
                <a:cubicBezTo>
                  <a:pt x="11069" y="7292"/>
                  <a:pt x="11069" y="7286"/>
                  <a:pt x="11075" y="7274"/>
                </a:cubicBezTo>
                <a:cubicBezTo>
                  <a:pt x="11080" y="7268"/>
                  <a:pt x="11086" y="7262"/>
                  <a:pt x="11098" y="7256"/>
                </a:cubicBezTo>
                <a:cubicBezTo>
                  <a:pt x="11104" y="7250"/>
                  <a:pt x="11116" y="7250"/>
                  <a:pt x="11122" y="7250"/>
                </a:cubicBezTo>
                <a:cubicBezTo>
                  <a:pt x="11128" y="7244"/>
                  <a:pt x="11128" y="7232"/>
                  <a:pt x="11134" y="7227"/>
                </a:cubicBezTo>
                <a:cubicBezTo>
                  <a:pt x="11140" y="7215"/>
                  <a:pt x="11152" y="7215"/>
                  <a:pt x="11158" y="7203"/>
                </a:cubicBezTo>
                <a:cubicBezTo>
                  <a:pt x="11163" y="7197"/>
                  <a:pt x="11158" y="7185"/>
                  <a:pt x="11169" y="7179"/>
                </a:cubicBezTo>
                <a:cubicBezTo>
                  <a:pt x="11181" y="7167"/>
                  <a:pt x="11193" y="7161"/>
                  <a:pt x="11211" y="7155"/>
                </a:cubicBezTo>
                <a:cubicBezTo>
                  <a:pt x="11223" y="7155"/>
                  <a:pt x="11229" y="7155"/>
                  <a:pt x="11235" y="7150"/>
                </a:cubicBezTo>
                <a:cubicBezTo>
                  <a:pt x="11241" y="7150"/>
                  <a:pt x="11252" y="7155"/>
                  <a:pt x="11258" y="7150"/>
                </a:cubicBezTo>
                <a:cubicBezTo>
                  <a:pt x="11270" y="7150"/>
                  <a:pt x="11270" y="7138"/>
                  <a:pt x="11282" y="7132"/>
                </a:cubicBezTo>
                <a:cubicBezTo>
                  <a:pt x="11300" y="7126"/>
                  <a:pt x="11312" y="7120"/>
                  <a:pt x="11329" y="7108"/>
                </a:cubicBezTo>
                <a:cubicBezTo>
                  <a:pt x="11341" y="7090"/>
                  <a:pt x="11353" y="7078"/>
                  <a:pt x="11353" y="7061"/>
                </a:cubicBezTo>
                <a:cubicBezTo>
                  <a:pt x="11359" y="7043"/>
                  <a:pt x="11353" y="7031"/>
                  <a:pt x="11353" y="7013"/>
                </a:cubicBezTo>
                <a:cubicBezTo>
                  <a:pt x="11353" y="7007"/>
                  <a:pt x="11359" y="7001"/>
                  <a:pt x="11359" y="6989"/>
                </a:cubicBezTo>
                <a:cubicBezTo>
                  <a:pt x="11359" y="6960"/>
                  <a:pt x="11359" y="6960"/>
                  <a:pt x="11359" y="6960"/>
                </a:cubicBezTo>
                <a:cubicBezTo>
                  <a:pt x="11359" y="6942"/>
                  <a:pt x="11365" y="6936"/>
                  <a:pt x="11359" y="6924"/>
                </a:cubicBezTo>
                <a:cubicBezTo>
                  <a:pt x="11359" y="6912"/>
                  <a:pt x="11347" y="6906"/>
                  <a:pt x="11347" y="6901"/>
                </a:cubicBezTo>
                <a:cubicBezTo>
                  <a:pt x="11347" y="6765"/>
                  <a:pt x="11347" y="6765"/>
                  <a:pt x="11347" y="6765"/>
                </a:cubicBezTo>
                <a:cubicBezTo>
                  <a:pt x="11341" y="6759"/>
                  <a:pt x="11335" y="6753"/>
                  <a:pt x="11329" y="6747"/>
                </a:cubicBezTo>
                <a:cubicBezTo>
                  <a:pt x="11312" y="6724"/>
                  <a:pt x="11306" y="6700"/>
                  <a:pt x="11294" y="6670"/>
                </a:cubicBezTo>
                <a:cubicBezTo>
                  <a:pt x="11294" y="6658"/>
                  <a:pt x="11306" y="6647"/>
                  <a:pt x="11306" y="6629"/>
                </a:cubicBezTo>
                <a:cubicBezTo>
                  <a:pt x="11306" y="6617"/>
                  <a:pt x="11300" y="6611"/>
                  <a:pt x="11300" y="6605"/>
                </a:cubicBezTo>
                <a:cubicBezTo>
                  <a:pt x="11300" y="6593"/>
                  <a:pt x="11306" y="6587"/>
                  <a:pt x="11306" y="6581"/>
                </a:cubicBezTo>
                <a:cubicBezTo>
                  <a:pt x="11306" y="6575"/>
                  <a:pt x="11294" y="6569"/>
                  <a:pt x="11294" y="6558"/>
                </a:cubicBezTo>
                <a:cubicBezTo>
                  <a:pt x="11294" y="6552"/>
                  <a:pt x="11282" y="6546"/>
                  <a:pt x="11282" y="6534"/>
                </a:cubicBezTo>
                <a:cubicBezTo>
                  <a:pt x="11282" y="6522"/>
                  <a:pt x="11282" y="6522"/>
                  <a:pt x="11282" y="6522"/>
                </a:cubicBezTo>
                <a:cubicBezTo>
                  <a:pt x="11282" y="6510"/>
                  <a:pt x="11282" y="6498"/>
                  <a:pt x="11288" y="6492"/>
                </a:cubicBezTo>
                <a:cubicBezTo>
                  <a:pt x="11288" y="6480"/>
                  <a:pt x="11288" y="6475"/>
                  <a:pt x="11288" y="6469"/>
                </a:cubicBezTo>
                <a:cubicBezTo>
                  <a:pt x="11288" y="6457"/>
                  <a:pt x="11306" y="6457"/>
                  <a:pt x="11312" y="6451"/>
                </a:cubicBezTo>
                <a:cubicBezTo>
                  <a:pt x="11329" y="6421"/>
                  <a:pt x="11353" y="6409"/>
                  <a:pt x="11365" y="6380"/>
                </a:cubicBezTo>
                <a:cubicBezTo>
                  <a:pt x="11371" y="6374"/>
                  <a:pt x="11371" y="6368"/>
                  <a:pt x="11371" y="6356"/>
                </a:cubicBezTo>
                <a:cubicBezTo>
                  <a:pt x="11377" y="6350"/>
                  <a:pt x="11389" y="6344"/>
                  <a:pt x="11389" y="6338"/>
                </a:cubicBezTo>
                <a:cubicBezTo>
                  <a:pt x="11395" y="6326"/>
                  <a:pt x="11395" y="6320"/>
                  <a:pt x="11395" y="6315"/>
                </a:cubicBezTo>
                <a:cubicBezTo>
                  <a:pt x="11401" y="6297"/>
                  <a:pt x="11407" y="6285"/>
                  <a:pt x="11418" y="6267"/>
                </a:cubicBezTo>
                <a:cubicBezTo>
                  <a:pt x="11424" y="6261"/>
                  <a:pt x="11436" y="6255"/>
                  <a:pt x="11442" y="6249"/>
                </a:cubicBezTo>
                <a:cubicBezTo>
                  <a:pt x="11448" y="6243"/>
                  <a:pt x="11460" y="6237"/>
                  <a:pt x="11466" y="6231"/>
                </a:cubicBezTo>
                <a:cubicBezTo>
                  <a:pt x="11472" y="6226"/>
                  <a:pt x="11478" y="6220"/>
                  <a:pt x="11484" y="6208"/>
                </a:cubicBezTo>
                <a:cubicBezTo>
                  <a:pt x="11495" y="6196"/>
                  <a:pt x="11507" y="6184"/>
                  <a:pt x="11525" y="6172"/>
                </a:cubicBezTo>
                <a:cubicBezTo>
                  <a:pt x="11537" y="6160"/>
                  <a:pt x="11543" y="6154"/>
                  <a:pt x="11549" y="6149"/>
                </a:cubicBezTo>
                <a:cubicBezTo>
                  <a:pt x="11561" y="6137"/>
                  <a:pt x="11561" y="6131"/>
                  <a:pt x="11573" y="6125"/>
                </a:cubicBezTo>
                <a:cubicBezTo>
                  <a:pt x="11590" y="6113"/>
                  <a:pt x="11602" y="6107"/>
                  <a:pt x="11620" y="6095"/>
                </a:cubicBezTo>
                <a:cubicBezTo>
                  <a:pt x="11626" y="6089"/>
                  <a:pt x="11626" y="6077"/>
                  <a:pt x="11632" y="6071"/>
                </a:cubicBezTo>
                <a:cubicBezTo>
                  <a:pt x="11638" y="6065"/>
                  <a:pt x="11644" y="6065"/>
                  <a:pt x="11656" y="6054"/>
                </a:cubicBezTo>
                <a:cubicBezTo>
                  <a:pt x="11656" y="6048"/>
                  <a:pt x="11656" y="6036"/>
                  <a:pt x="11656" y="6036"/>
                </a:cubicBezTo>
                <a:cubicBezTo>
                  <a:pt x="11661" y="6030"/>
                  <a:pt x="11673" y="6030"/>
                  <a:pt x="11679" y="6030"/>
                </a:cubicBezTo>
                <a:cubicBezTo>
                  <a:pt x="11691" y="6024"/>
                  <a:pt x="11697" y="6012"/>
                  <a:pt x="11703" y="6012"/>
                </a:cubicBezTo>
                <a:cubicBezTo>
                  <a:pt x="11715" y="6006"/>
                  <a:pt x="11721" y="6000"/>
                  <a:pt x="11727" y="5994"/>
                </a:cubicBezTo>
                <a:cubicBezTo>
                  <a:pt x="11733" y="5988"/>
                  <a:pt x="11745" y="5988"/>
                  <a:pt x="11750" y="5983"/>
                </a:cubicBezTo>
                <a:cubicBezTo>
                  <a:pt x="11756" y="5976"/>
                  <a:pt x="11762" y="5965"/>
                  <a:pt x="11768" y="5959"/>
                </a:cubicBezTo>
                <a:cubicBezTo>
                  <a:pt x="11780" y="5935"/>
                  <a:pt x="11774" y="5917"/>
                  <a:pt x="11786" y="5888"/>
                </a:cubicBezTo>
                <a:cubicBezTo>
                  <a:pt x="11786" y="5882"/>
                  <a:pt x="11804" y="5882"/>
                  <a:pt x="11810" y="5876"/>
                </a:cubicBezTo>
                <a:cubicBezTo>
                  <a:pt x="11816" y="5864"/>
                  <a:pt x="11822" y="5858"/>
                  <a:pt x="11827" y="5852"/>
                </a:cubicBezTo>
                <a:cubicBezTo>
                  <a:pt x="11839" y="5846"/>
                  <a:pt x="11851" y="5840"/>
                  <a:pt x="11857" y="5834"/>
                </a:cubicBezTo>
                <a:cubicBezTo>
                  <a:pt x="11869" y="5828"/>
                  <a:pt x="11869" y="5817"/>
                  <a:pt x="11875" y="5810"/>
                </a:cubicBezTo>
                <a:cubicBezTo>
                  <a:pt x="11881" y="5805"/>
                  <a:pt x="11887" y="5799"/>
                  <a:pt x="11893" y="5787"/>
                </a:cubicBezTo>
                <a:cubicBezTo>
                  <a:pt x="11899" y="5769"/>
                  <a:pt x="11899" y="5757"/>
                  <a:pt x="11899" y="5739"/>
                </a:cubicBezTo>
                <a:cubicBezTo>
                  <a:pt x="11899" y="5728"/>
                  <a:pt x="11899" y="5716"/>
                  <a:pt x="11899" y="5698"/>
                </a:cubicBezTo>
                <a:cubicBezTo>
                  <a:pt x="11899" y="5668"/>
                  <a:pt x="11916" y="5651"/>
                  <a:pt x="11916" y="5621"/>
                </a:cubicBezTo>
                <a:cubicBezTo>
                  <a:pt x="11916" y="5573"/>
                  <a:pt x="11916" y="5573"/>
                  <a:pt x="11916" y="5573"/>
                </a:cubicBezTo>
                <a:cubicBezTo>
                  <a:pt x="11905" y="5573"/>
                  <a:pt x="11893" y="5573"/>
                  <a:pt x="11881" y="5573"/>
                </a:cubicBezTo>
                <a:cubicBezTo>
                  <a:pt x="11869" y="5573"/>
                  <a:pt x="11851" y="5573"/>
                  <a:pt x="11839" y="5573"/>
                </a:cubicBezTo>
                <a:cubicBezTo>
                  <a:pt x="11834" y="5579"/>
                  <a:pt x="11827" y="5591"/>
                  <a:pt x="11816" y="5591"/>
                </a:cubicBezTo>
                <a:cubicBezTo>
                  <a:pt x="11792" y="5609"/>
                  <a:pt x="11774" y="5627"/>
                  <a:pt x="11739" y="5627"/>
                </a:cubicBezTo>
                <a:cubicBezTo>
                  <a:pt x="11721" y="5627"/>
                  <a:pt x="11715" y="5615"/>
                  <a:pt x="11697" y="5615"/>
                </a:cubicBezTo>
                <a:cubicBezTo>
                  <a:pt x="11673" y="5615"/>
                  <a:pt x="11673" y="5615"/>
                  <a:pt x="11673" y="5615"/>
                </a:cubicBezTo>
                <a:cubicBezTo>
                  <a:pt x="11656" y="5615"/>
                  <a:pt x="11650" y="5621"/>
                  <a:pt x="11632" y="5621"/>
                </a:cubicBezTo>
                <a:cubicBezTo>
                  <a:pt x="11614" y="5621"/>
                  <a:pt x="11602" y="5621"/>
                  <a:pt x="11584" y="5621"/>
                </a:cubicBezTo>
                <a:cubicBezTo>
                  <a:pt x="11579" y="5621"/>
                  <a:pt x="11561" y="5615"/>
                  <a:pt x="11549" y="5609"/>
                </a:cubicBezTo>
                <a:cubicBezTo>
                  <a:pt x="11537" y="5585"/>
                  <a:pt x="11537" y="5585"/>
                  <a:pt x="11537" y="5585"/>
                </a:cubicBezTo>
                <a:cubicBezTo>
                  <a:pt x="11537" y="5579"/>
                  <a:pt x="11525" y="5573"/>
                  <a:pt x="11519" y="5567"/>
                </a:cubicBezTo>
                <a:cubicBezTo>
                  <a:pt x="11519" y="5556"/>
                  <a:pt x="11525" y="5550"/>
                  <a:pt x="11519" y="5544"/>
                </a:cubicBezTo>
                <a:cubicBezTo>
                  <a:pt x="11519" y="5532"/>
                  <a:pt x="11501" y="5538"/>
                  <a:pt x="11501" y="5532"/>
                </a:cubicBezTo>
                <a:cubicBezTo>
                  <a:pt x="11490" y="5508"/>
                  <a:pt x="11490" y="5508"/>
                  <a:pt x="11490" y="5508"/>
                </a:cubicBezTo>
                <a:cubicBezTo>
                  <a:pt x="11484" y="5502"/>
                  <a:pt x="11490" y="5490"/>
                  <a:pt x="11490" y="5485"/>
                </a:cubicBezTo>
                <a:cubicBezTo>
                  <a:pt x="11484" y="5478"/>
                  <a:pt x="11472" y="5473"/>
                  <a:pt x="11466" y="5467"/>
                </a:cubicBezTo>
                <a:cubicBezTo>
                  <a:pt x="11460" y="5467"/>
                  <a:pt x="11448" y="5473"/>
                  <a:pt x="11442" y="5467"/>
                </a:cubicBezTo>
                <a:cubicBezTo>
                  <a:pt x="11430" y="5461"/>
                  <a:pt x="11424" y="5455"/>
                  <a:pt x="11418" y="5443"/>
                </a:cubicBezTo>
                <a:cubicBezTo>
                  <a:pt x="11413" y="5437"/>
                  <a:pt x="11413" y="5431"/>
                  <a:pt x="11401" y="5419"/>
                </a:cubicBezTo>
                <a:cubicBezTo>
                  <a:pt x="11395" y="5419"/>
                  <a:pt x="11389" y="5419"/>
                  <a:pt x="11377" y="5413"/>
                </a:cubicBezTo>
                <a:cubicBezTo>
                  <a:pt x="11371" y="5401"/>
                  <a:pt x="11371" y="5390"/>
                  <a:pt x="11359" y="5390"/>
                </a:cubicBezTo>
                <a:cubicBezTo>
                  <a:pt x="11353" y="5384"/>
                  <a:pt x="11347" y="5378"/>
                  <a:pt x="11341" y="5378"/>
                </a:cubicBezTo>
                <a:cubicBezTo>
                  <a:pt x="11329" y="5372"/>
                  <a:pt x="11324" y="5378"/>
                  <a:pt x="11318" y="5378"/>
                </a:cubicBezTo>
                <a:cubicBezTo>
                  <a:pt x="11306" y="5372"/>
                  <a:pt x="11300" y="5366"/>
                  <a:pt x="11294" y="5360"/>
                </a:cubicBezTo>
                <a:cubicBezTo>
                  <a:pt x="11276" y="5348"/>
                  <a:pt x="11276" y="5330"/>
                  <a:pt x="11270" y="5312"/>
                </a:cubicBezTo>
                <a:cubicBezTo>
                  <a:pt x="11270" y="5307"/>
                  <a:pt x="11264" y="5301"/>
                  <a:pt x="11264" y="5289"/>
                </a:cubicBezTo>
                <a:cubicBezTo>
                  <a:pt x="11264" y="5277"/>
                  <a:pt x="11264" y="5259"/>
                  <a:pt x="11258" y="5247"/>
                </a:cubicBezTo>
                <a:cubicBezTo>
                  <a:pt x="11252" y="5235"/>
                  <a:pt x="11241" y="5235"/>
                  <a:pt x="11235" y="5230"/>
                </a:cubicBezTo>
                <a:cubicBezTo>
                  <a:pt x="11223" y="5212"/>
                  <a:pt x="11211" y="5200"/>
                  <a:pt x="11199" y="5182"/>
                </a:cubicBezTo>
                <a:cubicBezTo>
                  <a:pt x="11199" y="5170"/>
                  <a:pt x="11187" y="5170"/>
                  <a:pt x="11187" y="5158"/>
                </a:cubicBezTo>
                <a:cubicBezTo>
                  <a:pt x="11187" y="5152"/>
                  <a:pt x="11193" y="5146"/>
                  <a:pt x="11193" y="5135"/>
                </a:cubicBezTo>
                <a:cubicBezTo>
                  <a:pt x="11193" y="5111"/>
                  <a:pt x="11193" y="5111"/>
                  <a:pt x="11193" y="5111"/>
                </a:cubicBezTo>
                <a:cubicBezTo>
                  <a:pt x="11193" y="5099"/>
                  <a:pt x="11193" y="5081"/>
                  <a:pt x="11187" y="5069"/>
                </a:cubicBezTo>
                <a:cubicBezTo>
                  <a:pt x="11181" y="5058"/>
                  <a:pt x="11169" y="5058"/>
                  <a:pt x="11169" y="5046"/>
                </a:cubicBezTo>
                <a:cubicBezTo>
                  <a:pt x="11158" y="5028"/>
                  <a:pt x="11158" y="5016"/>
                  <a:pt x="11146" y="4998"/>
                </a:cubicBezTo>
                <a:cubicBezTo>
                  <a:pt x="11140" y="4992"/>
                  <a:pt x="11140" y="4986"/>
                  <a:pt x="11134" y="4975"/>
                </a:cubicBezTo>
                <a:cubicBezTo>
                  <a:pt x="11128" y="4969"/>
                  <a:pt x="11116" y="4975"/>
                  <a:pt x="11110" y="4963"/>
                </a:cubicBezTo>
                <a:cubicBezTo>
                  <a:pt x="11104" y="4957"/>
                  <a:pt x="11104" y="4951"/>
                  <a:pt x="11098" y="4945"/>
                </a:cubicBezTo>
                <a:cubicBezTo>
                  <a:pt x="11098" y="4933"/>
                  <a:pt x="11098" y="4927"/>
                  <a:pt x="11098" y="4921"/>
                </a:cubicBezTo>
                <a:cubicBezTo>
                  <a:pt x="11098" y="4903"/>
                  <a:pt x="11104" y="4892"/>
                  <a:pt x="11098" y="4874"/>
                </a:cubicBezTo>
                <a:cubicBezTo>
                  <a:pt x="11098" y="4868"/>
                  <a:pt x="11092" y="4856"/>
                  <a:pt x="11092" y="4850"/>
                </a:cubicBezTo>
                <a:cubicBezTo>
                  <a:pt x="11092" y="4844"/>
                  <a:pt x="11080" y="4838"/>
                  <a:pt x="11075" y="4826"/>
                </a:cubicBezTo>
                <a:cubicBezTo>
                  <a:pt x="11063" y="4809"/>
                  <a:pt x="11045" y="4803"/>
                  <a:pt x="11039" y="4785"/>
                </a:cubicBezTo>
                <a:cubicBezTo>
                  <a:pt x="11033" y="4773"/>
                  <a:pt x="11027" y="4767"/>
                  <a:pt x="11027" y="4761"/>
                </a:cubicBezTo>
                <a:cubicBezTo>
                  <a:pt x="11021" y="4743"/>
                  <a:pt x="11027" y="4731"/>
                  <a:pt x="11027" y="4714"/>
                </a:cubicBezTo>
                <a:cubicBezTo>
                  <a:pt x="11021" y="4696"/>
                  <a:pt x="11009" y="4684"/>
                  <a:pt x="11003" y="4666"/>
                </a:cubicBezTo>
                <a:cubicBezTo>
                  <a:pt x="10997" y="4660"/>
                  <a:pt x="10991" y="4654"/>
                  <a:pt x="10986" y="4648"/>
                </a:cubicBezTo>
                <a:cubicBezTo>
                  <a:pt x="10980" y="4637"/>
                  <a:pt x="10974" y="4631"/>
                  <a:pt x="10968" y="4625"/>
                </a:cubicBezTo>
                <a:cubicBezTo>
                  <a:pt x="10962" y="4613"/>
                  <a:pt x="10950" y="4613"/>
                  <a:pt x="10944" y="4607"/>
                </a:cubicBezTo>
                <a:cubicBezTo>
                  <a:pt x="10938" y="4601"/>
                  <a:pt x="10926" y="4560"/>
                  <a:pt x="10920" y="4554"/>
                </a:cubicBezTo>
                <a:close/>
                <a:moveTo>
                  <a:pt x="5117" y="8922"/>
                </a:moveTo>
                <a:lnTo>
                  <a:pt x="5117" y="8922"/>
                </a:lnTo>
                <a:cubicBezTo>
                  <a:pt x="5111" y="8922"/>
                  <a:pt x="5111" y="8922"/>
                  <a:pt x="5105" y="8922"/>
                </a:cubicBezTo>
                <a:cubicBezTo>
                  <a:pt x="5099" y="8916"/>
                  <a:pt x="5093" y="8916"/>
                  <a:pt x="5093" y="8916"/>
                </a:cubicBezTo>
                <a:cubicBezTo>
                  <a:pt x="5093" y="8910"/>
                  <a:pt x="5093" y="8905"/>
                  <a:pt x="5093" y="8905"/>
                </a:cubicBezTo>
                <a:cubicBezTo>
                  <a:pt x="5093" y="8899"/>
                  <a:pt x="5093" y="8893"/>
                  <a:pt x="5093" y="8893"/>
                </a:cubicBezTo>
                <a:cubicBezTo>
                  <a:pt x="5087" y="8887"/>
                  <a:pt x="5087" y="8887"/>
                  <a:pt x="5081" y="8887"/>
                </a:cubicBezTo>
                <a:cubicBezTo>
                  <a:pt x="5075" y="8887"/>
                  <a:pt x="5075" y="8887"/>
                  <a:pt x="5069" y="8887"/>
                </a:cubicBezTo>
                <a:cubicBezTo>
                  <a:pt x="5069" y="8922"/>
                  <a:pt x="5069" y="8922"/>
                  <a:pt x="5069" y="8922"/>
                </a:cubicBezTo>
                <a:cubicBezTo>
                  <a:pt x="5057" y="8922"/>
                  <a:pt x="5052" y="8922"/>
                  <a:pt x="5046" y="8928"/>
                </a:cubicBezTo>
                <a:cubicBezTo>
                  <a:pt x="5040" y="8934"/>
                  <a:pt x="5040" y="8940"/>
                  <a:pt x="5040" y="8940"/>
                </a:cubicBezTo>
                <a:cubicBezTo>
                  <a:pt x="5034" y="8946"/>
                  <a:pt x="5028" y="8946"/>
                  <a:pt x="5028" y="8952"/>
                </a:cubicBezTo>
                <a:cubicBezTo>
                  <a:pt x="5028" y="8964"/>
                  <a:pt x="5040" y="8976"/>
                  <a:pt x="5052" y="8976"/>
                </a:cubicBezTo>
                <a:cubicBezTo>
                  <a:pt x="5057" y="8976"/>
                  <a:pt x="5063" y="8970"/>
                  <a:pt x="5063" y="8970"/>
                </a:cubicBezTo>
                <a:cubicBezTo>
                  <a:pt x="5069" y="8970"/>
                  <a:pt x="5075" y="8976"/>
                  <a:pt x="5075" y="8976"/>
                </a:cubicBezTo>
                <a:cubicBezTo>
                  <a:pt x="5081" y="8976"/>
                  <a:pt x="5087" y="8976"/>
                  <a:pt x="5087" y="8976"/>
                </a:cubicBezTo>
                <a:cubicBezTo>
                  <a:pt x="5093" y="8976"/>
                  <a:pt x="5093" y="8982"/>
                  <a:pt x="5099" y="8987"/>
                </a:cubicBezTo>
                <a:cubicBezTo>
                  <a:pt x="5093" y="8987"/>
                  <a:pt x="5093" y="8993"/>
                  <a:pt x="5093" y="8999"/>
                </a:cubicBezTo>
                <a:cubicBezTo>
                  <a:pt x="5093" y="9005"/>
                  <a:pt x="5081" y="9005"/>
                  <a:pt x="5081" y="9011"/>
                </a:cubicBezTo>
                <a:cubicBezTo>
                  <a:pt x="5081" y="9017"/>
                  <a:pt x="5087" y="9017"/>
                  <a:pt x="5087" y="9023"/>
                </a:cubicBezTo>
                <a:cubicBezTo>
                  <a:pt x="5087" y="9023"/>
                  <a:pt x="5087" y="9029"/>
                  <a:pt x="5087" y="9035"/>
                </a:cubicBezTo>
                <a:cubicBezTo>
                  <a:pt x="5099" y="9035"/>
                  <a:pt x="5111" y="9029"/>
                  <a:pt x="5117" y="9035"/>
                </a:cubicBezTo>
                <a:cubicBezTo>
                  <a:pt x="5129" y="9041"/>
                  <a:pt x="5135" y="9041"/>
                  <a:pt x="5140" y="9047"/>
                </a:cubicBezTo>
                <a:cubicBezTo>
                  <a:pt x="5140" y="9053"/>
                  <a:pt x="5135" y="9053"/>
                  <a:pt x="5135" y="9059"/>
                </a:cubicBezTo>
                <a:cubicBezTo>
                  <a:pt x="5135" y="9065"/>
                  <a:pt x="5135" y="9065"/>
                  <a:pt x="5135" y="9071"/>
                </a:cubicBezTo>
                <a:cubicBezTo>
                  <a:pt x="5129" y="9071"/>
                  <a:pt x="5123" y="9071"/>
                  <a:pt x="5111" y="9071"/>
                </a:cubicBezTo>
                <a:lnTo>
                  <a:pt x="5105" y="9071"/>
                </a:lnTo>
                <a:cubicBezTo>
                  <a:pt x="5093" y="9071"/>
                  <a:pt x="5087" y="9076"/>
                  <a:pt x="5081" y="9076"/>
                </a:cubicBezTo>
                <a:cubicBezTo>
                  <a:pt x="5069" y="9076"/>
                  <a:pt x="5063" y="9076"/>
                  <a:pt x="5057" y="9076"/>
                </a:cubicBezTo>
                <a:cubicBezTo>
                  <a:pt x="5052" y="9076"/>
                  <a:pt x="5052" y="9082"/>
                  <a:pt x="5046" y="9088"/>
                </a:cubicBezTo>
                <a:cubicBezTo>
                  <a:pt x="5040" y="9088"/>
                  <a:pt x="5034" y="9094"/>
                  <a:pt x="5034" y="9100"/>
                </a:cubicBezTo>
                <a:cubicBezTo>
                  <a:pt x="5034" y="9106"/>
                  <a:pt x="5034" y="9106"/>
                  <a:pt x="5034" y="9106"/>
                </a:cubicBezTo>
                <a:cubicBezTo>
                  <a:pt x="5034" y="9106"/>
                  <a:pt x="5040" y="9112"/>
                  <a:pt x="5040" y="9118"/>
                </a:cubicBezTo>
                <a:lnTo>
                  <a:pt x="5040" y="9124"/>
                </a:lnTo>
                <a:cubicBezTo>
                  <a:pt x="5040" y="9130"/>
                  <a:pt x="5040" y="9136"/>
                  <a:pt x="5040" y="9136"/>
                </a:cubicBezTo>
                <a:cubicBezTo>
                  <a:pt x="5040" y="9142"/>
                  <a:pt x="5052" y="9142"/>
                  <a:pt x="5052" y="9142"/>
                </a:cubicBezTo>
                <a:cubicBezTo>
                  <a:pt x="5052" y="9148"/>
                  <a:pt x="5057" y="9153"/>
                  <a:pt x="5057" y="9160"/>
                </a:cubicBezTo>
                <a:cubicBezTo>
                  <a:pt x="5057" y="9165"/>
                  <a:pt x="5057" y="9165"/>
                  <a:pt x="5057" y="9165"/>
                </a:cubicBezTo>
                <a:cubicBezTo>
                  <a:pt x="5057" y="9171"/>
                  <a:pt x="5052" y="9171"/>
                  <a:pt x="5052" y="9177"/>
                </a:cubicBezTo>
                <a:cubicBezTo>
                  <a:pt x="5052" y="9183"/>
                  <a:pt x="5046" y="9183"/>
                  <a:pt x="5046" y="9189"/>
                </a:cubicBezTo>
                <a:cubicBezTo>
                  <a:pt x="5046" y="9201"/>
                  <a:pt x="5057" y="9201"/>
                  <a:pt x="5063" y="9207"/>
                </a:cubicBezTo>
                <a:cubicBezTo>
                  <a:pt x="5069" y="9219"/>
                  <a:pt x="5075" y="9225"/>
                  <a:pt x="5075" y="9231"/>
                </a:cubicBezTo>
                <a:cubicBezTo>
                  <a:pt x="5075" y="9237"/>
                  <a:pt x="5063" y="9231"/>
                  <a:pt x="5063" y="9237"/>
                </a:cubicBezTo>
                <a:cubicBezTo>
                  <a:pt x="5063" y="9242"/>
                  <a:pt x="5063" y="9248"/>
                  <a:pt x="5063" y="9248"/>
                </a:cubicBezTo>
                <a:cubicBezTo>
                  <a:pt x="5069" y="9254"/>
                  <a:pt x="5075" y="9254"/>
                  <a:pt x="5075" y="9254"/>
                </a:cubicBezTo>
                <a:cubicBezTo>
                  <a:pt x="5081" y="9260"/>
                  <a:pt x="5087" y="9260"/>
                  <a:pt x="5087" y="9260"/>
                </a:cubicBezTo>
                <a:cubicBezTo>
                  <a:pt x="5093" y="9260"/>
                  <a:pt x="5087" y="9266"/>
                  <a:pt x="5087" y="9272"/>
                </a:cubicBezTo>
                <a:cubicBezTo>
                  <a:pt x="5063" y="9284"/>
                  <a:pt x="5063" y="9284"/>
                  <a:pt x="5063" y="9284"/>
                </a:cubicBezTo>
                <a:cubicBezTo>
                  <a:pt x="5069" y="9296"/>
                  <a:pt x="5069" y="9296"/>
                  <a:pt x="5069" y="9296"/>
                </a:cubicBezTo>
                <a:cubicBezTo>
                  <a:pt x="5075" y="9296"/>
                  <a:pt x="5075" y="9296"/>
                  <a:pt x="5081" y="9296"/>
                </a:cubicBezTo>
                <a:cubicBezTo>
                  <a:pt x="5105" y="9296"/>
                  <a:pt x="5105" y="9296"/>
                  <a:pt x="5105" y="9296"/>
                </a:cubicBezTo>
                <a:cubicBezTo>
                  <a:pt x="5111" y="9296"/>
                  <a:pt x="5111" y="9296"/>
                  <a:pt x="5117" y="9296"/>
                </a:cubicBezTo>
                <a:cubicBezTo>
                  <a:pt x="5117" y="9302"/>
                  <a:pt x="5117" y="9308"/>
                  <a:pt x="5111" y="9314"/>
                </a:cubicBezTo>
                <a:cubicBezTo>
                  <a:pt x="5105" y="9319"/>
                  <a:pt x="5099" y="9319"/>
                  <a:pt x="5093" y="9326"/>
                </a:cubicBezTo>
                <a:cubicBezTo>
                  <a:pt x="5099" y="9331"/>
                  <a:pt x="5099" y="9337"/>
                  <a:pt x="5111" y="9343"/>
                </a:cubicBezTo>
                <a:cubicBezTo>
                  <a:pt x="5117" y="9343"/>
                  <a:pt x="5117" y="9343"/>
                  <a:pt x="5123" y="9343"/>
                </a:cubicBezTo>
                <a:cubicBezTo>
                  <a:pt x="5129" y="9343"/>
                  <a:pt x="5129" y="9343"/>
                  <a:pt x="5135" y="9343"/>
                </a:cubicBezTo>
                <a:cubicBezTo>
                  <a:pt x="5135" y="9343"/>
                  <a:pt x="5129" y="9349"/>
                  <a:pt x="5135" y="9349"/>
                </a:cubicBezTo>
                <a:cubicBezTo>
                  <a:pt x="5123" y="9361"/>
                  <a:pt x="5123" y="9361"/>
                  <a:pt x="5123" y="9361"/>
                </a:cubicBezTo>
                <a:cubicBezTo>
                  <a:pt x="5123" y="9367"/>
                  <a:pt x="5129" y="9367"/>
                  <a:pt x="5129" y="9373"/>
                </a:cubicBezTo>
                <a:cubicBezTo>
                  <a:pt x="5135" y="9379"/>
                  <a:pt x="5140" y="9373"/>
                  <a:pt x="5140" y="9379"/>
                </a:cubicBezTo>
                <a:cubicBezTo>
                  <a:pt x="5146" y="9385"/>
                  <a:pt x="5146" y="9391"/>
                  <a:pt x="5146" y="9397"/>
                </a:cubicBezTo>
                <a:cubicBezTo>
                  <a:pt x="5146" y="9397"/>
                  <a:pt x="5140" y="9403"/>
                  <a:pt x="5140" y="9408"/>
                </a:cubicBezTo>
                <a:cubicBezTo>
                  <a:pt x="5146" y="9408"/>
                  <a:pt x="5152" y="9414"/>
                  <a:pt x="5152" y="9414"/>
                </a:cubicBezTo>
                <a:cubicBezTo>
                  <a:pt x="5164" y="9420"/>
                  <a:pt x="5176" y="9420"/>
                  <a:pt x="5188" y="9426"/>
                </a:cubicBezTo>
                <a:cubicBezTo>
                  <a:pt x="5194" y="9432"/>
                  <a:pt x="5194" y="9432"/>
                  <a:pt x="5200" y="9438"/>
                </a:cubicBezTo>
                <a:cubicBezTo>
                  <a:pt x="5200" y="9438"/>
                  <a:pt x="5200" y="9444"/>
                  <a:pt x="5200" y="9450"/>
                </a:cubicBezTo>
                <a:cubicBezTo>
                  <a:pt x="5206" y="9450"/>
                  <a:pt x="5206" y="9456"/>
                  <a:pt x="5206" y="9462"/>
                </a:cubicBezTo>
                <a:cubicBezTo>
                  <a:pt x="5206" y="9462"/>
                  <a:pt x="5212" y="9462"/>
                  <a:pt x="5218" y="9468"/>
                </a:cubicBezTo>
                <a:cubicBezTo>
                  <a:pt x="5224" y="9468"/>
                  <a:pt x="5229" y="9468"/>
                  <a:pt x="5229" y="9474"/>
                </a:cubicBezTo>
                <a:cubicBezTo>
                  <a:pt x="5229" y="9480"/>
                  <a:pt x="5229" y="9480"/>
                  <a:pt x="5229" y="9485"/>
                </a:cubicBezTo>
                <a:cubicBezTo>
                  <a:pt x="5229" y="9492"/>
                  <a:pt x="5229" y="9497"/>
                  <a:pt x="5229" y="9503"/>
                </a:cubicBezTo>
                <a:cubicBezTo>
                  <a:pt x="5241" y="9503"/>
                  <a:pt x="5247" y="9503"/>
                  <a:pt x="5253" y="9503"/>
                </a:cubicBezTo>
                <a:cubicBezTo>
                  <a:pt x="5259" y="9503"/>
                  <a:pt x="5259" y="9503"/>
                  <a:pt x="5265" y="9503"/>
                </a:cubicBezTo>
                <a:cubicBezTo>
                  <a:pt x="5271" y="9509"/>
                  <a:pt x="5271" y="9509"/>
                  <a:pt x="5277" y="9509"/>
                </a:cubicBezTo>
                <a:cubicBezTo>
                  <a:pt x="5277" y="9509"/>
                  <a:pt x="5277" y="9515"/>
                  <a:pt x="5277" y="9521"/>
                </a:cubicBezTo>
                <a:cubicBezTo>
                  <a:pt x="5283" y="9527"/>
                  <a:pt x="5289" y="9539"/>
                  <a:pt x="5295" y="9539"/>
                </a:cubicBezTo>
                <a:cubicBezTo>
                  <a:pt x="5306" y="9545"/>
                  <a:pt x="5312" y="9539"/>
                  <a:pt x="5318" y="9539"/>
                </a:cubicBezTo>
                <a:cubicBezTo>
                  <a:pt x="5324" y="9539"/>
                  <a:pt x="5324" y="9545"/>
                  <a:pt x="5330" y="9545"/>
                </a:cubicBezTo>
                <a:cubicBezTo>
                  <a:pt x="5336" y="9545"/>
                  <a:pt x="5336" y="9551"/>
                  <a:pt x="5342" y="9551"/>
                </a:cubicBezTo>
                <a:cubicBezTo>
                  <a:pt x="5348" y="9551"/>
                  <a:pt x="5348" y="9551"/>
                  <a:pt x="5354" y="9551"/>
                </a:cubicBezTo>
                <a:cubicBezTo>
                  <a:pt x="5360" y="9551"/>
                  <a:pt x="5360" y="9557"/>
                  <a:pt x="5366" y="9563"/>
                </a:cubicBezTo>
                <a:cubicBezTo>
                  <a:pt x="5372" y="9563"/>
                  <a:pt x="5378" y="9557"/>
                  <a:pt x="5390" y="9563"/>
                </a:cubicBezTo>
                <a:cubicBezTo>
                  <a:pt x="5401" y="9563"/>
                  <a:pt x="5401" y="9563"/>
                  <a:pt x="5401" y="9563"/>
                </a:cubicBezTo>
                <a:cubicBezTo>
                  <a:pt x="5401" y="9563"/>
                  <a:pt x="5407" y="9569"/>
                  <a:pt x="5413" y="9569"/>
                </a:cubicBezTo>
                <a:cubicBezTo>
                  <a:pt x="5413" y="9569"/>
                  <a:pt x="5419" y="9574"/>
                  <a:pt x="5425" y="9574"/>
                </a:cubicBezTo>
                <a:cubicBezTo>
                  <a:pt x="5514" y="9574"/>
                  <a:pt x="5514" y="9574"/>
                  <a:pt x="5514" y="9574"/>
                </a:cubicBezTo>
                <a:cubicBezTo>
                  <a:pt x="5520" y="9574"/>
                  <a:pt x="5520" y="9574"/>
                  <a:pt x="5526" y="9574"/>
                </a:cubicBezTo>
                <a:cubicBezTo>
                  <a:pt x="5532" y="9574"/>
                  <a:pt x="5532" y="9574"/>
                  <a:pt x="5538" y="9569"/>
                </a:cubicBezTo>
                <a:cubicBezTo>
                  <a:pt x="5544" y="9569"/>
                  <a:pt x="5538" y="9563"/>
                  <a:pt x="5544" y="9557"/>
                </a:cubicBezTo>
                <a:cubicBezTo>
                  <a:pt x="5544" y="9551"/>
                  <a:pt x="5550" y="9551"/>
                  <a:pt x="5556" y="9545"/>
                </a:cubicBezTo>
                <a:cubicBezTo>
                  <a:pt x="5556" y="9545"/>
                  <a:pt x="5561" y="9551"/>
                  <a:pt x="5573" y="9551"/>
                </a:cubicBezTo>
                <a:cubicBezTo>
                  <a:pt x="5579" y="9551"/>
                  <a:pt x="5585" y="9551"/>
                  <a:pt x="5591" y="9545"/>
                </a:cubicBezTo>
                <a:cubicBezTo>
                  <a:pt x="5591" y="9539"/>
                  <a:pt x="5591" y="9533"/>
                  <a:pt x="5585" y="9527"/>
                </a:cubicBezTo>
                <a:cubicBezTo>
                  <a:pt x="5585" y="9521"/>
                  <a:pt x="5579" y="9527"/>
                  <a:pt x="5573" y="9527"/>
                </a:cubicBezTo>
                <a:cubicBezTo>
                  <a:pt x="5567" y="9521"/>
                  <a:pt x="5561" y="9515"/>
                  <a:pt x="5550" y="9515"/>
                </a:cubicBezTo>
                <a:cubicBezTo>
                  <a:pt x="5550" y="9515"/>
                  <a:pt x="5544" y="9515"/>
                  <a:pt x="5538" y="9515"/>
                </a:cubicBezTo>
                <a:cubicBezTo>
                  <a:pt x="5538" y="9515"/>
                  <a:pt x="5532" y="9509"/>
                  <a:pt x="5526" y="9509"/>
                </a:cubicBezTo>
                <a:cubicBezTo>
                  <a:pt x="5520" y="9509"/>
                  <a:pt x="5514" y="9509"/>
                  <a:pt x="5502" y="9509"/>
                </a:cubicBezTo>
                <a:cubicBezTo>
                  <a:pt x="5496" y="9509"/>
                  <a:pt x="5496" y="9509"/>
                  <a:pt x="5490" y="9509"/>
                </a:cubicBezTo>
                <a:cubicBezTo>
                  <a:pt x="5490" y="9485"/>
                  <a:pt x="5490" y="9485"/>
                  <a:pt x="5490" y="9485"/>
                </a:cubicBezTo>
                <a:cubicBezTo>
                  <a:pt x="5484" y="9485"/>
                  <a:pt x="5479" y="9485"/>
                  <a:pt x="5467" y="9485"/>
                </a:cubicBezTo>
                <a:cubicBezTo>
                  <a:pt x="5461" y="9485"/>
                  <a:pt x="5461" y="9485"/>
                  <a:pt x="5455" y="9485"/>
                </a:cubicBezTo>
                <a:cubicBezTo>
                  <a:pt x="5455" y="9480"/>
                  <a:pt x="5449" y="9480"/>
                  <a:pt x="5443" y="9474"/>
                </a:cubicBezTo>
                <a:cubicBezTo>
                  <a:pt x="5443" y="9468"/>
                  <a:pt x="5443" y="9468"/>
                  <a:pt x="5443" y="9462"/>
                </a:cubicBezTo>
                <a:cubicBezTo>
                  <a:pt x="5437" y="9450"/>
                  <a:pt x="5437" y="9444"/>
                  <a:pt x="5437" y="9438"/>
                </a:cubicBezTo>
                <a:cubicBezTo>
                  <a:pt x="5437" y="9432"/>
                  <a:pt x="5437" y="9432"/>
                  <a:pt x="5437" y="9426"/>
                </a:cubicBezTo>
                <a:cubicBezTo>
                  <a:pt x="5437" y="9420"/>
                  <a:pt x="5437" y="9420"/>
                  <a:pt x="5437" y="9414"/>
                </a:cubicBezTo>
                <a:cubicBezTo>
                  <a:pt x="5437" y="9408"/>
                  <a:pt x="5425" y="9408"/>
                  <a:pt x="5425" y="9408"/>
                </a:cubicBezTo>
                <a:cubicBezTo>
                  <a:pt x="5425" y="9403"/>
                  <a:pt x="5419" y="9397"/>
                  <a:pt x="5419" y="9397"/>
                </a:cubicBezTo>
                <a:cubicBezTo>
                  <a:pt x="5419" y="9391"/>
                  <a:pt x="5419" y="9385"/>
                  <a:pt x="5419" y="9385"/>
                </a:cubicBezTo>
                <a:cubicBezTo>
                  <a:pt x="5419" y="9373"/>
                  <a:pt x="5419" y="9373"/>
                  <a:pt x="5419" y="9373"/>
                </a:cubicBezTo>
                <a:cubicBezTo>
                  <a:pt x="5419" y="9367"/>
                  <a:pt x="5413" y="9367"/>
                  <a:pt x="5413" y="9361"/>
                </a:cubicBezTo>
                <a:cubicBezTo>
                  <a:pt x="5413" y="9355"/>
                  <a:pt x="5413" y="9343"/>
                  <a:pt x="5413" y="9337"/>
                </a:cubicBezTo>
                <a:cubicBezTo>
                  <a:pt x="5413" y="9331"/>
                  <a:pt x="5413" y="9331"/>
                  <a:pt x="5413" y="9326"/>
                </a:cubicBezTo>
                <a:cubicBezTo>
                  <a:pt x="5407" y="9319"/>
                  <a:pt x="5407" y="9319"/>
                  <a:pt x="5407" y="9314"/>
                </a:cubicBezTo>
                <a:cubicBezTo>
                  <a:pt x="5401" y="9308"/>
                  <a:pt x="5390" y="9308"/>
                  <a:pt x="5390" y="9302"/>
                </a:cubicBezTo>
                <a:cubicBezTo>
                  <a:pt x="5390" y="9296"/>
                  <a:pt x="5395" y="9290"/>
                  <a:pt x="5395" y="9284"/>
                </a:cubicBezTo>
                <a:cubicBezTo>
                  <a:pt x="5395" y="9272"/>
                  <a:pt x="5395" y="9272"/>
                  <a:pt x="5395" y="9272"/>
                </a:cubicBezTo>
                <a:cubicBezTo>
                  <a:pt x="5395" y="9266"/>
                  <a:pt x="5390" y="9266"/>
                  <a:pt x="5390" y="9260"/>
                </a:cubicBezTo>
                <a:cubicBezTo>
                  <a:pt x="5390" y="9225"/>
                  <a:pt x="5390" y="9225"/>
                  <a:pt x="5390" y="9225"/>
                </a:cubicBezTo>
                <a:cubicBezTo>
                  <a:pt x="5390" y="9213"/>
                  <a:pt x="5395" y="9207"/>
                  <a:pt x="5395" y="9195"/>
                </a:cubicBezTo>
                <a:cubicBezTo>
                  <a:pt x="5449" y="9195"/>
                  <a:pt x="5449" y="9195"/>
                  <a:pt x="5449" y="9195"/>
                </a:cubicBezTo>
                <a:cubicBezTo>
                  <a:pt x="5449" y="9189"/>
                  <a:pt x="5449" y="9183"/>
                  <a:pt x="5449" y="9177"/>
                </a:cubicBezTo>
                <a:cubicBezTo>
                  <a:pt x="5449" y="9171"/>
                  <a:pt x="5449" y="9171"/>
                  <a:pt x="5449" y="9165"/>
                </a:cubicBezTo>
                <a:cubicBezTo>
                  <a:pt x="5449" y="9160"/>
                  <a:pt x="5449" y="9153"/>
                  <a:pt x="5449" y="9142"/>
                </a:cubicBezTo>
                <a:cubicBezTo>
                  <a:pt x="5455" y="9136"/>
                  <a:pt x="5455" y="9136"/>
                  <a:pt x="5461" y="9130"/>
                </a:cubicBezTo>
                <a:cubicBezTo>
                  <a:pt x="5461" y="9130"/>
                  <a:pt x="5467" y="9130"/>
                  <a:pt x="5472" y="9130"/>
                </a:cubicBezTo>
                <a:cubicBezTo>
                  <a:pt x="5479" y="9130"/>
                  <a:pt x="5484" y="9130"/>
                  <a:pt x="5496" y="9124"/>
                </a:cubicBezTo>
                <a:lnTo>
                  <a:pt x="5502" y="9118"/>
                </a:lnTo>
                <a:cubicBezTo>
                  <a:pt x="5514" y="9100"/>
                  <a:pt x="5514" y="9088"/>
                  <a:pt x="5520" y="9071"/>
                </a:cubicBezTo>
                <a:cubicBezTo>
                  <a:pt x="5520" y="9065"/>
                  <a:pt x="5526" y="9059"/>
                  <a:pt x="5526" y="9059"/>
                </a:cubicBezTo>
                <a:cubicBezTo>
                  <a:pt x="5526" y="9053"/>
                  <a:pt x="5532" y="9053"/>
                  <a:pt x="5532" y="9047"/>
                </a:cubicBezTo>
                <a:cubicBezTo>
                  <a:pt x="5538" y="9041"/>
                  <a:pt x="5538" y="9041"/>
                  <a:pt x="5544" y="9041"/>
                </a:cubicBezTo>
                <a:cubicBezTo>
                  <a:pt x="5550" y="9041"/>
                  <a:pt x="5550" y="9035"/>
                  <a:pt x="5556" y="9035"/>
                </a:cubicBezTo>
                <a:cubicBezTo>
                  <a:pt x="5561" y="9029"/>
                  <a:pt x="5561" y="9035"/>
                  <a:pt x="5567" y="9035"/>
                </a:cubicBezTo>
                <a:cubicBezTo>
                  <a:pt x="5573" y="9029"/>
                  <a:pt x="5573" y="9023"/>
                  <a:pt x="5573" y="9023"/>
                </a:cubicBezTo>
                <a:cubicBezTo>
                  <a:pt x="5573" y="8999"/>
                  <a:pt x="5573" y="8999"/>
                  <a:pt x="5573" y="8999"/>
                </a:cubicBezTo>
                <a:cubicBezTo>
                  <a:pt x="5567" y="8999"/>
                  <a:pt x="5561" y="8993"/>
                  <a:pt x="5556" y="8993"/>
                </a:cubicBezTo>
                <a:cubicBezTo>
                  <a:pt x="5544" y="8993"/>
                  <a:pt x="5538" y="8999"/>
                  <a:pt x="5532" y="8993"/>
                </a:cubicBezTo>
                <a:cubicBezTo>
                  <a:pt x="5526" y="8993"/>
                  <a:pt x="5520" y="8993"/>
                  <a:pt x="5520" y="8987"/>
                </a:cubicBezTo>
                <a:cubicBezTo>
                  <a:pt x="5514" y="8987"/>
                  <a:pt x="5520" y="8982"/>
                  <a:pt x="5514" y="8976"/>
                </a:cubicBezTo>
                <a:cubicBezTo>
                  <a:pt x="5514" y="8976"/>
                  <a:pt x="5508" y="8970"/>
                  <a:pt x="5502" y="8964"/>
                </a:cubicBezTo>
                <a:lnTo>
                  <a:pt x="5496" y="8964"/>
                </a:lnTo>
                <a:cubicBezTo>
                  <a:pt x="5490" y="8964"/>
                  <a:pt x="5484" y="8958"/>
                  <a:pt x="5484" y="8958"/>
                </a:cubicBezTo>
                <a:cubicBezTo>
                  <a:pt x="5479" y="8952"/>
                  <a:pt x="5472" y="8946"/>
                  <a:pt x="5472" y="8946"/>
                </a:cubicBezTo>
                <a:cubicBezTo>
                  <a:pt x="5467" y="8940"/>
                  <a:pt x="5461" y="8940"/>
                  <a:pt x="5461" y="8934"/>
                </a:cubicBezTo>
                <a:cubicBezTo>
                  <a:pt x="5461" y="8922"/>
                  <a:pt x="5461" y="8916"/>
                  <a:pt x="5461" y="8910"/>
                </a:cubicBezTo>
                <a:cubicBezTo>
                  <a:pt x="5461" y="8899"/>
                  <a:pt x="5461" y="8899"/>
                  <a:pt x="5461" y="8899"/>
                </a:cubicBezTo>
                <a:cubicBezTo>
                  <a:pt x="5461" y="8893"/>
                  <a:pt x="5461" y="8893"/>
                  <a:pt x="5467" y="8887"/>
                </a:cubicBezTo>
                <a:cubicBezTo>
                  <a:pt x="5467" y="8881"/>
                  <a:pt x="5472" y="8881"/>
                  <a:pt x="5479" y="8875"/>
                </a:cubicBezTo>
                <a:cubicBezTo>
                  <a:pt x="5484" y="8863"/>
                  <a:pt x="5496" y="8857"/>
                  <a:pt x="5514" y="8857"/>
                </a:cubicBezTo>
                <a:cubicBezTo>
                  <a:pt x="5579" y="8857"/>
                  <a:pt x="5579" y="8857"/>
                  <a:pt x="5579" y="8857"/>
                </a:cubicBezTo>
                <a:cubicBezTo>
                  <a:pt x="5579" y="8792"/>
                  <a:pt x="5579" y="8792"/>
                  <a:pt x="5579" y="8792"/>
                </a:cubicBezTo>
                <a:cubicBezTo>
                  <a:pt x="5579" y="8786"/>
                  <a:pt x="5579" y="8786"/>
                  <a:pt x="5579" y="8780"/>
                </a:cubicBezTo>
                <a:cubicBezTo>
                  <a:pt x="5585" y="8774"/>
                  <a:pt x="5591" y="8774"/>
                  <a:pt x="5591" y="8774"/>
                </a:cubicBezTo>
                <a:cubicBezTo>
                  <a:pt x="5597" y="8762"/>
                  <a:pt x="5603" y="8756"/>
                  <a:pt x="5603" y="8750"/>
                </a:cubicBezTo>
                <a:cubicBezTo>
                  <a:pt x="5609" y="8744"/>
                  <a:pt x="5609" y="8744"/>
                  <a:pt x="5609" y="8739"/>
                </a:cubicBezTo>
                <a:cubicBezTo>
                  <a:pt x="5609" y="8733"/>
                  <a:pt x="5609" y="8733"/>
                  <a:pt x="5609" y="8727"/>
                </a:cubicBezTo>
                <a:cubicBezTo>
                  <a:pt x="5609" y="8721"/>
                  <a:pt x="5609" y="8721"/>
                  <a:pt x="5609" y="8715"/>
                </a:cubicBezTo>
                <a:cubicBezTo>
                  <a:pt x="5609" y="8709"/>
                  <a:pt x="5609" y="8709"/>
                  <a:pt x="5609" y="8703"/>
                </a:cubicBezTo>
                <a:cubicBezTo>
                  <a:pt x="5609" y="8697"/>
                  <a:pt x="5615" y="8691"/>
                  <a:pt x="5621" y="8691"/>
                </a:cubicBezTo>
                <a:cubicBezTo>
                  <a:pt x="5633" y="8691"/>
                  <a:pt x="5638" y="8697"/>
                  <a:pt x="5650" y="8697"/>
                </a:cubicBezTo>
                <a:cubicBezTo>
                  <a:pt x="5656" y="8697"/>
                  <a:pt x="5662" y="8697"/>
                  <a:pt x="5668" y="8691"/>
                </a:cubicBezTo>
                <a:cubicBezTo>
                  <a:pt x="5674" y="8691"/>
                  <a:pt x="5680" y="8685"/>
                  <a:pt x="5680" y="8679"/>
                </a:cubicBezTo>
                <a:cubicBezTo>
                  <a:pt x="5680" y="8679"/>
                  <a:pt x="5680" y="8673"/>
                  <a:pt x="5680" y="8667"/>
                </a:cubicBezTo>
                <a:cubicBezTo>
                  <a:pt x="5680" y="8655"/>
                  <a:pt x="5680" y="8655"/>
                  <a:pt x="5680" y="8655"/>
                </a:cubicBezTo>
                <a:lnTo>
                  <a:pt x="5674" y="8650"/>
                </a:lnTo>
                <a:cubicBezTo>
                  <a:pt x="5668" y="8650"/>
                  <a:pt x="5668" y="8644"/>
                  <a:pt x="5662" y="8650"/>
                </a:cubicBezTo>
                <a:cubicBezTo>
                  <a:pt x="5656" y="8650"/>
                  <a:pt x="5656" y="8650"/>
                  <a:pt x="5650" y="8655"/>
                </a:cubicBezTo>
                <a:cubicBezTo>
                  <a:pt x="5645" y="8655"/>
                  <a:pt x="5645" y="8661"/>
                  <a:pt x="5638" y="8661"/>
                </a:cubicBezTo>
                <a:cubicBezTo>
                  <a:pt x="5633" y="8667"/>
                  <a:pt x="5633" y="8661"/>
                  <a:pt x="5627" y="8661"/>
                </a:cubicBezTo>
                <a:cubicBezTo>
                  <a:pt x="5627" y="8661"/>
                  <a:pt x="5609" y="8661"/>
                  <a:pt x="5609" y="8655"/>
                </a:cubicBezTo>
                <a:cubicBezTo>
                  <a:pt x="5603" y="8650"/>
                  <a:pt x="5609" y="8644"/>
                  <a:pt x="5609" y="8632"/>
                </a:cubicBezTo>
                <a:cubicBezTo>
                  <a:pt x="5609" y="8626"/>
                  <a:pt x="5603" y="8620"/>
                  <a:pt x="5603" y="8608"/>
                </a:cubicBezTo>
                <a:lnTo>
                  <a:pt x="5603" y="8602"/>
                </a:lnTo>
                <a:cubicBezTo>
                  <a:pt x="5603" y="8567"/>
                  <a:pt x="5603" y="8567"/>
                  <a:pt x="5603" y="8567"/>
                </a:cubicBezTo>
                <a:cubicBezTo>
                  <a:pt x="5621" y="8567"/>
                  <a:pt x="5621" y="8567"/>
                  <a:pt x="5621" y="8567"/>
                </a:cubicBezTo>
                <a:cubicBezTo>
                  <a:pt x="5633" y="8567"/>
                  <a:pt x="5638" y="8572"/>
                  <a:pt x="5645" y="8572"/>
                </a:cubicBezTo>
                <a:cubicBezTo>
                  <a:pt x="5656" y="8578"/>
                  <a:pt x="5656" y="8590"/>
                  <a:pt x="5668" y="8590"/>
                </a:cubicBezTo>
                <a:cubicBezTo>
                  <a:pt x="5739" y="8590"/>
                  <a:pt x="5739" y="8590"/>
                  <a:pt x="5739" y="8590"/>
                </a:cubicBezTo>
                <a:cubicBezTo>
                  <a:pt x="5739" y="8584"/>
                  <a:pt x="5745" y="8584"/>
                  <a:pt x="5745" y="8578"/>
                </a:cubicBezTo>
                <a:cubicBezTo>
                  <a:pt x="5745" y="8572"/>
                  <a:pt x="5739" y="8572"/>
                  <a:pt x="5733" y="8567"/>
                </a:cubicBezTo>
                <a:cubicBezTo>
                  <a:pt x="5733" y="8555"/>
                  <a:pt x="5733" y="8555"/>
                  <a:pt x="5733" y="8555"/>
                </a:cubicBezTo>
                <a:cubicBezTo>
                  <a:pt x="5733" y="8555"/>
                  <a:pt x="5733" y="8549"/>
                  <a:pt x="5733" y="8543"/>
                </a:cubicBezTo>
                <a:cubicBezTo>
                  <a:pt x="5739" y="8543"/>
                  <a:pt x="5739" y="8537"/>
                  <a:pt x="5739" y="8537"/>
                </a:cubicBezTo>
                <a:cubicBezTo>
                  <a:pt x="5745" y="8531"/>
                  <a:pt x="5751" y="8531"/>
                  <a:pt x="5751" y="8531"/>
                </a:cubicBezTo>
                <a:cubicBezTo>
                  <a:pt x="5757" y="8525"/>
                  <a:pt x="5751" y="8519"/>
                  <a:pt x="5751" y="8519"/>
                </a:cubicBezTo>
                <a:cubicBezTo>
                  <a:pt x="5751" y="8513"/>
                  <a:pt x="5751" y="8507"/>
                  <a:pt x="5751" y="8507"/>
                </a:cubicBezTo>
                <a:cubicBezTo>
                  <a:pt x="5751" y="8495"/>
                  <a:pt x="5745" y="8489"/>
                  <a:pt x="5745" y="8484"/>
                </a:cubicBezTo>
                <a:cubicBezTo>
                  <a:pt x="5745" y="8478"/>
                  <a:pt x="5739" y="8478"/>
                  <a:pt x="5739" y="8472"/>
                </a:cubicBezTo>
                <a:cubicBezTo>
                  <a:pt x="5739" y="8448"/>
                  <a:pt x="5739" y="8448"/>
                  <a:pt x="5739" y="8448"/>
                </a:cubicBezTo>
                <a:cubicBezTo>
                  <a:pt x="5793" y="8448"/>
                  <a:pt x="5793" y="8448"/>
                  <a:pt x="5793" y="8448"/>
                </a:cubicBezTo>
                <a:cubicBezTo>
                  <a:pt x="5799" y="8448"/>
                  <a:pt x="5804" y="8442"/>
                  <a:pt x="5804" y="8442"/>
                </a:cubicBezTo>
                <a:cubicBezTo>
                  <a:pt x="5828" y="8442"/>
                  <a:pt x="5828" y="8442"/>
                  <a:pt x="5828" y="8442"/>
                </a:cubicBezTo>
                <a:cubicBezTo>
                  <a:pt x="5840" y="8442"/>
                  <a:pt x="5846" y="8442"/>
                  <a:pt x="5852" y="8442"/>
                </a:cubicBezTo>
                <a:cubicBezTo>
                  <a:pt x="5864" y="8436"/>
                  <a:pt x="5864" y="8430"/>
                  <a:pt x="5876" y="8430"/>
                </a:cubicBezTo>
                <a:cubicBezTo>
                  <a:pt x="5929" y="8430"/>
                  <a:pt x="5929" y="8430"/>
                  <a:pt x="5929" y="8430"/>
                </a:cubicBezTo>
                <a:cubicBezTo>
                  <a:pt x="5941" y="8430"/>
                  <a:pt x="5947" y="8442"/>
                  <a:pt x="5953" y="8442"/>
                </a:cubicBezTo>
                <a:cubicBezTo>
                  <a:pt x="5959" y="8442"/>
                  <a:pt x="5965" y="8436"/>
                  <a:pt x="5965" y="8430"/>
                </a:cubicBezTo>
                <a:cubicBezTo>
                  <a:pt x="5970" y="8430"/>
                  <a:pt x="5970" y="8424"/>
                  <a:pt x="5970" y="8418"/>
                </a:cubicBezTo>
                <a:cubicBezTo>
                  <a:pt x="5970" y="8418"/>
                  <a:pt x="5970" y="8412"/>
                  <a:pt x="5970" y="8406"/>
                </a:cubicBezTo>
                <a:cubicBezTo>
                  <a:pt x="5977" y="8401"/>
                  <a:pt x="5977" y="8401"/>
                  <a:pt x="5982" y="8395"/>
                </a:cubicBezTo>
                <a:cubicBezTo>
                  <a:pt x="5988" y="8389"/>
                  <a:pt x="5988" y="8383"/>
                  <a:pt x="5994" y="8377"/>
                </a:cubicBezTo>
                <a:cubicBezTo>
                  <a:pt x="6000" y="8371"/>
                  <a:pt x="6006" y="8371"/>
                  <a:pt x="6012" y="8365"/>
                </a:cubicBezTo>
                <a:cubicBezTo>
                  <a:pt x="6018" y="8359"/>
                  <a:pt x="6024" y="8359"/>
                  <a:pt x="6030" y="8353"/>
                </a:cubicBezTo>
                <a:cubicBezTo>
                  <a:pt x="6036" y="8347"/>
                  <a:pt x="6036" y="8341"/>
                  <a:pt x="6042" y="8341"/>
                </a:cubicBezTo>
                <a:cubicBezTo>
                  <a:pt x="6042" y="8335"/>
                  <a:pt x="6048" y="8335"/>
                  <a:pt x="6048" y="8329"/>
                </a:cubicBezTo>
                <a:cubicBezTo>
                  <a:pt x="6054" y="8317"/>
                  <a:pt x="6054" y="8317"/>
                  <a:pt x="6054" y="8317"/>
                </a:cubicBezTo>
                <a:cubicBezTo>
                  <a:pt x="6059" y="8312"/>
                  <a:pt x="6059" y="8312"/>
                  <a:pt x="6059" y="8306"/>
                </a:cubicBezTo>
                <a:cubicBezTo>
                  <a:pt x="6059" y="8270"/>
                  <a:pt x="6059" y="8270"/>
                  <a:pt x="6059" y="8270"/>
                </a:cubicBezTo>
                <a:cubicBezTo>
                  <a:pt x="6048" y="8270"/>
                  <a:pt x="6048" y="8270"/>
                  <a:pt x="6048" y="8270"/>
                </a:cubicBezTo>
                <a:cubicBezTo>
                  <a:pt x="6048" y="8270"/>
                  <a:pt x="6042" y="8270"/>
                  <a:pt x="6036" y="8270"/>
                </a:cubicBezTo>
                <a:cubicBezTo>
                  <a:pt x="6036" y="8246"/>
                  <a:pt x="6036" y="8246"/>
                  <a:pt x="6036" y="8246"/>
                </a:cubicBezTo>
                <a:cubicBezTo>
                  <a:pt x="6036" y="8240"/>
                  <a:pt x="6042" y="8240"/>
                  <a:pt x="6036" y="8235"/>
                </a:cubicBezTo>
                <a:cubicBezTo>
                  <a:pt x="6036" y="8229"/>
                  <a:pt x="6036" y="8229"/>
                  <a:pt x="6036" y="8223"/>
                </a:cubicBezTo>
                <a:cubicBezTo>
                  <a:pt x="6036" y="8217"/>
                  <a:pt x="6030" y="8217"/>
                  <a:pt x="6024" y="8217"/>
                </a:cubicBezTo>
                <a:cubicBezTo>
                  <a:pt x="6018" y="8211"/>
                  <a:pt x="6012" y="8211"/>
                  <a:pt x="6012" y="8205"/>
                </a:cubicBezTo>
                <a:cubicBezTo>
                  <a:pt x="6000" y="8199"/>
                  <a:pt x="5994" y="8193"/>
                  <a:pt x="5988" y="8187"/>
                </a:cubicBezTo>
                <a:cubicBezTo>
                  <a:pt x="5982" y="8181"/>
                  <a:pt x="5977" y="8181"/>
                  <a:pt x="5977" y="8181"/>
                </a:cubicBezTo>
                <a:cubicBezTo>
                  <a:pt x="5970" y="8175"/>
                  <a:pt x="5970" y="8175"/>
                  <a:pt x="5965" y="8169"/>
                </a:cubicBezTo>
                <a:cubicBezTo>
                  <a:pt x="5965" y="8163"/>
                  <a:pt x="5965" y="8163"/>
                  <a:pt x="5965" y="8157"/>
                </a:cubicBezTo>
                <a:cubicBezTo>
                  <a:pt x="6012" y="8157"/>
                  <a:pt x="6012" y="8157"/>
                  <a:pt x="6012" y="8157"/>
                </a:cubicBezTo>
                <a:cubicBezTo>
                  <a:pt x="6024" y="8157"/>
                  <a:pt x="6030" y="8157"/>
                  <a:pt x="6036" y="8163"/>
                </a:cubicBezTo>
                <a:cubicBezTo>
                  <a:pt x="6048" y="8169"/>
                  <a:pt x="6054" y="8175"/>
                  <a:pt x="6059" y="8181"/>
                </a:cubicBezTo>
                <a:cubicBezTo>
                  <a:pt x="6065" y="8181"/>
                  <a:pt x="6065" y="8187"/>
                  <a:pt x="6071" y="8187"/>
                </a:cubicBezTo>
                <a:cubicBezTo>
                  <a:pt x="6077" y="8187"/>
                  <a:pt x="6083" y="8187"/>
                  <a:pt x="6083" y="8187"/>
                </a:cubicBezTo>
                <a:cubicBezTo>
                  <a:pt x="6095" y="8193"/>
                  <a:pt x="6107" y="8193"/>
                  <a:pt x="6119" y="8193"/>
                </a:cubicBezTo>
                <a:cubicBezTo>
                  <a:pt x="6125" y="8193"/>
                  <a:pt x="6125" y="8193"/>
                  <a:pt x="6131" y="8193"/>
                </a:cubicBezTo>
                <a:cubicBezTo>
                  <a:pt x="6136" y="8193"/>
                  <a:pt x="6136" y="8187"/>
                  <a:pt x="6143" y="8181"/>
                </a:cubicBezTo>
                <a:cubicBezTo>
                  <a:pt x="6148" y="8181"/>
                  <a:pt x="6154" y="8181"/>
                  <a:pt x="6166" y="8181"/>
                </a:cubicBezTo>
                <a:cubicBezTo>
                  <a:pt x="6172" y="8181"/>
                  <a:pt x="6178" y="8187"/>
                  <a:pt x="6184" y="8181"/>
                </a:cubicBezTo>
                <a:cubicBezTo>
                  <a:pt x="6190" y="8181"/>
                  <a:pt x="6196" y="8175"/>
                  <a:pt x="6196" y="8175"/>
                </a:cubicBezTo>
                <a:cubicBezTo>
                  <a:pt x="6202" y="8175"/>
                  <a:pt x="6208" y="8175"/>
                  <a:pt x="6208" y="8169"/>
                </a:cubicBezTo>
                <a:cubicBezTo>
                  <a:pt x="6214" y="8169"/>
                  <a:pt x="6214" y="8163"/>
                  <a:pt x="6220" y="8157"/>
                </a:cubicBezTo>
                <a:cubicBezTo>
                  <a:pt x="6225" y="8151"/>
                  <a:pt x="6225" y="8146"/>
                  <a:pt x="6231" y="8140"/>
                </a:cubicBezTo>
                <a:cubicBezTo>
                  <a:pt x="6231" y="8134"/>
                  <a:pt x="6231" y="8128"/>
                  <a:pt x="6237" y="8128"/>
                </a:cubicBezTo>
                <a:cubicBezTo>
                  <a:pt x="6237" y="8122"/>
                  <a:pt x="6243" y="8116"/>
                  <a:pt x="6249" y="8116"/>
                </a:cubicBezTo>
                <a:cubicBezTo>
                  <a:pt x="6249" y="8110"/>
                  <a:pt x="6255" y="8116"/>
                  <a:pt x="6255" y="8110"/>
                </a:cubicBezTo>
                <a:cubicBezTo>
                  <a:pt x="6261" y="8110"/>
                  <a:pt x="6267" y="8110"/>
                  <a:pt x="6273" y="8104"/>
                </a:cubicBezTo>
                <a:cubicBezTo>
                  <a:pt x="6273" y="8098"/>
                  <a:pt x="6279" y="8098"/>
                  <a:pt x="6279" y="8092"/>
                </a:cubicBezTo>
                <a:cubicBezTo>
                  <a:pt x="6279" y="8086"/>
                  <a:pt x="6285" y="8086"/>
                  <a:pt x="6285" y="8080"/>
                </a:cubicBezTo>
                <a:cubicBezTo>
                  <a:pt x="6285" y="8074"/>
                  <a:pt x="6285" y="8069"/>
                  <a:pt x="6285" y="8057"/>
                </a:cubicBezTo>
                <a:cubicBezTo>
                  <a:pt x="6291" y="8051"/>
                  <a:pt x="6297" y="8045"/>
                  <a:pt x="6303" y="8033"/>
                </a:cubicBezTo>
                <a:cubicBezTo>
                  <a:pt x="6309" y="8027"/>
                  <a:pt x="6314" y="8027"/>
                  <a:pt x="6314" y="8021"/>
                </a:cubicBezTo>
                <a:cubicBezTo>
                  <a:pt x="6314" y="8009"/>
                  <a:pt x="6314" y="8003"/>
                  <a:pt x="6314" y="7991"/>
                </a:cubicBezTo>
                <a:cubicBezTo>
                  <a:pt x="6314" y="7985"/>
                  <a:pt x="6314" y="7980"/>
                  <a:pt x="6314" y="7980"/>
                </a:cubicBezTo>
                <a:cubicBezTo>
                  <a:pt x="6314" y="7974"/>
                  <a:pt x="6314" y="7968"/>
                  <a:pt x="6314" y="7968"/>
                </a:cubicBezTo>
                <a:cubicBezTo>
                  <a:pt x="6314" y="7962"/>
                  <a:pt x="6320" y="7956"/>
                  <a:pt x="6320" y="7956"/>
                </a:cubicBezTo>
                <a:cubicBezTo>
                  <a:pt x="6326" y="7944"/>
                  <a:pt x="6332" y="7938"/>
                  <a:pt x="6338" y="7938"/>
                </a:cubicBezTo>
                <a:cubicBezTo>
                  <a:pt x="6344" y="7938"/>
                  <a:pt x="6350" y="7932"/>
                  <a:pt x="6350" y="7932"/>
                </a:cubicBezTo>
                <a:cubicBezTo>
                  <a:pt x="6356" y="7932"/>
                  <a:pt x="6356" y="7938"/>
                  <a:pt x="6362" y="7938"/>
                </a:cubicBezTo>
                <a:cubicBezTo>
                  <a:pt x="6362" y="7944"/>
                  <a:pt x="6362" y="7944"/>
                  <a:pt x="6356" y="7950"/>
                </a:cubicBezTo>
                <a:cubicBezTo>
                  <a:pt x="6356" y="7950"/>
                  <a:pt x="6356" y="7956"/>
                  <a:pt x="6356" y="7962"/>
                </a:cubicBezTo>
                <a:cubicBezTo>
                  <a:pt x="6356" y="7962"/>
                  <a:pt x="6350" y="7968"/>
                  <a:pt x="6350" y="7974"/>
                </a:cubicBezTo>
                <a:cubicBezTo>
                  <a:pt x="6350" y="7980"/>
                  <a:pt x="6356" y="7980"/>
                  <a:pt x="6356" y="7985"/>
                </a:cubicBezTo>
                <a:cubicBezTo>
                  <a:pt x="6368" y="7980"/>
                  <a:pt x="6374" y="7980"/>
                  <a:pt x="6380" y="7974"/>
                </a:cubicBezTo>
                <a:cubicBezTo>
                  <a:pt x="6386" y="7968"/>
                  <a:pt x="6386" y="7962"/>
                  <a:pt x="6386" y="7962"/>
                </a:cubicBezTo>
                <a:cubicBezTo>
                  <a:pt x="6391" y="7950"/>
                  <a:pt x="6391" y="7944"/>
                  <a:pt x="6397" y="7938"/>
                </a:cubicBezTo>
                <a:cubicBezTo>
                  <a:pt x="6397" y="7932"/>
                  <a:pt x="6403" y="7932"/>
                  <a:pt x="6403" y="7926"/>
                </a:cubicBezTo>
                <a:cubicBezTo>
                  <a:pt x="6409" y="7920"/>
                  <a:pt x="6409" y="7920"/>
                  <a:pt x="6415" y="7914"/>
                </a:cubicBezTo>
                <a:cubicBezTo>
                  <a:pt x="6415" y="7908"/>
                  <a:pt x="6421" y="7908"/>
                  <a:pt x="6421" y="7903"/>
                </a:cubicBezTo>
                <a:cubicBezTo>
                  <a:pt x="6421" y="7896"/>
                  <a:pt x="6427" y="7896"/>
                  <a:pt x="6427" y="7891"/>
                </a:cubicBezTo>
                <a:cubicBezTo>
                  <a:pt x="6433" y="7891"/>
                  <a:pt x="6433" y="7885"/>
                  <a:pt x="6433" y="7879"/>
                </a:cubicBezTo>
                <a:cubicBezTo>
                  <a:pt x="6433" y="7879"/>
                  <a:pt x="6439" y="7873"/>
                  <a:pt x="6439" y="7867"/>
                </a:cubicBezTo>
                <a:cubicBezTo>
                  <a:pt x="6439" y="7867"/>
                  <a:pt x="6439" y="7861"/>
                  <a:pt x="6439" y="7855"/>
                </a:cubicBezTo>
                <a:cubicBezTo>
                  <a:pt x="6439" y="7855"/>
                  <a:pt x="6439" y="7849"/>
                  <a:pt x="6445" y="7843"/>
                </a:cubicBezTo>
                <a:cubicBezTo>
                  <a:pt x="6445" y="7843"/>
                  <a:pt x="6445" y="7837"/>
                  <a:pt x="6451" y="7837"/>
                </a:cubicBezTo>
                <a:cubicBezTo>
                  <a:pt x="6457" y="7831"/>
                  <a:pt x="6463" y="7831"/>
                  <a:pt x="6463" y="7831"/>
                </a:cubicBezTo>
                <a:cubicBezTo>
                  <a:pt x="6469" y="7831"/>
                  <a:pt x="6469" y="7831"/>
                  <a:pt x="6475" y="7831"/>
                </a:cubicBezTo>
                <a:cubicBezTo>
                  <a:pt x="6480" y="7825"/>
                  <a:pt x="6480" y="7825"/>
                  <a:pt x="6486" y="7819"/>
                </a:cubicBezTo>
                <a:cubicBezTo>
                  <a:pt x="6492" y="7819"/>
                  <a:pt x="6492" y="7814"/>
                  <a:pt x="6498" y="7808"/>
                </a:cubicBezTo>
                <a:cubicBezTo>
                  <a:pt x="6498" y="7802"/>
                  <a:pt x="6504" y="7802"/>
                  <a:pt x="6504" y="7796"/>
                </a:cubicBezTo>
                <a:cubicBezTo>
                  <a:pt x="6504" y="7790"/>
                  <a:pt x="6504" y="7784"/>
                  <a:pt x="6504" y="7772"/>
                </a:cubicBezTo>
                <a:cubicBezTo>
                  <a:pt x="6504" y="7766"/>
                  <a:pt x="6504" y="7760"/>
                  <a:pt x="6504" y="7754"/>
                </a:cubicBezTo>
                <a:cubicBezTo>
                  <a:pt x="6504" y="7742"/>
                  <a:pt x="6498" y="7737"/>
                  <a:pt x="6492" y="7730"/>
                </a:cubicBezTo>
                <a:cubicBezTo>
                  <a:pt x="6492" y="7725"/>
                  <a:pt x="6492" y="7725"/>
                  <a:pt x="6492" y="7719"/>
                </a:cubicBezTo>
                <a:cubicBezTo>
                  <a:pt x="6492" y="7713"/>
                  <a:pt x="6492" y="7707"/>
                  <a:pt x="6492" y="7701"/>
                </a:cubicBezTo>
                <a:cubicBezTo>
                  <a:pt x="6492" y="7695"/>
                  <a:pt x="6492" y="7689"/>
                  <a:pt x="6492" y="7677"/>
                </a:cubicBezTo>
                <a:cubicBezTo>
                  <a:pt x="6492" y="7665"/>
                  <a:pt x="6486" y="7659"/>
                  <a:pt x="6492" y="7653"/>
                </a:cubicBezTo>
                <a:cubicBezTo>
                  <a:pt x="6492" y="7648"/>
                  <a:pt x="6498" y="7648"/>
                  <a:pt x="6498" y="7642"/>
                </a:cubicBezTo>
                <a:cubicBezTo>
                  <a:pt x="6498" y="7636"/>
                  <a:pt x="6504" y="7636"/>
                  <a:pt x="6510" y="7630"/>
                </a:cubicBezTo>
                <a:cubicBezTo>
                  <a:pt x="6516" y="7630"/>
                  <a:pt x="6516" y="7624"/>
                  <a:pt x="6522" y="7618"/>
                </a:cubicBezTo>
                <a:cubicBezTo>
                  <a:pt x="6528" y="7612"/>
                  <a:pt x="6534" y="7612"/>
                  <a:pt x="6546" y="7606"/>
                </a:cubicBezTo>
                <a:cubicBezTo>
                  <a:pt x="6546" y="7606"/>
                  <a:pt x="6552" y="7606"/>
                  <a:pt x="6558" y="7606"/>
                </a:cubicBezTo>
                <a:cubicBezTo>
                  <a:pt x="6558" y="7600"/>
                  <a:pt x="6558" y="7594"/>
                  <a:pt x="6563" y="7594"/>
                </a:cubicBezTo>
                <a:cubicBezTo>
                  <a:pt x="6563" y="7588"/>
                  <a:pt x="6569" y="7582"/>
                  <a:pt x="6569" y="7576"/>
                </a:cubicBezTo>
                <a:cubicBezTo>
                  <a:pt x="6575" y="7576"/>
                  <a:pt x="6575" y="7571"/>
                  <a:pt x="6581" y="7564"/>
                </a:cubicBezTo>
                <a:cubicBezTo>
                  <a:pt x="6581" y="7559"/>
                  <a:pt x="6587" y="7559"/>
                  <a:pt x="6587" y="7553"/>
                </a:cubicBezTo>
                <a:cubicBezTo>
                  <a:pt x="6593" y="7547"/>
                  <a:pt x="6599" y="7547"/>
                  <a:pt x="6599" y="7541"/>
                </a:cubicBezTo>
                <a:cubicBezTo>
                  <a:pt x="6605" y="7541"/>
                  <a:pt x="6605" y="7535"/>
                  <a:pt x="6611" y="7535"/>
                </a:cubicBezTo>
                <a:cubicBezTo>
                  <a:pt x="6670" y="7535"/>
                  <a:pt x="6670" y="7535"/>
                  <a:pt x="6670" y="7535"/>
                </a:cubicBezTo>
                <a:cubicBezTo>
                  <a:pt x="6676" y="7535"/>
                  <a:pt x="6682" y="7529"/>
                  <a:pt x="6694" y="7523"/>
                </a:cubicBezTo>
                <a:cubicBezTo>
                  <a:pt x="6694" y="7517"/>
                  <a:pt x="6700" y="7517"/>
                  <a:pt x="6706" y="7511"/>
                </a:cubicBezTo>
                <a:cubicBezTo>
                  <a:pt x="6706" y="7511"/>
                  <a:pt x="6706" y="7505"/>
                  <a:pt x="6712" y="7499"/>
                </a:cubicBezTo>
                <a:cubicBezTo>
                  <a:pt x="6712" y="7493"/>
                  <a:pt x="6718" y="7493"/>
                  <a:pt x="6718" y="7493"/>
                </a:cubicBezTo>
                <a:cubicBezTo>
                  <a:pt x="6860" y="7493"/>
                  <a:pt x="6860" y="7493"/>
                  <a:pt x="6860" y="7493"/>
                </a:cubicBezTo>
                <a:cubicBezTo>
                  <a:pt x="6860" y="7487"/>
                  <a:pt x="6860" y="7482"/>
                  <a:pt x="6866" y="7476"/>
                </a:cubicBezTo>
                <a:cubicBezTo>
                  <a:pt x="6866" y="7470"/>
                  <a:pt x="6860" y="7470"/>
                  <a:pt x="6866" y="7464"/>
                </a:cubicBezTo>
                <a:cubicBezTo>
                  <a:pt x="6866" y="7458"/>
                  <a:pt x="6872" y="7458"/>
                  <a:pt x="6872" y="7452"/>
                </a:cubicBezTo>
                <a:cubicBezTo>
                  <a:pt x="6878" y="7452"/>
                  <a:pt x="6884" y="7452"/>
                  <a:pt x="6884" y="7452"/>
                </a:cubicBezTo>
                <a:cubicBezTo>
                  <a:pt x="6890" y="7446"/>
                  <a:pt x="6890" y="7440"/>
                  <a:pt x="6890" y="7440"/>
                </a:cubicBezTo>
                <a:cubicBezTo>
                  <a:pt x="6901" y="7428"/>
                  <a:pt x="6901" y="7422"/>
                  <a:pt x="6907" y="7416"/>
                </a:cubicBezTo>
                <a:cubicBezTo>
                  <a:pt x="6913" y="7405"/>
                  <a:pt x="6919" y="7398"/>
                  <a:pt x="6925" y="7393"/>
                </a:cubicBezTo>
                <a:cubicBezTo>
                  <a:pt x="6925" y="7387"/>
                  <a:pt x="6919" y="7387"/>
                  <a:pt x="6925" y="7381"/>
                </a:cubicBezTo>
                <a:cubicBezTo>
                  <a:pt x="6925" y="7375"/>
                  <a:pt x="6925" y="7375"/>
                  <a:pt x="6931" y="7369"/>
                </a:cubicBezTo>
                <a:cubicBezTo>
                  <a:pt x="6937" y="7363"/>
                  <a:pt x="6949" y="7369"/>
                  <a:pt x="6955" y="7363"/>
                </a:cubicBezTo>
                <a:cubicBezTo>
                  <a:pt x="6961" y="7357"/>
                  <a:pt x="6961" y="7351"/>
                  <a:pt x="6961" y="7339"/>
                </a:cubicBezTo>
                <a:cubicBezTo>
                  <a:pt x="6961" y="7327"/>
                  <a:pt x="6961" y="7310"/>
                  <a:pt x="6967" y="7298"/>
                </a:cubicBezTo>
                <a:cubicBezTo>
                  <a:pt x="6973" y="7292"/>
                  <a:pt x="6973" y="7286"/>
                  <a:pt x="6973" y="7286"/>
                </a:cubicBezTo>
                <a:cubicBezTo>
                  <a:pt x="6979" y="7280"/>
                  <a:pt x="6979" y="7274"/>
                  <a:pt x="6979" y="7274"/>
                </a:cubicBezTo>
                <a:cubicBezTo>
                  <a:pt x="6984" y="7268"/>
                  <a:pt x="6990" y="7274"/>
                  <a:pt x="6990" y="7268"/>
                </a:cubicBezTo>
                <a:cubicBezTo>
                  <a:pt x="6996" y="7268"/>
                  <a:pt x="6996" y="7262"/>
                  <a:pt x="6996" y="7256"/>
                </a:cubicBezTo>
                <a:cubicBezTo>
                  <a:pt x="7002" y="7256"/>
                  <a:pt x="7002" y="7250"/>
                  <a:pt x="7002" y="7244"/>
                </a:cubicBezTo>
                <a:cubicBezTo>
                  <a:pt x="7002" y="7244"/>
                  <a:pt x="7002" y="7239"/>
                  <a:pt x="7002" y="7232"/>
                </a:cubicBezTo>
                <a:cubicBezTo>
                  <a:pt x="7002" y="7227"/>
                  <a:pt x="7008" y="7221"/>
                  <a:pt x="7008" y="7215"/>
                </a:cubicBezTo>
                <a:cubicBezTo>
                  <a:pt x="7008" y="7197"/>
                  <a:pt x="7002" y="7191"/>
                  <a:pt x="7008" y="7179"/>
                </a:cubicBezTo>
                <a:cubicBezTo>
                  <a:pt x="7008" y="7173"/>
                  <a:pt x="7008" y="7167"/>
                  <a:pt x="7008" y="7167"/>
                </a:cubicBezTo>
                <a:cubicBezTo>
                  <a:pt x="7008" y="7155"/>
                  <a:pt x="7008" y="7155"/>
                  <a:pt x="7008" y="7155"/>
                </a:cubicBezTo>
                <a:cubicBezTo>
                  <a:pt x="7008" y="7150"/>
                  <a:pt x="7014" y="7150"/>
                  <a:pt x="7014" y="7144"/>
                </a:cubicBezTo>
                <a:cubicBezTo>
                  <a:pt x="7020" y="7132"/>
                  <a:pt x="7020" y="7126"/>
                  <a:pt x="7026" y="7120"/>
                </a:cubicBezTo>
                <a:cubicBezTo>
                  <a:pt x="7026" y="7114"/>
                  <a:pt x="7026" y="7108"/>
                  <a:pt x="7026" y="7108"/>
                </a:cubicBezTo>
                <a:cubicBezTo>
                  <a:pt x="7032" y="7102"/>
                  <a:pt x="7032" y="7096"/>
                  <a:pt x="7032" y="7096"/>
                </a:cubicBezTo>
                <a:cubicBezTo>
                  <a:pt x="7032" y="7090"/>
                  <a:pt x="7032" y="7090"/>
                  <a:pt x="7032" y="7084"/>
                </a:cubicBezTo>
                <a:cubicBezTo>
                  <a:pt x="7038" y="7078"/>
                  <a:pt x="7032" y="7072"/>
                  <a:pt x="7032" y="7066"/>
                </a:cubicBezTo>
                <a:cubicBezTo>
                  <a:pt x="7032" y="7049"/>
                  <a:pt x="7032" y="7049"/>
                  <a:pt x="7032" y="7049"/>
                </a:cubicBezTo>
                <a:cubicBezTo>
                  <a:pt x="7032" y="7037"/>
                  <a:pt x="7026" y="7031"/>
                  <a:pt x="7026" y="7019"/>
                </a:cubicBezTo>
                <a:cubicBezTo>
                  <a:pt x="7026" y="6995"/>
                  <a:pt x="7026" y="6995"/>
                  <a:pt x="7026" y="6995"/>
                </a:cubicBezTo>
                <a:cubicBezTo>
                  <a:pt x="7026" y="6989"/>
                  <a:pt x="7026" y="6989"/>
                  <a:pt x="7026" y="6984"/>
                </a:cubicBezTo>
                <a:cubicBezTo>
                  <a:pt x="7026" y="6918"/>
                  <a:pt x="7026" y="6918"/>
                  <a:pt x="7026" y="6918"/>
                </a:cubicBezTo>
                <a:cubicBezTo>
                  <a:pt x="7032" y="6912"/>
                  <a:pt x="7032" y="6912"/>
                  <a:pt x="7038" y="6912"/>
                </a:cubicBezTo>
                <a:cubicBezTo>
                  <a:pt x="7044" y="6912"/>
                  <a:pt x="7044" y="6912"/>
                  <a:pt x="7050" y="6912"/>
                </a:cubicBezTo>
                <a:cubicBezTo>
                  <a:pt x="7056" y="6912"/>
                  <a:pt x="7056" y="6906"/>
                  <a:pt x="7061" y="6906"/>
                </a:cubicBezTo>
                <a:cubicBezTo>
                  <a:pt x="7068" y="6901"/>
                  <a:pt x="7068" y="6901"/>
                  <a:pt x="7073" y="6901"/>
                </a:cubicBezTo>
                <a:cubicBezTo>
                  <a:pt x="7085" y="6890"/>
                  <a:pt x="7091" y="6884"/>
                  <a:pt x="7097" y="6866"/>
                </a:cubicBezTo>
                <a:cubicBezTo>
                  <a:pt x="7097" y="6860"/>
                  <a:pt x="7097" y="6860"/>
                  <a:pt x="7103" y="6854"/>
                </a:cubicBezTo>
                <a:cubicBezTo>
                  <a:pt x="7103" y="6842"/>
                  <a:pt x="7103" y="6836"/>
                  <a:pt x="7109" y="6830"/>
                </a:cubicBezTo>
                <a:cubicBezTo>
                  <a:pt x="7109" y="6824"/>
                  <a:pt x="7115" y="6824"/>
                  <a:pt x="7115" y="6818"/>
                </a:cubicBezTo>
                <a:cubicBezTo>
                  <a:pt x="7121" y="6818"/>
                  <a:pt x="7127" y="6818"/>
                  <a:pt x="7127" y="6818"/>
                </a:cubicBezTo>
                <a:cubicBezTo>
                  <a:pt x="7133" y="6818"/>
                  <a:pt x="7139" y="6818"/>
                  <a:pt x="7139" y="6818"/>
                </a:cubicBezTo>
                <a:cubicBezTo>
                  <a:pt x="7150" y="6813"/>
                  <a:pt x="7150" y="6801"/>
                  <a:pt x="7162" y="6795"/>
                </a:cubicBezTo>
                <a:cubicBezTo>
                  <a:pt x="7168" y="6795"/>
                  <a:pt x="7174" y="6795"/>
                  <a:pt x="7174" y="6789"/>
                </a:cubicBezTo>
                <a:cubicBezTo>
                  <a:pt x="7180" y="6783"/>
                  <a:pt x="7180" y="6777"/>
                  <a:pt x="7186" y="6765"/>
                </a:cubicBezTo>
                <a:cubicBezTo>
                  <a:pt x="7198" y="6747"/>
                  <a:pt x="7204" y="6735"/>
                  <a:pt x="7210" y="6718"/>
                </a:cubicBezTo>
                <a:cubicBezTo>
                  <a:pt x="7216" y="6718"/>
                  <a:pt x="7216" y="6712"/>
                  <a:pt x="7216" y="6706"/>
                </a:cubicBezTo>
                <a:cubicBezTo>
                  <a:pt x="7216" y="6706"/>
                  <a:pt x="7222" y="6706"/>
                  <a:pt x="7227" y="6700"/>
                </a:cubicBezTo>
                <a:cubicBezTo>
                  <a:pt x="7227" y="6694"/>
                  <a:pt x="7234" y="6694"/>
                  <a:pt x="7239" y="6688"/>
                </a:cubicBezTo>
                <a:lnTo>
                  <a:pt x="7239" y="6682"/>
                </a:lnTo>
                <a:cubicBezTo>
                  <a:pt x="7245" y="6670"/>
                  <a:pt x="7245" y="6670"/>
                  <a:pt x="7245" y="6670"/>
                </a:cubicBezTo>
                <a:cubicBezTo>
                  <a:pt x="7251" y="6658"/>
                  <a:pt x="7257" y="6652"/>
                  <a:pt x="7257" y="6641"/>
                </a:cubicBezTo>
                <a:cubicBezTo>
                  <a:pt x="7263" y="6635"/>
                  <a:pt x="7257" y="6629"/>
                  <a:pt x="7257" y="6623"/>
                </a:cubicBezTo>
                <a:cubicBezTo>
                  <a:pt x="7257" y="6617"/>
                  <a:pt x="7263" y="6611"/>
                  <a:pt x="7257" y="6611"/>
                </a:cubicBezTo>
                <a:cubicBezTo>
                  <a:pt x="7257" y="6605"/>
                  <a:pt x="7251" y="6599"/>
                  <a:pt x="7251" y="6599"/>
                </a:cubicBezTo>
                <a:cubicBezTo>
                  <a:pt x="7245" y="6587"/>
                  <a:pt x="7239" y="6581"/>
                  <a:pt x="7239" y="6569"/>
                </a:cubicBezTo>
                <a:cubicBezTo>
                  <a:pt x="7234" y="6563"/>
                  <a:pt x="7227" y="6552"/>
                  <a:pt x="7227" y="6540"/>
                </a:cubicBezTo>
                <a:cubicBezTo>
                  <a:pt x="7227" y="6534"/>
                  <a:pt x="7227" y="6528"/>
                  <a:pt x="7227" y="6522"/>
                </a:cubicBezTo>
                <a:cubicBezTo>
                  <a:pt x="7227" y="6510"/>
                  <a:pt x="7227" y="6504"/>
                  <a:pt x="7222" y="6492"/>
                </a:cubicBezTo>
                <a:cubicBezTo>
                  <a:pt x="7222" y="6486"/>
                  <a:pt x="7216" y="6486"/>
                  <a:pt x="7216" y="6480"/>
                </a:cubicBezTo>
                <a:cubicBezTo>
                  <a:pt x="7204" y="6480"/>
                  <a:pt x="7198" y="6469"/>
                  <a:pt x="7192" y="6469"/>
                </a:cubicBezTo>
                <a:cubicBezTo>
                  <a:pt x="7133" y="6469"/>
                  <a:pt x="7133" y="6469"/>
                  <a:pt x="7133" y="6469"/>
                </a:cubicBezTo>
                <a:cubicBezTo>
                  <a:pt x="7133" y="6469"/>
                  <a:pt x="7127" y="6469"/>
                  <a:pt x="7121" y="6469"/>
                </a:cubicBezTo>
                <a:cubicBezTo>
                  <a:pt x="7121" y="6469"/>
                  <a:pt x="7115" y="6463"/>
                  <a:pt x="7109" y="6463"/>
                </a:cubicBezTo>
                <a:cubicBezTo>
                  <a:pt x="7109" y="6463"/>
                  <a:pt x="7103" y="6463"/>
                  <a:pt x="7097" y="6463"/>
                </a:cubicBezTo>
                <a:cubicBezTo>
                  <a:pt x="7091" y="6463"/>
                  <a:pt x="7091" y="6463"/>
                  <a:pt x="7085" y="6457"/>
                </a:cubicBezTo>
                <a:cubicBezTo>
                  <a:pt x="7079" y="6457"/>
                  <a:pt x="7073" y="6451"/>
                  <a:pt x="7061" y="6451"/>
                </a:cubicBezTo>
                <a:cubicBezTo>
                  <a:pt x="7061" y="6445"/>
                  <a:pt x="7056" y="6445"/>
                  <a:pt x="7050" y="6445"/>
                </a:cubicBezTo>
                <a:cubicBezTo>
                  <a:pt x="7050" y="6439"/>
                  <a:pt x="7050" y="6433"/>
                  <a:pt x="7050" y="6433"/>
                </a:cubicBezTo>
                <a:cubicBezTo>
                  <a:pt x="7044" y="6421"/>
                  <a:pt x="7044" y="6415"/>
                  <a:pt x="7038" y="6409"/>
                </a:cubicBezTo>
                <a:cubicBezTo>
                  <a:pt x="7038" y="6403"/>
                  <a:pt x="7044" y="6397"/>
                  <a:pt x="7038" y="6397"/>
                </a:cubicBezTo>
                <a:cubicBezTo>
                  <a:pt x="7038" y="6392"/>
                  <a:pt x="7032" y="6392"/>
                  <a:pt x="7026" y="6386"/>
                </a:cubicBezTo>
                <a:cubicBezTo>
                  <a:pt x="7026" y="6386"/>
                  <a:pt x="7020" y="6386"/>
                  <a:pt x="7014" y="6380"/>
                </a:cubicBezTo>
                <a:cubicBezTo>
                  <a:pt x="7008" y="6374"/>
                  <a:pt x="7008" y="6374"/>
                  <a:pt x="7002" y="6368"/>
                </a:cubicBezTo>
                <a:cubicBezTo>
                  <a:pt x="7002" y="6368"/>
                  <a:pt x="6996" y="6368"/>
                  <a:pt x="6990" y="6368"/>
                </a:cubicBezTo>
                <a:cubicBezTo>
                  <a:pt x="6984" y="6362"/>
                  <a:pt x="6979" y="6362"/>
                  <a:pt x="6973" y="6362"/>
                </a:cubicBezTo>
                <a:cubicBezTo>
                  <a:pt x="6961" y="6362"/>
                  <a:pt x="6955" y="6374"/>
                  <a:pt x="6943" y="6374"/>
                </a:cubicBezTo>
                <a:cubicBezTo>
                  <a:pt x="6878" y="6374"/>
                  <a:pt x="6878" y="6374"/>
                  <a:pt x="6878" y="6374"/>
                </a:cubicBezTo>
                <a:cubicBezTo>
                  <a:pt x="6872" y="6374"/>
                  <a:pt x="6866" y="6368"/>
                  <a:pt x="6860" y="6368"/>
                </a:cubicBezTo>
                <a:cubicBezTo>
                  <a:pt x="6848" y="6362"/>
                  <a:pt x="6848" y="6356"/>
                  <a:pt x="6836" y="6350"/>
                </a:cubicBezTo>
                <a:cubicBezTo>
                  <a:pt x="6830" y="6350"/>
                  <a:pt x="6830" y="6344"/>
                  <a:pt x="6824" y="6344"/>
                </a:cubicBezTo>
                <a:cubicBezTo>
                  <a:pt x="6818" y="6344"/>
                  <a:pt x="6813" y="6344"/>
                  <a:pt x="6801" y="6344"/>
                </a:cubicBezTo>
                <a:cubicBezTo>
                  <a:pt x="6795" y="6344"/>
                  <a:pt x="6783" y="6344"/>
                  <a:pt x="6777" y="6344"/>
                </a:cubicBezTo>
                <a:cubicBezTo>
                  <a:pt x="6777" y="6362"/>
                  <a:pt x="6777" y="6368"/>
                  <a:pt x="6771" y="6380"/>
                </a:cubicBezTo>
                <a:cubicBezTo>
                  <a:pt x="6765" y="6380"/>
                  <a:pt x="6765" y="6380"/>
                  <a:pt x="6759" y="6380"/>
                </a:cubicBezTo>
                <a:cubicBezTo>
                  <a:pt x="6753" y="6380"/>
                  <a:pt x="6747" y="6380"/>
                  <a:pt x="6747" y="6380"/>
                </a:cubicBezTo>
                <a:cubicBezTo>
                  <a:pt x="6741" y="6380"/>
                  <a:pt x="6735" y="6380"/>
                  <a:pt x="6735" y="6380"/>
                </a:cubicBezTo>
                <a:cubicBezTo>
                  <a:pt x="6729" y="6374"/>
                  <a:pt x="6729" y="6374"/>
                  <a:pt x="6724" y="6374"/>
                </a:cubicBezTo>
                <a:cubicBezTo>
                  <a:pt x="6718" y="6368"/>
                  <a:pt x="6718" y="6368"/>
                  <a:pt x="6712" y="6368"/>
                </a:cubicBezTo>
                <a:cubicBezTo>
                  <a:pt x="6712" y="6362"/>
                  <a:pt x="6712" y="6356"/>
                  <a:pt x="6712" y="6356"/>
                </a:cubicBezTo>
                <a:cubicBezTo>
                  <a:pt x="6712" y="6350"/>
                  <a:pt x="6712" y="6344"/>
                  <a:pt x="6718" y="6344"/>
                </a:cubicBezTo>
                <a:cubicBezTo>
                  <a:pt x="6724" y="6338"/>
                  <a:pt x="6724" y="6344"/>
                  <a:pt x="6729" y="6338"/>
                </a:cubicBezTo>
                <a:cubicBezTo>
                  <a:pt x="6735" y="6338"/>
                  <a:pt x="6735" y="6332"/>
                  <a:pt x="6741" y="6332"/>
                </a:cubicBezTo>
                <a:cubicBezTo>
                  <a:pt x="6735" y="6320"/>
                  <a:pt x="6735" y="6320"/>
                  <a:pt x="6735" y="6320"/>
                </a:cubicBezTo>
                <a:cubicBezTo>
                  <a:pt x="6729" y="6320"/>
                  <a:pt x="6729" y="6320"/>
                  <a:pt x="6724" y="6320"/>
                </a:cubicBezTo>
                <a:cubicBezTo>
                  <a:pt x="6718" y="6320"/>
                  <a:pt x="6718" y="6315"/>
                  <a:pt x="6712" y="6315"/>
                </a:cubicBezTo>
                <a:cubicBezTo>
                  <a:pt x="6706" y="6315"/>
                  <a:pt x="6700" y="6315"/>
                  <a:pt x="6700" y="6309"/>
                </a:cubicBezTo>
                <a:cubicBezTo>
                  <a:pt x="6694" y="6309"/>
                  <a:pt x="6688" y="6303"/>
                  <a:pt x="6688" y="6303"/>
                </a:cubicBezTo>
                <a:cubicBezTo>
                  <a:pt x="6682" y="6303"/>
                  <a:pt x="6676" y="6297"/>
                  <a:pt x="6670" y="6297"/>
                </a:cubicBezTo>
                <a:cubicBezTo>
                  <a:pt x="6670" y="6291"/>
                  <a:pt x="6670" y="6285"/>
                  <a:pt x="6664" y="6285"/>
                </a:cubicBezTo>
                <a:cubicBezTo>
                  <a:pt x="6658" y="6279"/>
                  <a:pt x="6658" y="6279"/>
                  <a:pt x="6652" y="6279"/>
                </a:cubicBezTo>
                <a:cubicBezTo>
                  <a:pt x="6646" y="6279"/>
                  <a:pt x="6641" y="6273"/>
                  <a:pt x="6635" y="6273"/>
                </a:cubicBezTo>
                <a:cubicBezTo>
                  <a:pt x="6629" y="6273"/>
                  <a:pt x="6629" y="6273"/>
                  <a:pt x="6623" y="6273"/>
                </a:cubicBezTo>
                <a:cubicBezTo>
                  <a:pt x="6617" y="6273"/>
                  <a:pt x="6611" y="6267"/>
                  <a:pt x="6611" y="6267"/>
                </a:cubicBezTo>
                <a:cubicBezTo>
                  <a:pt x="6599" y="6267"/>
                  <a:pt x="6599" y="6267"/>
                  <a:pt x="6599" y="6267"/>
                </a:cubicBezTo>
                <a:cubicBezTo>
                  <a:pt x="6593" y="6267"/>
                  <a:pt x="6593" y="6261"/>
                  <a:pt x="6587" y="6261"/>
                </a:cubicBezTo>
                <a:cubicBezTo>
                  <a:pt x="6581" y="6261"/>
                  <a:pt x="6575" y="6255"/>
                  <a:pt x="6569" y="6255"/>
                </a:cubicBezTo>
                <a:cubicBezTo>
                  <a:pt x="6563" y="6249"/>
                  <a:pt x="6552" y="6249"/>
                  <a:pt x="6546" y="6249"/>
                </a:cubicBezTo>
                <a:cubicBezTo>
                  <a:pt x="6534" y="6249"/>
                  <a:pt x="6528" y="6249"/>
                  <a:pt x="6522" y="6249"/>
                </a:cubicBezTo>
                <a:cubicBezTo>
                  <a:pt x="6522" y="6303"/>
                  <a:pt x="6522" y="6303"/>
                  <a:pt x="6522" y="6303"/>
                </a:cubicBezTo>
                <a:cubicBezTo>
                  <a:pt x="6475" y="6303"/>
                  <a:pt x="6475" y="6303"/>
                  <a:pt x="6475" y="6303"/>
                </a:cubicBezTo>
                <a:cubicBezTo>
                  <a:pt x="6475" y="6285"/>
                  <a:pt x="6475" y="6285"/>
                  <a:pt x="6475" y="6285"/>
                </a:cubicBezTo>
                <a:cubicBezTo>
                  <a:pt x="6475" y="6279"/>
                  <a:pt x="6475" y="6273"/>
                  <a:pt x="6475" y="6273"/>
                </a:cubicBezTo>
                <a:cubicBezTo>
                  <a:pt x="6480" y="6267"/>
                  <a:pt x="6480" y="6261"/>
                  <a:pt x="6486" y="6261"/>
                </a:cubicBezTo>
                <a:cubicBezTo>
                  <a:pt x="6492" y="6255"/>
                  <a:pt x="6492" y="6249"/>
                  <a:pt x="6492" y="6249"/>
                </a:cubicBezTo>
                <a:cubicBezTo>
                  <a:pt x="6498" y="6249"/>
                  <a:pt x="6504" y="6249"/>
                  <a:pt x="6504" y="6243"/>
                </a:cubicBezTo>
                <a:cubicBezTo>
                  <a:pt x="6510" y="6237"/>
                  <a:pt x="6510" y="6231"/>
                  <a:pt x="6510" y="6226"/>
                </a:cubicBezTo>
                <a:cubicBezTo>
                  <a:pt x="6498" y="6220"/>
                  <a:pt x="6492" y="6226"/>
                  <a:pt x="6486" y="6220"/>
                </a:cubicBezTo>
                <a:cubicBezTo>
                  <a:pt x="6480" y="6220"/>
                  <a:pt x="6480" y="6214"/>
                  <a:pt x="6475" y="6214"/>
                </a:cubicBezTo>
                <a:cubicBezTo>
                  <a:pt x="6469" y="6208"/>
                  <a:pt x="6463" y="6208"/>
                  <a:pt x="6451" y="6208"/>
                </a:cubicBezTo>
                <a:cubicBezTo>
                  <a:pt x="6445" y="6202"/>
                  <a:pt x="6445" y="6202"/>
                  <a:pt x="6439" y="6202"/>
                </a:cubicBezTo>
                <a:cubicBezTo>
                  <a:pt x="6427" y="6202"/>
                  <a:pt x="6427" y="6202"/>
                  <a:pt x="6427" y="6202"/>
                </a:cubicBezTo>
                <a:cubicBezTo>
                  <a:pt x="6415" y="6202"/>
                  <a:pt x="6415" y="6202"/>
                  <a:pt x="6415" y="6202"/>
                </a:cubicBezTo>
                <a:cubicBezTo>
                  <a:pt x="6409" y="6202"/>
                  <a:pt x="6409" y="6202"/>
                  <a:pt x="6403" y="6202"/>
                </a:cubicBezTo>
                <a:cubicBezTo>
                  <a:pt x="6403" y="6214"/>
                  <a:pt x="6403" y="6220"/>
                  <a:pt x="6403" y="6226"/>
                </a:cubicBezTo>
                <a:cubicBezTo>
                  <a:pt x="6403" y="6231"/>
                  <a:pt x="6403" y="6231"/>
                  <a:pt x="6403" y="6237"/>
                </a:cubicBezTo>
                <a:cubicBezTo>
                  <a:pt x="6397" y="6249"/>
                  <a:pt x="6386" y="6255"/>
                  <a:pt x="6374" y="6255"/>
                </a:cubicBezTo>
                <a:cubicBezTo>
                  <a:pt x="6368" y="6255"/>
                  <a:pt x="6362" y="6249"/>
                  <a:pt x="6356" y="6249"/>
                </a:cubicBezTo>
                <a:cubicBezTo>
                  <a:pt x="6356" y="6226"/>
                  <a:pt x="6356" y="6226"/>
                  <a:pt x="6356" y="6226"/>
                </a:cubicBezTo>
                <a:lnTo>
                  <a:pt x="6356" y="6220"/>
                </a:lnTo>
                <a:cubicBezTo>
                  <a:pt x="6356" y="6214"/>
                  <a:pt x="6356" y="6208"/>
                  <a:pt x="6356" y="6208"/>
                </a:cubicBezTo>
                <a:cubicBezTo>
                  <a:pt x="6368" y="6208"/>
                  <a:pt x="6380" y="6208"/>
                  <a:pt x="6391" y="6202"/>
                </a:cubicBezTo>
                <a:cubicBezTo>
                  <a:pt x="6391" y="6202"/>
                  <a:pt x="6397" y="6202"/>
                  <a:pt x="6403" y="6202"/>
                </a:cubicBezTo>
                <a:cubicBezTo>
                  <a:pt x="6403" y="6196"/>
                  <a:pt x="6403" y="6190"/>
                  <a:pt x="6409" y="6190"/>
                </a:cubicBezTo>
                <a:cubicBezTo>
                  <a:pt x="6409" y="6178"/>
                  <a:pt x="6403" y="6172"/>
                  <a:pt x="6409" y="6166"/>
                </a:cubicBezTo>
                <a:cubicBezTo>
                  <a:pt x="6409" y="6154"/>
                  <a:pt x="6409" y="6149"/>
                  <a:pt x="6409" y="6142"/>
                </a:cubicBezTo>
                <a:cubicBezTo>
                  <a:pt x="6409" y="6137"/>
                  <a:pt x="6409" y="6131"/>
                  <a:pt x="6409" y="6125"/>
                </a:cubicBezTo>
                <a:cubicBezTo>
                  <a:pt x="6409" y="6113"/>
                  <a:pt x="6409" y="6107"/>
                  <a:pt x="6409" y="6095"/>
                </a:cubicBezTo>
                <a:cubicBezTo>
                  <a:pt x="6403" y="6095"/>
                  <a:pt x="6397" y="6095"/>
                  <a:pt x="6391" y="6095"/>
                </a:cubicBezTo>
                <a:cubicBezTo>
                  <a:pt x="6386" y="6095"/>
                  <a:pt x="6386" y="6095"/>
                  <a:pt x="6380" y="6095"/>
                </a:cubicBezTo>
                <a:lnTo>
                  <a:pt x="6374" y="6095"/>
                </a:lnTo>
                <a:cubicBezTo>
                  <a:pt x="6374" y="6036"/>
                  <a:pt x="6374" y="6036"/>
                  <a:pt x="6374" y="6036"/>
                </a:cubicBezTo>
                <a:cubicBezTo>
                  <a:pt x="6374" y="6030"/>
                  <a:pt x="6368" y="6030"/>
                  <a:pt x="6368" y="6024"/>
                </a:cubicBezTo>
                <a:cubicBezTo>
                  <a:pt x="6368" y="6018"/>
                  <a:pt x="6368" y="6012"/>
                  <a:pt x="6362" y="6006"/>
                </a:cubicBezTo>
                <a:cubicBezTo>
                  <a:pt x="6362" y="6006"/>
                  <a:pt x="6362" y="6000"/>
                  <a:pt x="6362" y="5994"/>
                </a:cubicBezTo>
                <a:cubicBezTo>
                  <a:pt x="6356" y="5994"/>
                  <a:pt x="6350" y="5994"/>
                  <a:pt x="6350" y="5988"/>
                </a:cubicBezTo>
                <a:cubicBezTo>
                  <a:pt x="6350" y="5983"/>
                  <a:pt x="6350" y="5976"/>
                  <a:pt x="6350" y="5976"/>
                </a:cubicBezTo>
                <a:cubicBezTo>
                  <a:pt x="6344" y="5971"/>
                  <a:pt x="6344" y="5965"/>
                  <a:pt x="6338" y="5965"/>
                </a:cubicBezTo>
                <a:cubicBezTo>
                  <a:pt x="6338" y="5959"/>
                  <a:pt x="6332" y="5965"/>
                  <a:pt x="6332" y="5965"/>
                </a:cubicBezTo>
                <a:cubicBezTo>
                  <a:pt x="6320" y="5959"/>
                  <a:pt x="6303" y="5953"/>
                  <a:pt x="6297" y="5947"/>
                </a:cubicBezTo>
                <a:cubicBezTo>
                  <a:pt x="6291" y="5947"/>
                  <a:pt x="6285" y="5947"/>
                  <a:pt x="6285" y="5941"/>
                </a:cubicBezTo>
                <a:cubicBezTo>
                  <a:pt x="6279" y="5935"/>
                  <a:pt x="6285" y="5923"/>
                  <a:pt x="6279" y="5917"/>
                </a:cubicBezTo>
                <a:cubicBezTo>
                  <a:pt x="6273" y="5917"/>
                  <a:pt x="6267" y="5917"/>
                  <a:pt x="6267" y="5917"/>
                </a:cubicBezTo>
                <a:cubicBezTo>
                  <a:pt x="6261" y="5917"/>
                  <a:pt x="6255" y="5911"/>
                  <a:pt x="6255" y="5911"/>
                </a:cubicBezTo>
                <a:cubicBezTo>
                  <a:pt x="6249" y="5911"/>
                  <a:pt x="6249" y="5899"/>
                  <a:pt x="6243" y="5899"/>
                </a:cubicBezTo>
                <a:cubicBezTo>
                  <a:pt x="6237" y="5894"/>
                  <a:pt x="6231" y="5899"/>
                  <a:pt x="6220" y="5899"/>
                </a:cubicBezTo>
                <a:cubicBezTo>
                  <a:pt x="6214" y="5899"/>
                  <a:pt x="6208" y="5894"/>
                  <a:pt x="6208" y="5894"/>
                </a:cubicBezTo>
                <a:cubicBezTo>
                  <a:pt x="6202" y="5894"/>
                  <a:pt x="6196" y="5888"/>
                  <a:pt x="6190" y="5888"/>
                </a:cubicBezTo>
                <a:cubicBezTo>
                  <a:pt x="6178" y="5882"/>
                  <a:pt x="6178" y="5882"/>
                  <a:pt x="6178" y="5882"/>
                </a:cubicBezTo>
                <a:cubicBezTo>
                  <a:pt x="6172" y="5876"/>
                  <a:pt x="6172" y="5870"/>
                  <a:pt x="6160" y="5870"/>
                </a:cubicBezTo>
                <a:cubicBezTo>
                  <a:pt x="6154" y="5870"/>
                  <a:pt x="6148" y="5870"/>
                  <a:pt x="6143" y="5876"/>
                </a:cubicBezTo>
                <a:cubicBezTo>
                  <a:pt x="6143" y="5876"/>
                  <a:pt x="6143" y="5882"/>
                  <a:pt x="6136" y="5888"/>
                </a:cubicBezTo>
                <a:cubicBezTo>
                  <a:pt x="6125" y="5894"/>
                  <a:pt x="6119" y="5888"/>
                  <a:pt x="6107" y="5888"/>
                </a:cubicBezTo>
                <a:cubicBezTo>
                  <a:pt x="6089" y="5888"/>
                  <a:pt x="6089" y="5888"/>
                  <a:pt x="6089" y="5888"/>
                </a:cubicBezTo>
                <a:cubicBezTo>
                  <a:pt x="6083" y="5888"/>
                  <a:pt x="6083" y="5888"/>
                  <a:pt x="6077" y="5888"/>
                </a:cubicBezTo>
                <a:cubicBezTo>
                  <a:pt x="6065" y="5882"/>
                  <a:pt x="6059" y="5882"/>
                  <a:pt x="6054" y="5882"/>
                </a:cubicBezTo>
                <a:cubicBezTo>
                  <a:pt x="6042" y="5882"/>
                  <a:pt x="6042" y="5876"/>
                  <a:pt x="6030" y="5870"/>
                </a:cubicBezTo>
                <a:cubicBezTo>
                  <a:pt x="6030" y="5870"/>
                  <a:pt x="6024" y="5870"/>
                  <a:pt x="6018" y="5870"/>
                </a:cubicBezTo>
                <a:cubicBezTo>
                  <a:pt x="6012" y="5864"/>
                  <a:pt x="6006" y="5858"/>
                  <a:pt x="5994" y="5852"/>
                </a:cubicBezTo>
                <a:cubicBezTo>
                  <a:pt x="5988" y="5846"/>
                  <a:pt x="5977" y="5846"/>
                  <a:pt x="5970" y="5840"/>
                </a:cubicBezTo>
                <a:cubicBezTo>
                  <a:pt x="5965" y="5834"/>
                  <a:pt x="5965" y="5834"/>
                  <a:pt x="5965" y="5828"/>
                </a:cubicBezTo>
                <a:cubicBezTo>
                  <a:pt x="5959" y="5822"/>
                  <a:pt x="5953" y="5822"/>
                  <a:pt x="5953" y="5817"/>
                </a:cubicBezTo>
                <a:cubicBezTo>
                  <a:pt x="5953" y="5799"/>
                  <a:pt x="5953" y="5793"/>
                  <a:pt x="5953" y="5781"/>
                </a:cubicBezTo>
                <a:cubicBezTo>
                  <a:pt x="5947" y="5781"/>
                  <a:pt x="5947" y="5775"/>
                  <a:pt x="5941" y="5775"/>
                </a:cubicBezTo>
                <a:cubicBezTo>
                  <a:pt x="5935" y="5775"/>
                  <a:pt x="5929" y="5775"/>
                  <a:pt x="5929" y="5775"/>
                </a:cubicBezTo>
                <a:cubicBezTo>
                  <a:pt x="5923" y="5775"/>
                  <a:pt x="5923" y="5769"/>
                  <a:pt x="5917" y="5769"/>
                </a:cubicBezTo>
                <a:cubicBezTo>
                  <a:pt x="5911" y="5769"/>
                  <a:pt x="5911" y="5763"/>
                  <a:pt x="5905" y="5763"/>
                </a:cubicBezTo>
                <a:cubicBezTo>
                  <a:pt x="5899" y="5757"/>
                  <a:pt x="5899" y="5757"/>
                  <a:pt x="5893" y="5751"/>
                </a:cubicBezTo>
                <a:cubicBezTo>
                  <a:pt x="5888" y="5745"/>
                  <a:pt x="5888" y="5751"/>
                  <a:pt x="5882" y="5745"/>
                </a:cubicBezTo>
                <a:cubicBezTo>
                  <a:pt x="5882" y="5745"/>
                  <a:pt x="5888" y="5733"/>
                  <a:pt x="5882" y="5733"/>
                </a:cubicBezTo>
                <a:cubicBezTo>
                  <a:pt x="5882" y="5733"/>
                  <a:pt x="5876" y="5733"/>
                  <a:pt x="5870" y="5733"/>
                </a:cubicBezTo>
                <a:cubicBezTo>
                  <a:pt x="5864" y="5733"/>
                  <a:pt x="5864" y="5728"/>
                  <a:pt x="5858" y="5728"/>
                </a:cubicBezTo>
                <a:cubicBezTo>
                  <a:pt x="5852" y="5722"/>
                  <a:pt x="5846" y="5722"/>
                  <a:pt x="5846" y="5716"/>
                </a:cubicBezTo>
                <a:cubicBezTo>
                  <a:pt x="5846" y="5716"/>
                  <a:pt x="5846" y="5710"/>
                  <a:pt x="5840" y="5704"/>
                </a:cubicBezTo>
                <a:cubicBezTo>
                  <a:pt x="5840" y="5698"/>
                  <a:pt x="5840" y="5692"/>
                  <a:pt x="5840" y="5680"/>
                </a:cubicBezTo>
                <a:cubicBezTo>
                  <a:pt x="5828" y="5680"/>
                  <a:pt x="5828" y="5680"/>
                  <a:pt x="5828" y="5680"/>
                </a:cubicBezTo>
                <a:cubicBezTo>
                  <a:pt x="5822" y="5680"/>
                  <a:pt x="5816" y="5686"/>
                  <a:pt x="5811" y="5686"/>
                </a:cubicBezTo>
                <a:cubicBezTo>
                  <a:pt x="5799" y="5686"/>
                  <a:pt x="5793" y="5692"/>
                  <a:pt x="5787" y="5692"/>
                </a:cubicBezTo>
                <a:cubicBezTo>
                  <a:pt x="5781" y="5692"/>
                  <a:pt x="5781" y="5698"/>
                  <a:pt x="5775" y="5698"/>
                </a:cubicBezTo>
                <a:cubicBezTo>
                  <a:pt x="5769" y="5698"/>
                  <a:pt x="5763" y="5698"/>
                  <a:pt x="5757" y="5692"/>
                </a:cubicBezTo>
                <a:cubicBezTo>
                  <a:pt x="5757" y="5686"/>
                  <a:pt x="5763" y="5686"/>
                  <a:pt x="5757" y="5680"/>
                </a:cubicBezTo>
                <a:cubicBezTo>
                  <a:pt x="5757" y="5668"/>
                  <a:pt x="5757" y="5662"/>
                  <a:pt x="5757" y="5651"/>
                </a:cubicBezTo>
                <a:cubicBezTo>
                  <a:pt x="5769" y="5651"/>
                  <a:pt x="5769" y="5651"/>
                  <a:pt x="5769" y="5651"/>
                </a:cubicBezTo>
                <a:cubicBezTo>
                  <a:pt x="5775" y="5644"/>
                  <a:pt x="5775" y="5644"/>
                  <a:pt x="5781" y="5639"/>
                </a:cubicBezTo>
                <a:cubicBezTo>
                  <a:pt x="5781" y="5633"/>
                  <a:pt x="5775" y="5627"/>
                  <a:pt x="5769" y="5627"/>
                </a:cubicBezTo>
                <a:cubicBezTo>
                  <a:pt x="5769" y="5621"/>
                  <a:pt x="5763" y="5627"/>
                  <a:pt x="5757" y="5621"/>
                </a:cubicBezTo>
                <a:cubicBezTo>
                  <a:pt x="5751" y="5621"/>
                  <a:pt x="5751" y="5621"/>
                  <a:pt x="5745" y="5615"/>
                </a:cubicBezTo>
                <a:cubicBezTo>
                  <a:pt x="5739" y="5615"/>
                  <a:pt x="5733" y="5615"/>
                  <a:pt x="5733" y="5615"/>
                </a:cubicBezTo>
                <a:cubicBezTo>
                  <a:pt x="5704" y="5633"/>
                  <a:pt x="5704" y="5633"/>
                  <a:pt x="5704" y="5633"/>
                </a:cubicBezTo>
                <a:cubicBezTo>
                  <a:pt x="5698" y="5633"/>
                  <a:pt x="5698" y="5633"/>
                  <a:pt x="5698" y="5633"/>
                </a:cubicBezTo>
                <a:cubicBezTo>
                  <a:pt x="5698" y="5633"/>
                  <a:pt x="5692" y="5633"/>
                  <a:pt x="5686" y="5627"/>
                </a:cubicBezTo>
                <a:cubicBezTo>
                  <a:pt x="5680" y="5627"/>
                  <a:pt x="5674" y="5621"/>
                  <a:pt x="5668" y="5621"/>
                </a:cubicBezTo>
                <a:cubicBezTo>
                  <a:pt x="5656" y="5621"/>
                  <a:pt x="5650" y="5621"/>
                  <a:pt x="5650" y="5627"/>
                </a:cubicBezTo>
                <a:cubicBezTo>
                  <a:pt x="5645" y="5633"/>
                  <a:pt x="5645" y="5639"/>
                  <a:pt x="5645" y="5639"/>
                </a:cubicBezTo>
                <a:cubicBezTo>
                  <a:pt x="5645" y="5644"/>
                  <a:pt x="5645" y="5651"/>
                  <a:pt x="5645" y="5651"/>
                </a:cubicBezTo>
                <a:cubicBezTo>
                  <a:pt x="5638" y="5656"/>
                  <a:pt x="5638" y="5656"/>
                  <a:pt x="5638" y="5662"/>
                </a:cubicBezTo>
                <a:cubicBezTo>
                  <a:pt x="5633" y="5668"/>
                  <a:pt x="5627" y="5680"/>
                  <a:pt x="5615" y="5680"/>
                </a:cubicBezTo>
                <a:cubicBezTo>
                  <a:pt x="5609" y="5680"/>
                  <a:pt x="5609" y="5680"/>
                  <a:pt x="5603" y="5674"/>
                </a:cubicBezTo>
                <a:cubicBezTo>
                  <a:pt x="5597" y="5674"/>
                  <a:pt x="5597" y="5668"/>
                  <a:pt x="5597" y="5668"/>
                </a:cubicBezTo>
                <a:cubicBezTo>
                  <a:pt x="5597" y="5662"/>
                  <a:pt x="5591" y="5656"/>
                  <a:pt x="5591" y="5656"/>
                </a:cubicBezTo>
                <a:cubicBezTo>
                  <a:pt x="5585" y="5651"/>
                  <a:pt x="5585" y="5644"/>
                  <a:pt x="5579" y="5644"/>
                </a:cubicBezTo>
                <a:cubicBezTo>
                  <a:pt x="5573" y="5639"/>
                  <a:pt x="5561" y="5639"/>
                  <a:pt x="5556" y="5633"/>
                </a:cubicBezTo>
                <a:cubicBezTo>
                  <a:pt x="5550" y="5633"/>
                  <a:pt x="5544" y="5633"/>
                  <a:pt x="5538" y="5633"/>
                </a:cubicBezTo>
                <a:cubicBezTo>
                  <a:pt x="5479" y="5633"/>
                  <a:pt x="5479" y="5633"/>
                  <a:pt x="5479" y="5633"/>
                </a:cubicBezTo>
                <a:cubicBezTo>
                  <a:pt x="5479" y="5633"/>
                  <a:pt x="5472" y="5627"/>
                  <a:pt x="5467" y="5627"/>
                </a:cubicBezTo>
                <a:cubicBezTo>
                  <a:pt x="5461" y="5621"/>
                  <a:pt x="5449" y="5621"/>
                  <a:pt x="5437" y="5621"/>
                </a:cubicBezTo>
                <a:cubicBezTo>
                  <a:pt x="5437" y="5585"/>
                  <a:pt x="5437" y="5585"/>
                  <a:pt x="5437" y="5585"/>
                </a:cubicBezTo>
                <a:cubicBezTo>
                  <a:pt x="5431" y="5585"/>
                  <a:pt x="5425" y="5585"/>
                  <a:pt x="5419" y="5585"/>
                </a:cubicBezTo>
                <a:cubicBezTo>
                  <a:pt x="5413" y="5585"/>
                  <a:pt x="5407" y="5579"/>
                  <a:pt x="5407" y="5579"/>
                </a:cubicBezTo>
                <a:cubicBezTo>
                  <a:pt x="5401" y="5579"/>
                  <a:pt x="5395" y="5579"/>
                  <a:pt x="5390" y="5573"/>
                </a:cubicBezTo>
                <a:cubicBezTo>
                  <a:pt x="5390" y="5573"/>
                  <a:pt x="5390" y="5567"/>
                  <a:pt x="5384" y="5562"/>
                </a:cubicBezTo>
                <a:cubicBezTo>
                  <a:pt x="5378" y="5562"/>
                  <a:pt x="5378" y="5562"/>
                  <a:pt x="5372" y="5562"/>
                </a:cubicBezTo>
                <a:cubicBezTo>
                  <a:pt x="5360" y="5556"/>
                  <a:pt x="5348" y="5556"/>
                  <a:pt x="5330" y="5550"/>
                </a:cubicBezTo>
                <a:cubicBezTo>
                  <a:pt x="5330" y="5562"/>
                  <a:pt x="5330" y="5567"/>
                  <a:pt x="5330" y="5573"/>
                </a:cubicBezTo>
                <a:cubicBezTo>
                  <a:pt x="5330" y="5579"/>
                  <a:pt x="5330" y="5585"/>
                  <a:pt x="5324" y="5591"/>
                </a:cubicBezTo>
                <a:cubicBezTo>
                  <a:pt x="5324" y="5591"/>
                  <a:pt x="5324" y="5597"/>
                  <a:pt x="5318" y="5597"/>
                </a:cubicBezTo>
                <a:cubicBezTo>
                  <a:pt x="5306" y="5603"/>
                  <a:pt x="5301" y="5597"/>
                  <a:pt x="5295" y="5597"/>
                </a:cubicBezTo>
                <a:cubicBezTo>
                  <a:pt x="5289" y="5603"/>
                  <a:pt x="5289" y="5609"/>
                  <a:pt x="5283" y="5609"/>
                </a:cubicBezTo>
                <a:cubicBezTo>
                  <a:pt x="5277" y="5609"/>
                  <a:pt x="5277" y="5615"/>
                  <a:pt x="5271" y="5615"/>
                </a:cubicBezTo>
                <a:cubicBezTo>
                  <a:pt x="5265" y="5621"/>
                  <a:pt x="5259" y="5621"/>
                  <a:pt x="5259" y="5627"/>
                </a:cubicBezTo>
                <a:cubicBezTo>
                  <a:pt x="5259" y="5633"/>
                  <a:pt x="5265" y="5633"/>
                  <a:pt x="5265" y="5639"/>
                </a:cubicBezTo>
                <a:cubicBezTo>
                  <a:pt x="5265" y="5644"/>
                  <a:pt x="5265" y="5651"/>
                  <a:pt x="5265" y="5651"/>
                </a:cubicBezTo>
                <a:cubicBezTo>
                  <a:pt x="5265" y="5656"/>
                  <a:pt x="5265" y="5656"/>
                  <a:pt x="5265" y="5662"/>
                </a:cubicBezTo>
                <a:cubicBezTo>
                  <a:pt x="5265" y="5668"/>
                  <a:pt x="5271" y="5668"/>
                  <a:pt x="5271" y="5674"/>
                </a:cubicBezTo>
                <a:cubicBezTo>
                  <a:pt x="5271" y="5680"/>
                  <a:pt x="5271" y="5686"/>
                  <a:pt x="5271" y="5692"/>
                </a:cubicBezTo>
                <a:cubicBezTo>
                  <a:pt x="5271" y="5698"/>
                  <a:pt x="5271" y="5704"/>
                  <a:pt x="5271" y="5710"/>
                </a:cubicBezTo>
                <a:cubicBezTo>
                  <a:pt x="5271" y="5716"/>
                  <a:pt x="5265" y="5716"/>
                  <a:pt x="5265" y="5722"/>
                </a:cubicBezTo>
                <a:cubicBezTo>
                  <a:pt x="5265" y="5722"/>
                  <a:pt x="5259" y="5722"/>
                  <a:pt x="5253" y="5716"/>
                </a:cubicBezTo>
                <a:cubicBezTo>
                  <a:pt x="5253" y="5716"/>
                  <a:pt x="5253" y="5710"/>
                  <a:pt x="5247" y="5704"/>
                </a:cubicBezTo>
                <a:cubicBezTo>
                  <a:pt x="5241" y="5698"/>
                  <a:pt x="5235" y="5686"/>
                  <a:pt x="5229" y="5674"/>
                </a:cubicBezTo>
                <a:cubicBezTo>
                  <a:pt x="5229" y="5668"/>
                  <a:pt x="5224" y="5662"/>
                  <a:pt x="5224" y="5651"/>
                </a:cubicBezTo>
                <a:cubicBezTo>
                  <a:pt x="5224" y="5644"/>
                  <a:pt x="5224" y="5644"/>
                  <a:pt x="5224" y="5639"/>
                </a:cubicBezTo>
                <a:cubicBezTo>
                  <a:pt x="5229" y="5633"/>
                  <a:pt x="5235" y="5633"/>
                  <a:pt x="5235" y="5627"/>
                </a:cubicBezTo>
                <a:cubicBezTo>
                  <a:pt x="5235" y="5627"/>
                  <a:pt x="5235" y="5621"/>
                  <a:pt x="5235" y="5615"/>
                </a:cubicBezTo>
                <a:cubicBezTo>
                  <a:pt x="5235" y="5615"/>
                  <a:pt x="5241" y="5609"/>
                  <a:pt x="5241" y="5603"/>
                </a:cubicBezTo>
                <a:cubicBezTo>
                  <a:pt x="5241" y="5597"/>
                  <a:pt x="5229" y="5597"/>
                  <a:pt x="5229" y="5591"/>
                </a:cubicBezTo>
                <a:cubicBezTo>
                  <a:pt x="5229" y="5573"/>
                  <a:pt x="5241" y="5567"/>
                  <a:pt x="5253" y="5562"/>
                </a:cubicBezTo>
                <a:cubicBezTo>
                  <a:pt x="5253" y="5556"/>
                  <a:pt x="5259" y="5556"/>
                  <a:pt x="5265" y="5550"/>
                </a:cubicBezTo>
                <a:cubicBezTo>
                  <a:pt x="5265" y="5550"/>
                  <a:pt x="5271" y="5544"/>
                  <a:pt x="5271" y="5538"/>
                </a:cubicBezTo>
                <a:cubicBezTo>
                  <a:pt x="5277" y="5538"/>
                  <a:pt x="5277" y="5538"/>
                  <a:pt x="5283" y="5532"/>
                </a:cubicBezTo>
                <a:cubicBezTo>
                  <a:pt x="5277" y="5520"/>
                  <a:pt x="5277" y="5520"/>
                  <a:pt x="5277" y="5520"/>
                </a:cubicBezTo>
                <a:cubicBezTo>
                  <a:pt x="5253" y="5520"/>
                  <a:pt x="5253" y="5520"/>
                  <a:pt x="5253" y="5520"/>
                </a:cubicBezTo>
                <a:cubicBezTo>
                  <a:pt x="5247" y="5520"/>
                  <a:pt x="5247" y="5526"/>
                  <a:pt x="5241" y="5526"/>
                </a:cubicBezTo>
                <a:cubicBezTo>
                  <a:pt x="5235" y="5526"/>
                  <a:pt x="5229" y="5526"/>
                  <a:pt x="5229" y="5526"/>
                </a:cubicBezTo>
                <a:cubicBezTo>
                  <a:pt x="5224" y="5532"/>
                  <a:pt x="5218" y="5532"/>
                  <a:pt x="5218" y="5532"/>
                </a:cubicBezTo>
                <a:cubicBezTo>
                  <a:pt x="5218" y="5538"/>
                  <a:pt x="5218" y="5544"/>
                  <a:pt x="5212" y="5544"/>
                </a:cubicBezTo>
                <a:cubicBezTo>
                  <a:pt x="5212" y="5556"/>
                  <a:pt x="5212" y="5562"/>
                  <a:pt x="5212" y="5573"/>
                </a:cubicBezTo>
                <a:cubicBezTo>
                  <a:pt x="5152" y="5573"/>
                  <a:pt x="5152" y="5573"/>
                  <a:pt x="5152" y="5573"/>
                </a:cubicBezTo>
                <a:cubicBezTo>
                  <a:pt x="5140" y="5573"/>
                  <a:pt x="5135" y="5579"/>
                  <a:pt x="5129" y="5585"/>
                </a:cubicBezTo>
                <a:cubicBezTo>
                  <a:pt x="5123" y="5591"/>
                  <a:pt x="5117" y="5591"/>
                  <a:pt x="5117" y="5591"/>
                </a:cubicBezTo>
                <a:cubicBezTo>
                  <a:pt x="5111" y="5597"/>
                  <a:pt x="5105" y="5597"/>
                  <a:pt x="5099" y="5597"/>
                </a:cubicBezTo>
                <a:cubicBezTo>
                  <a:pt x="5093" y="5603"/>
                  <a:pt x="5093" y="5603"/>
                  <a:pt x="5087" y="5603"/>
                </a:cubicBezTo>
                <a:cubicBezTo>
                  <a:pt x="5075" y="5609"/>
                  <a:pt x="5069" y="5609"/>
                  <a:pt x="5057" y="5609"/>
                </a:cubicBezTo>
                <a:lnTo>
                  <a:pt x="5052" y="5615"/>
                </a:lnTo>
                <a:cubicBezTo>
                  <a:pt x="5040" y="5615"/>
                  <a:pt x="5034" y="5615"/>
                  <a:pt x="5028" y="5615"/>
                </a:cubicBezTo>
                <a:cubicBezTo>
                  <a:pt x="5028" y="5680"/>
                  <a:pt x="5028" y="5680"/>
                  <a:pt x="5028" y="5680"/>
                </a:cubicBezTo>
                <a:cubicBezTo>
                  <a:pt x="5016" y="5686"/>
                  <a:pt x="5016" y="5692"/>
                  <a:pt x="5004" y="5698"/>
                </a:cubicBezTo>
                <a:cubicBezTo>
                  <a:pt x="4998" y="5698"/>
                  <a:pt x="4998" y="5698"/>
                  <a:pt x="4992" y="5698"/>
                </a:cubicBezTo>
                <a:cubicBezTo>
                  <a:pt x="4986" y="5698"/>
                  <a:pt x="4980" y="5698"/>
                  <a:pt x="4969" y="5698"/>
                </a:cubicBezTo>
                <a:cubicBezTo>
                  <a:pt x="4969" y="5704"/>
                  <a:pt x="4969" y="5710"/>
                  <a:pt x="4969" y="5716"/>
                </a:cubicBezTo>
                <a:cubicBezTo>
                  <a:pt x="4969" y="5722"/>
                  <a:pt x="4963" y="5722"/>
                  <a:pt x="4963" y="5728"/>
                </a:cubicBezTo>
                <a:cubicBezTo>
                  <a:pt x="4963" y="5733"/>
                  <a:pt x="4957" y="5733"/>
                  <a:pt x="4957" y="5739"/>
                </a:cubicBezTo>
                <a:cubicBezTo>
                  <a:pt x="4957" y="5745"/>
                  <a:pt x="4957" y="5745"/>
                  <a:pt x="4957" y="5751"/>
                </a:cubicBezTo>
                <a:cubicBezTo>
                  <a:pt x="4957" y="5757"/>
                  <a:pt x="4951" y="5757"/>
                  <a:pt x="4945" y="5757"/>
                </a:cubicBezTo>
                <a:cubicBezTo>
                  <a:pt x="4939" y="5769"/>
                  <a:pt x="4933" y="5769"/>
                  <a:pt x="4921" y="5775"/>
                </a:cubicBezTo>
                <a:cubicBezTo>
                  <a:pt x="4921" y="5781"/>
                  <a:pt x="4915" y="5781"/>
                  <a:pt x="4909" y="5787"/>
                </a:cubicBezTo>
                <a:cubicBezTo>
                  <a:pt x="4909" y="5787"/>
                  <a:pt x="4915" y="5793"/>
                  <a:pt x="4909" y="5799"/>
                </a:cubicBezTo>
                <a:cubicBezTo>
                  <a:pt x="4909" y="5805"/>
                  <a:pt x="4903" y="5805"/>
                  <a:pt x="4897" y="5810"/>
                </a:cubicBezTo>
                <a:lnTo>
                  <a:pt x="4897" y="5817"/>
                </a:lnTo>
                <a:lnTo>
                  <a:pt x="4897" y="5828"/>
                </a:lnTo>
                <a:cubicBezTo>
                  <a:pt x="4903" y="5828"/>
                  <a:pt x="4909" y="5828"/>
                  <a:pt x="4909" y="5828"/>
                </a:cubicBezTo>
                <a:cubicBezTo>
                  <a:pt x="4915" y="5834"/>
                  <a:pt x="4921" y="5834"/>
                  <a:pt x="4927" y="5834"/>
                </a:cubicBezTo>
                <a:cubicBezTo>
                  <a:pt x="4927" y="5852"/>
                  <a:pt x="4921" y="5864"/>
                  <a:pt x="4927" y="5882"/>
                </a:cubicBezTo>
                <a:lnTo>
                  <a:pt x="4927" y="5888"/>
                </a:lnTo>
                <a:cubicBezTo>
                  <a:pt x="4933" y="5899"/>
                  <a:pt x="4939" y="5905"/>
                  <a:pt x="4939" y="5911"/>
                </a:cubicBezTo>
                <a:cubicBezTo>
                  <a:pt x="4939" y="5917"/>
                  <a:pt x="4939" y="5923"/>
                  <a:pt x="4945" y="5923"/>
                </a:cubicBezTo>
                <a:cubicBezTo>
                  <a:pt x="4945" y="5929"/>
                  <a:pt x="4945" y="5935"/>
                  <a:pt x="4945" y="5941"/>
                </a:cubicBezTo>
                <a:cubicBezTo>
                  <a:pt x="4945" y="5947"/>
                  <a:pt x="4945" y="5953"/>
                  <a:pt x="4945" y="5959"/>
                </a:cubicBezTo>
                <a:cubicBezTo>
                  <a:pt x="4939" y="5965"/>
                  <a:pt x="4933" y="5965"/>
                  <a:pt x="4933" y="5965"/>
                </a:cubicBezTo>
                <a:cubicBezTo>
                  <a:pt x="4927" y="5971"/>
                  <a:pt x="4915" y="5971"/>
                  <a:pt x="4915" y="5976"/>
                </a:cubicBezTo>
                <a:cubicBezTo>
                  <a:pt x="4915" y="5983"/>
                  <a:pt x="4915" y="5988"/>
                  <a:pt x="4915" y="5988"/>
                </a:cubicBezTo>
                <a:cubicBezTo>
                  <a:pt x="4915" y="6000"/>
                  <a:pt x="4921" y="6006"/>
                  <a:pt x="4921" y="6012"/>
                </a:cubicBezTo>
                <a:cubicBezTo>
                  <a:pt x="4921" y="6024"/>
                  <a:pt x="4921" y="6030"/>
                  <a:pt x="4915" y="6036"/>
                </a:cubicBezTo>
                <a:cubicBezTo>
                  <a:pt x="4915" y="6042"/>
                  <a:pt x="4909" y="6048"/>
                  <a:pt x="4903" y="6048"/>
                </a:cubicBezTo>
                <a:cubicBezTo>
                  <a:pt x="4903" y="6054"/>
                  <a:pt x="4903" y="6060"/>
                  <a:pt x="4897" y="6060"/>
                </a:cubicBezTo>
                <a:cubicBezTo>
                  <a:pt x="4891" y="6060"/>
                  <a:pt x="4891" y="6060"/>
                  <a:pt x="4886" y="6060"/>
                </a:cubicBezTo>
                <a:cubicBezTo>
                  <a:pt x="4880" y="6065"/>
                  <a:pt x="4874" y="6065"/>
                  <a:pt x="4862" y="6065"/>
                </a:cubicBezTo>
                <a:cubicBezTo>
                  <a:pt x="4862" y="6083"/>
                  <a:pt x="4862" y="6083"/>
                  <a:pt x="4862" y="6083"/>
                </a:cubicBezTo>
                <a:cubicBezTo>
                  <a:pt x="4862" y="6089"/>
                  <a:pt x="4868" y="6089"/>
                  <a:pt x="4868" y="6095"/>
                </a:cubicBezTo>
                <a:cubicBezTo>
                  <a:pt x="4868" y="6095"/>
                  <a:pt x="4868" y="6101"/>
                  <a:pt x="4868" y="6107"/>
                </a:cubicBezTo>
                <a:cubicBezTo>
                  <a:pt x="4856" y="6113"/>
                  <a:pt x="4844" y="6119"/>
                  <a:pt x="4832" y="6125"/>
                </a:cubicBezTo>
                <a:cubicBezTo>
                  <a:pt x="4832" y="6149"/>
                  <a:pt x="4832" y="6149"/>
                  <a:pt x="4832" y="6149"/>
                </a:cubicBezTo>
                <a:cubicBezTo>
                  <a:pt x="4826" y="6149"/>
                  <a:pt x="4820" y="6149"/>
                  <a:pt x="4820" y="6149"/>
                </a:cubicBezTo>
                <a:cubicBezTo>
                  <a:pt x="4808" y="6154"/>
                  <a:pt x="4802" y="6154"/>
                  <a:pt x="4797" y="6160"/>
                </a:cubicBezTo>
                <a:cubicBezTo>
                  <a:pt x="4791" y="6160"/>
                  <a:pt x="4791" y="6166"/>
                  <a:pt x="4791" y="6172"/>
                </a:cubicBezTo>
                <a:cubicBezTo>
                  <a:pt x="4779" y="6184"/>
                  <a:pt x="4779" y="6196"/>
                  <a:pt x="4779" y="6214"/>
                </a:cubicBezTo>
                <a:cubicBezTo>
                  <a:pt x="4731" y="6214"/>
                  <a:pt x="4731" y="6214"/>
                  <a:pt x="4731" y="6214"/>
                </a:cubicBezTo>
                <a:cubicBezTo>
                  <a:pt x="4731" y="6231"/>
                  <a:pt x="4737" y="6237"/>
                  <a:pt x="4731" y="6249"/>
                </a:cubicBezTo>
                <a:cubicBezTo>
                  <a:pt x="4731" y="6261"/>
                  <a:pt x="4731" y="6267"/>
                  <a:pt x="4731" y="6273"/>
                </a:cubicBezTo>
                <a:cubicBezTo>
                  <a:pt x="4731" y="6279"/>
                  <a:pt x="4725" y="6279"/>
                  <a:pt x="4725" y="6285"/>
                </a:cubicBezTo>
                <a:cubicBezTo>
                  <a:pt x="4725" y="6291"/>
                  <a:pt x="4731" y="6291"/>
                  <a:pt x="4731" y="6297"/>
                </a:cubicBezTo>
                <a:cubicBezTo>
                  <a:pt x="4731" y="6303"/>
                  <a:pt x="4725" y="6309"/>
                  <a:pt x="4725" y="6309"/>
                </a:cubicBezTo>
                <a:cubicBezTo>
                  <a:pt x="4731" y="6320"/>
                  <a:pt x="4737" y="6326"/>
                  <a:pt x="4737" y="6332"/>
                </a:cubicBezTo>
                <a:cubicBezTo>
                  <a:pt x="4743" y="6332"/>
                  <a:pt x="4749" y="6326"/>
                  <a:pt x="4749" y="6326"/>
                </a:cubicBezTo>
                <a:cubicBezTo>
                  <a:pt x="4755" y="6326"/>
                  <a:pt x="4761" y="6320"/>
                  <a:pt x="4767" y="6320"/>
                </a:cubicBezTo>
                <a:cubicBezTo>
                  <a:pt x="4779" y="6320"/>
                  <a:pt x="4785" y="6326"/>
                  <a:pt x="4797" y="6326"/>
                </a:cubicBezTo>
                <a:cubicBezTo>
                  <a:pt x="4797" y="6344"/>
                  <a:pt x="4797" y="6344"/>
                  <a:pt x="4797" y="6344"/>
                </a:cubicBezTo>
                <a:cubicBezTo>
                  <a:pt x="4791" y="6350"/>
                  <a:pt x="4791" y="6356"/>
                  <a:pt x="4791" y="6356"/>
                </a:cubicBezTo>
                <a:cubicBezTo>
                  <a:pt x="4779" y="6362"/>
                  <a:pt x="4773" y="6368"/>
                  <a:pt x="4767" y="6368"/>
                </a:cubicBezTo>
                <a:cubicBezTo>
                  <a:pt x="4761" y="6368"/>
                  <a:pt x="4761" y="6368"/>
                  <a:pt x="4755" y="6368"/>
                </a:cubicBezTo>
                <a:cubicBezTo>
                  <a:pt x="4749" y="6368"/>
                  <a:pt x="4743" y="6368"/>
                  <a:pt x="4737" y="6368"/>
                </a:cubicBezTo>
                <a:cubicBezTo>
                  <a:pt x="4737" y="6380"/>
                  <a:pt x="4743" y="6386"/>
                  <a:pt x="4737" y="6392"/>
                </a:cubicBezTo>
                <a:cubicBezTo>
                  <a:pt x="4737" y="6397"/>
                  <a:pt x="4737" y="6403"/>
                  <a:pt x="4737" y="6403"/>
                </a:cubicBezTo>
                <a:cubicBezTo>
                  <a:pt x="4731" y="6409"/>
                  <a:pt x="4731" y="6409"/>
                  <a:pt x="4725" y="6409"/>
                </a:cubicBezTo>
                <a:cubicBezTo>
                  <a:pt x="4720" y="6415"/>
                  <a:pt x="4720" y="6415"/>
                  <a:pt x="4714" y="6421"/>
                </a:cubicBezTo>
                <a:cubicBezTo>
                  <a:pt x="4708" y="6421"/>
                  <a:pt x="4708" y="6421"/>
                  <a:pt x="4702" y="6427"/>
                </a:cubicBezTo>
                <a:cubicBezTo>
                  <a:pt x="4702" y="6433"/>
                  <a:pt x="4702" y="6439"/>
                  <a:pt x="4702" y="6445"/>
                </a:cubicBezTo>
                <a:cubicBezTo>
                  <a:pt x="4702" y="6451"/>
                  <a:pt x="4702" y="6457"/>
                  <a:pt x="4702" y="6463"/>
                </a:cubicBezTo>
                <a:cubicBezTo>
                  <a:pt x="4702" y="6469"/>
                  <a:pt x="4708" y="6469"/>
                  <a:pt x="4714" y="6475"/>
                </a:cubicBezTo>
                <a:cubicBezTo>
                  <a:pt x="4714" y="6480"/>
                  <a:pt x="4720" y="6480"/>
                  <a:pt x="4720" y="6486"/>
                </a:cubicBezTo>
                <a:cubicBezTo>
                  <a:pt x="4720" y="6498"/>
                  <a:pt x="4720" y="6498"/>
                  <a:pt x="4720" y="6498"/>
                </a:cubicBezTo>
                <a:cubicBezTo>
                  <a:pt x="4720" y="6504"/>
                  <a:pt x="4720" y="6510"/>
                  <a:pt x="4720" y="6522"/>
                </a:cubicBezTo>
                <a:cubicBezTo>
                  <a:pt x="4720" y="6528"/>
                  <a:pt x="4720" y="6528"/>
                  <a:pt x="4720" y="6534"/>
                </a:cubicBezTo>
                <a:cubicBezTo>
                  <a:pt x="4720" y="6540"/>
                  <a:pt x="4725" y="6540"/>
                  <a:pt x="4725" y="6546"/>
                </a:cubicBezTo>
                <a:cubicBezTo>
                  <a:pt x="4731" y="6546"/>
                  <a:pt x="4737" y="6546"/>
                  <a:pt x="4737" y="6552"/>
                </a:cubicBezTo>
                <a:cubicBezTo>
                  <a:pt x="4743" y="6552"/>
                  <a:pt x="4749" y="6552"/>
                  <a:pt x="4749" y="6552"/>
                </a:cubicBezTo>
                <a:cubicBezTo>
                  <a:pt x="4755" y="6552"/>
                  <a:pt x="4761" y="6552"/>
                  <a:pt x="4761" y="6552"/>
                </a:cubicBezTo>
                <a:cubicBezTo>
                  <a:pt x="4767" y="6552"/>
                  <a:pt x="4767" y="6552"/>
                  <a:pt x="4773" y="6558"/>
                </a:cubicBezTo>
                <a:cubicBezTo>
                  <a:pt x="4779" y="6558"/>
                  <a:pt x="4785" y="6558"/>
                  <a:pt x="4785" y="6563"/>
                </a:cubicBezTo>
                <a:cubicBezTo>
                  <a:pt x="4791" y="6563"/>
                  <a:pt x="4791" y="6569"/>
                  <a:pt x="4797" y="6575"/>
                </a:cubicBezTo>
                <a:lnTo>
                  <a:pt x="4802" y="6581"/>
                </a:lnTo>
                <a:cubicBezTo>
                  <a:pt x="4802" y="6587"/>
                  <a:pt x="4808" y="6593"/>
                  <a:pt x="4808" y="6599"/>
                </a:cubicBezTo>
                <a:cubicBezTo>
                  <a:pt x="4814" y="6599"/>
                  <a:pt x="4814" y="6605"/>
                  <a:pt x="4814" y="6611"/>
                </a:cubicBezTo>
                <a:cubicBezTo>
                  <a:pt x="4820" y="6611"/>
                  <a:pt x="4826" y="6611"/>
                  <a:pt x="4826" y="6617"/>
                </a:cubicBezTo>
                <a:cubicBezTo>
                  <a:pt x="4832" y="6623"/>
                  <a:pt x="4832" y="6623"/>
                  <a:pt x="4832" y="6629"/>
                </a:cubicBezTo>
                <a:cubicBezTo>
                  <a:pt x="4838" y="6635"/>
                  <a:pt x="4832" y="6647"/>
                  <a:pt x="4832" y="6652"/>
                </a:cubicBezTo>
                <a:cubicBezTo>
                  <a:pt x="4832" y="6658"/>
                  <a:pt x="4838" y="6658"/>
                  <a:pt x="4838" y="6664"/>
                </a:cubicBezTo>
                <a:cubicBezTo>
                  <a:pt x="4838" y="6670"/>
                  <a:pt x="4838" y="6670"/>
                  <a:pt x="4838" y="6676"/>
                </a:cubicBezTo>
                <a:cubicBezTo>
                  <a:pt x="4844" y="6682"/>
                  <a:pt x="4850" y="6682"/>
                  <a:pt x="4850" y="6682"/>
                </a:cubicBezTo>
                <a:cubicBezTo>
                  <a:pt x="4856" y="6688"/>
                  <a:pt x="4856" y="6694"/>
                  <a:pt x="4862" y="6694"/>
                </a:cubicBezTo>
                <a:cubicBezTo>
                  <a:pt x="4862" y="6700"/>
                  <a:pt x="4868" y="6700"/>
                  <a:pt x="4874" y="6706"/>
                </a:cubicBezTo>
                <a:cubicBezTo>
                  <a:pt x="4874" y="6712"/>
                  <a:pt x="4874" y="6718"/>
                  <a:pt x="4874" y="6730"/>
                </a:cubicBezTo>
                <a:cubicBezTo>
                  <a:pt x="4874" y="6753"/>
                  <a:pt x="4874" y="6753"/>
                  <a:pt x="4874" y="6753"/>
                </a:cubicBezTo>
                <a:cubicBezTo>
                  <a:pt x="4874" y="6759"/>
                  <a:pt x="4880" y="6765"/>
                  <a:pt x="4880" y="6765"/>
                </a:cubicBezTo>
                <a:cubicBezTo>
                  <a:pt x="4886" y="6771"/>
                  <a:pt x="4886" y="6777"/>
                  <a:pt x="4886" y="6777"/>
                </a:cubicBezTo>
                <a:cubicBezTo>
                  <a:pt x="4891" y="6783"/>
                  <a:pt x="4897" y="6783"/>
                  <a:pt x="4897" y="6789"/>
                </a:cubicBezTo>
                <a:cubicBezTo>
                  <a:pt x="4909" y="6795"/>
                  <a:pt x="4915" y="6807"/>
                  <a:pt x="4915" y="6818"/>
                </a:cubicBezTo>
                <a:cubicBezTo>
                  <a:pt x="4915" y="6836"/>
                  <a:pt x="4909" y="6848"/>
                  <a:pt x="4915" y="6860"/>
                </a:cubicBezTo>
                <a:cubicBezTo>
                  <a:pt x="4915" y="6860"/>
                  <a:pt x="4921" y="6866"/>
                  <a:pt x="4921" y="6872"/>
                </a:cubicBezTo>
                <a:cubicBezTo>
                  <a:pt x="4927" y="6872"/>
                  <a:pt x="4933" y="6872"/>
                  <a:pt x="4933" y="6878"/>
                </a:cubicBezTo>
                <a:cubicBezTo>
                  <a:pt x="4939" y="6878"/>
                  <a:pt x="4939" y="6884"/>
                  <a:pt x="4939" y="6884"/>
                </a:cubicBezTo>
                <a:cubicBezTo>
                  <a:pt x="4945" y="6890"/>
                  <a:pt x="4945" y="6890"/>
                  <a:pt x="4951" y="6890"/>
                </a:cubicBezTo>
                <a:cubicBezTo>
                  <a:pt x="4957" y="6896"/>
                  <a:pt x="4957" y="6896"/>
                  <a:pt x="4963" y="6901"/>
                </a:cubicBezTo>
                <a:cubicBezTo>
                  <a:pt x="4969" y="6901"/>
                  <a:pt x="4969" y="6901"/>
                  <a:pt x="4974" y="6906"/>
                </a:cubicBezTo>
                <a:cubicBezTo>
                  <a:pt x="4974" y="6906"/>
                  <a:pt x="4980" y="6912"/>
                  <a:pt x="4980" y="6918"/>
                </a:cubicBezTo>
                <a:cubicBezTo>
                  <a:pt x="4980" y="6918"/>
                  <a:pt x="4980" y="6924"/>
                  <a:pt x="4980" y="6930"/>
                </a:cubicBezTo>
                <a:cubicBezTo>
                  <a:pt x="4980" y="6942"/>
                  <a:pt x="4980" y="6948"/>
                  <a:pt x="4980" y="6960"/>
                </a:cubicBezTo>
                <a:cubicBezTo>
                  <a:pt x="4980" y="6960"/>
                  <a:pt x="4980" y="6966"/>
                  <a:pt x="4980" y="6972"/>
                </a:cubicBezTo>
                <a:cubicBezTo>
                  <a:pt x="4980" y="6978"/>
                  <a:pt x="4980" y="6978"/>
                  <a:pt x="4980" y="6984"/>
                </a:cubicBezTo>
                <a:cubicBezTo>
                  <a:pt x="4986" y="6989"/>
                  <a:pt x="4992" y="6989"/>
                  <a:pt x="4992" y="6989"/>
                </a:cubicBezTo>
                <a:cubicBezTo>
                  <a:pt x="4998" y="7001"/>
                  <a:pt x="4998" y="7007"/>
                  <a:pt x="5004" y="7013"/>
                </a:cubicBezTo>
                <a:cubicBezTo>
                  <a:pt x="5010" y="7019"/>
                  <a:pt x="5010" y="7019"/>
                  <a:pt x="5010" y="7025"/>
                </a:cubicBezTo>
                <a:cubicBezTo>
                  <a:pt x="5016" y="7031"/>
                  <a:pt x="5016" y="7031"/>
                  <a:pt x="5022" y="7037"/>
                </a:cubicBezTo>
                <a:cubicBezTo>
                  <a:pt x="5028" y="7037"/>
                  <a:pt x="5028" y="7037"/>
                  <a:pt x="5034" y="7037"/>
                </a:cubicBezTo>
                <a:cubicBezTo>
                  <a:pt x="5040" y="7043"/>
                  <a:pt x="5046" y="7043"/>
                  <a:pt x="5046" y="7049"/>
                </a:cubicBezTo>
                <a:cubicBezTo>
                  <a:pt x="5052" y="7049"/>
                  <a:pt x="5052" y="7055"/>
                  <a:pt x="5057" y="7055"/>
                </a:cubicBezTo>
                <a:cubicBezTo>
                  <a:pt x="5063" y="7055"/>
                  <a:pt x="5069" y="7061"/>
                  <a:pt x="5069" y="7061"/>
                </a:cubicBezTo>
                <a:cubicBezTo>
                  <a:pt x="5081" y="7061"/>
                  <a:pt x="5087" y="7061"/>
                  <a:pt x="5093" y="7061"/>
                </a:cubicBezTo>
                <a:cubicBezTo>
                  <a:pt x="5099" y="7061"/>
                  <a:pt x="5099" y="7066"/>
                  <a:pt x="5105" y="7066"/>
                </a:cubicBezTo>
                <a:cubicBezTo>
                  <a:pt x="5111" y="7072"/>
                  <a:pt x="5111" y="7078"/>
                  <a:pt x="5117" y="7078"/>
                </a:cubicBezTo>
                <a:cubicBezTo>
                  <a:pt x="5123" y="7084"/>
                  <a:pt x="5123" y="7090"/>
                  <a:pt x="5123" y="7090"/>
                </a:cubicBezTo>
                <a:cubicBezTo>
                  <a:pt x="5129" y="7096"/>
                  <a:pt x="5135" y="7096"/>
                  <a:pt x="5135" y="7096"/>
                </a:cubicBezTo>
                <a:cubicBezTo>
                  <a:pt x="5140" y="7102"/>
                  <a:pt x="5146" y="7102"/>
                  <a:pt x="5146" y="7108"/>
                </a:cubicBezTo>
                <a:cubicBezTo>
                  <a:pt x="5158" y="7114"/>
                  <a:pt x="5158" y="7120"/>
                  <a:pt x="5170" y="7120"/>
                </a:cubicBezTo>
                <a:cubicBezTo>
                  <a:pt x="5176" y="7126"/>
                  <a:pt x="5188" y="7126"/>
                  <a:pt x="5194" y="7132"/>
                </a:cubicBezTo>
                <a:cubicBezTo>
                  <a:pt x="5200" y="7132"/>
                  <a:pt x="5200" y="7138"/>
                  <a:pt x="5206" y="7138"/>
                </a:cubicBezTo>
                <a:cubicBezTo>
                  <a:pt x="5218" y="7144"/>
                  <a:pt x="5224" y="7144"/>
                  <a:pt x="5229" y="7155"/>
                </a:cubicBezTo>
                <a:cubicBezTo>
                  <a:pt x="5235" y="7155"/>
                  <a:pt x="5235" y="7161"/>
                  <a:pt x="5235" y="7167"/>
                </a:cubicBezTo>
                <a:cubicBezTo>
                  <a:pt x="5241" y="7173"/>
                  <a:pt x="5247" y="7173"/>
                  <a:pt x="5247" y="7179"/>
                </a:cubicBezTo>
                <a:cubicBezTo>
                  <a:pt x="5253" y="7185"/>
                  <a:pt x="5259" y="7191"/>
                  <a:pt x="5265" y="7197"/>
                </a:cubicBezTo>
                <a:cubicBezTo>
                  <a:pt x="5271" y="7203"/>
                  <a:pt x="5271" y="7209"/>
                  <a:pt x="5277" y="7209"/>
                </a:cubicBezTo>
                <a:cubicBezTo>
                  <a:pt x="5283" y="7209"/>
                  <a:pt x="5283" y="7209"/>
                  <a:pt x="5289" y="7209"/>
                </a:cubicBezTo>
                <a:cubicBezTo>
                  <a:pt x="5295" y="7209"/>
                  <a:pt x="5301" y="7209"/>
                  <a:pt x="5312" y="7209"/>
                </a:cubicBezTo>
                <a:cubicBezTo>
                  <a:pt x="5312" y="7327"/>
                  <a:pt x="5312" y="7327"/>
                  <a:pt x="5312" y="7327"/>
                </a:cubicBezTo>
                <a:cubicBezTo>
                  <a:pt x="5312" y="7339"/>
                  <a:pt x="5306" y="7345"/>
                  <a:pt x="5306" y="7351"/>
                </a:cubicBezTo>
                <a:cubicBezTo>
                  <a:pt x="5306" y="7363"/>
                  <a:pt x="5306" y="7363"/>
                  <a:pt x="5306" y="7369"/>
                </a:cubicBezTo>
                <a:cubicBezTo>
                  <a:pt x="5306" y="7375"/>
                  <a:pt x="5306" y="7375"/>
                  <a:pt x="5306" y="7375"/>
                </a:cubicBezTo>
                <a:cubicBezTo>
                  <a:pt x="5306" y="7387"/>
                  <a:pt x="5306" y="7387"/>
                  <a:pt x="5306" y="7387"/>
                </a:cubicBezTo>
                <a:cubicBezTo>
                  <a:pt x="5306" y="7398"/>
                  <a:pt x="5312" y="7405"/>
                  <a:pt x="5312" y="7416"/>
                </a:cubicBezTo>
                <a:cubicBezTo>
                  <a:pt x="5312" y="7422"/>
                  <a:pt x="5312" y="7422"/>
                  <a:pt x="5312" y="7422"/>
                </a:cubicBezTo>
                <a:cubicBezTo>
                  <a:pt x="5312" y="7428"/>
                  <a:pt x="5306" y="7428"/>
                  <a:pt x="5306" y="7434"/>
                </a:cubicBezTo>
                <a:cubicBezTo>
                  <a:pt x="5306" y="7440"/>
                  <a:pt x="5306" y="7440"/>
                  <a:pt x="5306" y="7446"/>
                </a:cubicBezTo>
                <a:cubicBezTo>
                  <a:pt x="5306" y="7452"/>
                  <a:pt x="5301" y="7452"/>
                  <a:pt x="5301" y="7458"/>
                </a:cubicBezTo>
                <a:cubicBezTo>
                  <a:pt x="5301" y="7464"/>
                  <a:pt x="5301" y="7470"/>
                  <a:pt x="5301" y="7476"/>
                </a:cubicBezTo>
                <a:cubicBezTo>
                  <a:pt x="5301" y="7476"/>
                  <a:pt x="5301" y="7476"/>
                  <a:pt x="5301" y="7482"/>
                </a:cubicBezTo>
                <a:cubicBezTo>
                  <a:pt x="5301" y="7493"/>
                  <a:pt x="5301" y="7493"/>
                  <a:pt x="5301" y="7493"/>
                </a:cubicBezTo>
                <a:cubicBezTo>
                  <a:pt x="5301" y="7499"/>
                  <a:pt x="5306" y="7499"/>
                  <a:pt x="5306" y="7505"/>
                </a:cubicBezTo>
                <a:cubicBezTo>
                  <a:pt x="5306" y="7511"/>
                  <a:pt x="5306" y="7517"/>
                  <a:pt x="5306" y="7523"/>
                </a:cubicBezTo>
                <a:cubicBezTo>
                  <a:pt x="5306" y="7529"/>
                  <a:pt x="5306" y="7529"/>
                  <a:pt x="5306" y="7529"/>
                </a:cubicBezTo>
                <a:cubicBezTo>
                  <a:pt x="5306" y="7541"/>
                  <a:pt x="5306" y="7541"/>
                  <a:pt x="5306" y="7541"/>
                </a:cubicBezTo>
                <a:cubicBezTo>
                  <a:pt x="5306" y="7547"/>
                  <a:pt x="5295" y="7547"/>
                  <a:pt x="5295" y="7553"/>
                </a:cubicBezTo>
                <a:cubicBezTo>
                  <a:pt x="5295" y="7564"/>
                  <a:pt x="5295" y="7571"/>
                  <a:pt x="5295" y="7576"/>
                </a:cubicBezTo>
                <a:cubicBezTo>
                  <a:pt x="5301" y="7582"/>
                  <a:pt x="5306" y="7588"/>
                  <a:pt x="5306" y="7594"/>
                </a:cubicBezTo>
                <a:cubicBezTo>
                  <a:pt x="5306" y="7606"/>
                  <a:pt x="5306" y="7606"/>
                  <a:pt x="5306" y="7606"/>
                </a:cubicBezTo>
                <a:cubicBezTo>
                  <a:pt x="5306" y="7618"/>
                  <a:pt x="5306" y="7618"/>
                  <a:pt x="5306" y="7618"/>
                </a:cubicBezTo>
                <a:cubicBezTo>
                  <a:pt x="5306" y="7618"/>
                  <a:pt x="5301" y="7624"/>
                  <a:pt x="5301" y="7630"/>
                </a:cubicBezTo>
                <a:cubicBezTo>
                  <a:pt x="5301" y="7630"/>
                  <a:pt x="5301" y="7636"/>
                  <a:pt x="5301" y="7642"/>
                </a:cubicBezTo>
                <a:cubicBezTo>
                  <a:pt x="5301" y="7642"/>
                  <a:pt x="5295" y="7648"/>
                  <a:pt x="5295" y="7653"/>
                </a:cubicBezTo>
                <a:cubicBezTo>
                  <a:pt x="5295" y="7653"/>
                  <a:pt x="5295" y="7659"/>
                  <a:pt x="5289" y="7659"/>
                </a:cubicBezTo>
                <a:cubicBezTo>
                  <a:pt x="5289" y="7665"/>
                  <a:pt x="5289" y="7671"/>
                  <a:pt x="5283" y="7677"/>
                </a:cubicBezTo>
                <a:cubicBezTo>
                  <a:pt x="5283" y="7689"/>
                  <a:pt x="5277" y="7695"/>
                  <a:pt x="5271" y="7707"/>
                </a:cubicBezTo>
                <a:cubicBezTo>
                  <a:pt x="5271" y="7707"/>
                  <a:pt x="5265" y="7713"/>
                  <a:pt x="5265" y="7719"/>
                </a:cubicBezTo>
                <a:cubicBezTo>
                  <a:pt x="5265" y="7725"/>
                  <a:pt x="5265" y="7730"/>
                  <a:pt x="5265" y="7742"/>
                </a:cubicBezTo>
                <a:cubicBezTo>
                  <a:pt x="5265" y="7742"/>
                  <a:pt x="5265" y="7742"/>
                  <a:pt x="5265" y="7748"/>
                </a:cubicBezTo>
                <a:cubicBezTo>
                  <a:pt x="5265" y="7760"/>
                  <a:pt x="5265" y="7766"/>
                  <a:pt x="5265" y="7778"/>
                </a:cubicBezTo>
                <a:cubicBezTo>
                  <a:pt x="5265" y="7778"/>
                  <a:pt x="5265" y="7784"/>
                  <a:pt x="5265" y="7790"/>
                </a:cubicBezTo>
                <a:cubicBezTo>
                  <a:pt x="5265" y="7790"/>
                  <a:pt x="5265" y="7796"/>
                  <a:pt x="5265" y="7802"/>
                </a:cubicBezTo>
                <a:cubicBezTo>
                  <a:pt x="5265" y="7808"/>
                  <a:pt x="5265" y="7808"/>
                  <a:pt x="5265" y="7814"/>
                </a:cubicBezTo>
                <a:cubicBezTo>
                  <a:pt x="5265" y="7819"/>
                  <a:pt x="5265" y="7825"/>
                  <a:pt x="5265" y="7825"/>
                </a:cubicBezTo>
                <a:cubicBezTo>
                  <a:pt x="5265" y="7831"/>
                  <a:pt x="5259" y="7837"/>
                  <a:pt x="5259" y="7843"/>
                </a:cubicBezTo>
                <a:cubicBezTo>
                  <a:pt x="5253" y="7843"/>
                  <a:pt x="5253" y="7849"/>
                  <a:pt x="5253" y="7855"/>
                </a:cubicBezTo>
                <a:cubicBezTo>
                  <a:pt x="5253" y="7861"/>
                  <a:pt x="5247" y="7861"/>
                  <a:pt x="5247" y="7867"/>
                </a:cubicBezTo>
                <a:cubicBezTo>
                  <a:pt x="5241" y="7873"/>
                  <a:pt x="5235" y="7873"/>
                  <a:pt x="5235" y="7879"/>
                </a:cubicBezTo>
                <a:cubicBezTo>
                  <a:pt x="5224" y="7891"/>
                  <a:pt x="5218" y="7896"/>
                  <a:pt x="5218" y="7914"/>
                </a:cubicBezTo>
                <a:cubicBezTo>
                  <a:pt x="5218" y="7920"/>
                  <a:pt x="5218" y="7920"/>
                  <a:pt x="5218" y="7920"/>
                </a:cubicBezTo>
                <a:cubicBezTo>
                  <a:pt x="5218" y="7920"/>
                  <a:pt x="5218" y="7926"/>
                  <a:pt x="5218" y="7932"/>
                </a:cubicBezTo>
                <a:cubicBezTo>
                  <a:pt x="5218" y="7932"/>
                  <a:pt x="5218" y="7938"/>
                  <a:pt x="5218" y="7944"/>
                </a:cubicBezTo>
                <a:cubicBezTo>
                  <a:pt x="5224" y="7944"/>
                  <a:pt x="5224" y="7950"/>
                  <a:pt x="5224" y="7956"/>
                </a:cubicBezTo>
                <a:cubicBezTo>
                  <a:pt x="5229" y="7956"/>
                  <a:pt x="5229" y="7962"/>
                  <a:pt x="5235" y="7962"/>
                </a:cubicBezTo>
                <a:cubicBezTo>
                  <a:pt x="5241" y="7980"/>
                  <a:pt x="5247" y="7991"/>
                  <a:pt x="5247" y="8009"/>
                </a:cubicBezTo>
                <a:cubicBezTo>
                  <a:pt x="5247" y="8027"/>
                  <a:pt x="5241" y="8039"/>
                  <a:pt x="5241" y="8057"/>
                </a:cubicBezTo>
                <a:cubicBezTo>
                  <a:pt x="5241" y="8057"/>
                  <a:pt x="5235" y="8062"/>
                  <a:pt x="5235" y="8069"/>
                </a:cubicBezTo>
                <a:cubicBezTo>
                  <a:pt x="5235" y="8080"/>
                  <a:pt x="5235" y="8086"/>
                  <a:pt x="5235" y="8104"/>
                </a:cubicBezTo>
                <a:cubicBezTo>
                  <a:pt x="5235" y="8110"/>
                  <a:pt x="5229" y="8116"/>
                  <a:pt x="5229" y="8128"/>
                </a:cubicBezTo>
                <a:cubicBezTo>
                  <a:pt x="5229" y="8134"/>
                  <a:pt x="5229" y="8134"/>
                  <a:pt x="5224" y="8140"/>
                </a:cubicBezTo>
                <a:cubicBezTo>
                  <a:pt x="5224" y="8146"/>
                  <a:pt x="5218" y="8146"/>
                  <a:pt x="5212" y="8151"/>
                </a:cubicBezTo>
                <a:cubicBezTo>
                  <a:pt x="5212" y="8157"/>
                  <a:pt x="5218" y="8157"/>
                  <a:pt x="5212" y="8163"/>
                </a:cubicBezTo>
                <a:cubicBezTo>
                  <a:pt x="5212" y="8169"/>
                  <a:pt x="5212" y="8169"/>
                  <a:pt x="5206" y="8175"/>
                </a:cubicBezTo>
                <a:cubicBezTo>
                  <a:pt x="5206" y="8181"/>
                  <a:pt x="5200" y="8181"/>
                  <a:pt x="5200" y="8187"/>
                </a:cubicBezTo>
                <a:cubicBezTo>
                  <a:pt x="5194" y="8193"/>
                  <a:pt x="5194" y="8193"/>
                  <a:pt x="5188" y="8199"/>
                </a:cubicBezTo>
                <a:lnTo>
                  <a:pt x="5182" y="8205"/>
                </a:lnTo>
                <a:cubicBezTo>
                  <a:pt x="5182" y="8229"/>
                  <a:pt x="5182" y="8229"/>
                  <a:pt x="5182" y="8229"/>
                </a:cubicBezTo>
                <a:cubicBezTo>
                  <a:pt x="5182" y="8235"/>
                  <a:pt x="5182" y="8240"/>
                  <a:pt x="5182" y="8246"/>
                </a:cubicBezTo>
                <a:cubicBezTo>
                  <a:pt x="5182" y="8252"/>
                  <a:pt x="5182" y="8252"/>
                  <a:pt x="5182" y="8264"/>
                </a:cubicBezTo>
                <a:lnTo>
                  <a:pt x="5182" y="8270"/>
                </a:lnTo>
                <a:cubicBezTo>
                  <a:pt x="5182" y="8276"/>
                  <a:pt x="5182" y="8276"/>
                  <a:pt x="5182" y="8282"/>
                </a:cubicBezTo>
                <a:cubicBezTo>
                  <a:pt x="5182" y="8288"/>
                  <a:pt x="5176" y="8288"/>
                  <a:pt x="5176" y="8294"/>
                </a:cubicBezTo>
                <a:cubicBezTo>
                  <a:pt x="5170" y="8300"/>
                  <a:pt x="5170" y="8300"/>
                  <a:pt x="5170" y="8306"/>
                </a:cubicBezTo>
                <a:cubicBezTo>
                  <a:pt x="5164" y="8312"/>
                  <a:pt x="5158" y="8312"/>
                  <a:pt x="5158" y="8317"/>
                </a:cubicBezTo>
                <a:cubicBezTo>
                  <a:pt x="5152" y="8323"/>
                  <a:pt x="5152" y="8323"/>
                  <a:pt x="5152" y="8329"/>
                </a:cubicBezTo>
                <a:cubicBezTo>
                  <a:pt x="5152" y="8335"/>
                  <a:pt x="5140" y="8341"/>
                  <a:pt x="5135" y="8347"/>
                </a:cubicBezTo>
                <a:cubicBezTo>
                  <a:pt x="5135" y="8347"/>
                  <a:pt x="5129" y="8347"/>
                  <a:pt x="5123" y="8353"/>
                </a:cubicBezTo>
                <a:cubicBezTo>
                  <a:pt x="5123" y="8359"/>
                  <a:pt x="5123" y="8359"/>
                  <a:pt x="5117" y="8365"/>
                </a:cubicBezTo>
                <a:cubicBezTo>
                  <a:pt x="5117" y="8365"/>
                  <a:pt x="5117" y="8371"/>
                  <a:pt x="5117" y="8377"/>
                </a:cubicBezTo>
                <a:cubicBezTo>
                  <a:pt x="5117" y="8383"/>
                  <a:pt x="5129" y="8383"/>
                  <a:pt x="5129" y="8389"/>
                </a:cubicBezTo>
                <a:cubicBezTo>
                  <a:pt x="5129" y="8389"/>
                  <a:pt x="5129" y="8395"/>
                  <a:pt x="5129" y="8401"/>
                </a:cubicBezTo>
                <a:cubicBezTo>
                  <a:pt x="5129" y="8406"/>
                  <a:pt x="5135" y="8412"/>
                  <a:pt x="5135" y="8424"/>
                </a:cubicBezTo>
                <a:lnTo>
                  <a:pt x="5135" y="8430"/>
                </a:lnTo>
                <a:cubicBezTo>
                  <a:pt x="5135" y="8436"/>
                  <a:pt x="5140" y="8442"/>
                  <a:pt x="5140" y="8442"/>
                </a:cubicBezTo>
                <a:cubicBezTo>
                  <a:pt x="5140" y="8454"/>
                  <a:pt x="5140" y="8460"/>
                  <a:pt x="5140" y="8466"/>
                </a:cubicBezTo>
                <a:cubicBezTo>
                  <a:pt x="5140" y="8489"/>
                  <a:pt x="5140" y="8501"/>
                  <a:pt x="5129" y="8513"/>
                </a:cubicBezTo>
                <a:cubicBezTo>
                  <a:pt x="5129" y="8519"/>
                  <a:pt x="5123" y="8525"/>
                  <a:pt x="5123" y="8525"/>
                </a:cubicBezTo>
                <a:cubicBezTo>
                  <a:pt x="5117" y="8531"/>
                  <a:pt x="5111" y="8531"/>
                  <a:pt x="5111" y="8537"/>
                </a:cubicBezTo>
                <a:cubicBezTo>
                  <a:pt x="5105" y="8543"/>
                  <a:pt x="5111" y="8549"/>
                  <a:pt x="5111" y="8561"/>
                </a:cubicBezTo>
                <a:cubicBezTo>
                  <a:pt x="5111" y="8561"/>
                  <a:pt x="5105" y="8567"/>
                  <a:pt x="5111" y="8572"/>
                </a:cubicBezTo>
                <a:lnTo>
                  <a:pt x="5117" y="8578"/>
                </a:lnTo>
                <a:cubicBezTo>
                  <a:pt x="5123" y="8590"/>
                  <a:pt x="5123" y="8590"/>
                  <a:pt x="5123" y="8590"/>
                </a:cubicBezTo>
                <a:cubicBezTo>
                  <a:pt x="5129" y="8602"/>
                  <a:pt x="5135" y="8608"/>
                  <a:pt x="5135" y="8614"/>
                </a:cubicBezTo>
                <a:cubicBezTo>
                  <a:pt x="5135" y="8620"/>
                  <a:pt x="5129" y="8620"/>
                  <a:pt x="5129" y="8626"/>
                </a:cubicBezTo>
                <a:cubicBezTo>
                  <a:pt x="5123" y="8626"/>
                  <a:pt x="5117" y="8626"/>
                  <a:pt x="5111" y="8632"/>
                </a:cubicBezTo>
                <a:cubicBezTo>
                  <a:pt x="5105" y="8632"/>
                  <a:pt x="5099" y="8632"/>
                  <a:pt x="5099" y="8638"/>
                </a:cubicBezTo>
                <a:cubicBezTo>
                  <a:pt x="5093" y="8644"/>
                  <a:pt x="5093" y="8644"/>
                  <a:pt x="5093" y="8650"/>
                </a:cubicBezTo>
                <a:cubicBezTo>
                  <a:pt x="5093" y="8655"/>
                  <a:pt x="5093" y="8655"/>
                  <a:pt x="5093" y="8661"/>
                </a:cubicBezTo>
                <a:cubicBezTo>
                  <a:pt x="5087" y="8667"/>
                  <a:pt x="5081" y="8667"/>
                  <a:pt x="5081" y="8673"/>
                </a:cubicBezTo>
                <a:cubicBezTo>
                  <a:pt x="5081" y="8673"/>
                  <a:pt x="5081" y="8679"/>
                  <a:pt x="5081" y="8685"/>
                </a:cubicBezTo>
                <a:cubicBezTo>
                  <a:pt x="5075" y="8691"/>
                  <a:pt x="5075" y="8697"/>
                  <a:pt x="5075" y="8703"/>
                </a:cubicBezTo>
                <a:cubicBezTo>
                  <a:pt x="5075" y="8709"/>
                  <a:pt x="5075" y="8715"/>
                  <a:pt x="5081" y="8721"/>
                </a:cubicBezTo>
                <a:cubicBezTo>
                  <a:pt x="5087" y="8721"/>
                  <a:pt x="5093" y="8721"/>
                  <a:pt x="5093" y="8727"/>
                </a:cubicBezTo>
                <a:cubicBezTo>
                  <a:pt x="5099" y="8727"/>
                  <a:pt x="5099" y="8733"/>
                  <a:pt x="5105" y="8733"/>
                </a:cubicBezTo>
                <a:cubicBezTo>
                  <a:pt x="5140" y="8733"/>
                  <a:pt x="5140" y="8733"/>
                  <a:pt x="5140" y="8733"/>
                </a:cubicBezTo>
                <a:cubicBezTo>
                  <a:pt x="5152" y="8632"/>
                  <a:pt x="5152" y="8632"/>
                  <a:pt x="5152" y="8632"/>
                </a:cubicBezTo>
                <a:cubicBezTo>
                  <a:pt x="5194" y="8632"/>
                  <a:pt x="5194" y="8632"/>
                  <a:pt x="5194" y="8632"/>
                </a:cubicBezTo>
                <a:cubicBezTo>
                  <a:pt x="5194" y="8661"/>
                  <a:pt x="5194" y="8661"/>
                  <a:pt x="5194" y="8661"/>
                </a:cubicBezTo>
                <a:cubicBezTo>
                  <a:pt x="5188" y="8667"/>
                  <a:pt x="5188" y="8673"/>
                  <a:pt x="5188" y="8673"/>
                </a:cubicBezTo>
                <a:cubicBezTo>
                  <a:pt x="5182" y="8679"/>
                  <a:pt x="5176" y="8679"/>
                  <a:pt x="5176" y="8679"/>
                </a:cubicBezTo>
                <a:cubicBezTo>
                  <a:pt x="5170" y="8685"/>
                  <a:pt x="5170" y="8691"/>
                  <a:pt x="5164" y="8691"/>
                </a:cubicBezTo>
                <a:cubicBezTo>
                  <a:pt x="5164" y="8750"/>
                  <a:pt x="5164" y="8750"/>
                  <a:pt x="5164" y="8750"/>
                </a:cubicBezTo>
                <a:cubicBezTo>
                  <a:pt x="5164" y="8756"/>
                  <a:pt x="5158" y="8762"/>
                  <a:pt x="5158" y="8762"/>
                </a:cubicBezTo>
                <a:cubicBezTo>
                  <a:pt x="5152" y="8768"/>
                  <a:pt x="5146" y="8768"/>
                  <a:pt x="5146" y="8774"/>
                </a:cubicBezTo>
                <a:cubicBezTo>
                  <a:pt x="5140" y="8774"/>
                  <a:pt x="5140" y="8780"/>
                  <a:pt x="5140" y="8786"/>
                </a:cubicBezTo>
                <a:cubicBezTo>
                  <a:pt x="5140" y="8786"/>
                  <a:pt x="5140" y="8792"/>
                  <a:pt x="5140" y="8798"/>
                </a:cubicBezTo>
                <a:cubicBezTo>
                  <a:pt x="5140" y="8810"/>
                  <a:pt x="5146" y="8816"/>
                  <a:pt x="5146" y="8833"/>
                </a:cubicBezTo>
                <a:cubicBezTo>
                  <a:pt x="5146" y="8845"/>
                  <a:pt x="5146" y="8851"/>
                  <a:pt x="5146" y="8869"/>
                </a:cubicBezTo>
                <a:cubicBezTo>
                  <a:pt x="5146" y="8869"/>
                  <a:pt x="5140" y="8875"/>
                  <a:pt x="5140" y="8881"/>
                </a:cubicBezTo>
                <a:cubicBezTo>
                  <a:pt x="5129" y="8869"/>
                  <a:pt x="5129" y="8869"/>
                  <a:pt x="5129" y="8869"/>
                </a:cubicBezTo>
                <a:cubicBezTo>
                  <a:pt x="5123" y="8869"/>
                  <a:pt x="5123" y="8863"/>
                  <a:pt x="5117" y="8857"/>
                </a:cubicBezTo>
                <a:lnTo>
                  <a:pt x="5111" y="8857"/>
                </a:lnTo>
                <a:cubicBezTo>
                  <a:pt x="5105" y="8851"/>
                  <a:pt x="5111" y="8845"/>
                  <a:pt x="5111" y="8845"/>
                </a:cubicBezTo>
                <a:cubicBezTo>
                  <a:pt x="5111" y="8833"/>
                  <a:pt x="5111" y="8833"/>
                  <a:pt x="5111" y="8833"/>
                </a:cubicBezTo>
                <a:cubicBezTo>
                  <a:pt x="5111" y="8821"/>
                  <a:pt x="5105" y="8816"/>
                  <a:pt x="5105" y="8810"/>
                </a:cubicBezTo>
                <a:lnTo>
                  <a:pt x="5105" y="8816"/>
                </a:lnTo>
                <a:cubicBezTo>
                  <a:pt x="5099" y="8816"/>
                  <a:pt x="5093" y="8816"/>
                  <a:pt x="5087" y="8816"/>
                </a:cubicBezTo>
                <a:cubicBezTo>
                  <a:pt x="5087" y="8851"/>
                  <a:pt x="5087" y="8851"/>
                  <a:pt x="5087" y="8851"/>
                </a:cubicBezTo>
                <a:cubicBezTo>
                  <a:pt x="5093" y="8851"/>
                  <a:pt x="5099" y="8851"/>
                  <a:pt x="5099" y="8851"/>
                </a:cubicBezTo>
                <a:cubicBezTo>
                  <a:pt x="5105" y="8857"/>
                  <a:pt x="5105" y="8863"/>
                  <a:pt x="5105" y="8863"/>
                </a:cubicBezTo>
                <a:cubicBezTo>
                  <a:pt x="5111" y="8869"/>
                  <a:pt x="5117" y="8869"/>
                  <a:pt x="5117" y="8875"/>
                </a:cubicBezTo>
                <a:cubicBezTo>
                  <a:pt x="5117" y="8875"/>
                  <a:pt x="5123" y="8881"/>
                  <a:pt x="5123" y="8887"/>
                </a:cubicBezTo>
                <a:lnTo>
                  <a:pt x="5123" y="8893"/>
                </a:lnTo>
                <a:cubicBezTo>
                  <a:pt x="5123" y="8899"/>
                  <a:pt x="5123" y="8905"/>
                  <a:pt x="5123" y="8905"/>
                </a:cubicBezTo>
                <a:cubicBezTo>
                  <a:pt x="5129" y="8916"/>
                  <a:pt x="5123" y="8922"/>
                  <a:pt x="5123" y="8928"/>
                </a:cubicBezTo>
                <a:lnTo>
                  <a:pt x="5117" y="8922"/>
                </a:lnTo>
                <a:close/>
                <a:moveTo>
                  <a:pt x="5259" y="5241"/>
                </a:moveTo>
                <a:lnTo>
                  <a:pt x="5259" y="5241"/>
                </a:lnTo>
                <a:cubicBezTo>
                  <a:pt x="5271" y="5235"/>
                  <a:pt x="5271" y="5224"/>
                  <a:pt x="5283" y="5218"/>
                </a:cubicBezTo>
                <a:cubicBezTo>
                  <a:pt x="5289" y="5218"/>
                  <a:pt x="5301" y="5212"/>
                  <a:pt x="5306" y="5212"/>
                </a:cubicBezTo>
                <a:cubicBezTo>
                  <a:pt x="5312" y="5212"/>
                  <a:pt x="5318" y="5212"/>
                  <a:pt x="5330" y="5212"/>
                </a:cubicBezTo>
                <a:cubicBezTo>
                  <a:pt x="5336" y="5212"/>
                  <a:pt x="5342" y="5218"/>
                  <a:pt x="5348" y="5218"/>
                </a:cubicBezTo>
                <a:cubicBezTo>
                  <a:pt x="5360" y="5218"/>
                  <a:pt x="5366" y="5212"/>
                  <a:pt x="5372" y="5212"/>
                </a:cubicBezTo>
                <a:cubicBezTo>
                  <a:pt x="5390" y="5212"/>
                  <a:pt x="5401" y="5212"/>
                  <a:pt x="5419" y="5212"/>
                </a:cubicBezTo>
                <a:cubicBezTo>
                  <a:pt x="5437" y="5212"/>
                  <a:pt x="5449" y="5206"/>
                  <a:pt x="5467" y="5206"/>
                </a:cubicBezTo>
                <a:cubicBezTo>
                  <a:pt x="5472" y="5206"/>
                  <a:pt x="5479" y="5200"/>
                  <a:pt x="5490" y="5200"/>
                </a:cubicBezTo>
                <a:cubicBezTo>
                  <a:pt x="5496" y="5200"/>
                  <a:pt x="5502" y="5206"/>
                  <a:pt x="5508" y="5206"/>
                </a:cubicBezTo>
                <a:cubicBezTo>
                  <a:pt x="5526" y="5206"/>
                  <a:pt x="5538" y="5212"/>
                  <a:pt x="5556" y="5212"/>
                </a:cubicBezTo>
                <a:cubicBezTo>
                  <a:pt x="5579" y="5212"/>
                  <a:pt x="5579" y="5212"/>
                  <a:pt x="5579" y="5212"/>
                </a:cubicBezTo>
                <a:cubicBezTo>
                  <a:pt x="5591" y="5212"/>
                  <a:pt x="5591" y="5200"/>
                  <a:pt x="5603" y="5200"/>
                </a:cubicBezTo>
                <a:cubicBezTo>
                  <a:pt x="5597" y="5194"/>
                  <a:pt x="5585" y="5194"/>
                  <a:pt x="5579" y="5188"/>
                </a:cubicBezTo>
                <a:cubicBezTo>
                  <a:pt x="5573" y="5176"/>
                  <a:pt x="5579" y="5164"/>
                  <a:pt x="5579" y="5152"/>
                </a:cubicBezTo>
                <a:cubicBezTo>
                  <a:pt x="5550" y="5158"/>
                  <a:pt x="5538" y="5164"/>
                  <a:pt x="5508" y="5164"/>
                </a:cubicBezTo>
                <a:cubicBezTo>
                  <a:pt x="5490" y="5164"/>
                  <a:pt x="5490" y="5164"/>
                  <a:pt x="5490" y="5164"/>
                </a:cubicBezTo>
                <a:cubicBezTo>
                  <a:pt x="5472" y="5164"/>
                  <a:pt x="5467" y="5152"/>
                  <a:pt x="5455" y="5152"/>
                </a:cubicBezTo>
                <a:cubicBezTo>
                  <a:pt x="5443" y="5152"/>
                  <a:pt x="5443" y="5152"/>
                  <a:pt x="5443" y="5152"/>
                </a:cubicBezTo>
                <a:cubicBezTo>
                  <a:pt x="5431" y="5152"/>
                  <a:pt x="5431" y="5170"/>
                  <a:pt x="5419" y="5170"/>
                </a:cubicBezTo>
                <a:cubicBezTo>
                  <a:pt x="5413" y="5170"/>
                  <a:pt x="5407" y="5170"/>
                  <a:pt x="5395" y="5170"/>
                </a:cubicBezTo>
                <a:cubicBezTo>
                  <a:pt x="5390" y="5170"/>
                  <a:pt x="5378" y="5170"/>
                  <a:pt x="5372" y="5170"/>
                </a:cubicBezTo>
                <a:cubicBezTo>
                  <a:pt x="5366" y="5170"/>
                  <a:pt x="5360" y="5158"/>
                  <a:pt x="5348" y="5152"/>
                </a:cubicBezTo>
                <a:cubicBezTo>
                  <a:pt x="5342" y="5152"/>
                  <a:pt x="5336" y="5152"/>
                  <a:pt x="5330" y="5146"/>
                </a:cubicBezTo>
                <a:cubicBezTo>
                  <a:pt x="5318" y="5146"/>
                  <a:pt x="5312" y="5135"/>
                  <a:pt x="5306" y="5129"/>
                </a:cubicBezTo>
                <a:cubicBezTo>
                  <a:pt x="5289" y="5129"/>
                  <a:pt x="5277" y="5129"/>
                  <a:pt x="5259" y="5129"/>
                </a:cubicBezTo>
                <a:cubicBezTo>
                  <a:pt x="5241" y="5129"/>
                  <a:pt x="5229" y="5123"/>
                  <a:pt x="5212" y="5123"/>
                </a:cubicBezTo>
                <a:cubicBezTo>
                  <a:pt x="5194" y="5123"/>
                  <a:pt x="5188" y="5129"/>
                  <a:pt x="5170" y="5129"/>
                </a:cubicBezTo>
                <a:cubicBezTo>
                  <a:pt x="5170" y="5200"/>
                  <a:pt x="5170" y="5200"/>
                  <a:pt x="5170" y="5200"/>
                </a:cubicBezTo>
                <a:cubicBezTo>
                  <a:pt x="5176" y="5206"/>
                  <a:pt x="5182" y="5218"/>
                  <a:pt x="5188" y="5224"/>
                </a:cubicBezTo>
                <a:cubicBezTo>
                  <a:pt x="5200" y="5230"/>
                  <a:pt x="5206" y="5235"/>
                  <a:pt x="5212" y="5241"/>
                </a:cubicBezTo>
                <a:cubicBezTo>
                  <a:pt x="5235" y="5241"/>
                  <a:pt x="5235" y="5241"/>
                  <a:pt x="5235" y="5241"/>
                </a:cubicBezTo>
                <a:cubicBezTo>
                  <a:pt x="5247" y="5241"/>
                  <a:pt x="5253" y="5241"/>
                  <a:pt x="5259" y="5241"/>
                </a:cubicBezTo>
                <a:close/>
                <a:moveTo>
                  <a:pt x="4992" y="5224"/>
                </a:moveTo>
                <a:lnTo>
                  <a:pt x="4992" y="5224"/>
                </a:lnTo>
                <a:cubicBezTo>
                  <a:pt x="4986" y="5218"/>
                  <a:pt x="4992" y="5206"/>
                  <a:pt x="4986" y="5200"/>
                </a:cubicBezTo>
                <a:cubicBezTo>
                  <a:pt x="4980" y="5194"/>
                  <a:pt x="4969" y="5200"/>
                  <a:pt x="4963" y="5194"/>
                </a:cubicBezTo>
                <a:cubicBezTo>
                  <a:pt x="4957" y="5188"/>
                  <a:pt x="4951" y="5182"/>
                  <a:pt x="4939" y="5182"/>
                </a:cubicBezTo>
                <a:cubicBezTo>
                  <a:pt x="4874" y="5182"/>
                  <a:pt x="4874" y="5182"/>
                  <a:pt x="4874" y="5182"/>
                </a:cubicBezTo>
                <a:cubicBezTo>
                  <a:pt x="4880" y="5194"/>
                  <a:pt x="4880" y="5206"/>
                  <a:pt x="4891" y="5212"/>
                </a:cubicBezTo>
                <a:cubicBezTo>
                  <a:pt x="4903" y="5212"/>
                  <a:pt x="4909" y="5206"/>
                  <a:pt x="4915" y="5212"/>
                </a:cubicBezTo>
                <a:cubicBezTo>
                  <a:pt x="4927" y="5218"/>
                  <a:pt x="4933" y="5218"/>
                  <a:pt x="4939" y="5224"/>
                </a:cubicBezTo>
                <a:cubicBezTo>
                  <a:pt x="4945" y="5230"/>
                  <a:pt x="4939" y="5235"/>
                  <a:pt x="4945" y="5247"/>
                </a:cubicBezTo>
                <a:cubicBezTo>
                  <a:pt x="4951" y="5241"/>
                  <a:pt x="4963" y="5247"/>
                  <a:pt x="4969" y="5247"/>
                </a:cubicBezTo>
                <a:cubicBezTo>
                  <a:pt x="4980" y="5241"/>
                  <a:pt x="4980" y="5230"/>
                  <a:pt x="4992" y="5224"/>
                </a:cubicBezTo>
                <a:close/>
                <a:moveTo>
                  <a:pt x="5093" y="5093"/>
                </a:moveTo>
                <a:lnTo>
                  <a:pt x="5093" y="5093"/>
                </a:lnTo>
                <a:cubicBezTo>
                  <a:pt x="5081" y="5075"/>
                  <a:pt x="5069" y="5063"/>
                  <a:pt x="5052" y="5052"/>
                </a:cubicBezTo>
                <a:cubicBezTo>
                  <a:pt x="5034" y="5040"/>
                  <a:pt x="5028" y="5022"/>
                  <a:pt x="5004" y="5022"/>
                </a:cubicBezTo>
                <a:cubicBezTo>
                  <a:pt x="4980" y="5022"/>
                  <a:pt x="4980" y="5022"/>
                  <a:pt x="4980" y="5022"/>
                </a:cubicBezTo>
                <a:cubicBezTo>
                  <a:pt x="4957" y="5022"/>
                  <a:pt x="4951" y="5022"/>
                  <a:pt x="4927" y="5022"/>
                </a:cubicBezTo>
                <a:cubicBezTo>
                  <a:pt x="4921" y="5022"/>
                  <a:pt x="4915" y="5022"/>
                  <a:pt x="4903" y="5022"/>
                </a:cubicBezTo>
                <a:cubicBezTo>
                  <a:pt x="4897" y="5022"/>
                  <a:pt x="4891" y="5016"/>
                  <a:pt x="4880" y="5010"/>
                </a:cubicBezTo>
                <a:cubicBezTo>
                  <a:pt x="4874" y="5004"/>
                  <a:pt x="4874" y="4992"/>
                  <a:pt x="4868" y="4986"/>
                </a:cubicBezTo>
                <a:cubicBezTo>
                  <a:pt x="4856" y="4986"/>
                  <a:pt x="4850" y="4980"/>
                  <a:pt x="4844" y="4975"/>
                </a:cubicBezTo>
                <a:cubicBezTo>
                  <a:pt x="4826" y="4969"/>
                  <a:pt x="4814" y="4963"/>
                  <a:pt x="4797" y="4957"/>
                </a:cubicBezTo>
                <a:cubicBezTo>
                  <a:pt x="4773" y="4945"/>
                  <a:pt x="4773" y="4945"/>
                  <a:pt x="4773" y="4945"/>
                </a:cubicBezTo>
                <a:cubicBezTo>
                  <a:pt x="4767" y="4939"/>
                  <a:pt x="4767" y="4921"/>
                  <a:pt x="4755" y="4921"/>
                </a:cubicBezTo>
                <a:cubicBezTo>
                  <a:pt x="4743" y="4915"/>
                  <a:pt x="4731" y="4921"/>
                  <a:pt x="4720" y="4921"/>
                </a:cubicBezTo>
                <a:cubicBezTo>
                  <a:pt x="4708" y="4921"/>
                  <a:pt x="4696" y="4921"/>
                  <a:pt x="4684" y="4921"/>
                </a:cubicBezTo>
                <a:cubicBezTo>
                  <a:pt x="4672" y="4921"/>
                  <a:pt x="4672" y="4933"/>
                  <a:pt x="4660" y="4933"/>
                </a:cubicBezTo>
                <a:cubicBezTo>
                  <a:pt x="4648" y="4933"/>
                  <a:pt x="4648" y="4927"/>
                  <a:pt x="4636" y="4927"/>
                </a:cubicBezTo>
                <a:cubicBezTo>
                  <a:pt x="4589" y="4927"/>
                  <a:pt x="4589" y="4927"/>
                  <a:pt x="4589" y="4927"/>
                </a:cubicBezTo>
                <a:cubicBezTo>
                  <a:pt x="4577" y="4927"/>
                  <a:pt x="4571" y="4921"/>
                  <a:pt x="4565" y="4927"/>
                </a:cubicBezTo>
                <a:cubicBezTo>
                  <a:pt x="4554" y="4927"/>
                  <a:pt x="4547" y="4921"/>
                  <a:pt x="4542" y="4927"/>
                </a:cubicBezTo>
                <a:cubicBezTo>
                  <a:pt x="4530" y="4933"/>
                  <a:pt x="4524" y="4945"/>
                  <a:pt x="4524" y="4963"/>
                </a:cubicBezTo>
                <a:cubicBezTo>
                  <a:pt x="4524" y="4975"/>
                  <a:pt x="4536" y="4986"/>
                  <a:pt x="4547" y="4992"/>
                </a:cubicBezTo>
                <a:cubicBezTo>
                  <a:pt x="4559" y="5004"/>
                  <a:pt x="4577" y="5004"/>
                  <a:pt x="4595" y="5004"/>
                </a:cubicBezTo>
                <a:cubicBezTo>
                  <a:pt x="4607" y="5004"/>
                  <a:pt x="4613" y="5004"/>
                  <a:pt x="4619" y="5004"/>
                </a:cubicBezTo>
                <a:cubicBezTo>
                  <a:pt x="4636" y="4998"/>
                  <a:pt x="4648" y="4980"/>
                  <a:pt x="4666" y="4975"/>
                </a:cubicBezTo>
                <a:cubicBezTo>
                  <a:pt x="4672" y="4975"/>
                  <a:pt x="4678" y="4975"/>
                  <a:pt x="4690" y="4975"/>
                </a:cubicBezTo>
                <a:cubicBezTo>
                  <a:pt x="4720" y="4975"/>
                  <a:pt x="4737" y="4986"/>
                  <a:pt x="4755" y="5004"/>
                </a:cubicBezTo>
                <a:cubicBezTo>
                  <a:pt x="4767" y="5010"/>
                  <a:pt x="4761" y="5022"/>
                  <a:pt x="4767" y="5028"/>
                </a:cubicBezTo>
                <a:cubicBezTo>
                  <a:pt x="4773" y="5034"/>
                  <a:pt x="4785" y="5034"/>
                  <a:pt x="4791" y="5034"/>
                </a:cubicBezTo>
                <a:cubicBezTo>
                  <a:pt x="4802" y="5034"/>
                  <a:pt x="4802" y="5046"/>
                  <a:pt x="4814" y="5046"/>
                </a:cubicBezTo>
                <a:cubicBezTo>
                  <a:pt x="4826" y="5046"/>
                  <a:pt x="4832" y="5040"/>
                  <a:pt x="4844" y="5046"/>
                </a:cubicBezTo>
                <a:cubicBezTo>
                  <a:pt x="4856" y="5046"/>
                  <a:pt x="4856" y="5063"/>
                  <a:pt x="4868" y="5069"/>
                </a:cubicBezTo>
                <a:cubicBezTo>
                  <a:pt x="4880" y="5081"/>
                  <a:pt x="4897" y="5093"/>
                  <a:pt x="4915" y="5093"/>
                </a:cubicBezTo>
                <a:lnTo>
                  <a:pt x="5093" y="5093"/>
                </a:lnTo>
                <a:close/>
                <a:moveTo>
                  <a:pt x="7850" y="1998"/>
                </a:moveTo>
                <a:lnTo>
                  <a:pt x="7850" y="1998"/>
                </a:lnTo>
                <a:cubicBezTo>
                  <a:pt x="7862" y="1992"/>
                  <a:pt x="7862" y="1986"/>
                  <a:pt x="7874" y="1986"/>
                </a:cubicBezTo>
                <a:cubicBezTo>
                  <a:pt x="7880" y="1986"/>
                  <a:pt x="7892" y="1986"/>
                  <a:pt x="7897" y="1986"/>
                </a:cubicBezTo>
                <a:cubicBezTo>
                  <a:pt x="7903" y="1986"/>
                  <a:pt x="7909" y="1998"/>
                  <a:pt x="7915" y="2004"/>
                </a:cubicBezTo>
                <a:cubicBezTo>
                  <a:pt x="7921" y="2010"/>
                  <a:pt x="7933" y="2004"/>
                  <a:pt x="7939" y="2016"/>
                </a:cubicBezTo>
                <a:cubicBezTo>
                  <a:pt x="7945" y="2022"/>
                  <a:pt x="7933" y="2034"/>
                  <a:pt x="7939" y="2040"/>
                </a:cubicBezTo>
                <a:cubicBezTo>
                  <a:pt x="7927" y="2040"/>
                  <a:pt x="7921" y="2034"/>
                  <a:pt x="7915" y="2034"/>
                </a:cubicBezTo>
                <a:cubicBezTo>
                  <a:pt x="7886" y="2034"/>
                  <a:pt x="7874" y="2034"/>
                  <a:pt x="7844" y="2034"/>
                </a:cubicBezTo>
                <a:cubicBezTo>
                  <a:pt x="7838" y="2034"/>
                  <a:pt x="7832" y="2040"/>
                  <a:pt x="7820" y="2040"/>
                </a:cubicBezTo>
                <a:cubicBezTo>
                  <a:pt x="7826" y="2075"/>
                  <a:pt x="7826" y="2075"/>
                  <a:pt x="7826" y="2075"/>
                </a:cubicBezTo>
                <a:cubicBezTo>
                  <a:pt x="7838" y="2075"/>
                  <a:pt x="7844" y="2069"/>
                  <a:pt x="7850" y="2069"/>
                </a:cubicBezTo>
                <a:cubicBezTo>
                  <a:pt x="7897" y="2069"/>
                  <a:pt x="7897" y="2069"/>
                  <a:pt x="7897" y="2069"/>
                </a:cubicBezTo>
                <a:lnTo>
                  <a:pt x="7903" y="2075"/>
                </a:lnTo>
                <a:cubicBezTo>
                  <a:pt x="7903" y="2123"/>
                  <a:pt x="7903" y="2123"/>
                  <a:pt x="7903" y="2123"/>
                </a:cubicBezTo>
                <a:cubicBezTo>
                  <a:pt x="7915" y="2146"/>
                  <a:pt x="7915" y="2146"/>
                  <a:pt x="7915" y="2146"/>
                </a:cubicBezTo>
                <a:cubicBezTo>
                  <a:pt x="7939" y="2146"/>
                  <a:pt x="7939" y="2146"/>
                  <a:pt x="7939" y="2146"/>
                </a:cubicBezTo>
                <a:cubicBezTo>
                  <a:pt x="7945" y="2146"/>
                  <a:pt x="7951" y="2141"/>
                  <a:pt x="7957" y="2141"/>
                </a:cubicBezTo>
                <a:cubicBezTo>
                  <a:pt x="7975" y="2141"/>
                  <a:pt x="7986" y="2141"/>
                  <a:pt x="8004" y="2141"/>
                </a:cubicBezTo>
                <a:cubicBezTo>
                  <a:pt x="8028" y="2141"/>
                  <a:pt x="8028" y="2141"/>
                  <a:pt x="8028" y="2141"/>
                </a:cubicBezTo>
                <a:cubicBezTo>
                  <a:pt x="8034" y="2141"/>
                  <a:pt x="8046" y="2134"/>
                  <a:pt x="8052" y="2141"/>
                </a:cubicBezTo>
                <a:cubicBezTo>
                  <a:pt x="8064" y="2146"/>
                  <a:pt x="8058" y="2158"/>
                  <a:pt x="8069" y="2164"/>
                </a:cubicBezTo>
                <a:cubicBezTo>
                  <a:pt x="8075" y="2164"/>
                  <a:pt x="8081" y="2170"/>
                  <a:pt x="8093" y="2176"/>
                </a:cubicBezTo>
                <a:cubicBezTo>
                  <a:pt x="8105" y="2176"/>
                  <a:pt x="8111" y="2176"/>
                  <a:pt x="8123" y="2176"/>
                </a:cubicBezTo>
                <a:cubicBezTo>
                  <a:pt x="8141" y="2176"/>
                  <a:pt x="8147" y="2176"/>
                  <a:pt x="8158" y="2176"/>
                </a:cubicBezTo>
                <a:cubicBezTo>
                  <a:pt x="8170" y="2170"/>
                  <a:pt x="8176" y="2164"/>
                  <a:pt x="8182" y="2158"/>
                </a:cubicBezTo>
                <a:cubicBezTo>
                  <a:pt x="8194" y="2146"/>
                  <a:pt x="8188" y="2134"/>
                  <a:pt x="8200" y="2129"/>
                </a:cubicBezTo>
                <a:cubicBezTo>
                  <a:pt x="8206" y="2123"/>
                  <a:pt x="8212" y="2117"/>
                  <a:pt x="8224" y="2111"/>
                </a:cubicBezTo>
                <a:cubicBezTo>
                  <a:pt x="8230" y="2111"/>
                  <a:pt x="8235" y="2111"/>
                  <a:pt x="8247" y="2111"/>
                </a:cubicBezTo>
                <a:cubicBezTo>
                  <a:pt x="8259" y="2105"/>
                  <a:pt x="8259" y="2093"/>
                  <a:pt x="8265" y="2087"/>
                </a:cubicBezTo>
                <a:cubicBezTo>
                  <a:pt x="8283" y="2081"/>
                  <a:pt x="8295" y="2075"/>
                  <a:pt x="8313" y="2069"/>
                </a:cubicBezTo>
                <a:cubicBezTo>
                  <a:pt x="8342" y="2069"/>
                  <a:pt x="8366" y="2069"/>
                  <a:pt x="8402" y="2069"/>
                </a:cubicBezTo>
                <a:cubicBezTo>
                  <a:pt x="8402" y="2028"/>
                  <a:pt x="8402" y="2028"/>
                  <a:pt x="8402" y="2028"/>
                </a:cubicBezTo>
                <a:cubicBezTo>
                  <a:pt x="8396" y="2016"/>
                  <a:pt x="8396" y="2004"/>
                  <a:pt x="8390" y="2004"/>
                </a:cubicBezTo>
                <a:cubicBezTo>
                  <a:pt x="8366" y="1992"/>
                  <a:pt x="8366" y="1992"/>
                  <a:pt x="8366" y="1992"/>
                </a:cubicBezTo>
                <a:cubicBezTo>
                  <a:pt x="8360" y="1986"/>
                  <a:pt x="8348" y="1992"/>
                  <a:pt x="8342" y="1992"/>
                </a:cubicBezTo>
                <a:cubicBezTo>
                  <a:pt x="8342" y="1980"/>
                  <a:pt x="8342" y="1975"/>
                  <a:pt x="8342" y="1968"/>
                </a:cubicBezTo>
                <a:cubicBezTo>
                  <a:pt x="8342" y="1957"/>
                  <a:pt x="8354" y="1957"/>
                  <a:pt x="8354" y="1945"/>
                </a:cubicBezTo>
                <a:cubicBezTo>
                  <a:pt x="8354" y="1933"/>
                  <a:pt x="8348" y="1927"/>
                  <a:pt x="8348" y="1915"/>
                </a:cubicBezTo>
                <a:cubicBezTo>
                  <a:pt x="8295" y="1915"/>
                  <a:pt x="8295" y="1915"/>
                  <a:pt x="8295" y="1915"/>
                </a:cubicBezTo>
                <a:cubicBezTo>
                  <a:pt x="8283" y="1915"/>
                  <a:pt x="8277" y="1921"/>
                  <a:pt x="8265" y="1921"/>
                </a:cubicBezTo>
                <a:cubicBezTo>
                  <a:pt x="8259" y="1927"/>
                  <a:pt x="8253" y="1933"/>
                  <a:pt x="8247" y="1939"/>
                </a:cubicBezTo>
                <a:cubicBezTo>
                  <a:pt x="8235" y="1945"/>
                  <a:pt x="8230" y="1951"/>
                  <a:pt x="8218" y="1951"/>
                </a:cubicBezTo>
                <a:cubicBezTo>
                  <a:pt x="8212" y="1951"/>
                  <a:pt x="8212" y="1963"/>
                  <a:pt x="8206" y="1963"/>
                </a:cubicBezTo>
                <a:cubicBezTo>
                  <a:pt x="8194" y="1963"/>
                  <a:pt x="8188" y="1957"/>
                  <a:pt x="8182" y="1957"/>
                </a:cubicBezTo>
                <a:cubicBezTo>
                  <a:pt x="8164" y="1957"/>
                  <a:pt x="8152" y="1951"/>
                  <a:pt x="8135" y="1951"/>
                </a:cubicBezTo>
                <a:cubicBezTo>
                  <a:pt x="8117" y="1951"/>
                  <a:pt x="8105" y="1957"/>
                  <a:pt x="8093" y="1957"/>
                </a:cubicBezTo>
                <a:cubicBezTo>
                  <a:pt x="8069" y="1963"/>
                  <a:pt x="8064" y="1980"/>
                  <a:pt x="8040" y="1980"/>
                </a:cubicBezTo>
                <a:cubicBezTo>
                  <a:pt x="7992" y="1980"/>
                  <a:pt x="7992" y="1980"/>
                  <a:pt x="7992" y="1980"/>
                </a:cubicBezTo>
                <a:cubicBezTo>
                  <a:pt x="7992" y="1957"/>
                  <a:pt x="7992" y="1957"/>
                  <a:pt x="7992" y="1957"/>
                </a:cubicBezTo>
                <a:cubicBezTo>
                  <a:pt x="7992" y="1933"/>
                  <a:pt x="7992" y="1933"/>
                  <a:pt x="7992" y="1933"/>
                </a:cubicBezTo>
                <a:cubicBezTo>
                  <a:pt x="7992" y="1921"/>
                  <a:pt x="7980" y="1921"/>
                  <a:pt x="7975" y="1909"/>
                </a:cubicBezTo>
                <a:cubicBezTo>
                  <a:pt x="7957" y="1915"/>
                  <a:pt x="7957" y="1915"/>
                  <a:pt x="7957" y="1915"/>
                </a:cubicBezTo>
                <a:cubicBezTo>
                  <a:pt x="7957" y="1939"/>
                  <a:pt x="7957" y="1939"/>
                  <a:pt x="7957" y="1939"/>
                </a:cubicBezTo>
                <a:cubicBezTo>
                  <a:pt x="7939" y="1933"/>
                  <a:pt x="7933" y="1927"/>
                  <a:pt x="7921" y="1927"/>
                </a:cubicBezTo>
                <a:cubicBezTo>
                  <a:pt x="7909" y="1927"/>
                  <a:pt x="7897" y="1933"/>
                  <a:pt x="7886" y="1933"/>
                </a:cubicBezTo>
                <a:cubicBezTo>
                  <a:pt x="7880" y="1933"/>
                  <a:pt x="7868" y="1933"/>
                  <a:pt x="7862" y="1933"/>
                </a:cubicBezTo>
                <a:cubicBezTo>
                  <a:pt x="7856" y="1939"/>
                  <a:pt x="7844" y="1939"/>
                  <a:pt x="7838" y="1945"/>
                </a:cubicBezTo>
                <a:cubicBezTo>
                  <a:pt x="7832" y="1951"/>
                  <a:pt x="7820" y="1957"/>
                  <a:pt x="7820" y="1968"/>
                </a:cubicBezTo>
                <a:cubicBezTo>
                  <a:pt x="7820" y="1980"/>
                  <a:pt x="7826" y="1986"/>
                  <a:pt x="7826" y="1998"/>
                </a:cubicBezTo>
                <a:cubicBezTo>
                  <a:pt x="7838" y="1992"/>
                  <a:pt x="7844" y="1998"/>
                  <a:pt x="7850" y="1998"/>
                </a:cubicBezTo>
                <a:close/>
                <a:moveTo>
                  <a:pt x="6095" y="3137"/>
                </a:moveTo>
                <a:lnTo>
                  <a:pt x="6095" y="3137"/>
                </a:lnTo>
                <a:cubicBezTo>
                  <a:pt x="6083" y="3142"/>
                  <a:pt x="6077" y="3142"/>
                  <a:pt x="6071" y="3148"/>
                </a:cubicBezTo>
                <a:cubicBezTo>
                  <a:pt x="6065" y="3154"/>
                  <a:pt x="6071" y="3166"/>
                  <a:pt x="6071" y="3172"/>
                </a:cubicBezTo>
                <a:cubicBezTo>
                  <a:pt x="6065" y="3184"/>
                  <a:pt x="6065" y="3190"/>
                  <a:pt x="6065" y="3202"/>
                </a:cubicBezTo>
                <a:cubicBezTo>
                  <a:pt x="6065" y="3214"/>
                  <a:pt x="6054" y="3214"/>
                  <a:pt x="6048" y="3225"/>
                </a:cubicBezTo>
                <a:cubicBezTo>
                  <a:pt x="6042" y="3231"/>
                  <a:pt x="6036" y="3237"/>
                  <a:pt x="6030" y="3249"/>
                </a:cubicBezTo>
                <a:cubicBezTo>
                  <a:pt x="6018" y="3261"/>
                  <a:pt x="6006" y="3279"/>
                  <a:pt x="5988" y="3291"/>
                </a:cubicBezTo>
                <a:cubicBezTo>
                  <a:pt x="5965" y="3314"/>
                  <a:pt x="5947" y="3332"/>
                  <a:pt x="5947" y="3368"/>
                </a:cubicBezTo>
                <a:cubicBezTo>
                  <a:pt x="5947" y="3380"/>
                  <a:pt x="5953" y="3386"/>
                  <a:pt x="5953" y="3397"/>
                </a:cubicBezTo>
                <a:cubicBezTo>
                  <a:pt x="6113" y="3397"/>
                  <a:pt x="6113" y="3397"/>
                  <a:pt x="6113" y="3397"/>
                </a:cubicBezTo>
                <a:cubicBezTo>
                  <a:pt x="6136" y="3397"/>
                  <a:pt x="6148" y="3415"/>
                  <a:pt x="6160" y="3427"/>
                </a:cubicBezTo>
                <a:cubicBezTo>
                  <a:pt x="6178" y="3445"/>
                  <a:pt x="6184" y="3457"/>
                  <a:pt x="6208" y="3463"/>
                </a:cubicBezTo>
                <a:cubicBezTo>
                  <a:pt x="6214" y="3457"/>
                  <a:pt x="6225" y="3457"/>
                  <a:pt x="6231" y="3445"/>
                </a:cubicBezTo>
                <a:cubicBezTo>
                  <a:pt x="6231" y="3433"/>
                  <a:pt x="6231" y="3415"/>
                  <a:pt x="6231" y="3403"/>
                </a:cubicBezTo>
                <a:cubicBezTo>
                  <a:pt x="6231" y="3391"/>
                  <a:pt x="6225" y="3386"/>
                  <a:pt x="6225" y="3380"/>
                </a:cubicBezTo>
                <a:cubicBezTo>
                  <a:pt x="6225" y="3356"/>
                  <a:pt x="6237" y="3350"/>
                  <a:pt x="6249" y="3332"/>
                </a:cubicBezTo>
                <a:cubicBezTo>
                  <a:pt x="6243" y="3309"/>
                  <a:pt x="6243" y="3309"/>
                  <a:pt x="6243" y="3309"/>
                </a:cubicBezTo>
                <a:cubicBezTo>
                  <a:pt x="6231" y="3309"/>
                  <a:pt x="6225" y="3314"/>
                  <a:pt x="6220" y="3309"/>
                </a:cubicBezTo>
                <a:cubicBezTo>
                  <a:pt x="6202" y="3303"/>
                  <a:pt x="6190" y="3291"/>
                  <a:pt x="6172" y="3279"/>
                </a:cubicBezTo>
                <a:cubicBezTo>
                  <a:pt x="6160" y="3273"/>
                  <a:pt x="6160" y="3261"/>
                  <a:pt x="6148" y="3261"/>
                </a:cubicBezTo>
                <a:cubicBezTo>
                  <a:pt x="6143" y="3255"/>
                  <a:pt x="6136" y="3255"/>
                  <a:pt x="6125" y="3255"/>
                </a:cubicBezTo>
                <a:cubicBezTo>
                  <a:pt x="6119" y="3249"/>
                  <a:pt x="6113" y="3255"/>
                  <a:pt x="6107" y="3255"/>
                </a:cubicBezTo>
                <a:cubicBezTo>
                  <a:pt x="6095" y="3249"/>
                  <a:pt x="6089" y="3243"/>
                  <a:pt x="6083" y="3243"/>
                </a:cubicBezTo>
                <a:cubicBezTo>
                  <a:pt x="6089" y="3225"/>
                  <a:pt x="6089" y="3208"/>
                  <a:pt x="6101" y="3196"/>
                </a:cubicBezTo>
                <a:cubicBezTo>
                  <a:pt x="6101" y="3190"/>
                  <a:pt x="6119" y="3190"/>
                  <a:pt x="6119" y="3184"/>
                </a:cubicBezTo>
                <a:cubicBezTo>
                  <a:pt x="6125" y="3178"/>
                  <a:pt x="6125" y="3172"/>
                  <a:pt x="6125" y="3160"/>
                </a:cubicBezTo>
                <a:cubicBezTo>
                  <a:pt x="6125" y="3148"/>
                  <a:pt x="6119" y="3148"/>
                  <a:pt x="6113" y="3137"/>
                </a:cubicBezTo>
                <a:cubicBezTo>
                  <a:pt x="6107" y="3142"/>
                  <a:pt x="6101" y="3137"/>
                  <a:pt x="6095" y="3137"/>
                </a:cubicBezTo>
                <a:close/>
                <a:moveTo>
                  <a:pt x="5787" y="3261"/>
                </a:moveTo>
                <a:lnTo>
                  <a:pt x="5787" y="3261"/>
                </a:lnTo>
                <a:cubicBezTo>
                  <a:pt x="5775" y="3261"/>
                  <a:pt x="5769" y="3255"/>
                  <a:pt x="5763" y="3255"/>
                </a:cubicBezTo>
                <a:cubicBezTo>
                  <a:pt x="5757" y="3249"/>
                  <a:pt x="5745" y="3255"/>
                  <a:pt x="5739" y="3255"/>
                </a:cubicBezTo>
                <a:cubicBezTo>
                  <a:pt x="5727" y="3249"/>
                  <a:pt x="5727" y="3243"/>
                  <a:pt x="5716" y="3243"/>
                </a:cubicBezTo>
                <a:cubicBezTo>
                  <a:pt x="5704" y="3237"/>
                  <a:pt x="5704" y="3225"/>
                  <a:pt x="5692" y="3220"/>
                </a:cubicBezTo>
                <a:cubicBezTo>
                  <a:pt x="5686" y="3214"/>
                  <a:pt x="5680" y="3220"/>
                  <a:pt x="5668" y="3220"/>
                </a:cubicBezTo>
                <a:cubicBezTo>
                  <a:pt x="5650" y="3231"/>
                  <a:pt x="5650" y="3231"/>
                  <a:pt x="5650" y="3231"/>
                </a:cubicBezTo>
                <a:cubicBezTo>
                  <a:pt x="5656" y="3231"/>
                  <a:pt x="5662" y="3237"/>
                  <a:pt x="5668" y="3243"/>
                </a:cubicBezTo>
                <a:cubicBezTo>
                  <a:pt x="5680" y="3249"/>
                  <a:pt x="5680" y="3261"/>
                  <a:pt x="5686" y="3261"/>
                </a:cubicBezTo>
                <a:cubicBezTo>
                  <a:pt x="5692" y="3267"/>
                  <a:pt x="5704" y="3273"/>
                  <a:pt x="5710" y="3279"/>
                </a:cubicBezTo>
                <a:cubicBezTo>
                  <a:pt x="5722" y="3291"/>
                  <a:pt x="5727" y="3303"/>
                  <a:pt x="5745" y="3303"/>
                </a:cubicBezTo>
                <a:cubicBezTo>
                  <a:pt x="5757" y="3303"/>
                  <a:pt x="5763" y="3291"/>
                  <a:pt x="5775" y="3279"/>
                </a:cubicBezTo>
                <a:cubicBezTo>
                  <a:pt x="5775" y="3279"/>
                  <a:pt x="5781" y="3267"/>
                  <a:pt x="5787" y="3261"/>
                </a:cubicBezTo>
                <a:close/>
                <a:moveTo>
                  <a:pt x="7393" y="1731"/>
                </a:moveTo>
                <a:lnTo>
                  <a:pt x="7393" y="1731"/>
                </a:lnTo>
                <a:cubicBezTo>
                  <a:pt x="7400" y="1731"/>
                  <a:pt x="7400" y="1731"/>
                  <a:pt x="7400" y="1731"/>
                </a:cubicBezTo>
                <a:cubicBezTo>
                  <a:pt x="7405" y="1731"/>
                  <a:pt x="7405" y="1731"/>
                  <a:pt x="7411" y="1731"/>
                </a:cubicBezTo>
                <a:lnTo>
                  <a:pt x="7411" y="1731"/>
                </a:lnTo>
                <a:cubicBezTo>
                  <a:pt x="7411" y="1731"/>
                  <a:pt x="7411" y="1731"/>
                  <a:pt x="7417" y="1731"/>
                </a:cubicBezTo>
                <a:lnTo>
                  <a:pt x="7417" y="1731"/>
                </a:lnTo>
                <a:cubicBezTo>
                  <a:pt x="7423" y="1737"/>
                  <a:pt x="7423" y="1737"/>
                  <a:pt x="7423" y="1737"/>
                </a:cubicBezTo>
                <a:cubicBezTo>
                  <a:pt x="7423" y="1737"/>
                  <a:pt x="7423" y="1737"/>
                  <a:pt x="7429" y="1737"/>
                </a:cubicBezTo>
                <a:cubicBezTo>
                  <a:pt x="7429" y="1743"/>
                  <a:pt x="7429" y="1743"/>
                  <a:pt x="7435" y="1743"/>
                </a:cubicBezTo>
                <a:cubicBezTo>
                  <a:pt x="7435" y="1749"/>
                  <a:pt x="7435" y="1749"/>
                  <a:pt x="7435" y="1749"/>
                </a:cubicBezTo>
                <a:cubicBezTo>
                  <a:pt x="7441" y="1749"/>
                  <a:pt x="7447" y="1749"/>
                  <a:pt x="7447" y="1749"/>
                </a:cubicBezTo>
                <a:cubicBezTo>
                  <a:pt x="7459" y="1749"/>
                  <a:pt x="7465" y="1749"/>
                  <a:pt x="7471" y="1749"/>
                </a:cubicBezTo>
                <a:cubicBezTo>
                  <a:pt x="7482" y="1755"/>
                  <a:pt x="7488" y="1761"/>
                  <a:pt x="7494" y="1767"/>
                </a:cubicBezTo>
                <a:cubicBezTo>
                  <a:pt x="7506" y="1773"/>
                  <a:pt x="7512" y="1767"/>
                  <a:pt x="7524" y="1767"/>
                </a:cubicBezTo>
                <a:cubicBezTo>
                  <a:pt x="7530" y="1767"/>
                  <a:pt x="7536" y="1767"/>
                  <a:pt x="7542" y="1767"/>
                </a:cubicBezTo>
                <a:cubicBezTo>
                  <a:pt x="7548" y="1767"/>
                  <a:pt x="7548" y="1761"/>
                  <a:pt x="7554" y="1761"/>
                </a:cubicBezTo>
                <a:cubicBezTo>
                  <a:pt x="7566" y="1761"/>
                  <a:pt x="7571" y="1755"/>
                  <a:pt x="7577" y="1749"/>
                </a:cubicBezTo>
                <a:cubicBezTo>
                  <a:pt x="7583" y="1743"/>
                  <a:pt x="7589" y="1743"/>
                  <a:pt x="7595" y="1737"/>
                </a:cubicBezTo>
                <a:cubicBezTo>
                  <a:pt x="7595" y="1731"/>
                  <a:pt x="7595" y="1725"/>
                  <a:pt x="7601" y="1725"/>
                </a:cubicBezTo>
                <a:cubicBezTo>
                  <a:pt x="7613" y="1720"/>
                  <a:pt x="7619" y="1714"/>
                  <a:pt x="7625" y="1714"/>
                </a:cubicBezTo>
                <a:cubicBezTo>
                  <a:pt x="7631" y="1708"/>
                  <a:pt x="7643" y="1714"/>
                  <a:pt x="7648" y="1714"/>
                </a:cubicBezTo>
                <a:cubicBezTo>
                  <a:pt x="7654" y="1714"/>
                  <a:pt x="7654" y="1708"/>
                  <a:pt x="7660" y="1708"/>
                </a:cubicBezTo>
                <a:cubicBezTo>
                  <a:pt x="7666" y="1708"/>
                  <a:pt x="7672" y="1702"/>
                  <a:pt x="7672" y="1702"/>
                </a:cubicBezTo>
                <a:cubicBezTo>
                  <a:pt x="7678" y="1702"/>
                  <a:pt x="7684" y="1702"/>
                  <a:pt x="7690" y="1702"/>
                </a:cubicBezTo>
                <a:cubicBezTo>
                  <a:pt x="7690" y="1702"/>
                  <a:pt x="7696" y="1696"/>
                  <a:pt x="7702" y="1696"/>
                </a:cubicBezTo>
                <a:cubicBezTo>
                  <a:pt x="7702" y="1696"/>
                  <a:pt x="7708" y="1690"/>
                  <a:pt x="7714" y="1690"/>
                </a:cubicBezTo>
                <a:cubicBezTo>
                  <a:pt x="7714" y="1690"/>
                  <a:pt x="7720" y="1690"/>
                  <a:pt x="7726" y="1690"/>
                </a:cubicBezTo>
                <a:lnTo>
                  <a:pt x="7732" y="1684"/>
                </a:lnTo>
                <a:cubicBezTo>
                  <a:pt x="7737" y="1678"/>
                  <a:pt x="7743" y="1678"/>
                  <a:pt x="7743" y="1678"/>
                </a:cubicBezTo>
                <a:cubicBezTo>
                  <a:pt x="7749" y="1672"/>
                  <a:pt x="7749" y="1666"/>
                  <a:pt x="7755" y="1666"/>
                </a:cubicBezTo>
                <a:cubicBezTo>
                  <a:pt x="7761" y="1660"/>
                  <a:pt x="7761" y="1654"/>
                  <a:pt x="7767" y="1648"/>
                </a:cubicBezTo>
                <a:cubicBezTo>
                  <a:pt x="7767" y="1648"/>
                  <a:pt x="7773" y="1642"/>
                  <a:pt x="7779" y="1636"/>
                </a:cubicBezTo>
                <a:cubicBezTo>
                  <a:pt x="7785" y="1625"/>
                  <a:pt x="7791" y="1619"/>
                  <a:pt x="7803" y="1619"/>
                </a:cubicBezTo>
                <a:cubicBezTo>
                  <a:pt x="7862" y="1619"/>
                  <a:pt x="7862" y="1619"/>
                  <a:pt x="7862" y="1619"/>
                </a:cubicBezTo>
                <a:cubicBezTo>
                  <a:pt x="7868" y="1619"/>
                  <a:pt x="7874" y="1613"/>
                  <a:pt x="7880" y="1607"/>
                </a:cubicBezTo>
                <a:cubicBezTo>
                  <a:pt x="7886" y="1607"/>
                  <a:pt x="7892" y="1601"/>
                  <a:pt x="7892" y="1595"/>
                </a:cubicBezTo>
                <a:cubicBezTo>
                  <a:pt x="7897" y="1595"/>
                  <a:pt x="7903" y="1589"/>
                  <a:pt x="7909" y="1583"/>
                </a:cubicBezTo>
                <a:cubicBezTo>
                  <a:pt x="7909" y="1583"/>
                  <a:pt x="7909" y="1577"/>
                  <a:pt x="7909" y="1571"/>
                </a:cubicBezTo>
                <a:cubicBezTo>
                  <a:pt x="7897" y="1571"/>
                  <a:pt x="7897" y="1571"/>
                  <a:pt x="7897" y="1571"/>
                </a:cubicBezTo>
                <a:cubicBezTo>
                  <a:pt x="7886" y="1577"/>
                  <a:pt x="7880" y="1577"/>
                  <a:pt x="7874" y="1583"/>
                </a:cubicBezTo>
                <a:cubicBezTo>
                  <a:pt x="7874" y="1589"/>
                  <a:pt x="7874" y="1595"/>
                  <a:pt x="7874" y="1595"/>
                </a:cubicBezTo>
                <a:cubicBezTo>
                  <a:pt x="7868" y="1601"/>
                  <a:pt x="7862" y="1601"/>
                  <a:pt x="7850" y="1601"/>
                </a:cubicBezTo>
                <a:cubicBezTo>
                  <a:pt x="7844" y="1601"/>
                  <a:pt x="7844" y="1601"/>
                  <a:pt x="7844" y="1601"/>
                </a:cubicBezTo>
                <a:cubicBezTo>
                  <a:pt x="7838" y="1601"/>
                  <a:pt x="7826" y="1595"/>
                  <a:pt x="7820" y="1589"/>
                </a:cubicBezTo>
                <a:cubicBezTo>
                  <a:pt x="7814" y="1583"/>
                  <a:pt x="7814" y="1571"/>
                  <a:pt x="7803" y="1571"/>
                </a:cubicBezTo>
                <a:cubicBezTo>
                  <a:pt x="7803" y="1565"/>
                  <a:pt x="7797" y="1571"/>
                  <a:pt x="7797" y="1571"/>
                </a:cubicBezTo>
                <a:cubicBezTo>
                  <a:pt x="7785" y="1571"/>
                  <a:pt x="7785" y="1571"/>
                  <a:pt x="7785" y="1571"/>
                </a:cubicBezTo>
                <a:cubicBezTo>
                  <a:pt x="7761" y="1571"/>
                  <a:pt x="7749" y="1571"/>
                  <a:pt x="7732" y="1565"/>
                </a:cubicBezTo>
                <a:cubicBezTo>
                  <a:pt x="7732" y="1559"/>
                  <a:pt x="7726" y="1559"/>
                  <a:pt x="7726" y="1559"/>
                </a:cubicBezTo>
                <a:cubicBezTo>
                  <a:pt x="7720" y="1559"/>
                  <a:pt x="7714" y="1554"/>
                  <a:pt x="7714" y="1554"/>
                </a:cubicBezTo>
                <a:cubicBezTo>
                  <a:pt x="7708" y="1548"/>
                  <a:pt x="7702" y="1548"/>
                  <a:pt x="7702" y="1542"/>
                </a:cubicBezTo>
                <a:cubicBezTo>
                  <a:pt x="7696" y="1536"/>
                  <a:pt x="7696" y="1536"/>
                  <a:pt x="7696" y="1530"/>
                </a:cubicBezTo>
                <a:cubicBezTo>
                  <a:pt x="7696" y="1506"/>
                  <a:pt x="7696" y="1506"/>
                  <a:pt x="7696" y="1506"/>
                </a:cubicBezTo>
                <a:cubicBezTo>
                  <a:pt x="7708" y="1506"/>
                  <a:pt x="7708" y="1500"/>
                  <a:pt x="7720" y="1500"/>
                </a:cubicBezTo>
                <a:cubicBezTo>
                  <a:pt x="7732" y="1500"/>
                  <a:pt x="7737" y="1506"/>
                  <a:pt x="7749" y="1500"/>
                </a:cubicBezTo>
                <a:cubicBezTo>
                  <a:pt x="7755" y="1500"/>
                  <a:pt x="7761" y="1500"/>
                  <a:pt x="7761" y="1500"/>
                </a:cubicBezTo>
                <a:cubicBezTo>
                  <a:pt x="7773" y="1500"/>
                  <a:pt x="7779" y="1500"/>
                  <a:pt x="7791" y="1494"/>
                </a:cubicBezTo>
                <a:cubicBezTo>
                  <a:pt x="7797" y="1488"/>
                  <a:pt x="7803" y="1482"/>
                  <a:pt x="7809" y="1470"/>
                </a:cubicBezTo>
                <a:cubicBezTo>
                  <a:pt x="7814" y="1470"/>
                  <a:pt x="7814" y="1470"/>
                  <a:pt x="7820" y="1476"/>
                </a:cubicBezTo>
                <a:cubicBezTo>
                  <a:pt x="7826" y="1476"/>
                  <a:pt x="7826" y="1482"/>
                  <a:pt x="7826" y="1488"/>
                </a:cubicBezTo>
                <a:cubicBezTo>
                  <a:pt x="7832" y="1494"/>
                  <a:pt x="7826" y="1506"/>
                  <a:pt x="7826" y="1512"/>
                </a:cubicBezTo>
                <a:cubicBezTo>
                  <a:pt x="7826" y="1518"/>
                  <a:pt x="7832" y="1524"/>
                  <a:pt x="7832" y="1524"/>
                </a:cubicBezTo>
                <a:cubicBezTo>
                  <a:pt x="7838" y="1530"/>
                  <a:pt x="7838" y="1536"/>
                  <a:pt x="7838" y="1536"/>
                </a:cubicBezTo>
                <a:cubicBezTo>
                  <a:pt x="7844" y="1548"/>
                  <a:pt x="7856" y="1548"/>
                  <a:pt x="7868" y="1548"/>
                </a:cubicBezTo>
                <a:cubicBezTo>
                  <a:pt x="7874" y="1548"/>
                  <a:pt x="7874" y="1548"/>
                  <a:pt x="7880" y="1542"/>
                </a:cubicBezTo>
                <a:cubicBezTo>
                  <a:pt x="7880" y="1536"/>
                  <a:pt x="7880" y="1530"/>
                  <a:pt x="7880" y="1530"/>
                </a:cubicBezTo>
                <a:cubicBezTo>
                  <a:pt x="7886" y="1518"/>
                  <a:pt x="7897" y="1518"/>
                  <a:pt x="7903" y="1512"/>
                </a:cubicBezTo>
                <a:cubicBezTo>
                  <a:pt x="7915" y="1512"/>
                  <a:pt x="7921" y="1512"/>
                  <a:pt x="7927" y="1512"/>
                </a:cubicBezTo>
                <a:cubicBezTo>
                  <a:pt x="7939" y="1512"/>
                  <a:pt x="7945" y="1512"/>
                  <a:pt x="7957" y="1512"/>
                </a:cubicBezTo>
                <a:cubicBezTo>
                  <a:pt x="7957" y="1512"/>
                  <a:pt x="7963" y="1512"/>
                  <a:pt x="7963" y="1506"/>
                </a:cubicBezTo>
                <a:cubicBezTo>
                  <a:pt x="7963" y="1500"/>
                  <a:pt x="7963" y="1494"/>
                  <a:pt x="7963" y="1488"/>
                </a:cubicBezTo>
                <a:cubicBezTo>
                  <a:pt x="7963" y="1476"/>
                  <a:pt x="7957" y="1470"/>
                  <a:pt x="7951" y="1459"/>
                </a:cubicBezTo>
                <a:cubicBezTo>
                  <a:pt x="7951" y="1453"/>
                  <a:pt x="7945" y="1447"/>
                  <a:pt x="7945" y="1447"/>
                </a:cubicBezTo>
                <a:cubicBezTo>
                  <a:pt x="7933" y="1441"/>
                  <a:pt x="7927" y="1441"/>
                  <a:pt x="7921" y="1435"/>
                </a:cubicBezTo>
                <a:cubicBezTo>
                  <a:pt x="7909" y="1429"/>
                  <a:pt x="7903" y="1423"/>
                  <a:pt x="7897" y="1417"/>
                </a:cubicBezTo>
                <a:cubicBezTo>
                  <a:pt x="7897" y="1405"/>
                  <a:pt x="7903" y="1399"/>
                  <a:pt x="7897" y="1393"/>
                </a:cubicBezTo>
                <a:cubicBezTo>
                  <a:pt x="7897" y="1387"/>
                  <a:pt x="7892" y="1387"/>
                  <a:pt x="7886" y="1387"/>
                </a:cubicBezTo>
                <a:cubicBezTo>
                  <a:pt x="7886" y="1382"/>
                  <a:pt x="7886" y="1376"/>
                  <a:pt x="7886" y="1376"/>
                </a:cubicBezTo>
                <a:cubicBezTo>
                  <a:pt x="7886" y="1370"/>
                  <a:pt x="7886" y="1364"/>
                  <a:pt x="7886" y="1364"/>
                </a:cubicBezTo>
                <a:cubicBezTo>
                  <a:pt x="7886" y="1358"/>
                  <a:pt x="7880" y="1358"/>
                  <a:pt x="7874" y="1358"/>
                </a:cubicBezTo>
                <a:cubicBezTo>
                  <a:pt x="7868" y="1352"/>
                  <a:pt x="7862" y="1352"/>
                  <a:pt x="7850" y="1346"/>
                </a:cubicBezTo>
                <a:cubicBezTo>
                  <a:pt x="7844" y="1346"/>
                  <a:pt x="7844" y="1340"/>
                  <a:pt x="7838" y="1340"/>
                </a:cubicBezTo>
                <a:cubicBezTo>
                  <a:pt x="7844" y="1334"/>
                  <a:pt x="7844" y="1334"/>
                  <a:pt x="7850" y="1328"/>
                </a:cubicBezTo>
                <a:cubicBezTo>
                  <a:pt x="7850" y="1328"/>
                  <a:pt x="7856" y="1328"/>
                  <a:pt x="7862" y="1328"/>
                </a:cubicBezTo>
                <a:cubicBezTo>
                  <a:pt x="7868" y="1328"/>
                  <a:pt x="7874" y="1340"/>
                  <a:pt x="7880" y="1346"/>
                </a:cubicBezTo>
                <a:cubicBezTo>
                  <a:pt x="7886" y="1346"/>
                  <a:pt x="7880" y="1358"/>
                  <a:pt x="7886" y="1358"/>
                </a:cubicBezTo>
                <a:cubicBezTo>
                  <a:pt x="7892" y="1358"/>
                  <a:pt x="7892" y="1358"/>
                  <a:pt x="7897" y="1358"/>
                </a:cubicBezTo>
                <a:cubicBezTo>
                  <a:pt x="7909" y="1358"/>
                  <a:pt x="7909" y="1358"/>
                  <a:pt x="7909" y="1358"/>
                </a:cubicBezTo>
                <a:cubicBezTo>
                  <a:pt x="7915" y="1358"/>
                  <a:pt x="7921" y="1352"/>
                  <a:pt x="7921" y="1352"/>
                </a:cubicBezTo>
                <a:cubicBezTo>
                  <a:pt x="7927" y="1352"/>
                  <a:pt x="7927" y="1358"/>
                  <a:pt x="7933" y="1358"/>
                </a:cubicBezTo>
                <a:cubicBezTo>
                  <a:pt x="7939" y="1340"/>
                  <a:pt x="7939" y="1328"/>
                  <a:pt x="7939" y="1310"/>
                </a:cubicBezTo>
                <a:cubicBezTo>
                  <a:pt x="7939" y="1299"/>
                  <a:pt x="7939" y="1299"/>
                  <a:pt x="7939" y="1299"/>
                </a:cubicBezTo>
                <a:cubicBezTo>
                  <a:pt x="7939" y="1299"/>
                  <a:pt x="7939" y="1293"/>
                  <a:pt x="7939" y="1287"/>
                </a:cubicBezTo>
                <a:cubicBezTo>
                  <a:pt x="7939" y="1287"/>
                  <a:pt x="7945" y="1281"/>
                  <a:pt x="7945" y="1275"/>
                </a:cubicBezTo>
                <a:cubicBezTo>
                  <a:pt x="7945" y="1275"/>
                  <a:pt x="7945" y="1269"/>
                  <a:pt x="7945" y="1263"/>
                </a:cubicBezTo>
                <a:cubicBezTo>
                  <a:pt x="7939" y="1263"/>
                  <a:pt x="7933" y="1263"/>
                  <a:pt x="7933" y="1263"/>
                </a:cubicBezTo>
                <a:cubicBezTo>
                  <a:pt x="7921" y="1257"/>
                  <a:pt x="7915" y="1257"/>
                  <a:pt x="7909" y="1257"/>
                </a:cubicBezTo>
                <a:cubicBezTo>
                  <a:pt x="7897" y="1257"/>
                  <a:pt x="7892" y="1251"/>
                  <a:pt x="7880" y="1257"/>
                </a:cubicBezTo>
                <a:cubicBezTo>
                  <a:pt x="7880" y="1257"/>
                  <a:pt x="7880" y="1263"/>
                  <a:pt x="7880" y="1269"/>
                </a:cubicBezTo>
                <a:cubicBezTo>
                  <a:pt x="7874" y="1269"/>
                  <a:pt x="7868" y="1269"/>
                  <a:pt x="7862" y="1269"/>
                </a:cubicBezTo>
                <a:cubicBezTo>
                  <a:pt x="7826" y="1269"/>
                  <a:pt x="7826" y="1269"/>
                  <a:pt x="7826" y="1269"/>
                </a:cubicBezTo>
                <a:cubicBezTo>
                  <a:pt x="7832" y="1263"/>
                  <a:pt x="7832" y="1257"/>
                  <a:pt x="7838" y="1257"/>
                </a:cubicBezTo>
                <a:cubicBezTo>
                  <a:pt x="7838" y="1251"/>
                  <a:pt x="7844" y="1251"/>
                  <a:pt x="7850" y="1251"/>
                </a:cubicBezTo>
                <a:cubicBezTo>
                  <a:pt x="7850" y="1251"/>
                  <a:pt x="7856" y="1245"/>
                  <a:pt x="7862" y="1245"/>
                </a:cubicBezTo>
                <a:cubicBezTo>
                  <a:pt x="7862" y="1245"/>
                  <a:pt x="7856" y="1239"/>
                  <a:pt x="7862" y="1233"/>
                </a:cubicBezTo>
                <a:cubicBezTo>
                  <a:pt x="7850" y="1233"/>
                  <a:pt x="7844" y="1227"/>
                  <a:pt x="7838" y="1227"/>
                </a:cubicBezTo>
                <a:cubicBezTo>
                  <a:pt x="7832" y="1227"/>
                  <a:pt x="7832" y="1221"/>
                  <a:pt x="7826" y="1221"/>
                </a:cubicBezTo>
                <a:cubicBezTo>
                  <a:pt x="7832" y="1210"/>
                  <a:pt x="7832" y="1210"/>
                  <a:pt x="7832" y="1210"/>
                </a:cubicBezTo>
                <a:cubicBezTo>
                  <a:pt x="7880" y="1210"/>
                  <a:pt x="7880" y="1210"/>
                  <a:pt x="7880" y="1210"/>
                </a:cubicBezTo>
                <a:cubicBezTo>
                  <a:pt x="7880" y="1245"/>
                  <a:pt x="7880" y="1245"/>
                  <a:pt x="7880" y="1245"/>
                </a:cubicBezTo>
                <a:cubicBezTo>
                  <a:pt x="7927" y="1245"/>
                  <a:pt x="7927" y="1245"/>
                  <a:pt x="7927" y="1245"/>
                </a:cubicBezTo>
                <a:cubicBezTo>
                  <a:pt x="7933" y="1245"/>
                  <a:pt x="7939" y="1245"/>
                  <a:pt x="7939" y="1239"/>
                </a:cubicBezTo>
                <a:cubicBezTo>
                  <a:pt x="7945" y="1239"/>
                  <a:pt x="7939" y="1233"/>
                  <a:pt x="7945" y="1227"/>
                </a:cubicBezTo>
                <a:cubicBezTo>
                  <a:pt x="7951" y="1227"/>
                  <a:pt x="7963" y="1227"/>
                  <a:pt x="7969" y="1227"/>
                </a:cubicBezTo>
                <a:cubicBezTo>
                  <a:pt x="7980" y="1227"/>
                  <a:pt x="7980" y="1227"/>
                  <a:pt x="7980" y="1227"/>
                </a:cubicBezTo>
                <a:cubicBezTo>
                  <a:pt x="7998" y="1227"/>
                  <a:pt x="7998" y="1239"/>
                  <a:pt x="8016" y="1239"/>
                </a:cubicBezTo>
                <a:cubicBezTo>
                  <a:pt x="8022" y="1239"/>
                  <a:pt x="8028" y="1233"/>
                  <a:pt x="8034" y="1233"/>
                </a:cubicBezTo>
                <a:cubicBezTo>
                  <a:pt x="8034" y="1227"/>
                  <a:pt x="8034" y="1221"/>
                  <a:pt x="8040" y="1221"/>
                </a:cubicBezTo>
                <a:cubicBezTo>
                  <a:pt x="8046" y="1215"/>
                  <a:pt x="8052" y="1215"/>
                  <a:pt x="8052" y="1210"/>
                </a:cubicBezTo>
                <a:cubicBezTo>
                  <a:pt x="8052" y="1204"/>
                  <a:pt x="8046" y="1198"/>
                  <a:pt x="8040" y="1192"/>
                </a:cubicBezTo>
                <a:cubicBezTo>
                  <a:pt x="8040" y="1186"/>
                  <a:pt x="8034" y="1180"/>
                  <a:pt x="8034" y="1180"/>
                </a:cubicBezTo>
                <a:cubicBezTo>
                  <a:pt x="8028" y="1174"/>
                  <a:pt x="8022" y="1168"/>
                  <a:pt x="8016" y="1168"/>
                </a:cubicBezTo>
                <a:cubicBezTo>
                  <a:pt x="8010" y="1168"/>
                  <a:pt x="8004" y="1168"/>
                  <a:pt x="7998" y="1168"/>
                </a:cubicBezTo>
                <a:cubicBezTo>
                  <a:pt x="7992" y="1168"/>
                  <a:pt x="7992" y="1174"/>
                  <a:pt x="7986" y="1174"/>
                </a:cubicBezTo>
                <a:cubicBezTo>
                  <a:pt x="7980" y="1174"/>
                  <a:pt x="7980" y="1180"/>
                  <a:pt x="7975" y="1180"/>
                </a:cubicBezTo>
                <a:cubicBezTo>
                  <a:pt x="7969" y="1180"/>
                  <a:pt x="7969" y="1174"/>
                  <a:pt x="7963" y="1174"/>
                </a:cubicBezTo>
                <a:cubicBezTo>
                  <a:pt x="7957" y="1174"/>
                  <a:pt x="7951" y="1168"/>
                  <a:pt x="7951" y="1168"/>
                </a:cubicBezTo>
                <a:cubicBezTo>
                  <a:pt x="7951" y="1162"/>
                  <a:pt x="7945" y="1162"/>
                  <a:pt x="7945" y="1156"/>
                </a:cubicBezTo>
                <a:cubicBezTo>
                  <a:pt x="7945" y="1144"/>
                  <a:pt x="7951" y="1144"/>
                  <a:pt x="7957" y="1144"/>
                </a:cubicBezTo>
                <a:cubicBezTo>
                  <a:pt x="7963" y="1144"/>
                  <a:pt x="7969" y="1144"/>
                  <a:pt x="7969" y="1144"/>
                </a:cubicBezTo>
                <a:cubicBezTo>
                  <a:pt x="7975" y="1144"/>
                  <a:pt x="7980" y="1150"/>
                  <a:pt x="7980" y="1150"/>
                </a:cubicBezTo>
                <a:cubicBezTo>
                  <a:pt x="7992" y="1150"/>
                  <a:pt x="7998" y="1150"/>
                  <a:pt x="8004" y="1150"/>
                </a:cubicBezTo>
                <a:cubicBezTo>
                  <a:pt x="8016" y="1150"/>
                  <a:pt x="8022" y="1150"/>
                  <a:pt x="8034" y="1150"/>
                </a:cubicBezTo>
                <a:lnTo>
                  <a:pt x="8040" y="1144"/>
                </a:lnTo>
                <a:cubicBezTo>
                  <a:pt x="8052" y="1138"/>
                  <a:pt x="8052" y="1138"/>
                  <a:pt x="8052" y="1138"/>
                </a:cubicBezTo>
                <a:cubicBezTo>
                  <a:pt x="8058" y="1132"/>
                  <a:pt x="8058" y="1127"/>
                  <a:pt x="8064" y="1127"/>
                </a:cubicBezTo>
                <a:cubicBezTo>
                  <a:pt x="8069" y="1127"/>
                  <a:pt x="8069" y="1132"/>
                  <a:pt x="8075" y="1132"/>
                </a:cubicBezTo>
                <a:cubicBezTo>
                  <a:pt x="8093" y="1132"/>
                  <a:pt x="8093" y="1132"/>
                  <a:pt x="8093" y="1132"/>
                </a:cubicBezTo>
                <a:cubicBezTo>
                  <a:pt x="8099" y="1132"/>
                  <a:pt x="8105" y="1132"/>
                  <a:pt x="8111" y="1132"/>
                </a:cubicBezTo>
                <a:cubicBezTo>
                  <a:pt x="8117" y="1132"/>
                  <a:pt x="8117" y="1132"/>
                  <a:pt x="8123" y="1127"/>
                </a:cubicBezTo>
                <a:cubicBezTo>
                  <a:pt x="8129" y="1127"/>
                  <a:pt x="8123" y="1121"/>
                  <a:pt x="8123" y="1115"/>
                </a:cubicBezTo>
                <a:cubicBezTo>
                  <a:pt x="8117" y="1109"/>
                  <a:pt x="8111" y="1103"/>
                  <a:pt x="8105" y="1103"/>
                </a:cubicBezTo>
                <a:cubicBezTo>
                  <a:pt x="8099" y="1097"/>
                  <a:pt x="8093" y="1103"/>
                  <a:pt x="8093" y="1103"/>
                </a:cubicBezTo>
                <a:cubicBezTo>
                  <a:pt x="8087" y="1097"/>
                  <a:pt x="8081" y="1097"/>
                  <a:pt x="8075" y="1091"/>
                </a:cubicBezTo>
                <a:cubicBezTo>
                  <a:pt x="8069" y="1085"/>
                  <a:pt x="8064" y="1085"/>
                  <a:pt x="8064" y="1079"/>
                </a:cubicBezTo>
                <a:cubicBezTo>
                  <a:pt x="8064" y="1073"/>
                  <a:pt x="8058" y="1073"/>
                  <a:pt x="8058" y="1067"/>
                </a:cubicBezTo>
                <a:cubicBezTo>
                  <a:pt x="8058" y="1061"/>
                  <a:pt x="8064" y="1055"/>
                  <a:pt x="8064" y="1050"/>
                </a:cubicBezTo>
                <a:cubicBezTo>
                  <a:pt x="8064" y="1044"/>
                  <a:pt x="8058" y="1038"/>
                  <a:pt x="8058" y="1032"/>
                </a:cubicBezTo>
                <a:cubicBezTo>
                  <a:pt x="8058" y="1026"/>
                  <a:pt x="8064" y="1026"/>
                  <a:pt x="8064" y="1020"/>
                </a:cubicBezTo>
                <a:lnTo>
                  <a:pt x="8064" y="1014"/>
                </a:lnTo>
                <a:cubicBezTo>
                  <a:pt x="8081" y="1014"/>
                  <a:pt x="8087" y="1014"/>
                  <a:pt x="8111" y="1014"/>
                </a:cubicBezTo>
                <a:cubicBezTo>
                  <a:pt x="8111" y="978"/>
                  <a:pt x="8111" y="978"/>
                  <a:pt x="8111" y="978"/>
                </a:cubicBezTo>
                <a:cubicBezTo>
                  <a:pt x="8111" y="966"/>
                  <a:pt x="8093" y="961"/>
                  <a:pt x="8087" y="949"/>
                </a:cubicBezTo>
                <a:cubicBezTo>
                  <a:pt x="8081" y="943"/>
                  <a:pt x="8087" y="943"/>
                  <a:pt x="8087" y="937"/>
                </a:cubicBezTo>
                <a:cubicBezTo>
                  <a:pt x="8087" y="931"/>
                  <a:pt x="8081" y="925"/>
                  <a:pt x="8081" y="919"/>
                </a:cubicBezTo>
                <a:cubicBezTo>
                  <a:pt x="8069" y="919"/>
                  <a:pt x="8064" y="925"/>
                  <a:pt x="8046" y="919"/>
                </a:cubicBezTo>
                <a:cubicBezTo>
                  <a:pt x="8040" y="919"/>
                  <a:pt x="8040" y="919"/>
                  <a:pt x="8034" y="919"/>
                </a:cubicBezTo>
                <a:cubicBezTo>
                  <a:pt x="8028" y="919"/>
                  <a:pt x="8028" y="913"/>
                  <a:pt x="8022" y="913"/>
                </a:cubicBezTo>
                <a:cubicBezTo>
                  <a:pt x="8016" y="913"/>
                  <a:pt x="8016" y="913"/>
                  <a:pt x="8010" y="907"/>
                </a:cubicBezTo>
                <a:cubicBezTo>
                  <a:pt x="8004" y="907"/>
                  <a:pt x="8004" y="907"/>
                  <a:pt x="7998" y="901"/>
                </a:cubicBezTo>
                <a:cubicBezTo>
                  <a:pt x="7998" y="901"/>
                  <a:pt x="7992" y="895"/>
                  <a:pt x="7992" y="889"/>
                </a:cubicBezTo>
                <a:cubicBezTo>
                  <a:pt x="7986" y="889"/>
                  <a:pt x="7986" y="884"/>
                  <a:pt x="7986" y="877"/>
                </a:cubicBezTo>
                <a:cubicBezTo>
                  <a:pt x="7986" y="872"/>
                  <a:pt x="7986" y="872"/>
                  <a:pt x="7986" y="872"/>
                </a:cubicBezTo>
                <a:cubicBezTo>
                  <a:pt x="7992" y="866"/>
                  <a:pt x="7998" y="866"/>
                  <a:pt x="7998" y="866"/>
                </a:cubicBezTo>
                <a:cubicBezTo>
                  <a:pt x="8004" y="860"/>
                  <a:pt x="8004" y="854"/>
                  <a:pt x="8010" y="854"/>
                </a:cubicBezTo>
                <a:cubicBezTo>
                  <a:pt x="8010" y="848"/>
                  <a:pt x="8016" y="854"/>
                  <a:pt x="8022" y="854"/>
                </a:cubicBezTo>
                <a:cubicBezTo>
                  <a:pt x="8028" y="848"/>
                  <a:pt x="8034" y="848"/>
                  <a:pt x="8046" y="848"/>
                </a:cubicBezTo>
                <a:cubicBezTo>
                  <a:pt x="8052" y="848"/>
                  <a:pt x="8052" y="848"/>
                  <a:pt x="8058" y="848"/>
                </a:cubicBezTo>
                <a:cubicBezTo>
                  <a:pt x="8081" y="848"/>
                  <a:pt x="8081" y="848"/>
                  <a:pt x="8081" y="848"/>
                </a:cubicBezTo>
                <a:cubicBezTo>
                  <a:pt x="8087" y="848"/>
                  <a:pt x="8093" y="842"/>
                  <a:pt x="8105" y="848"/>
                </a:cubicBezTo>
                <a:lnTo>
                  <a:pt x="8111" y="854"/>
                </a:lnTo>
                <a:cubicBezTo>
                  <a:pt x="8117" y="860"/>
                  <a:pt x="8123" y="860"/>
                  <a:pt x="8123" y="872"/>
                </a:cubicBezTo>
                <a:cubicBezTo>
                  <a:pt x="8123" y="877"/>
                  <a:pt x="8123" y="877"/>
                  <a:pt x="8123" y="877"/>
                </a:cubicBezTo>
                <a:cubicBezTo>
                  <a:pt x="8129" y="877"/>
                  <a:pt x="8123" y="884"/>
                  <a:pt x="8117" y="884"/>
                </a:cubicBezTo>
                <a:cubicBezTo>
                  <a:pt x="8117" y="895"/>
                  <a:pt x="8111" y="895"/>
                  <a:pt x="8111" y="901"/>
                </a:cubicBezTo>
                <a:cubicBezTo>
                  <a:pt x="8111" y="919"/>
                  <a:pt x="8117" y="931"/>
                  <a:pt x="8123" y="949"/>
                </a:cubicBezTo>
                <a:cubicBezTo>
                  <a:pt x="8141" y="943"/>
                  <a:pt x="8141" y="943"/>
                  <a:pt x="8141" y="943"/>
                </a:cubicBezTo>
                <a:cubicBezTo>
                  <a:pt x="8141" y="848"/>
                  <a:pt x="8141" y="848"/>
                  <a:pt x="8141" y="848"/>
                </a:cubicBezTo>
                <a:cubicBezTo>
                  <a:pt x="8141" y="842"/>
                  <a:pt x="8147" y="842"/>
                  <a:pt x="8147" y="836"/>
                </a:cubicBezTo>
                <a:cubicBezTo>
                  <a:pt x="8152" y="836"/>
                  <a:pt x="8158" y="830"/>
                  <a:pt x="8158" y="824"/>
                </a:cubicBezTo>
                <a:cubicBezTo>
                  <a:pt x="8158" y="818"/>
                  <a:pt x="8158" y="818"/>
                  <a:pt x="8158" y="818"/>
                </a:cubicBezTo>
                <a:cubicBezTo>
                  <a:pt x="8158" y="812"/>
                  <a:pt x="8152" y="812"/>
                  <a:pt x="8152" y="806"/>
                </a:cubicBezTo>
                <a:cubicBezTo>
                  <a:pt x="8147" y="800"/>
                  <a:pt x="8147" y="795"/>
                  <a:pt x="8135" y="795"/>
                </a:cubicBezTo>
                <a:cubicBezTo>
                  <a:pt x="8129" y="795"/>
                  <a:pt x="8123" y="795"/>
                  <a:pt x="8117" y="795"/>
                </a:cubicBezTo>
                <a:lnTo>
                  <a:pt x="8111" y="800"/>
                </a:lnTo>
                <a:cubicBezTo>
                  <a:pt x="8099" y="800"/>
                  <a:pt x="8099" y="800"/>
                  <a:pt x="8087" y="800"/>
                </a:cubicBezTo>
                <a:cubicBezTo>
                  <a:pt x="8069" y="800"/>
                  <a:pt x="8069" y="800"/>
                  <a:pt x="8069" y="800"/>
                </a:cubicBezTo>
                <a:cubicBezTo>
                  <a:pt x="8064" y="800"/>
                  <a:pt x="8064" y="800"/>
                  <a:pt x="8058" y="800"/>
                </a:cubicBezTo>
                <a:cubicBezTo>
                  <a:pt x="8052" y="800"/>
                  <a:pt x="8052" y="800"/>
                  <a:pt x="8046" y="800"/>
                </a:cubicBezTo>
                <a:cubicBezTo>
                  <a:pt x="8046" y="765"/>
                  <a:pt x="8046" y="765"/>
                  <a:pt x="8046" y="765"/>
                </a:cubicBezTo>
                <a:cubicBezTo>
                  <a:pt x="8052" y="765"/>
                  <a:pt x="8058" y="759"/>
                  <a:pt x="8058" y="759"/>
                </a:cubicBezTo>
                <a:cubicBezTo>
                  <a:pt x="8064" y="759"/>
                  <a:pt x="8064" y="765"/>
                  <a:pt x="8069" y="765"/>
                </a:cubicBezTo>
                <a:cubicBezTo>
                  <a:pt x="8081" y="765"/>
                  <a:pt x="8081" y="765"/>
                  <a:pt x="8081" y="765"/>
                </a:cubicBezTo>
                <a:cubicBezTo>
                  <a:pt x="8093" y="765"/>
                  <a:pt x="8099" y="765"/>
                  <a:pt x="8105" y="765"/>
                </a:cubicBezTo>
                <a:cubicBezTo>
                  <a:pt x="8111" y="765"/>
                  <a:pt x="8111" y="759"/>
                  <a:pt x="8117" y="753"/>
                </a:cubicBezTo>
                <a:cubicBezTo>
                  <a:pt x="8111" y="753"/>
                  <a:pt x="8111" y="747"/>
                  <a:pt x="8111" y="741"/>
                </a:cubicBezTo>
                <a:cubicBezTo>
                  <a:pt x="8105" y="741"/>
                  <a:pt x="8105" y="735"/>
                  <a:pt x="8099" y="729"/>
                </a:cubicBezTo>
                <a:cubicBezTo>
                  <a:pt x="8087" y="729"/>
                  <a:pt x="8081" y="735"/>
                  <a:pt x="8075" y="735"/>
                </a:cubicBezTo>
                <a:cubicBezTo>
                  <a:pt x="8069" y="735"/>
                  <a:pt x="8069" y="729"/>
                  <a:pt x="8064" y="723"/>
                </a:cubicBezTo>
                <a:cubicBezTo>
                  <a:pt x="8058" y="723"/>
                  <a:pt x="8058" y="723"/>
                  <a:pt x="8052" y="723"/>
                </a:cubicBezTo>
                <a:cubicBezTo>
                  <a:pt x="8046" y="723"/>
                  <a:pt x="8046" y="723"/>
                  <a:pt x="8040" y="723"/>
                </a:cubicBezTo>
                <a:cubicBezTo>
                  <a:pt x="8034" y="723"/>
                  <a:pt x="8028" y="718"/>
                  <a:pt x="8022" y="718"/>
                </a:cubicBezTo>
                <a:cubicBezTo>
                  <a:pt x="8010" y="718"/>
                  <a:pt x="8004" y="718"/>
                  <a:pt x="7992" y="723"/>
                </a:cubicBezTo>
                <a:cubicBezTo>
                  <a:pt x="7992" y="729"/>
                  <a:pt x="7998" y="735"/>
                  <a:pt x="7992" y="741"/>
                </a:cubicBezTo>
                <a:cubicBezTo>
                  <a:pt x="7992" y="747"/>
                  <a:pt x="7992" y="747"/>
                  <a:pt x="7986" y="753"/>
                </a:cubicBezTo>
                <a:cubicBezTo>
                  <a:pt x="7986" y="753"/>
                  <a:pt x="7980" y="753"/>
                  <a:pt x="7975" y="753"/>
                </a:cubicBezTo>
                <a:cubicBezTo>
                  <a:pt x="7975" y="747"/>
                  <a:pt x="7969" y="747"/>
                  <a:pt x="7963" y="741"/>
                </a:cubicBezTo>
                <a:cubicBezTo>
                  <a:pt x="7963" y="741"/>
                  <a:pt x="7963" y="735"/>
                  <a:pt x="7963" y="729"/>
                </a:cubicBezTo>
                <a:cubicBezTo>
                  <a:pt x="7963" y="723"/>
                  <a:pt x="7963" y="718"/>
                  <a:pt x="7969" y="711"/>
                </a:cubicBezTo>
                <a:cubicBezTo>
                  <a:pt x="7969" y="706"/>
                  <a:pt x="7969" y="700"/>
                  <a:pt x="7975" y="700"/>
                </a:cubicBezTo>
                <a:cubicBezTo>
                  <a:pt x="7975" y="694"/>
                  <a:pt x="7980" y="700"/>
                  <a:pt x="7986" y="694"/>
                </a:cubicBezTo>
                <a:cubicBezTo>
                  <a:pt x="7986" y="688"/>
                  <a:pt x="7992" y="688"/>
                  <a:pt x="7992" y="682"/>
                </a:cubicBezTo>
                <a:cubicBezTo>
                  <a:pt x="7998" y="682"/>
                  <a:pt x="7992" y="676"/>
                  <a:pt x="7992" y="670"/>
                </a:cubicBezTo>
                <a:cubicBezTo>
                  <a:pt x="7992" y="664"/>
                  <a:pt x="7992" y="658"/>
                  <a:pt x="7992" y="646"/>
                </a:cubicBezTo>
                <a:cubicBezTo>
                  <a:pt x="7992" y="640"/>
                  <a:pt x="7998" y="629"/>
                  <a:pt x="7998" y="617"/>
                </a:cubicBezTo>
                <a:cubicBezTo>
                  <a:pt x="8034" y="617"/>
                  <a:pt x="8034" y="617"/>
                  <a:pt x="8034" y="617"/>
                </a:cubicBezTo>
                <a:cubicBezTo>
                  <a:pt x="8034" y="605"/>
                  <a:pt x="8034" y="599"/>
                  <a:pt x="8040" y="587"/>
                </a:cubicBezTo>
                <a:cubicBezTo>
                  <a:pt x="8040" y="587"/>
                  <a:pt x="8046" y="581"/>
                  <a:pt x="8046" y="575"/>
                </a:cubicBezTo>
                <a:cubicBezTo>
                  <a:pt x="8058" y="575"/>
                  <a:pt x="8064" y="575"/>
                  <a:pt x="8069" y="575"/>
                </a:cubicBezTo>
                <a:cubicBezTo>
                  <a:pt x="8081" y="575"/>
                  <a:pt x="8081" y="575"/>
                  <a:pt x="8081" y="575"/>
                </a:cubicBezTo>
                <a:cubicBezTo>
                  <a:pt x="8087" y="575"/>
                  <a:pt x="8087" y="569"/>
                  <a:pt x="8093" y="569"/>
                </a:cubicBezTo>
                <a:cubicBezTo>
                  <a:pt x="8093" y="563"/>
                  <a:pt x="8093" y="557"/>
                  <a:pt x="8093" y="557"/>
                </a:cubicBezTo>
                <a:cubicBezTo>
                  <a:pt x="8093" y="552"/>
                  <a:pt x="8087" y="545"/>
                  <a:pt x="8087" y="540"/>
                </a:cubicBezTo>
                <a:cubicBezTo>
                  <a:pt x="8087" y="534"/>
                  <a:pt x="8093" y="528"/>
                  <a:pt x="8099" y="522"/>
                </a:cubicBezTo>
                <a:cubicBezTo>
                  <a:pt x="8099" y="516"/>
                  <a:pt x="8105" y="516"/>
                  <a:pt x="8105" y="510"/>
                </a:cubicBezTo>
                <a:cubicBezTo>
                  <a:pt x="8105" y="504"/>
                  <a:pt x="8111" y="504"/>
                  <a:pt x="8111" y="498"/>
                </a:cubicBezTo>
                <a:cubicBezTo>
                  <a:pt x="8111" y="492"/>
                  <a:pt x="8117" y="492"/>
                  <a:pt x="8123" y="492"/>
                </a:cubicBezTo>
                <a:cubicBezTo>
                  <a:pt x="8129" y="486"/>
                  <a:pt x="8135" y="480"/>
                  <a:pt x="8147" y="480"/>
                </a:cubicBezTo>
                <a:cubicBezTo>
                  <a:pt x="8158" y="474"/>
                  <a:pt x="8164" y="486"/>
                  <a:pt x="8182" y="480"/>
                </a:cubicBezTo>
                <a:lnTo>
                  <a:pt x="8188" y="480"/>
                </a:lnTo>
                <a:cubicBezTo>
                  <a:pt x="8194" y="474"/>
                  <a:pt x="8194" y="468"/>
                  <a:pt x="8194" y="468"/>
                </a:cubicBezTo>
                <a:cubicBezTo>
                  <a:pt x="8200" y="463"/>
                  <a:pt x="8200" y="457"/>
                  <a:pt x="8200" y="457"/>
                </a:cubicBezTo>
                <a:cubicBezTo>
                  <a:pt x="8200" y="451"/>
                  <a:pt x="8200" y="445"/>
                  <a:pt x="8206" y="445"/>
                </a:cubicBezTo>
                <a:cubicBezTo>
                  <a:pt x="8206" y="439"/>
                  <a:pt x="8212" y="439"/>
                  <a:pt x="8218" y="439"/>
                </a:cubicBezTo>
                <a:cubicBezTo>
                  <a:pt x="8224" y="433"/>
                  <a:pt x="8224" y="433"/>
                  <a:pt x="8230" y="433"/>
                </a:cubicBezTo>
                <a:cubicBezTo>
                  <a:pt x="8230" y="433"/>
                  <a:pt x="8235" y="433"/>
                  <a:pt x="8241" y="433"/>
                </a:cubicBezTo>
                <a:cubicBezTo>
                  <a:pt x="8241" y="433"/>
                  <a:pt x="8247" y="433"/>
                  <a:pt x="8253" y="427"/>
                </a:cubicBezTo>
                <a:cubicBezTo>
                  <a:pt x="8253" y="427"/>
                  <a:pt x="8259" y="433"/>
                  <a:pt x="8265" y="427"/>
                </a:cubicBezTo>
                <a:cubicBezTo>
                  <a:pt x="8265" y="427"/>
                  <a:pt x="8265" y="421"/>
                  <a:pt x="8271" y="415"/>
                </a:cubicBezTo>
                <a:cubicBezTo>
                  <a:pt x="8265" y="403"/>
                  <a:pt x="8265" y="403"/>
                  <a:pt x="8265" y="403"/>
                </a:cubicBezTo>
                <a:cubicBezTo>
                  <a:pt x="8164" y="403"/>
                  <a:pt x="8164" y="403"/>
                  <a:pt x="8164" y="403"/>
                </a:cubicBezTo>
                <a:cubicBezTo>
                  <a:pt x="8135" y="397"/>
                  <a:pt x="8135" y="397"/>
                  <a:pt x="8135" y="397"/>
                </a:cubicBezTo>
                <a:cubicBezTo>
                  <a:pt x="8147" y="397"/>
                  <a:pt x="8152" y="397"/>
                  <a:pt x="8158" y="391"/>
                </a:cubicBezTo>
                <a:cubicBezTo>
                  <a:pt x="8170" y="386"/>
                  <a:pt x="8176" y="374"/>
                  <a:pt x="8188" y="374"/>
                </a:cubicBezTo>
                <a:cubicBezTo>
                  <a:pt x="8200" y="374"/>
                  <a:pt x="8200" y="374"/>
                  <a:pt x="8206" y="379"/>
                </a:cubicBezTo>
                <a:cubicBezTo>
                  <a:pt x="8212" y="379"/>
                  <a:pt x="8218" y="386"/>
                  <a:pt x="8224" y="386"/>
                </a:cubicBezTo>
                <a:cubicBezTo>
                  <a:pt x="8230" y="386"/>
                  <a:pt x="8230" y="386"/>
                  <a:pt x="8235" y="386"/>
                </a:cubicBezTo>
                <a:cubicBezTo>
                  <a:pt x="8247" y="386"/>
                  <a:pt x="8247" y="386"/>
                  <a:pt x="8247" y="386"/>
                </a:cubicBezTo>
                <a:cubicBezTo>
                  <a:pt x="8253" y="386"/>
                  <a:pt x="8253" y="386"/>
                  <a:pt x="8259" y="386"/>
                </a:cubicBezTo>
                <a:cubicBezTo>
                  <a:pt x="8265" y="386"/>
                  <a:pt x="8265" y="386"/>
                  <a:pt x="8271" y="386"/>
                </a:cubicBezTo>
                <a:cubicBezTo>
                  <a:pt x="8277" y="386"/>
                  <a:pt x="8283" y="379"/>
                  <a:pt x="8283" y="379"/>
                </a:cubicBezTo>
                <a:cubicBezTo>
                  <a:pt x="8289" y="379"/>
                  <a:pt x="8289" y="374"/>
                  <a:pt x="8295" y="368"/>
                </a:cubicBezTo>
                <a:cubicBezTo>
                  <a:pt x="8295" y="368"/>
                  <a:pt x="8301" y="362"/>
                  <a:pt x="8301" y="356"/>
                </a:cubicBezTo>
                <a:cubicBezTo>
                  <a:pt x="8307" y="350"/>
                  <a:pt x="8313" y="350"/>
                  <a:pt x="8318" y="344"/>
                </a:cubicBezTo>
                <a:cubicBezTo>
                  <a:pt x="8318" y="338"/>
                  <a:pt x="8318" y="332"/>
                  <a:pt x="8324" y="332"/>
                </a:cubicBezTo>
                <a:cubicBezTo>
                  <a:pt x="8330" y="332"/>
                  <a:pt x="8342" y="332"/>
                  <a:pt x="8348" y="332"/>
                </a:cubicBezTo>
                <a:cubicBezTo>
                  <a:pt x="8360" y="332"/>
                  <a:pt x="8360" y="332"/>
                  <a:pt x="8360" y="332"/>
                </a:cubicBezTo>
                <a:cubicBezTo>
                  <a:pt x="8378" y="332"/>
                  <a:pt x="8390" y="326"/>
                  <a:pt x="8407" y="326"/>
                </a:cubicBezTo>
                <a:cubicBezTo>
                  <a:pt x="8407" y="326"/>
                  <a:pt x="8413" y="326"/>
                  <a:pt x="8419" y="326"/>
                </a:cubicBezTo>
                <a:cubicBezTo>
                  <a:pt x="8419" y="320"/>
                  <a:pt x="8425" y="320"/>
                  <a:pt x="8425" y="320"/>
                </a:cubicBezTo>
                <a:cubicBezTo>
                  <a:pt x="8431" y="320"/>
                  <a:pt x="8437" y="314"/>
                  <a:pt x="8437" y="308"/>
                </a:cubicBezTo>
                <a:cubicBezTo>
                  <a:pt x="8443" y="302"/>
                  <a:pt x="8449" y="302"/>
                  <a:pt x="8449" y="297"/>
                </a:cubicBezTo>
                <a:cubicBezTo>
                  <a:pt x="8449" y="291"/>
                  <a:pt x="8449" y="285"/>
                  <a:pt x="8449" y="273"/>
                </a:cubicBezTo>
                <a:cubicBezTo>
                  <a:pt x="8449" y="267"/>
                  <a:pt x="8449" y="261"/>
                  <a:pt x="8443" y="255"/>
                </a:cubicBezTo>
                <a:cubicBezTo>
                  <a:pt x="8443" y="249"/>
                  <a:pt x="8437" y="249"/>
                  <a:pt x="8431" y="249"/>
                </a:cubicBezTo>
                <a:cubicBezTo>
                  <a:pt x="8425" y="243"/>
                  <a:pt x="8419" y="243"/>
                  <a:pt x="8407" y="243"/>
                </a:cubicBezTo>
                <a:cubicBezTo>
                  <a:pt x="8396" y="243"/>
                  <a:pt x="8390" y="243"/>
                  <a:pt x="8384" y="249"/>
                </a:cubicBezTo>
                <a:cubicBezTo>
                  <a:pt x="8378" y="249"/>
                  <a:pt x="8372" y="255"/>
                  <a:pt x="8366" y="255"/>
                </a:cubicBezTo>
                <a:cubicBezTo>
                  <a:pt x="8360" y="255"/>
                  <a:pt x="8354" y="261"/>
                  <a:pt x="8342" y="261"/>
                </a:cubicBezTo>
                <a:cubicBezTo>
                  <a:pt x="8336" y="261"/>
                  <a:pt x="8330" y="255"/>
                  <a:pt x="8318" y="255"/>
                </a:cubicBezTo>
                <a:cubicBezTo>
                  <a:pt x="8313" y="249"/>
                  <a:pt x="8313" y="249"/>
                  <a:pt x="8307" y="249"/>
                </a:cubicBezTo>
                <a:cubicBezTo>
                  <a:pt x="8289" y="243"/>
                  <a:pt x="8289" y="243"/>
                  <a:pt x="8289" y="243"/>
                </a:cubicBezTo>
                <a:cubicBezTo>
                  <a:pt x="8283" y="237"/>
                  <a:pt x="8277" y="237"/>
                  <a:pt x="8271" y="237"/>
                </a:cubicBezTo>
                <a:cubicBezTo>
                  <a:pt x="8265" y="237"/>
                  <a:pt x="8259" y="243"/>
                  <a:pt x="8247" y="243"/>
                </a:cubicBezTo>
                <a:cubicBezTo>
                  <a:pt x="8241" y="243"/>
                  <a:pt x="8241" y="243"/>
                  <a:pt x="8235" y="243"/>
                </a:cubicBezTo>
                <a:cubicBezTo>
                  <a:pt x="8224" y="243"/>
                  <a:pt x="8218" y="243"/>
                  <a:pt x="8206" y="249"/>
                </a:cubicBezTo>
                <a:cubicBezTo>
                  <a:pt x="8206" y="249"/>
                  <a:pt x="8200" y="255"/>
                  <a:pt x="8194" y="255"/>
                </a:cubicBezTo>
                <a:cubicBezTo>
                  <a:pt x="8194" y="261"/>
                  <a:pt x="8188" y="261"/>
                  <a:pt x="8188" y="261"/>
                </a:cubicBezTo>
                <a:cubicBezTo>
                  <a:pt x="8182" y="273"/>
                  <a:pt x="8182" y="279"/>
                  <a:pt x="8176" y="285"/>
                </a:cubicBezTo>
                <a:cubicBezTo>
                  <a:pt x="8176" y="291"/>
                  <a:pt x="8176" y="297"/>
                  <a:pt x="8170" y="297"/>
                </a:cubicBezTo>
                <a:cubicBezTo>
                  <a:pt x="8170" y="302"/>
                  <a:pt x="8164" y="302"/>
                  <a:pt x="8158" y="302"/>
                </a:cubicBezTo>
                <a:cubicBezTo>
                  <a:pt x="8152" y="302"/>
                  <a:pt x="8147" y="302"/>
                  <a:pt x="8135" y="302"/>
                </a:cubicBezTo>
                <a:cubicBezTo>
                  <a:pt x="8123" y="302"/>
                  <a:pt x="8117" y="302"/>
                  <a:pt x="8111" y="302"/>
                </a:cubicBezTo>
                <a:cubicBezTo>
                  <a:pt x="8099" y="302"/>
                  <a:pt x="8093" y="302"/>
                  <a:pt x="8087" y="302"/>
                </a:cubicBezTo>
                <a:cubicBezTo>
                  <a:pt x="8081" y="297"/>
                  <a:pt x="8081" y="291"/>
                  <a:pt x="8075" y="291"/>
                </a:cubicBezTo>
                <a:cubicBezTo>
                  <a:pt x="8069" y="285"/>
                  <a:pt x="8058" y="285"/>
                  <a:pt x="8046" y="285"/>
                </a:cubicBezTo>
                <a:cubicBezTo>
                  <a:pt x="8040" y="285"/>
                  <a:pt x="8034" y="285"/>
                  <a:pt x="8028" y="285"/>
                </a:cubicBezTo>
                <a:cubicBezTo>
                  <a:pt x="8016" y="291"/>
                  <a:pt x="8016" y="297"/>
                  <a:pt x="8010" y="308"/>
                </a:cubicBezTo>
                <a:cubicBezTo>
                  <a:pt x="8004" y="308"/>
                  <a:pt x="8004" y="314"/>
                  <a:pt x="8004" y="320"/>
                </a:cubicBezTo>
                <a:cubicBezTo>
                  <a:pt x="7998" y="320"/>
                  <a:pt x="7998" y="320"/>
                  <a:pt x="7992" y="326"/>
                </a:cubicBezTo>
                <a:cubicBezTo>
                  <a:pt x="7986" y="326"/>
                  <a:pt x="7986" y="326"/>
                  <a:pt x="7980" y="326"/>
                </a:cubicBezTo>
                <a:cubicBezTo>
                  <a:pt x="7969" y="326"/>
                  <a:pt x="7963" y="320"/>
                  <a:pt x="7957" y="326"/>
                </a:cubicBezTo>
                <a:cubicBezTo>
                  <a:pt x="7945" y="326"/>
                  <a:pt x="7939" y="326"/>
                  <a:pt x="7933" y="332"/>
                </a:cubicBezTo>
                <a:cubicBezTo>
                  <a:pt x="7927" y="332"/>
                  <a:pt x="7927" y="338"/>
                  <a:pt x="7921" y="338"/>
                </a:cubicBezTo>
                <a:cubicBezTo>
                  <a:pt x="7909" y="344"/>
                  <a:pt x="7903" y="338"/>
                  <a:pt x="7892" y="344"/>
                </a:cubicBezTo>
                <a:cubicBezTo>
                  <a:pt x="7892" y="344"/>
                  <a:pt x="7886" y="350"/>
                  <a:pt x="7880" y="350"/>
                </a:cubicBezTo>
                <a:cubicBezTo>
                  <a:pt x="7880" y="356"/>
                  <a:pt x="7874" y="362"/>
                  <a:pt x="7868" y="362"/>
                </a:cubicBezTo>
                <a:cubicBezTo>
                  <a:pt x="7862" y="374"/>
                  <a:pt x="7862" y="386"/>
                  <a:pt x="7850" y="391"/>
                </a:cubicBezTo>
                <a:cubicBezTo>
                  <a:pt x="7844" y="397"/>
                  <a:pt x="7844" y="397"/>
                  <a:pt x="7838" y="397"/>
                </a:cubicBezTo>
                <a:cubicBezTo>
                  <a:pt x="7832" y="397"/>
                  <a:pt x="7832" y="391"/>
                  <a:pt x="7826" y="391"/>
                </a:cubicBezTo>
                <a:cubicBezTo>
                  <a:pt x="7832" y="391"/>
                  <a:pt x="7832" y="386"/>
                  <a:pt x="7832" y="379"/>
                </a:cubicBezTo>
                <a:cubicBezTo>
                  <a:pt x="7838" y="379"/>
                  <a:pt x="7844" y="379"/>
                  <a:pt x="7844" y="374"/>
                </a:cubicBezTo>
                <a:cubicBezTo>
                  <a:pt x="7850" y="374"/>
                  <a:pt x="7850" y="368"/>
                  <a:pt x="7850" y="362"/>
                </a:cubicBezTo>
                <a:cubicBezTo>
                  <a:pt x="7856" y="362"/>
                  <a:pt x="7856" y="356"/>
                  <a:pt x="7862" y="350"/>
                </a:cubicBezTo>
                <a:cubicBezTo>
                  <a:pt x="7862" y="344"/>
                  <a:pt x="7868" y="332"/>
                  <a:pt x="7874" y="332"/>
                </a:cubicBezTo>
                <a:cubicBezTo>
                  <a:pt x="7880" y="326"/>
                  <a:pt x="7880" y="332"/>
                  <a:pt x="7886" y="332"/>
                </a:cubicBezTo>
                <a:cubicBezTo>
                  <a:pt x="7892" y="326"/>
                  <a:pt x="7897" y="326"/>
                  <a:pt x="7903" y="320"/>
                </a:cubicBezTo>
                <a:cubicBezTo>
                  <a:pt x="7903" y="314"/>
                  <a:pt x="7903" y="314"/>
                  <a:pt x="7903" y="308"/>
                </a:cubicBezTo>
                <a:cubicBezTo>
                  <a:pt x="7903" y="285"/>
                  <a:pt x="7903" y="285"/>
                  <a:pt x="7903" y="285"/>
                </a:cubicBezTo>
                <a:cubicBezTo>
                  <a:pt x="7909" y="279"/>
                  <a:pt x="7909" y="273"/>
                  <a:pt x="7915" y="273"/>
                </a:cubicBezTo>
                <a:cubicBezTo>
                  <a:pt x="7921" y="273"/>
                  <a:pt x="7927" y="273"/>
                  <a:pt x="7927" y="267"/>
                </a:cubicBezTo>
                <a:cubicBezTo>
                  <a:pt x="7933" y="267"/>
                  <a:pt x="7939" y="267"/>
                  <a:pt x="7939" y="261"/>
                </a:cubicBezTo>
                <a:cubicBezTo>
                  <a:pt x="7945" y="255"/>
                  <a:pt x="7939" y="255"/>
                  <a:pt x="7939" y="249"/>
                </a:cubicBezTo>
                <a:cubicBezTo>
                  <a:pt x="7939" y="243"/>
                  <a:pt x="7939" y="243"/>
                  <a:pt x="7939" y="237"/>
                </a:cubicBezTo>
                <a:cubicBezTo>
                  <a:pt x="7939" y="231"/>
                  <a:pt x="7939" y="231"/>
                  <a:pt x="7933" y="225"/>
                </a:cubicBezTo>
                <a:cubicBezTo>
                  <a:pt x="7933" y="225"/>
                  <a:pt x="7927" y="220"/>
                  <a:pt x="7927" y="213"/>
                </a:cubicBezTo>
                <a:cubicBezTo>
                  <a:pt x="7921" y="213"/>
                  <a:pt x="7921" y="213"/>
                  <a:pt x="7915" y="213"/>
                </a:cubicBezTo>
                <a:cubicBezTo>
                  <a:pt x="7903" y="213"/>
                  <a:pt x="7903" y="213"/>
                  <a:pt x="7903" y="213"/>
                </a:cubicBezTo>
                <a:cubicBezTo>
                  <a:pt x="7897" y="213"/>
                  <a:pt x="7897" y="220"/>
                  <a:pt x="7892" y="220"/>
                </a:cubicBezTo>
                <a:cubicBezTo>
                  <a:pt x="7880" y="220"/>
                  <a:pt x="7874" y="220"/>
                  <a:pt x="7862" y="220"/>
                </a:cubicBezTo>
                <a:cubicBezTo>
                  <a:pt x="7856" y="220"/>
                  <a:pt x="7856" y="220"/>
                  <a:pt x="7850" y="220"/>
                </a:cubicBezTo>
                <a:cubicBezTo>
                  <a:pt x="7838" y="220"/>
                  <a:pt x="7826" y="220"/>
                  <a:pt x="7814" y="220"/>
                </a:cubicBezTo>
                <a:cubicBezTo>
                  <a:pt x="7809" y="220"/>
                  <a:pt x="7803" y="220"/>
                  <a:pt x="7803" y="213"/>
                </a:cubicBezTo>
                <a:cubicBezTo>
                  <a:pt x="7803" y="231"/>
                  <a:pt x="7803" y="237"/>
                  <a:pt x="7803" y="255"/>
                </a:cubicBezTo>
                <a:lnTo>
                  <a:pt x="7797" y="261"/>
                </a:lnTo>
                <a:cubicBezTo>
                  <a:pt x="7797" y="267"/>
                  <a:pt x="7803" y="267"/>
                  <a:pt x="7803" y="273"/>
                </a:cubicBezTo>
                <a:cubicBezTo>
                  <a:pt x="7797" y="273"/>
                  <a:pt x="7791" y="279"/>
                  <a:pt x="7785" y="279"/>
                </a:cubicBezTo>
                <a:cubicBezTo>
                  <a:pt x="7779" y="279"/>
                  <a:pt x="7779" y="273"/>
                  <a:pt x="7773" y="273"/>
                </a:cubicBezTo>
                <a:cubicBezTo>
                  <a:pt x="7761" y="273"/>
                  <a:pt x="7761" y="273"/>
                  <a:pt x="7749" y="273"/>
                </a:cubicBezTo>
                <a:cubicBezTo>
                  <a:pt x="7743" y="273"/>
                  <a:pt x="7737" y="273"/>
                  <a:pt x="7732" y="273"/>
                </a:cubicBezTo>
                <a:cubicBezTo>
                  <a:pt x="7720" y="273"/>
                  <a:pt x="7720" y="279"/>
                  <a:pt x="7708" y="285"/>
                </a:cubicBezTo>
                <a:cubicBezTo>
                  <a:pt x="7708" y="285"/>
                  <a:pt x="7702" y="285"/>
                  <a:pt x="7696" y="285"/>
                </a:cubicBezTo>
                <a:cubicBezTo>
                  <a:pt x="7690" y="291"/>
                  <a:pt x="7690" y="291"/>
                  <a:pt x="7684" y="297"/>
                </a:cubicBezTo>
                <a:cubicBezTo>
                  <a:pt x="7684" y="297"/>
                  <a:pt x="7678" y="297"/>
                  <a:pt x="7672" y="297"/>
                </a:cubicBezTo>
                <a:cubicBezTo>
                  <a:pt x="7672" y="291"/>
                  <a:pt x="7678" y="285"/>
                  <a:pt x="7678" y="285"/>
                </a:cubicBezTo>
                <a:cubicBezTo>
                  <a:pt x="7678" y="279"/>
                  <a:pt x="7684" y="279"/>
                  <a:pt x="7684" y="273"/>
                </a:cubicBezTo>
                <a:cubicBezTo>
                  <a:pt x="7684" y="267"/>
                  <a:pt x="7684" y="261"/>
                  <a:pt x="7690" y="261"/>
                </a:cubicBezTo>
                <a:cubicBezTo>
                  <a:pt x="7690" y="255"/>
                  <a:pt x="7696" y="249"/>
                  <a:pt x="7702" y="249"/>
                </a:cubicBezTo>
                <a:cubicBezTo>
                  <a:pt x="7714" y="249"/>
                  <a:pt x="7714" y="249"/>
                  <a:pt x="7714" y="249"/>
                </a:cubicBezTo>
                <a:cubicBezTo>
                  <a:pt x="7720" y="249"/>
                  <a:pt x="7726" y="249"/>
                  <a:pt x="7737" y="249"/>
                </a:cubicBezTo>
                <a:cubicBezTo>
                  <a:pt x="7743" y="249"/>
                  <a:pt x="7749" y="249"/>
                  <a:pt x="7761" y="249"/>
                </a:cubicBezTo>
                <a:cubicBezTo>
                  <a:pt x="7767" y="243"/>
                  <a:pt x="7767" y="243"/>
                  <a:pt x="7773" y="237"/>
                </a:cubicBezTo>
                <a:cubicBezTo>
                  <a:pt x="7767" y="225"/>
                  <a:pt x="7767" y="225"/>
                  <a:pt x="7767" y="225"/>
                </a:cubicBezTo>
                <a:cubicBezTo>
                  <a:pt x="7767" y="225"/>
                  <a:pt x="7761" y="220"/>
                  <a:pt x="7755" y="220"/>
                </a:cubicBezTo>
                <a:cubicBezTo>
                  <a:pt x="7749" y="220"/>
                  <a:pt x="7749" y="220"/>
                  <a:pt x="7743" y="220"/>
                </a:cubicBezTo>
                <a:cubicBezTo>
                  <a:pt x="7737" y="220"/>
                  <a:pt x="7732" y="220"/>
                  <a:pt x="7726" y="220"/>
                </a:cubicBezTo>
                <a:cubicBezTo>
                  <a:pt x="7708" y="220"/>
                  <a:pt x="7696" y="225"/>
                  <a:pt x="7678" y="225"/>
                </a:cubicBezTo>
                <a:cubicBezTo>
                  <a:pt x="7672" y="225"/>
                  <a:pt x="7666" y="225"/>
                  <a:pt x="7654" y="225"/>
                </a:cubicBezTo>
                <a:cubicBezTo>
                  <a:pt x="7654" y="225"/>
                  <a:pt x="7648" y="231"/>
                  <a:pt x="7643" y="231"/>
                </a:cubicBezTo>
                <a:cubicBezTo>
                  <a:pt x="7566" y="231"/>
                  <a:pt x="7566" y="231"/>
                  <a:pt x="7566" y="231"/>
                </a:cubicBezTo>
                <a:cubicBezTo>
                  <a:pt x="7554" y="231"/>
                  <a:pt x="7548" y="225"/>
                  <a:pt x="7536" y="225"/>
                </a:cubicBezTo>
                <a:cubicBezTo>
                  <a:pt x="7524" y="225"/>
                  <a:pt x="7518" y="225"/>
                  <a:pt x="7506" y="231"/>
                </a:cubicBezTo>
                <a:cubicBezTo>
                  <a:pt x="7500" y="231"/>
                  <a:pt x="7494" y="231"/>
                  <a:pt x="7494" y="231"/>
                </a:cubicBezTo>
                <a:cubicBezTo>
                  <a:pt x="7488" y="231"/>
                  <a:pt x="7482" y="237"/>
                  <a:pt x="7482" y="237"/>
                </a:cubicBezTo>
                <a:cubicBezTo>
                  <a:pt x="7477" y="237"/>
                  <a:pt x="7471" y="243"/>
                  <a:pt x="7471" y="243"/>
                </a:cubicBezTo>
                <a:cubicBezTo>
                  <a:pt x="7465" y="243"/>
                  <a:pt x="7459" y="249"/>
                  <a:pt x="7453" y="249"/>
                </a:cubicBezTo>
                <a:cubicBezTo>
                  <a:pt x="7447" y="249"/>
                  <a:pt x="7441" y="249"/>
                  <a:pt x="7435" y="249"/>
                </a:cubicBezTo>
                <a:cubicBezTo>
                  <a:pt x="7429" y="249"/>
                  <a:pt x="7429" y="255"/>
                  <a:pt x="7423" y="255"/>
                </a:cubicBezTo>
                <a:cubicBezTo>
                  <a:pt x="7417" y="255"/>
                  <a:pt x="7411" y="255"/>
                  <a:pt x="7405" y="255"/>
                </a:cubicBezTo>
                <a:cubicBezTo>
                  <a:pt x="7400" y="255"/>
                  <a:pt x="7400" y="261"/>
                  <a:pt x="7393" y="261"/>
                </a:cubicBezTo>
                <a:cubicBezTo>
                  <a:pt x="7388" y="261"/>
                  <a:pt x="7382" y="261"/>
                  <a:pt x="7382" y="261"/>
                </a:cubicBezTo>
                <a:cubicBezTo>
                  <a:pt x="7376" y="267"/>
                  <a:pt x="7370" y="267"/>
                  <a:pt x="7364" y="267"/>
                </a:cubicBezTo>
                <a:cubicBezTo>
                  <a:pt x="7358" y="267"/>
                  <a:pt x="7358" y="267"/>
                  <a:pt x="7352" y="261"/>
                </a:cubicBezTo>
                <a:cubicBezTo>
                  <a:pt x="7358" y="261"/>
                  <a:pt x="7358" y="255"/>
                  <a:pt x="7358" y="255"/>
                </a:cubicBezTo>
                <a:cubicBezTo>
                  <a:pt x="7364" y="243"/>
                  <a:pt x="7370" y="237"/>
                  <a:pt x="7376" y="231"/>
                </a:cubicBezTo>
                <a:cubicBezTo>
                  <a:pt x="7376" y="225"/>
                  <a:pt x="7382" y="220"/>
                  <a:pt x="7382" y="220"/>
                </a:cubicBezTo>
                <a:cubicBezTo>
                  <a:pt x="7393" y="213"/>
                  <a:pt x="7400" y="208"/>
                  <a:pt x="7411" y="208"/>
                </a:cubicBezTo>
                <a:cubicBezTo>
                  <a:pt x="7417" y="208"/>
                  <a:pt x="7417" y="202"/>
                  <a:pt x="7423" y="202"/>
                </a:cubicBezTo>
                <a:cubicBezTo>
                  <a:pt x="7619" y="202"/>
                  <a:pt x="7619" y="202"/>
                  <a:pt x="7619" y="202"/>
                </a:cubicBezTo>
                <a:cubicBezTo>
                  <a:pt x="7619" y="202"/>
                  <a:pt x="7625" y="202"/>
                  <a:pt x="7631" y="202"/>
                </a:cubicBezTo>
                <a:cubicBezTo>
                  <a:pt x="7631" y="196"/>
                  <a:pt x="7631" y="190"/>
                  <a:pt x="7637" y="190"/>
                </a:cubicBezTo>
                <a:cubicBezTo>
                  <a:pt x="7643" y="190"/>
                  <a:pt x="7643" y="184"/>
                  <a:pt x="7648" y="184"/>
                </a:cubicBezTo>
                <a:cubicBezTo>
                  <a:pt x="7809" y="184"/>
                  <a:pt x="7809" y="184"/>
                  <a:pt x="7809" y="184"/>
                </a:cubicBezTo>
                <a:cubicBezTo>
                  <a:pt x="7814" y="184"/>
                  <a:pt x="7820" y="184"/>
                  <a:pt x="7820" y="184"/>
                </a:cubicBezTo>
                <a:cubicBezTo>
                  <a:pt x="7832" y="184"/>
                  <a:pt x="7838" y="184"/>
                  <a:pt x="7844" y="184"/>
                </a:cubicBezTo>
                <a:cubicBezTo>
                  <a:pt x="7850" y="184"/>
                  <a:pt x="7850" y="178"/>
                  <a:pt x="7856" y="178"/>
                </a:cubicBezTo>
                <a:cubicBezTo>
                  <a:pt x="7862" y="178"/>
                  <a:pt x="7856" y="166"/>
                  <a:pt x="7862" y="166"/>
                </a:cubicBezTo>
                <a:cubicBezTo>
                  <a:pt x="7868" y="166"/>
                  <a:pt x="7868" y="166"/>
                  <a:pt x="7874" y="166"/>
                </a:cubicBezTo>
                <a:cubicBezTo>
                  <a:pt x="7880" y="166"/>
                  <a:pt x="7880" y="160"/>
                  <a:pt x="7886" y="160"/>
                </a:cubicBezTo>
                <a:cubicBezTo>
                  <a:pt x="7892" y="160"/>
                  <a:pt x="7892" y="160"/>
                  <a:pt x="7897" y="160"/>
                </a:cubicBezTo>
                <a:cubicBezTo>
                  <a:pt x="7903" y="160"/>
                  <a:pt x="7903" y="160"/>
                  <a:pt x="7909" y="160"/>
                </a:cubicBezTo>
                <a:cubicBezTo>
                  <a:pt x="7915" y="160"/>
                  <a:pt x="7915" y="154"/>
                  <a:pt x="7921" y="154"/>
                </a:cubicBezTo>
                <a:cubicBezTo>
                  <a:pt x="7933" y="148"/>
                  <a:pt x="7945" y="154"/>
                  <a:pt x="7957" y="154"/>
                </a:cubicBezTo>
                <a:cubicBezTo>
                  <a:pt x="7963" y="154"/>
                  <a:pt x="7963" y="148"/>
                  <a:pt x="7969" y="148"/>
                </a:cubicBezTo>
                <a:cubicBezTo>
                  <a:pt x="7969" y="125"/>
                  <a:pt x="7969" y="125"/>
                  <a:pt x="7969" y="125"/>
                </a:cubicBezTo>
                <a:cubicBezTo>
                  <a:pt x="7939" y="119"/>
                  <a:pt x="7939" y="119"/>
                  <a:pt x="7939" y="119"/>
                </a:cubicBezTo>
                <a:cubicBezTo>
                  <a:pt x="7933" y="125"/>
                  <a:pt x="7927" y="125"/>
                  <a:pt x="7921" y="125"/>
                </a:cubicBezTo>
                <a:cubicBezTo>
                  <a:pt x="7915" y="125"/>
                  <a:pt x="7915" y="125"/>
                  <a:pt x="7915" y="125"/>
                </a:cubicBezTo>
                <a:cubicBezTo>
                  <a:pt x="7909" y="125"/>
                  <a:pt x="7909" y="125"/>
                  <a:pt x="7903" y="119"/>
                </a:cubicBezTo>
                <a:cubicBezTo>
                  <a:pt x="7892" y="119"/>
                  <a:pt x="7880" y="113"/>
                  <a:pt x="7868" y="113"/>
                </a:cubicBezTo>
                <a:cubicBezTo>
                  <a:pt x="7856" y="113"/>
                  <a:pt x="7850" y="119"/>
                  <a:pt x="7844" y="119"/>
                </a:cubicBezTo>
                <a:cubicBezTo>
                  <a:pt x="7832" y="119"/>
                  <a:pt x="7826" y="119"/>
                  <a:pt x="7814" y="113"/>
                </a:cubicBezTo>
                <a:cubicBezTo>
                  <a:pt x="7809" y="113"/>
                  <a:pt x="7809" y="113"/>
                  <a:pt x="7803" y="107"/>
                </a:cubicBezTo>
                <a:cubicBezTo>
                  <a:pt x="7803" y="107"/>
                  <a:pt x="7814" y="107"/>
                  <a:pt x="7814" y="101"/>
                </a:cubicBezTo>
                <a:cubicBezTo>
                  <a:pt x="7814" y="95"/>
                  <a:pt x="7809" y="95"/>
                  <a:pt x="7809" y="89"/>
                </a:cubicBezTo>
                <a:cubicBezTo>
                  <a:pt x="7803" y="89"/>
                  <a:pt x="7803" y="89"/>
                  <a:pt x="7797" y="89"/>
                </a:cubicBezTo>
                <a:cubicBezTo>
                  <a:pt x="7791" y="89"/>
                  <a:pt x="7785" y="83"/>
                  <a:pt x="7773" y="83"/>
                </a:cubicBezTo>
                <a:cubicBezTo>
                  <a:pt x="7773" y="83"/>
                  <a:pt x="7773" y="83"/>
                  <a:pt x="7767" y="83"/>
                </a:cubicBezTo>
                <a:cubicBezTo>
                  <a:pt x="7761" y="89"/>
                  <a:pt x="7761" y="95"/>
                  <a:pt x="7755" y="95"/>
                </a:cubicBezTo>
                <a:cubicBezTo>
                  <a:pt x="7702" y="95"/>
                  <a:pt x="7702" y="95"/>
                  <a:pt x="7702" y="95"/>
                </a:cubicBezTo>
                <a:cubicBezTo>
                  <a:pt x="7690" y="95"/>
                  <a:pt x="7684" y="83"/>
                  <a:pt x="7678" y="77"/>
                </a:cubicBezTo>
                <a:cubicBezTo>
                  <a:pt x="7672" y="77"/>
                  <a:pt x="7672" y="77"/>
                  <a:pt x="7666" y="77"/>
                </a:cubicBezTo>
                <a:cubicBezTo>
                  <a:pt x="7654" y="71"/>
                  <a:pt x="7648" y="77"/>
                  <a:pt x="7643" y="77"/>
                </a:cubicBezTo>
                <a:cubicBezTo>
                  <a:pt x="7571" y="77"/>
                  <a:pt x="7571" y="77"/>
                  <a:pt x="7571" y="77"/>
                </a:cubicBezTo>
                <a:cubicBezTo>
                  <a:pt x="7554" y="77"/>
                  <a:pt x="7554" y="77"/>
                  <a:pt x="7554" y="77"/>
                </a:cubicBezTo>
                <a:cubicBezTo>
                  <a:pt x="7512" y="77"/>
                  <a:pt x="7512" y="77"/>
                  <a:pt x="7512" y="77"/>
                </a:cubicBezTo>
                <a:cubicBezTo>
                  <a:pt x="7488" y="77"/>
                  <a:pt x="7488" y="77"/>
                  <a:pt x="7488" y="77"/>
                </a:cubicBezTo>
                <a:cubicBezTo>
                  <a:pt x="7482" y="77"/>
                  <a:pt x="7477" y="77"/>
                  <a:pt x="7465" y="77"/>
                </a:cubicBezTo>
                <a:cubicBezTo>
                  <a:pt x="7459" y="77"/>
                  <a:pt x="7459" y="83"/>
                  <a:pt x="7453" y="89"/>
                </a:cubicBezTo>
                <a:cubicBezTo>
                  <a:pt x="7352" y="89"/>
                  <a:pt x="7352" y="89"/>
                  <a:pt x="7352" y="89"/>
                </a:cubicBezTo>
                <a:cubicBezTo>
                  <a:pt x="7358" y="77"/>
                  <a:pt x="7358" y="77"/>
                  <a:pt x="7358" y="77"/>
                </a:cubicBezTo>
                <a:cubicBezTo>
                  <a:pt x="7382" y="77"/>
                  <a:pt x="7382" y="77"/>
                  <a:pt x="7382" y="77"/>
                </a:cubicBezTo>
                <a:cubicBezTo>
                  <a:pt x="7388" y="77"/>
                  <a:pt x="7393" y="77"/>
                  <a:pt x="7405" y="77"/>
                </a:cubicBezTo>
                <a:cubicBezTo>
                  <a:pt x="7405" y="77"/>
                  <a:pt x="7411" y="71"/>
                  <a:pt x="7411" y="65"/>
                </a:cubicBezTo>
                <a:cubicBezTo>
                  <a:pt x="7417" y="65"/>
                  <a:pt x="7417" y="59"/>
                  <a:pt x="7417" y="54"/>
                </a:cubicBezTo>
                <a:cubicBezTo>
                  <a:pt x="7761" y="54"/>
                  <a:pt x="7761" y="54"/>
                  <a:pt x="7761" y="54"/>
                </a:cubicBezTo>
                <a:cubicBezTo>
                  <a:pt x="7761" y="47"/>
                  <a:pt x="7761" y="47"/>
                  <a:pt x="7761" y="42"/>
                </a:cubicBezTo>
                <a:cubicBezTo>
                  <a:pt x="7755" y="36"/>
                  <a:pt x="7755" y="36"/>
                  <a:pt x="7749" y="30"/>
                </a:cubicBezTo>
                <a:cubicBezTo>
                  <a:pt x="7743" y="30"/>
                  <a:pt x="7743" y="24"/>
                  <a:pt x="7737" y="24"/>
                </a:cubicBezTo>
                <a:cubicBezTo>
                  <a:pt x="7726" y="18"/>
                  <a:pt x="7720" y="18"/>
                  <a:pt x="7714" y="18"/>
                </a:cubicBezTo>
                <a:cubicBezTo>
                  <a:pt x="7696" y="18"/>
                  <a:pt x="7696" y="18"/>
                  <a:pt x="7696" y="18"/>
                </a:cubicBezTo>
                <a:cubicBezTo>
                  <a:pt x="7690" y="18"/>
                  <a:pt x="7684" y="18"/>
                  <a:pt x="7672" y="18"/>
                </a:cubicBezTo>
                <a:cubicBezTo>
                  <a:pt x="7660" y="18"/>
                  <a:pt x="7654" y="12"/>
                  <a:pt x="7648" y="12"/>
                </a:cubicBezTo>
                <a:cubicBezTo>
                  <a:pt x="7643" y="12"/>
                  <a:pt x="7643" y="6"/>
                  <a:pt x="7637" y="6"/>
                </a:cubicBezTo>
                <a:cubicBezTo>
                  <a:pt x="7631" y="6"/>
                  <a:pt x="7631" y="6"/>
                  <a:pt x="7625" y="6"/>
                </a:cubicBezTo>
                <a:cubicBezTo>
                  <a:pt x="7619" y="0"/>
                  <a:pt x="7613" y="6"/>
                  <a:pt x="7601" y="6"/>
                </a:cubicBezTo>
                <a:cubicBezTo>
                  <a:pt x="7589" y="6"/>
                  <a:pt x="7583" y="6"/>
                  <a:pt x="7577" y="6"/>
                </a:cubicBezTo>
                <a:cubicBezTo>
                  <a:pt x="7571" y="6"/>
                  <a:pt x="7566" y="6"/>
                  <a:pt x="7566" y="6"/>
                </a:cubicBezTo>
                <a:cubicBezTo>
                  <a:pt x="7554" y="6"/>
                  <a:pt x="7548" y="6"/>
                  <a:pt x="7536" y="6"/>
                </a:cubicBezTo>
                <a:cubicBezTo>
                  <a:pt x="7524" y="6"/>
                  <a:pt x="7524" y="6"/>
                  <a:pt x="7524" y="6"/>
                </a:cubicBezTo>
                <a:cubicBezTo>
                  <a:pt x="7512" y="6"/>
                  <a:pt x="7506" y="0"/>
                  <a:pt x="7500" y="0"/>
                </a:cubicBezTo>
                <a:cubicBezTo>
                  <a:pt x="7405" y="0"/>
                  <a:pt x="7352" y="0"/>
                  <a:pt x="7257" y="0"/>
                </a:cubicBezTo>
                <a:cubicBezTo>
                  <a:pt x="7245" y="0"/>
                  <a:pt x="7239" y="0"/>
                  <a:pt x="7234" y="6"/>
                </a:cubicBezTo>
                <a:cubicBezTo>
                  <a:pt x="7227" y="6"/>
                  <a:pt x="7222" y="6"/>
                  <a:pt x="7222" y="6"/>
                </a:cubicBezTo>
                <a:cubicBezTo>
                  <a:pt x="7216" y="6"/>
                  <a:pt x="7210" y="12"/>
                  <a:pt x="7204" y="12"/>
                </a:cubicBezTo>
                <a:cubicBezTo>
                  <a:pt x="7204" y="18"/>
                  <a:pt x="7198" y="24"/>
                  <a:pt x="7192" y="24"/>
                </a:cubicBezTo>
                <a:cubicBezTo>
                  <a:pt x="7192" y="24"/>
                  <a:pt x="7186" y="24"/>
                  <a:pt x="7180" y="24"/>
                </a:cubicBezTo>
                <a:cubicBezTo>
                  <a:pt x="7168" y="24"/>
                  <a:pt x="7168" y="24"/>
                  <a:pt x="7168" y="24"/>
                </a:cubicBezTo>
                <a:cubicBezTo>
                  <a:pt x="7162" y="24"/>
                  <a:pt x="7162" y="24"/>
                  <a:pt x="7156" y="24"/>
                </a:cubicBezTo>
                <a:cubicBezTo>
                  <a:pt x="7139" y="24"/>
                  <a:pt x="7139" y="24"/>
                  <a:pt x="7139" y="24"/>
                </a:cubicBezTo>
                <a:cubicBezTo>
                  <a:pt x="7139" y="24"/>
                  <a:pt x="7133" y="18"/>
                  <a:pt x="7127" y="18"/>
                </a:cubicBezTo>
                <a:cubicBezTo>
                  <a:pt x="7121" y="18"/>
                  <a:pt x="7115" y="18"/>
                  <a:pt x="7109" y="18"/>
                </a:cubicBezTo>
                <a:cubicBezTo>
                  <a:pt x="7103" y="18"/>
                  <a:pt x="7097" y="18"/>
                  <a:pt x="7091" y="18"/>
                </a:cubicBezTo>
                <a:cubicBezTo>
                  <a:pt x="7073" y="18"/>
                  <a:pt x="7068" y="30"/>
                  <a:pt x="7056" y="36"/>
                </a:cubicBezTo>
                <a:cubicBezTo>
                  <a:pt x="7061" y="42"/>
                  <a:pt x="7061" y="54"/>
                  <a:pt x="7061" y="59"/>
                </a:cubicBezTo>
                <a:cubicBezTo>
                  <a:pt x="7068" y="65"/>
                  <a:pt x="7068" y="65"/>
                  <a:pt x="7068" y="71"/>
                </a:cubicBezTo>
                <a:cubicBezTo>
                  <a:pt x="7068" y="83"/>
                  <a:pt x="7056" y="83"/>
                  <a:pt x="7050" y="89"/>
                </a:cubicBezTo>
                <a:cubicBezTo>
                  <a:pt x="7044" y="89"/>
                  <a:pt x="7038" y="89"/>
                  <a:pt x="7026" y="89"/>
                </a:cubicBezTo>
                <a:cubicBezTo>
                  <a:pt x="7014" y="89"/>
                  <a:pt x="7008" y="89"/>
                  <a:pt x="7002" y="83"/>
                </a:cubicBezTo>
                <a:cubicBezTo>
                  <a:pt x="6996" y="83"/>
                  <a:pt x="6996" y="77"/>
                  <a:pt x="6990" y="77"/>
                </a:cubicBezTo>
                <a:cubicBezTo>
                  <a:pt x="6931" y="77"/>
                  <a:pt x="6931" y="77"/>
                  <a:pt x="6931" y="77"/>
                </a:cubicBezTo>
                <a:cubicBezTo>
                  <a:pt x="6913" y="77"/>
                  <a:pt x="6907" y="65"/>
                  <a:pt x="6890" y="54"/>
                </a:cubicBezTo>
                <a:lnTo>
                  <a:pt x="6884" y="54"/>
                </a:lnTo>
                <a:cubicBezTo>
                  <a:pt x="6866" y="54"/>
                  <a:pt x="6860" y="47"/>
                  <a:pt x="6848" y="47"/>
                </a:cubicBezTo>
                <a:cubicBezTo>
                  <a:pt x="6842" y="47"/>
                  <a:pt x="6842" y="47"/>
                  <a:pt x="6836" y="47"/>
                </a:cubicBezTo>
                <a:cubicBezTo>
                  <a:pt x="6830" y="54"/>
                  <a:pt x="6824" y="54"/>
                  <a:pt x="6824" y="54"/>
                </a:cubicBezTo>
                <a:cubicBezTo>
                  <a:pt x="6818" y="54"/>
                  <a:pt x="6818" y="59"/>
                  <a:pt x="6813" y="65"/>
                </a:cubicBezTo>
                <a:cubicBezTo>
                  <a:pt x="6813" y="65"/>
                  <a:pt x="6807" y="71"/>
                  <a:pt x="6801" y="71"/>
                </a:cubicBezTo>
                <a:cubicBezTo>
                  <a:pt x="6789" y="71"/>
                  <a:pt x="6783" y="71"/>
                  <a:pt x="6777" y="71"/>
                </a:cubicBezTo>
                <a:cubicBezTo>
                  <a:pt x="6765" y="71"/>
                  <a:pt x="6765" y="71"/>
                  <a:pt x="6765" y="71"/>
                </a:cubicBezTo>
                <a:cubicBezTo>
                  <a:pt x="6759" y="71"/>
                  <a:pt x="6759" y="71"/>
                  <a:pt x="6753" y="71"/>
                </a:cubicBezTo>
                <a:cubicBezTo>
                  <a:pt x="6747" y="71"/>
                  <a:pt x="6741" y="59"/>
                  <a:pt x="6735" y="59"/>
                </a:cubicBezTo>
                <a:cubicBezTo>
                  <a:pt x="6724" y="59"/>
                  <a:pt x="6718" y="65"/>
                  <a:pt x="6706" y="71"/>
                </a:cubicBezTo>
                <a:cubicBezTo>
                  <a:pt x="6688" y="71"/>
                  <a:pt x="6676" y="65"/>
                  <a:pt x="6658" y="65"/>
                </a:cubicBezTo>
                <a:lnTo>
                  <a:pt x="6652" y="65"/>
                </a:lnTo>
                <a:lnTo>
                  <a:pt x="6646" y="71"/>
                </a:lnTo>
                <a:lnTo>
                  <a:pt x="6641" y="71"/>
                </a:lnTo>
                <a:lnTo>
                  <a:pt x="6635" y="71"/>
                </a:lnTo>
                <a:cubicBezTo>
                  <a:pt x="6629" y="71"/>
                  <a:pt x="6623" y="77"/>
                  <a:pt x="6623" y="77"/>
                </a:cubicBezTo>
                <a:cubicBezTo>
                  <a:pt x="6617" y="77"/>
                  <a:pt x="6611" y="83"/>
                  <a:pt x="6605" y="83"/>
                </a:cubicBezTo>
                <a:cubicBezTo>
                  <a:pt x="6605" y="89"/>
                  <a:pt x="6611" y="89"/>
                  <a:pt x="6611" y="95"/>
                </a:cubicBezTo>
                <a:cubicBezTo>
                  <a:pt x="6617" y="101"/>
                  <a:pt x="6617" y="101"/>
                  <a:pt x="6617" y="101"/>
                </a:cubicBezTo>
                <a:cubicBezTo>
                  <a:pt x="6623" y="101"/>
                  <a:pt x="6623" y="101"/>
                  <a:pt x="6623" y="107"/>
                </a:cubicBezTo>
                <a:cubicBezTo>
                  <a:pt x="6629" y="107"/>
                  <a:pt x="6629" y="101"/>
                  <a:pt x="6635" y="107"/>
                </a:cubicBezTo>
                <a:cubicBezTo>
                  <a:pt x="6641" y="107"/>
                  <a:pt x="6641" y="107"/>
                  <a:pt x="6646" y="113"/>
                </a:cubicBezTo>
                <a:cubicBezTo>
                  <a:pt x="6652" y="113"/>
                  <a:pt x="6652" y="113"/>
                  <a:pt x="6652" y="119"/>
                </a:cubicBezTo>
                <a:cubicBezTo>
                  <a:pt x="6658" y="119"/>
                  <a:pt x="6658" y="119"/>
                  <a:pt x="6658" y="125"/>
                </a:cubicBezTo>
                <a:cubicBezTo>
                  <a:pt x="6658" y="125"/>
                  <a:pt x="6664" y="125"/>
                  <a:pt x="6664" y="131"/>
                </a:cubicBezTo>
                <a:cubicBezTo>
                  <a:pt x="6664" y="131"/>
                  <a:pt x="6664" y="136"/>
                  <a:pt x="6664" y="142"/>
                </a:cubicBezTo>
                <a:cubicBezTo>
                  <a:pt x="6670" y="148"/>
                  <a:pt x="6664" y="148"/>
                  <a:pt x="6664" y="154"/>
                </a:cubicBezTo>
                <a:cubicBezTo>
                  <a:pt x="6658" y="148"/>
                  <a:pt x="6658" y="148"/>
                  <a:pt x="6658" y="148"/>
                </a:cubicBezTo>
                <a:lnTo>
                  <a:pt x="6658" y="148"/>
                </a:lnTo>
                <a:cubicBezTo>
                  <a:pt x="6652" y="142"/>
                  <a:pt x="6652" y="142"/>
                  <a:pt x="6652" y="142"/>
                </a:cubicBezTo>
                <a:cubicBezTo>
                  <a:pt x="6652" y="136"/>
                  <a:pt x="6646" y="142"/>
                  <a:pt x="6646" y="142"/>
                </a:cubicBezTo>
                <a:cubicBezTo>
                  <a:pt x="6646" y="136"/>
                  <a:pt x="6641" y="136"/>
                  <a:pt x="6641" y="136"/>
                </a:cubicBezTo>
                <a:cubicBezTo>
                  <a:pt x="6635" y="136"/>
                  <a:pt x="6635" y="136"/>
                  <a:pt x="6635" y="136"/>
                </a:cubicBezTo>
                <a:cubicBezTo>
                  <a:pt x="6629" y="136"/>
                  <a:pt x="6629" y="131"/>
                  <a:pt x="6623" y="131"/>
                </a:cubicBezTo>
                <a:cubicBezTo>
                  <a:pt x="6623" y="131"/>
                  <a:pt x="6623" y="131"/>
                  <a:pt x="6617" y="131"/>
                </a:cubicBezTo>
                <a:cubicBezTo>
                  <a:pt x="6617" y="131"/>
                  <a:pt x="6617" y="131"/>
                  <a:pt x="6611" y="131"/>
                </a:cubicBezTo>
                <a:cubicBezTo>
                  <a:pt x="6611" y="125"/>
                  <a:pt x="6611" y="125"/>
                  <a:pt x="6605" y="125"/>
                </a:cubicBezTo>
                <a:cubicBezTo>
                  <a:pt x="6605" y="125"/>
                  <a:pt x="6605" y="125"/>
                  <a:pt x="6599" y="125"/>
                </a:cubicBezTo>
                <a:lnTo>
                  <a:pt x="6593" y="125"/>
                </a:lnTo>
                <a:cubicBezTo>
                  <a:pt x="6587" y="125"/>
                  <a:pt x="6587" y="125"/>
                  <a:pt x="6581" y="125"/>
                </a:cubicBezTo>
                <a:cubicBezTo>
                  <a:pt x="6575" y="125"/>
                  <a:pt x="6575" y="125"/>
                  <a:pt x="6569" y="125"/>
                </a:cubicBezTo>
                <a:cubicBezTo>
                  <a:pt x="6569" y="125"/>
                  <a:pt x="6563" y="125"/>
                  <a:pt x="6563" y="131"/>
                </a:cubicBezTo>
                <a:cubicBezTo>
                  <a:pt x="6563" y="131"/>
                  <a:pt x="6563" y="131"/>
                  <a:pt x="6563" y="136"/>
                </a:cubicBezTo>
                <a:cubicBezTo>
                  <a:pt x="6563" y="136"/>
                  <a:pt x="6563" y="136"/>
                  <a:pt x="6563" y="142"/>
                </a:cubicBezTo>
                <a:cubicBezTo>
                  <a:pt x="6563" y="148"/>
                  <a:pt x="6563" y="148"/>
                  <a:pt x="6569" y="154"/>
                </a:cubicBezTo>
                <a:cubicBezTo>
                  <a:pt x="6569" y="154"/>
                  <a:pt x="6569" y="154"/>
                  <a:pt x="6575" y="160"/>
                </a:cubicBezTo>
                <a:cubicBezTo>
                  <a:pt x="6575" y="160"/>
                  <a:pt x="6575" y="160"/>
                  <a:pt x="6581" y="166"/>
                </a:cubicBezTo>
                <a:cubicBezTo>
                  <a:pt x="6587" y="166"/>
                  <a:pt x="6587" y="166"/>
                  <a:pt x="6593" y="172"/>
                </a:cubicBezTo>
                <a:cubicBezTo>
                  <a:pt x="6599" y="172"/>
                  <a:pt x="6605" y="172"/>
                  <a:pt x="6605" y="178"/>
                </a:cubicBezTo>
                <a:cubicBezTo>
                  <a:pt x="6611" y="178"/>
                  <a:pt x="6611" y="178"/>
                  <a:pt x="6611" y="178"/>
                </a:cubicBezTo>
                <a:cubicBezTo>
                  <a:pt x="6617" y="178"/>
                  <a:pt x="6617" y="178"/>
                  <a:pt x="6617" y="178"/>
                </a:cubicBezTo>
                <a:cubicBezTo>
                  <a:pt x="6623" y="178"/>
                  <a:pt x="6623" y="178"/>
                  <a:pt x="6623" y="184"/>
                </a:cubicBezTo>
                <a:cubicBezTo>
                  <a:pt x="6629" y="184"/>
                  <a:pt x="6635" y="184"/>
                  <a:pt x="6641" y="184"/>
                </a:cubicBezTo>
                <a:cubicBezTo>
                  <a:pt x="6652" y="184"/>
                  <a:pt x="6652" y="184"/>
                  <a:pt x="6652" y="184"/>
                </a:cubicBezTo>
                <a:lnTo>
                  <a:pt x="6658" y="184"/>
                </a:lnTo>
                <a:lnTo>
                  <a:pt x="6664" y="184"/>
                </a:lnTo>
                <a:cubicBezTo>
                  <a:pt x="6664" y="190"/>
                  <a:pt x="6670" y="190"/>
                  <a:pt x="6670" y="190"/>
                </a:cubicBezTo>
                <a:cubicBezTo>
                  <a:pt x="6676" y="196"/>
                  <a:pt x="6676" y="196"/>
                  <a:pt x="6682" y="202"/>
                </a:cubicBezTo>
                <a:cubicBezTo>
                  <a:pt x="6682" y="202"/>
                  <a:pt x="6682" y="202"/>
                  <a:pt x="6688" y="208"/>
                </a:cubicBezTo>
                <a:cubicBezTo>
                  <a:pt x="6688" y="208"/>
                  <a:pt x="6694" y="213"/>
                  <a:pt x="6694" y="220"/>
                </a:cubicBezTo>
                <a:cubicBezTo>
                  <a:pt x="6700" y="220"/>
                  <a:pt x="6700" y="220"/>
                  <a:pt x="6700" y="225"/>
                </a:cubicBezTo>
                <a:cubicBezTo>
                  <a:pt x="6700" y="225"/>
                  <a:pt x="6706" y="225"/>
                  <a:pt x="6706" y="231"/>
                </a:cubicBezTo>
                <a:cubicBezTo>
                  <a:pt x="6706" y="231"/>
                  <a:pt x="6706" y="231"/>
                  <a:pt x="6706" y="237"/>
                </a:cubicBezTo>
                <a:lnTo>
                  <a:pt x="6706" y="243"/>
                </a:lnTo>
                <a:cubicBezTo>
                  <a:pt x="6706" y="249"/>
                  <a:pt x="6706" y="255"/>
                  <a:pt x="6700" y="255"/>
                </a:cubicBezTo>
                <a:cubicBezTo>
                  <a:pt x="6700" y="255"/>
                  <a:pt x="6700" y="255"/>
                  <a:pt x="6694" y="255"/>
                </a:cubicBezTo>
                <a:cubicBezTo>
                  <a:pt x="6688" y="255"/>
                  <a:pt x="6688" y="249"/>
                  <a:pt x="6682" y="249"/>
                </a:cubicBezTo>
                <a:lnTo>
                  <a:pt x="6676" y="249"/>
                </a:lnTo>
                <a:cubicBezTo>
                  <a:pt x="6670" y="249"/>
                  <a:pt x="6670" y="249"/>
                  <a:pt x="6670" y="249"/>
                </a:cubicBezTo>
                <a:cubicBezTo>
                  <a:pt x="6664" y="249"/>
                  <a:pt x="6664" y="243"/>
                  <a:pt x="6658" y="243"/>
                </a:cubicBezTo>
                <a:cubicBezTo>
                  <a:pt x="6652" y="243"/>
                  <a:pt x="6652" y="237"/>
                  <a:pt x="6646" y="237"/>
                </a:cubicBezTo>
                <a:cubicBezTo>
                  <a:pt x="6646" y="237"/>
                  <a:pt x="6646" y="237"/>
                  <a:pt x="6641" y="237"/>
                </a:cubicBezTo>
                <a:cubicBezTo>
                  <a:pt x="6641" y="237"/>
                  <a:pt x="6641" y="237"/>
                  <a:pt x="6635" y="231"/>
                </a:cubicBezTo>
                <a:lnTo>
                  <a:pt x="6629" y="231"/>
                </a:lnTo>
                <a:cubicBezTo>
                  <a:pt x="6623" y="231"/>
                  <a:pt x="6623" y="225"/>
                  <a:pt x="6617" y="225"/>
                </a:cubicBezTo>
                <a:cubicBezTo>
                  <a:pt x="6617" y="225"/>
                  <a:pt x="6617" y="225"/>
                  <a:pt x="6611" y="225"/>
                </a:cubicBezTo>
                <a:cubicBezTo>
                  <a:pt x="6605" y="225"/>
                  <a:pt x="6599" y="220"/>
                  <a:pt x="6593" y="220"/>
                </a:cubicBezTo>
                <a:cubicBezTo>
                  <a:pt x="6587" y="220"/>
                  <a:pt x="6587" y="220"/>
                  <a:pt x="6581" y="220"/>
                </a:cubicBezTo>
                <a:cubicBezTo>
                  <a:pt x="6575" y="213"/>
                  <a:pt x="6575" y="213"/>
                  <a:pt x="6569" y="208"/>
                </a:cubicBezTo>
                <a:cubicBezTo>
                  <a:pt x="6563" y="208"/>
                  <a:pt x="6563" y="208"/>
                  <a:pt x="6563" y="208"/>
                </a:cubicBezTo>
                <a:cubicBezTo>
                  <a:pt x="6558" y="208"/>
                  <a:pt x="6558" y="202"/>
                  <a:pt x="6558" y="202"/>
                </a:cubicBezTo>
                <a:cubicBezTo>
                  <a:pt x="6552" y="202"/>
                  <a:pt x="6552" y="202"/>
                  <a:pt x="6552" y="202"/>
                </a:cubicBezTo>
                <a:cubicBezTo>
                  <a:pt x="6546" y="196"/>
                  <a:pt x="6546" y="196"/>
                  <a:pt x="6540" y="196"/>
                </a:cubicBezTo>
                <a:cubicBezTo>
                  <a:pt x="6540" y="190"/>
                  <a:pt x="6534" y="190"/>
                  <a:pt x="6534" y="190"/>
                </a:cubicBezTo>
                <a:lnTo>
                  <a:pt x="6528" y="184"/>
                </a:lnTo>
                <a:lnTo>
                  <a:pt x="6522" y="178"/>
                </a:lnTo>
                <a:cubicBezTo>
                  <a:pt x="6516" y="178"/>
                  <a:pt x="6516" y="178"/>
                  <a:pt x="6516" y="178"/>
                </a:cubicBezTo>
                <a:cubicBezTo>
                  <a:pt x="6510" y="178"/>
                  <a:pt x="6510" y="172"/>
                  <a:pt x="6510" y="172"/>
                </a:cubicBezTo>
                <a:cubicBezTo>
                  <a:pt x="6504" y="172"/>
                  <a:pt x="6504" y="172"/>
                  <a:pt x="6504" y="172"/>
                </a:cubicBezTo>
                <a:cubicBezTo>
                  <a:pt x="6498" y="172"/>
                  <a:pt x="6498" y="172"/>
                  <a:pt x="6492" y="172"/>
                </a:cubicBezTo>
                <a:cubicBezTo>
                  <a:pt x="6469" y="172"/>
                  <a:pt x="6469" y="172"/>
                  <a:pt x="6469" y="172"/>
                </a:cubicBezTo>
                <a:lnTo>
                  <a:pt x="6463" y="172"/>
                </a:lnTo>
                <a:cubicBezTo>
                  <a:pt x="6457" y="172"/>
                  <a:pt x="6451" y="166"/>
                  <a:pt x="6451" y="166"/>
                </a:cubicBezTo>
                <a:cubicBezTo>
                  <a:pt x="6445" y="166"/>
                  <a:pt x="6439" y="166"/>
                  <a:pt x="6439" y="166"/>
                </a:cubicBezTo>
                <a:cubicBezTo>
                  <a:pt x="6433" y="160"/>
                  <a:pt x="6427" y="154"/>
                  <a:pt x="6421" y="154"/>
                </a:cubicBezTo>
                <a:cubicBezTo>
                  <a:pt x="6397" y="154"/>
                  <a:pt x="6386" y="160"/>
                  <a:pt x="6362" y="160"/>
                </a:cubicBezTo>
                <a:cubicBezTo>
                  <a:pt x="6362" y="160"/>
                  <a:pt x="6362" y="160"/>
                  <a:pt x="6362" y="166"/>
                </a:cubicBezTo>
                <a:cubicBezTo>
                  <a:pt x="6362" y="166"/>
                  <a:pt x="6368" y="166"/>
                  <a:pt x="6368" y="172"/>
                </a:cubicBezTo>
                <a:cubicBezTo>
                  <a:pt x="6374" y="178"/>
                  <a:pt x="6374" y="178"/>
                  <a:pt x="6380" y="184"/>
                </a:cubicBezTo>
                <a:cubicBezTo>
                  <a:pt x="6386" y="190"/>
                  <a:pt x="6386" y="190"/>
                  <a:pt x="6391" y="190"/>
                </a:cubicBezTo>
                <a:cubicBezTo>
                  <a:pt x="6391" y="196"/>
                  <a:pt x="6397" y="190"/>
                  <a:pt x="6397" y="190"/>
                </a:cubicBezTo>
                <a:cubicBezTo>
                  <a:pt x="6403" y="196"/>
                  <a:pt x="6403" y="196"/>
                  <a:pt x="6403" y="196"/>
                </a:cubicBezTo>
                <a:cubicBezTo>
                  <a:pt x="6409" y="196"/>
                  <a:pt x="6409" y="202"/>
                  <a:pt x="6409" y="202"/>
                </a:cubicBezTo>
                <a:cubicBezTo>
                  <a:pt x="6409" y="208"/>
                  <a:pt x="6415" y="208"/>
                  <a:pt x="6421" y="213"/>
                </a:cubicBezTo>
                <a:cubicBezTo>
                  <a:pt x="6421" y="213"/>
                  <a:pt x="6421" y="213"/>
                  <a:pt x="6427" y="213"/>
                </a:cubicBezTo>
                <a:cubicBezTo>
                  <a:pt x="6427" y="220"/>
                  <a:pt x="6427" y="220"/>
                  <a:pt x="6427" y="225"/>
                </a:cubicBezTo>
                <a:cubicBezTo>
                  <a:pt x="6433" y="225"/>
                  <a:pt x="6433" y="225"/>
                  <a:pt x="6439" y="225"/>
                </a:cubicBezTo>
                <a:cubicBezTo>
                  <a:pt x="6439" y="231"/>
                  <a:pt x="6439" y="237"/>
                  <a:pt x="6445" y="237"/>
                </a:cubicBezTo>
                <a:cubicBezTo>
                  <a:pt x="6445" y="243"/>
                  <a:pt x="6445" y="243"/>
                  <a:pt x="6445" y="243"/>
                </a:cubicBezTo>
                <a:cubicBezTo>
                  <a:pt x="6445" y="249"/>
                  <a:pt x="6445" y="249"/>
                  <a:pt x="6451" y="255"/>
                </a:cubicBezTo>
                <a:cubicBezTo>
                  <a:pt x="6451" y="255"/>
                  <a:pt x="6451" y="261"/>
                  <a:pt x="6451" y="267"/>
                </a:cubicBezTo>
                <a:cubicBezTo>
                  <a:pt x="6451" y="273"/>
                  <a:pt x="6451" y="273"/>
                  <a:pt x="6451" y="273"/>
                </a:cubicBezTo>
                <a:cubicBezTo>
                  <a:pt x="6439" y="273"/>
                  <a:pt x="6439" y="273"/>
                  <a:pt x="6439" y="273"/>
                </a:cubicBezTo>
                <a:cubicBezTo>
                  <a:pt x="6433" y="273"/>
                  <a:pt x="6433" y="273"/>
                  <a:pt x="6433" y="273"/>
                </a:cubicBezTo>
                <a:cubicBezTo>
                  <a:pt x="6427" y="273"/>
                  <a:pt x="6427" y="273"/>
                  <a:pt x="6421" y="267"/>
                </a:cubicBezTo>
                <a:cubicBezTo>
                  <a:pt x="6421" y="267"/>
                  <a:pt x="6421" y="267"/>
                  <a:pt x="6421" y="261"/>
                </a:cubicBezTo>
                <a:cubicBezTo>
                  <a:pt x="6415" y="261"/>
                  <a:pt x="6409" y="261"/>
                  <a:pt x="6409" y="261"/>
                </a:cubicBezTo>
                <a:lnTo>
                  <a:pt x="6409" y="255"/>
                </a:lnTo>
                <a:cubicBezTo>
                  <a:pt x="6403" y="255"/>
                  <a:pt x="6403" y="255"/>
                  <a:pt x="6403" y="249"/>
                </a:cubicBezTo>
                <a:cubicBezTo>
                  <a:pt x="6397" y="249"/>
                  <a:pt x="6397" y="249"/>
                  <a:pt x="6391" y="243"/>
                </a:cubicBezTo>
                <a:cubicBezTo>
                  <a:pt x="6391" y="243"/>
                  <a:pt x="6386" y="243"/>
                  <a:pt x="6386" y="237"/>
                </a:cubicBezTo>
                <a:cubicBezTo>
                  <a:pt x="6386" y="237"/>
                  <a:pt x="6380" y="237"/>
                  <a:pt x="6380" y="231"/>
                </a:cubicBezTo>
                <a:cubicBezTo>
                  <a:pt x="6374" y="231"/>
                  <a:pt x="6368" y="225"/>
                  <a:pt x="6362" y="225"/>
                </a:cubicBezTo>
                <a:cubicBezTo>
                  <a:pt x="6362" y="225"/>
                  <a:pt x="6362" y="220"/>
                  <a:pt x="6356" y="220"/>
                </a:cubicBezTo>
                <a:cubicBezTo>
                  <a:pt x="6356" y="220"/>
                  <a:pt x="6356" y="220"/>
                  <a:pt x="6350" y="220"/>
                </a:cubicBezTo>
                <a:cubicBezTo>
                  <a:pt x="6350" y="213"/>
                  <a:pt x="6350" y="213"/>
                  <a:pt x="6344" y="213"/>
                </a:cubicBezTo>
                <a:cubicBezTo>
                  <a:pt x="6344" y="208"/>
                  <a:pt x="6338" y="208"/>
                  <a:pt x="6338" y="202"/>
                </a:cubicBezTo>
                <a:cubicBezTo>
                  <a:pt x="6332" y="202"/>
                  <a:pt x="6332" y="202"/>
                  <a:pt x="6332" y="202"/>
                </a:cubicBezTo>
                <a:cubicBezTo>
                  <a:pt x="6326" y="202"/>
                  <a:pt x="6326" y="202"/>
                  <a:pt x="6326" y="202"/>
                </a:cubicBezTo>
                <a:cubicBezTo>
                  <a:pt x="6320" y="202"/>
                  <a:pt x="6314" y="202"/>
                  <a:pt x="6309" y="196"/>
                </a:cubicBezTo>
                <a:lnTo>
                  <a:pt x="6303" y="196"/>
                </a:lnTo>
                <a:cubicBezTo>
                  <a:pt x="6303" y="190"/>
                  <a:pt x="6303" y="190"/>
                  <a:pt x="6303" y="184"/>
                </a:cubicBezTo>
                <a:lnTo>
                  <a:pt x="6297" y="184"/>
                </a:lnTo>
                <a:cubicBezTo>
                  <a:pt x="6297" y="178"/>
                  <a:pt x="6291" y="178"/>
                  <a:pt x="6291" y="178"/>
                </a:cubicBezTo>
                <a:cubicBezTo>
                  <a:pt x="6285" y="178"/>
                  <a:pt x="6285" y="178"/>
                  <a:pt x="6279" y="178"/>
                </a:cubicBezTo>
                <a:cubicBezTo>
                  <a:pt x="6279" y="178"/>
                  <a:pt x="6279" y="178"/>
                  <a:pt x="6273" y="178"/>
                </a:cubicBezTo>
                <a:cubicBezTo>
                  <a:pt x="6273" y="178"/>
                  <a:pt x="6267" y="172"/>
                  <a:pt x="6261" y="172"/>
                </a:cubicBezTo>
                <a:cubicBezTo>
                  <a:pt x="6243" y="172"/>
                  <a:pt x="6243" y="172"/>
                  <a:pt x="6243" y="172"/>
                </a:cubicBezTo>
                <a:cubicBezTo>
                  <a:pt x="6243" y="184"/>
                  <a:pt x="6243" y="184"/>
                  <a:pt x="6243" y="184"/>
                </a:cubicBezTo>
                <a:cubicBezTo>
                  <a:pt x="6243" y="190"/>
                  <a:pt x="6243" y="190"/>
                  <a:pt x="6249" y="196"/>
                </a:cubicBezTo>
                <a:cubicBezTo>
                  <a:pt x="6249" y="202"/>
                  <a:pt x="6255" y="208"/>
                  <a:pt x="6255" y="213"/>
                </a:cubicBezTo>
                <a:cubicBezTo>
                  <a:pt x="6261" y="213"/>
                  <a:pt x="6261" y="220"/>
                  <a:pt x="6261" y="220"/>
                </a:cubicBezTo>
                <a:cubicBezTo>
                  <a:pt x="6261" y="225"/>
                  <a:pt x="6261" y="225"/>
                  <a:pt x="6261" y="231"/>
                </a:cubicBezTo>
                <a:cubicBezTo>
                  <a:pt x="6255" y="231"/>
                  <a:pt x="6261" y="231"/>
                  <a:pt x="6261" y="237"/>
                </a:cubicBezTo>
                <a:lnTo>
                  <a:pt x="6255" y="243"/>
                </a:lnTo>
                <a:cubicBezTo>
                  <a:pt x="6255" y="249"/>
                  <a:pt x="6255" y="249"/>
                  <a:pt x="6255" y="249"/>
                </a:cubicBezTo>
                <a:cubicBezTo>
                  <a:pt x="6255" y="249"/>
                  <a:pt x="6255" y="249"/>
                  <a:pt x="6255" y="255"/>
                </a:cubicBezTo>
                <a:cubicBezTo>
                  <a:pt x="6249" y="261"/>
                  <a:pt x="6249" y="267"/>
                  <a:pt x="6243" y="279"/>
                </a:cubicBezTo>
                <a:lnTo>
                  <a:pt x="6243" y="285"/>
                </a:lnTo>
                <a:cubicBezTo>
                  <a:pt x="6243" y="285"/>
                  <a:pt x="6243" y="291"/>
                  <a:pt x="6237" y="291"/>
                </a:cubicBezTo>
                <a:cubicBezTo>
                  <a:pt x="6237" y="291"/>
                  <a:pt x="6237" y="291"/>
                  <a:pt x="6231" y="291"/>
                </a:cubicBezTo>
                <a:cubicBezTo>
                  <a:pt x="6225" y="291"/>
                  <a:pt x="6225" y="291"/>
                  <a:pt x="6220" y="291"/>
                </a:cubicBezTo>
                <a:lnTo>
                  <a:pt x="6214" y="285"/>
                </a:lnTo>
                <a:cubicBezTo>
                  <a:pt x="6208" y="285"/>
                  <a:pt x="6202" y="279"/>
                  <a:pt x="6202" y="273"/>
                </a:cubicBezTo>
                <a:cubicBezTo>
                  <a:pt x="6202" y="273"/>
                  <a:pt x="6202" y="273"/>
                  <a:pt x="6202" y="267"/>
                </a:cubicBezTo>
                <a:cubicBezTo>
                  <a:pt x="6202" y="267"/>
                  <a:pt x="6202" y="261"/>
                  <a:pt x="6202" y="255"/>
                </a:cubicBezTo>
                <a:cubicBezTo>
                  <a:pt x="6202" y="255"/>
                  <a:pt x="6208" y="255"/>
                  <a:pt x="6208" y="249"/>
                </a:cubicBezTo>
                <a:cubicBezTo>
                  <a:pt x="6214" y="243"/>
                  <a:pt x="6214" y="243"/>
                  <a:pt x="6220" y="237"/>
                </a:cubicBezTo>
                <a:cubicBezTo>
                  <a:pt x="6220" y="237"/>
                  <a:pt x="6225" y="237"/>
                  <a:pt x="6225" y="231"/>
                </a:cubicBezTo>
                <a:cubicBezTo>
                  <a:pt x="6225" y="231"/>
                  <a:pt x="6225" y="231"/>
                  <a:pt x="6225" y="225"/>
                </a:cubicBezTo>
                <a:cubicBezTo>
                  <a:pt x="6225" y="225"/>
                  <a:pt x="6225" y="225"/>
                  <a:pt x="6225" y="220"/>
                </a:cubicBezTo>
                <a:cubicBezTo>
                  <a:pt x="6225" y="220"/>
                  <a:pt x="6220" y="220"/>
                  <a:pt x="6220" y="213"/>
                </a:cubicBezTo>
                <a:cubicBezTo>
                  <a:pt x="6220" y="213"/>
                  <a:pt x="6220" y="208"/>
                  <a:pt x="6214" y="208"/>
                </a:cubicBezTo>
                <a:cubicBezTo>
                  <a:pt x="6214" y="202"/>
                  <a:pt x="6208" y="202"/>
                  <a:pt x="6208" y="202"/>
                </a:cubicBezTo>
                <a:cubicBezTo>
                  <a:pt x="6208" y="196"/>
                  <a:pt x="6208" y="196"/>
                  <a:pt x="6208" y="196"/>
                </a:cubicBezTo>
                <a:lnTo>
                  <a:pt x="6214" y="190"/>
                </a:lnTo>
                <a:cubicBezTo>
                  <a:pt x="6208" y="184"/>
                  <a:pt x="6208" y="184"/>
                  <a:pt x="6202" y="178"/>
                </a:cubicBezTo>
                <a:cubicBezTo>
                  <a:pt x="6202" y="178"/>
                  <a:pt x="6202" y="178"/>
                  <a:pt x="6196" y="172"/>
                </a:cubicBezTo>
                <a:cubicBezTo>
                  <a:pt x="6196" y="172"/>
                  <a:pt x="6190" y="172"/>
                  <a:pt x="6190" y="166"/>
                </a:cubicBezTo>
                <a:lnTo>
                  <a:pt x="6184" y="166"/>
                </a:lnTo>
                <a:cubicBezTo>
                  <a:pt x="6178" y="160"/>
                  <a:pt x="6178" y="160"/>
                  <a:pt x="6178" y="160"/>
                </a:cubicBezTo>
                <a:cubicBezTo>
                  <a:pt x="6172" y="154"/>
                  <a:pt x="6172" y="160"/>
                  <a:pt x="6166" y="160"/>
                </a:cubicBezTo>
                <a:lnTo>
                  <a:pt x="6160" y="160"/>
                </a:lnTo>
                <a:cubicBezTo>
                  <a:pt x="6154" y="160"/>
                  <a:pt x="6154" y="160"/>
                  <a:pt x="6154" y="160"/>
                </a:cubicBezTo>
                <a:cubicBezTo>
                  <a:pt x="6148" y="160"/>
                  <a:pt x="6143" y="160"/>
                  <a:pt x="6143" y="166"/>
                </a:cubicBezTo>
                <a:cubicBezTo>
                  <a:pt x="6136" y="166"/>
                  <a:pt x="6136" y="166"/>
                  <a:pt x="6136" y="166"/>
                </a:cubicBezTo>
                <a:cubicBezTo>
                  <a:pt x="6131" y="166"/>
                  <a:pt x="6125" y="172"/>
                  <a:pt x="6119" y="172"/>
                </a:cubicBezTo>
                <a:cubicBezTo>
                  <a:pt x="6119" y="178"/>
                  <a:pt x="6119" y="178"/>
                  <a:pt x="6113" y="178"/>
                </a:cubicBezTo>
                <a:cubicBezTo>
                  <a:pt x="6113" y="178"/>
                  <a:pt x="6113" y="184"/>
                  <a:pt x="6107" y="184"/>
                </a:cubicBezTo>
                <a:cubicBezTo>
                  <a:pt x="6107" y="184"/>
                  <a:pt x="6107" y="184"/>
                  <a:pt x="6101" y="184"/>
                </a:cubicBezTo>
                <a:cubicBezTo>
                  <a:pt x="6101" y="184"/>
                  <a:pt x="6101" y="184"/>
                  <a:pt x="6095" y="184"/>
                </a:cubicBezTo>
                <a:cubicBezTo>
                  <a:pt x="6095" y="184"/>
                  <a:pt x="6095" y="190"/>
                  <a:pt x="6089" y="190"/>
                </a:cubicBezTo>
                <a:lnTo>
                  <a:pt x="6083" y="190"/>
                </a:lnTo>
                <a:cubicBezTo>
                  <a:pt x="6077" y="190"/>
                  <a:pt x="6077" y="196"/>
                  <a:pt x="6077" y="196"/>
                </a:cubicBezTo>
                <a:cubicBezTo>
                  <a:pt x="6071" y="196"/>
                  <a:pt x="6065" y="196"/>
                  <a:pt x="6065" y="196"/>
                </a:cubicBezTo>
                <a:cubicBezTo>
                  <a:pt x="6059" y="196"/>
                  <a:pt x="6059" y="196"/>
                  <a:pt x="6059" y="196"/>
                </a:cubicBezTo>
                <a:cubicBezTo>
                  <a:pt x="6024" y="196"/>
                  <a:pt x="6024" y="196"/>
                  <a:pt x="6024" y="196"/>
                </a:cubicBezTo>
                <a:cubicBezTo>
                  <a:pt x="6018" y="196"/>
                  <a:pt x="6018" y="196"/>
                  <a:pt x="6018" y="196"/>
                </a:cubicBezTo>
                <a:cubicBezTo>
                  <a:pt x="6012" y="196"/>
                  <a:pt x="6012" y="196"/>
                  <a:pt x="6006" y="202"/>
                </a:cubicBezTo>
                <a:cubicBezTo>
                  <a:pt x="6006" y="202"/>
                  <a:pt x="6006" y="202"/>
                  <a:pt x="6000" y="202"/>
                </a:cubicBezTo>
                <a:cubicBezTo>
                  <a:pt x="6000" y="202"/>
                  <a:pt x="5994" y="208"/>
                  <a:pt x="5988" y="208"/>
                </a:cubicBezTo>
                <a:lnTo>
                  <a:pt x="5988" y="208"/>
                </a:lnTo>
                <a:cubicBezTo>
                  <a:pt x="5982" y="208"/>
                  <a:pt x="5982" y="202"/>
                  <a:pt x="5977" y="202"/>
                </a:cubicBezTo>
                <a:cubicBezTo>
                  <a:pt x="5965" y="202"/>
                  <a:pt x="5959" y="208"/>
                  <a:pt x="5947" y="208"/>
                </a:cubicBezTo>
                <a:cubicBezTo>
                  <a:pt x="5941" y="208"/>
                  <a:pt x="5941" y="208"/>
                  <a:pt x="5935" y="208"/>
                </a:cubicBezTo>
                <a:cubicBezTo>
                  <a:pt x="5935" y="208"/>
                  <a:pt x="5935" y="208"/>
                  <a:pt x="5929" y="208"/>
                </a:cubicBezTo>
                <a:cubicBezTo>
                  <a:pt x="5929" y="208"/>
                  <a:pt x="5929" y="213"/>
                  <a:pt x="5923" y="213"/>
                </a:cubicBezTo>
                <a:cubicBezTo>
                  <a:pt x="5923" y="213"/>
                  <a:pt x="5929" y="220"/>
                  <a:pt x="5923" y="220"/>
                </a:cubicBezTo>
                <a:cubicBezTo>
                  <a:pt x="5929" y="220"/>
                  <a:pt x="5929" y="225"/>
                  <a:pt x="5929" y="225"/>
                </a:cubicBezTo>
                <a:lnTo>
                  <a:pt x="5935" y="225"/>
                </a:lnTo>
                <a:cubicBezTo>
                  <a:pt x="5935" y="225"/>
                  <a:pt x="5935" y="225"/>
                  <a:pt x="5941" y="225"/>
                </a:cubicBezTo>
                <a:cubicBezTo>
                  <a:pt x="5947" y="231"/>
                  <a:pt x="5947" y="225"/>
                  <a:pt x="5953" y="225"/>
                </a:cubicBezTo>
                <a:cubicBezTo>
                  <a:pt x="5959" y="231"/>
                  <a:pt x="5959" y="231"/>
                  <a:pt x="5959" y="231"/>
                </a:cubicBezTo>
                <a:cubicBezTo>
                  <a:pt x="5965" y="231"/>
                  <a:pt x="5965" y="231"/>
                  <a:pt x="5970" y="237"/>
                </a:cubicBezTo>
                <a:cubicBezTo>
                  <a:pt x="5970" y="237"/>
                  <a:pt x="5970" y="237"/>
                  <a:pt x="5977" y="243"/>
                </a:cubicBezTo>
                <a:cubicBezTo>
                  <a:pt x="5977" y="243"/>
                  <a:pt x="5977" y="243"/>
                  <a:pt x="5977" y="249"/>
                </a:cubicBezTo>
                <a:cubicBezTo>
                  <a:pt x="5977" y="249"/>
                  <a:pt x="5982" y="249"/>
                  <a:pt x="5982" y="255"/>
                </a:cubicBezTo>
                <a:cubicBezTo>
                  <a:pt x="5982" y="255"/>
                  <a:pt x="5982" y="261"/>
                  <a:pt x="5988" y="261"/>
                </a:cubicBezTo>
                <a:cubicBezTo>
                  <a:pt x="5988" y="261"/>
                  <a:pt x="5988" y="261"/>
                  <a:pt x="5994" y="261"/>
                </a:cubicBezTo>
                <a:cubicBezTo>
                  <a:pt x="6000" y="261"/>
                  <a:pt x="6000" y="267"/>
                  <a:pt x="6006" y="267"/>
                </a:cubicBezTo>
                <a:cubicBezTo>
                  <a:pt x="6006" y="267"/>
                  <a:pt x="6006" y="267"/>
                  <a:pt x="6012" y="267"/>
                </a:cubicBezTo>
                <a:cubicBezTo>
                  <a:pt x="6012" y="267"/>
                  <a:pt x="6018" y="267"/>
                  <a:pt x="6024" y="267"/>
                </a:cubicBezTo>
                <a:cubicBezTo>
                  <a:pt x="6024" y="267"/>
                  <a:pt x="6024" y="267"/>
                  <a:pt x="6030" y="267"/>
                </a:cubicBezTo>
                <a:cubicBezTo>
                  <a:pt x="6030" y="273"/>
                  <a:pt x="6030" y="273"/>
                  <a:pt x="6036" y="273"/>
                </a:cubicBezTo>
                <a:cubicBezTo>
                  <a:pt x="6036" y="279"/>
                  <a:pt x="6042" y="279"/>
                  <a:pt x="6042" y="279"/>
                </a:cubicBezTo>
                <a:cubicBezTo>
                  <a:pt x="6048" y="279"/>
                  <a:pt x="6048" y="285"/>
                  <a:pt x="6048" y="285"/>
                </a:cubicBezTo>
                <a:cubicBezTo>
                  <a:pt x="6054" y="285"/>
                  <a:pt x="6054" y="285"/>
                  <a:pt x="6054" y="285"/>
                </a:cubicBezTo>
                <a:cubicBezTo>
                  <a:pt x="6059" y="291"/>
                  <a:pt x="6059" y="291"/>
                  <a:pt x="6065" y="297"/>
                </a:cubicBezTo>
                <a:cubicBezTo>
                  <a:pt x="6059" y="302"/>
                  <a:pt x="6059" y="302"/>
                  <a:pt x="6059" y="302"/>
                </a:cubicBezTo>
                <a:cubicBezTo>
                  <a:pt x="6036" y="302"/>
                  <a:pt x="6036" y="302"/>
                  <a:pt x="6036" y="302"/>
                </a:cubicBezTo>
                <a:cubicBezTo>
                  <a:pt x="6036" y="302"/>
                  <a:pt x="6036" y="297"/>
                  <a:pt x="6030" y="297"/>
                </a:cubicBezTo>
                <a:cubicBezTo>
                  <a:pt x="6030" y="297"/>
                  <a:pt x="6030" y="297"/>
                  <a:pt x="6024" y="297"/>
                </a:cubicBezTo>
                <a:cubicBezTo>
                  <a:pt x="6024" y="297"/>
                  <a:pt x="6024" y="297"/>
                  <a:pt x="6018" y="297"/>
                </a:cubicBezTo>
                <a:cubicBezTo>
                  <a:pt x="6012" y="291"/>
                  <a:pt x="6012" y="291"/>
                  <a:pt x="6006" y="291"/>
                </a:cubicBezTo>
                <a:cubicBezTo>
                  <a:pt x="6000" y="291"/>
                  <a:pt x="6000" y="285"/>
                  <a:pt x="6000" y="285"/>
                </a:cubicBezTo>
                <a:cubicBezTo>
                  <a:pt x="5994" y="285"/>
                  <a:pt x="5994" y="279"/>
                  <a:pt x="5994" y="279"/>
                </a:cubicBezTo>
                <a:cubicBezTo>
                  <a:pt x="5988" y="279"/>
                  <a:pt x="5988" y="279"/>
                  <a:pt x="5988" y="273"/>
                </a:cubicBezTo>
                <a:cubicBezTo>
                  <a:pt x="5982" y="273"/>
                  <a:pt x="5982" y="273"/>
                  <a:pt x="5982" y="267"/>
                </a:cubicBezTo>
                <a:cubicBezTo>
                  <a:pt x="5970" y="267"/>
                  <a:pt x="5970" y="273"/>
                  <a:pt x="5959" y="267"/>
                </a:cubicBezTo>
                <a:cubicBezTo>
                  <a:pt x="5959" y="267"/>
                  <a:pt x="5959" y="267"/>
                  <a:pt x="5953" y="267"/>
                </a:cubicBezTo>
                <a:cubicBezTo>
                  <a:pt x="5947" y="267"/>
                  <a:pt x="5947" y="267"/>
                  <a:pt x="5947" y="267"/>
                </a:cubicBezTo>
                <a:cubicBezTo>
                  <a:pt x="5947" y="267"/>
                  <a:pt x="5947" y="267"/>
                  <a:pt x="5941" y="267"/>
                </a:cubicBezTo>
                <a:cubicBezTo>
                  <a:pt x="5935" y="267"/>
                  <a:pt x="5935" y="261"/>
                  <a:pt x="5935" y="261"/>
                </a:cubicBezTo>
                <a:cubicBezTo>
                  <a:pt x="5929" y="255"/>
                  <a:pt x="5929" y="255"/>
                  <a:pt x="5923" y="255"/>
                </a:cubicBezTo>
                <a:cubicBezTo>
                  <a:pt x="5917" y="255"/>
                  <a:pt x="5917" y="255"/>
                  <a:pt x="5917" y="255"/>
                </a:cubicBezTo>
                <a:cubicBezTo>
                  <a:pt x="5911" y="249"/>
                  <a:pt x="5905" y="249"/>
                  <a:pt x="5899" y="249"/>
                </a:cubicBezTo>
                <a:cubicBezTo>
                  <a:pt x="5899" y="243"/>
                  <a:pt x="5899" y="243"/>
                  <a:pt x="5893" y="243"/>
                </a:cubicBezTo>
                <a:cubicBezTo>
                  <a:pt x="5893" y="237"/>
                  <a:pt x="5888" y="237"/>
                  <a:pt x="5888" y="237"/>
                </a:cubicBezTo>
                <a:cubicBezTo>
                  <a:pt x="5888" y="231"/>
                  <a:pt x="5888" y="231"/>
                  <a:pt x="5888" y="231"/>
                </a:cubicBezTo>
                <a:cubicBezTo>
                  <a:pt x="5882" y="225"/>
                  <a:pt x="5882" y="225"/>
                  <a:pt x="5882" y="225"/>
                </a:cubicBezTo>
                <a:cubicBezTo>
                  <a:pt x="5876" y="225"/>
                  <a:pt x="5876" y="225"/>
                  <a:pt x="5876" y="225"/>
                </a:cubicBezTo>
                <a:cubicBezTo>
                  <a:pt x="5864" y="225"/>
                  <a:pt x="5858" y="225"/>
                  <a:pt x="5852" y="231"/>
                </a:cubicBezTo>
                <a:cubicBezTo>
                  <a:pt x="5846" y="231"/>
                  <a:pt x="5846" y="231"/>
                  <a:pt x="5846" y="231"/>
                </a:cubicBezTo>
                <a:cubicBezTo>
                  <a:pt x="5840" y="231"/>
                  <a:pt x="5840" y="231"/>
                  <a:pt x="5840" y="237"/>
                </a:cubicBezTo>
                <a:cubicBezTo>
                  <a:pt x="5834" y="237"/>
                  <a:pt x="5834" y="237"/>
                  <a:pt x="5834" y="237"/>
                </a:cubicBezTo>
                <a:cubicBezTo>
                  <a:pt x="5828" y="243"/>
                  <a:pt x="5828" y="237"/>
                  <a:pt x="5822" y="243"/>
                </a:cubicBezTo>
                <a:cubicBezTo>
                  <a:pt x="5822" y="243"/>
                  <a:pt x="5822" y="243"/>
                  <a:pt x="5816" y="243"/>
                </a:cubicBezTo>
                <a:cubicBezTo>
                  <a:pt x="5816" y="249"/>
                  <a:pt x="5811" y="249"/>
                  <a:pt x="5804" y="249"/>
                </a:cubicBezTo>
                <a:cubicBezTo>
                  <a:pt x="5804" y="249"/>
                  <a:pt x="5799" y="249"/>
                  <a:pt x="5799" y="255"/>
                </a:cubicBezTo>
                <a:cubicBezTo>
                  <a:pt x="5793" y="255"/>
                  <a:pt x="5793" y="255"/>
                  <a:pt x="5793" y="261"/>
                </a:cubicBezTo>
                <a:cubicBezTo>
                  <a:pt x="5793" y="267"/>
                  <a:pt x="5793" y="273"/>
                  <a:pt x="5799" y="273"/>
                </a:cubicBezTo>
                <a:cubicBezTo>
                  <a:pt x="5799" y="279"/>
                  <a:pt x="5804" y="279"/>
                  <a:pt x="5804" y="279"/>
                </a:cubicBezTo>
                <a:cubicBezTo>
                  <a:pt x="5804" y="285"/>
                  <a:pt x="5804" y="285"/>
                  <a:pt x="5804" y="285"/>
                </a:cubicBezTo>
                <a:cubicBezTo>
                  <a:pt x="5811" y="291"/>
                  <a:pt x="5811" y="291"/>
                  <a:pt x="5811" y="291"/>
                </a:cubicBezTo>
                <a:cubicBezTo>
                  <a:pt x="5811" y="338"/>
                  <a:pt x="5811" y="338"/>
                  <a:pt x="5811" y="338"/>
                </a:cubicBezTo>
                <a:cubicBezTo>
                  <a:pt x="5775" y="338"/>
                  <a:pt x="5775" y="338"/>
                  <a:pt x="5775" y="338"/>
                </a:cubicBezTo>
                <a:cubicBezTo>
                  <a:pt x="5769" y="338"/>
                  <a:pt x="5769" y="338"/>
                  <a:pt x="5763" y="338"/>
                </a:cubicBezTo>
                <a:cubicBezTo>
                  <a:pt x="5757" y="332"/>
                  <a:pt x="5757" y="332"/>
                  <a:pt x="5757" y="332"/>
                </a:cubicBezTo>
                <a:cubicBezTo>
                  <a:pt x="5751" y="332"/>
                  <a:pt x="5751" y="326"/>
                  <a:pt x="5751" y="326"/>
                </a:cubicBezTo>
                <a:cubicBezTo>
                  <a:pt x="5745" y="326"/>
                  <a:pt x="5745" y="326"/>
                  <a:pt x="5745" y="326"/>
                </a:cubicBezTo>
                <a:cubicBezTo>
                  <a:pt x="5716" y="326"/>
                  <a:pt x="5704" y="320"/>
                  <a:pt x="5680" y="320"/>
                </a:cubicBezTo>
                <a:cubicBezTo>
                  <a:pt x="5680" y="326"/>
                  <a:pt x="5674" y="326"/>
                  <a:pt x="5674" y="326"/>
                </a:cubicBezTo>
                <a:cubicBezTo>
                  <a:pt x="5668" y="332"/>
                  <a:pt x="5668" y="332"/>
                  <a:pt x="5668" y="338"/>
                </a:cubicBezTo>
                <a:lnTo>
                  <a:pt x="5662" y="344"/>
                </a:lnTo>
                <a:cubicBezTo>
                  <a:pt x="5656" y="344"/>
                  <a:pt x="5656" y="344"/>
                  <a:pt x="5650" y="344"/>
                </a:cubicBezTo>
                <a:cubicBezTo>
                  <a:pt x="5645" y="350"/>
                  <a:pt x="5638" y="350"/>
                  <a:pt x="5633" y="356"/>
                </a:cubicBezTo>
                <a:cubicBezTo>
                  <a:pt x="5627" y="356"/>
                  <a:pt x="5627" y="356"/>
                  <a:pt x="5621" y="356"/>
                </a:cubicBezTo>
                <a:cubicBezTo>
                  <a:pt x="5615" y="356"/>
                  <a:pt x="5615" y="362"/>
                  <a:pt x="5609" y="368"/>
                </a:cubicBezTo>
                <a:cubicBezTo>
                  <a:pt x="5603" y="374"/>
                  <a:pt x="5603" y="374"/>
                  <a:pt x="5603" y="374"/>
                </a:cubicBezTo>
                <a:cubicBezTo>
                  <a:pt x="5603" y="374"/>
                  <a:pt x="5597" y="379"/>
                  <a:pt x="5591" y="379"/>
                </a:cubicBezTo>
                <a:cubicBezTo>
                  <a:pt x="5591" y="386"/>
                  <a:pt x="5591" y="386"/>
                  <a:pt x="5585" y="386"/>
                </a:cubicBezTo>
                <a:lnTo>
                  <a:pt x="5579" y="386"/>
                </a:lnTo>
                <a:cubicBezTo>
                  <a:pt x="5579" y="391"/>
                  <a:pt x="5573" y="386"/>
                  <a:pt x="5567" y="386"/>
                </a:cubicBezTo>
                <a:lnTo>
                  <a:pt x="5561" y="386"/>
                </a:lnTo>
                <a:cubicBezTo>
                  <a:pt x="5556" y="386"/>
                  <a:pt x="5556" y="391"/>
                  <a:pt x="5550" y="391"/>
                </a:cubicBezTo>
                <a:cubicBezTo>
                  <a:pt x="5550" y="391"/>
                  <a:pt x="5550" y="391"/>
                  <a:pt x="5544" y="391"/>
                </a:cubicBezTo>
                <a:lnTo>
                  <a:pt x="5538" y="391"/>
                </a:lnTo>
                <a:cubicBezTo>
                  <a:pt x="5538" y="397"/>
                  <a:pt x="5532" y="397"/>
                  <a:pt x="5532" y="397"/>
                </a:cubicBezTo>
                <a:cubicBezTo>
                  <a:pt x="5526" y="397"/>
                  <a:pt x="5526" y="403"/>
                  <a:pt x="5526" y="403"/>
                </a:cubicBezTo>
                <a:cubicBezTo>
                  <a:pt x="5520" y="403"/>
                  <a:pt x="5520" y="403"/>
                  <a:pt x="5520" y="403"/>
                </a:cubicBezTo>
                <a:lnTo>
                  <a:pt x="5520" y="409"/>
                </a:lnTo>
                <a:cubicBezTo>
                  <a:pt x="5514" y="415"/>
                  <a:pt x="5514" y="415"/>
                  <a:pt x="5514" y="415"/>
                </a:cubicBezTo>
                <a:cubicBezTo>
                  <a:pt x="5508" y="415"/>
                  <a:pt x="5508" y="415"/>
                  <a:pt x="5508" y="415"/>
                </a:cubicBezTo>
                <a:cubicBezTo>
                  <a:pt x="5502" y="415"/>
                  <a:pt x="5502" y="415"/>
                  <a:pt x="5502" y="415"/>
                </a:cubicBezTo>
                <a:cubicBezTo>
                  <a:pt x="5496" y="415"/>
                  <a:pt x="5496" y="421"/>
                  <a:pt x="5496" y="421"/>
                </a:cubicBezTo>
                <a:cubicBezTo>
                  <a:pt x="5496" y="427"/>
                  <a:pt x="5490" y="433"/>
                  <a:pt x="5484" y="439"/>
                </a:cubicBezTo>
                <a:cubicBezTo>
                  <a:pt x="5484" y="439"/>
                  <a:pt x="5484" y="439"/>
                  <a:pt x="5484" y="445"/>
                </a:cubicBezTo>
                <a:lnTo>
                  <a:pt x="5479" y="445"/>
                </a:lnTo>
                <a:cubicBezTo>
                  <a:pt x="5479" y="445"/>
                  <a:pt x="5472" y="445"/>
                  <a:pt x="5472" y="451"/>
                </a:cubicBezTo>
                <a:cubicBezTo>
                  <a:pt x="5472" y="457"/>
                  <a:pt x="5472" y="457"/>
                  <a:pt x="5472" y="463"/>
                </a:cubicBezTo>
                <a:cubicBezTo>
                  <a:pt x="5484" y="463"/>
                  <a:pt x="5484" y="463"/>
                  <a:pt x="5484" y="463"/>
                </a:cubicBezTo>
                <a:cubicBezTo>
                  <a:pt x="5490" y="463"/>
                  <a:pt x="5490" y="463"/>
                  <a:pt x="5496" y="463"/>
                </a:cubicBezTo>
                <a:cubicBezTo>
                  <a:pt x="5502" y="463"/>
                  <a:pt x="5508" y="463"/>
                  <a:pt x="5514" y="468"/>
                </a:cubicBezTo>
                <a:cubicBezTo>
                  <a:pt x="5514" y="468"/>
                  <a:pt x="5514" y="468"/>
                  <a:pt x="5520" y="468"/>
                </a:cubicBezTo>
                <a:cubicBezTo>
                  <a:pt x="5520" y="474"/>
                  <a:pt x="5520" y="474"/>
                  <a:pt x="5520" y="474"/>
                </a:cubicBezTo>
                <a:cubicBezTo>
                  <a:pt x="5526" y="474"/>
                  <a:pt x="5526" y="474"/>
                  <a:pt x="5526" y="474"/>
                </a:cubicBezTo>
                <a:cubicBezTo>
                  <a:pt x="5532" y="474"/>
                  <a:pt x="5538" y="474"/>
                  <a:pt x="5544" y="474"/>
                </a:cubicBezTo>
                <a:cubicBezTo>
                  <a:pt x="5550" y="474"/>
                  <a:pt x="5556" y="480"/>
                  <a:pt x="5561" y="474"/>
                </a:cubicBezTo>
                <a:cubicBezTo>
                  <a:pt x="5567" y="474"/>
                  <a:pt x="5573" y="474"/>
                  <a:pt x="5573" y="474"/>
                </a:cubicBezTo>
                <a:cubicBezTo>
                  <a:pt x="5579" y="474"/>
                  <a:pt x="5579" y="474"/>
                  <a:pt x="5579" y="468"/>
                </a:cubicBezTo>
                <a:cubicBezTo>
                  <a:pt x="5585" y="468"/>
                  <a:pt x="5585" y="468"/>
                  <a:pt x="5585" y="463"/>
                </a:cubicBezTo>
                <a:cubicBezTo>
                  <a:pt x="5591" y="463"/>
                  <a:pt x="5591" y="463"/>
                  <a:pt x="5597" y="463"/>
                </a:cubicBezTo>
                <a:cubicBezTo>
                  <a:pt x="5603" y="463"/>
                  <a:pt x="5603" y="468"/>
                  <a:pt x="5603" y="474"/>
                </a:cubicBezTo>
                <a:cubicBezTo>
                  <a:pt x="5603" y="474"/>
                  <a:pt x="5603" y="480"/>
                  <a:pt x="5603" y="486"/>
                </a:cubicBezTo>
                <a:lnTo>
                  <a:pt x="5603" y="492"/>
                </a:lnTo>
                <a:cubicBezTo>
                  <a:pt x="5603" y="498"/>
                  <a:pt x="5603" y="498"/>
                  <a:pt x="5609" y="498"/>
                </a:cubicBezTo>
                <a:cubicBezTo>
                  <a:pt x="5609" y="504"/>
                  <a:pt x="5609" y="504"/>
                  <a:pt x="5609" y="504"/>
                </a:cubicBezTo>
                <a:cubicBezTo>
                  <a:pt x="5609" y="510"/>
                  <a:pt x="5609" y="510"/>
                  <a:pt x="5609" y="510"/>
                </a:cubicBezTo>
                <a:cubicBezTo>
                  <a:pt x="5609" y="540"/>
                  <a:pt x="5609" y="540"/>
                  <a:pt x="5609" y="540"/>
                </a:cubicBezTo>
                <a:cubicBezTo>
                  <a:pt x="5609" y="552"/>
                  <a:pt x="5603" y="557"/>
                  <a:pt x="5597" y="569"/>
                </a:cubicBezTo>
                <a:cubicBezTo>
                  <a:pt x="5591" y="569"/>
                  <a:pt x="5591" y="569"/>
                  <a:pt x="5591" y="569"/>
                </a:cubicBezTo>
                <a:cubicBezTo>
                  <a:pt x="5585" y="575"/>
                  <a:pt x="5585" y="575"/>
                  <a:pt x="5585" y="575"/>
                </a:cubicBezTo>
                <a:cubicBezTo>
                  <a:pt x="5579" y="575"/>
                  <a:pt x="5573" y="575"/>
                  <a:pt x="5567" y="575"/>
                </a:cubicBezTo>
                <a:cubicBezTo>
                  <a:pt x="5561" y="575"/>
                  <a:pt x="5561" y="575"/>
                  <a:pt x="5561" y="575"/>
                </a:cubicBezTo>
                <a:cubicBezTo>
                  <a:pt x="5556" y="575"/>
                  <a:pt x="5556" y="575"/>
                  <a:pt x="5550" y="575"/>
                </a:cubicBezTo>
                <a:cubicBezTo>
                  <a:pt x="5550" y="575"/>
                  <a:pt x="5544" y="575"/>
                  <a:pt x="5538" y="575"/>
                </a:cubicBezTo>
                <a:cubicBezTo>
                  <a:pt x="5532" y="575"/>
                  <a:pt x="5532" y="575"/>
                  <a:pt x="5526" y="575"/>
                </a:cubicBezTo>
                <a:cubicBezTo>
                  <a:pt x="5526" y="581"/>
                  <a:pt x="5526" y="581"/>
                  <a:pt x="5520" y="581"/>
                </a:cubicBezTo>
                <a:cubicBezTo>
                  <a:pt x="5520" y="587"/>
                  <a:pt x="5514" y="587"/>
                  <a:pt x="5514" y="587"/>
                </a:cubicBezTo>
                <a:cubicBezTo>
                  <a:pt x="5508" y="587"/>
                  <a:pt x="5508" y="587"/>
                  <a:pt x="5502" y="587"/>
                </a:cubicBezTo>
                <a:cubicBezTo>
                  <a:pt x="5479" y="587"/>
                  <a:pt x="5479" y="587"/>
                  <a:pt x="5479" y="587"/>
                </a:cubicBezTo>
                <a:cubicBezTo>
                  <a:pt x="5472" y="587"/>
                  <a:pt x="5467" y="587"/>
                  <a:pt x="5455" y="587"/>
                </a:cubicBezTo>
                <a:cubicBezTo>
                  <a:pt x="5455" y="587"/>
                  <a:pt x="5455" y="587"/>
                  <a:pt x="5449" y="587"/>
                </a:cubicBezTo>
                <a:cubicBezTo>
                  <a:pt x="5449" y="587"/>
                  <a:pt x="5449" y="581"/>
                  <a:pt x="5443" y="581"/>
                </a:cubicBezTo>
                <a:cubicBezTo>
                  <a:pt x="5437" y="581"/>
                  <a:pt x="5437" y="581"/>
                  <a:pt x="5431" y="581"/>
                </a:cubicBezTo>
                <a:cubicBezTo>
                  <a:pt x="5425" y="581"/>
                  <a:pt x="5419" y="581"/>
                  <a:pt x="5413" y="581"/>
                </a:cubicBezTo>
                <a:cubicBezTo>
                  <a:pt x="5407" y="587"/>
                  <a:pt x="5401" y="587"/>
                  <a:pt x="5401" y="587"/>
                </a:cubicBezTo>
                <a:cubicBezTo>
                  <a:pt x="5401" y="593"/>
                  <a:pt x="5395" y="593"/>
                  <a:pt x="5395" y="599"/>
                </a:cubicBezTo>
                <a:lnTo>
                  <a:pt x="5395" y="605"/>
                </a:lnTo>
                <a:cubicBezTo>
                  <a:pt x="5395" y="611"/>
                  <a:pt x="5390" y="617"/>
                  <a:pt x="5384" y="617"/>
                </a:cubicBezTo>
                <a:cubicBezTo>
                  <a:pt x="5384" y="617"/>
                  <a:pt x="5384" y="617"/>
                  <a:pt x="5378" y="617"/>
                </a:cubicBezTo>
                <a:cubicBezTo>
                  <a:pt x="5348" y="617"/>
                  <a:pt x="5348" y="617"/>
                  <a:pt x="5348" y="617"/>
                </a:cubicBezTo>
                <a:cubicBezTo>
                  <a:pt x="5342" y="617"/>
                  <a:pt x="5342" y="623"/>
                  <a:pt x="5336" y="629"/>
                </a:cubicBezTo>
                <a:cubicBezTo>
                  <a:pt x="5330" y="629"/>
                  <a:pt x="5330" y="629"/>
                  <a:pt x="5330" y="629"/>
                </a:cubicBezTo>
                <a:cubicBezTo>
                  <a:pt x="5324" y="629"/>
                  <a:pt x="5318" y="634"/>
                  <a:pt x="5312" y="634"/>
                </a:cubicBezTo>
                <a:cubicBezTo>
                  <a:pt x="5306" y="634"/>
                  <a:pt x="5306" y="634"/>
                  <a:pt x="5301" y="634"/>
                </a:cubicBezTo>
                <a:lnTo>
                  <a:pt x="5295" y="629"/>
                </a:lnTo>
                <a:cubicBezTo>
                  <a:pt x="5289" y="629"/>
                  <a:pt x="5283" y="629"/>
                  <a:pt x="5277" y="629"/>
                </a:cubicBezTo>
                <a:cubicBezTo>
                  <a:pt x="5277" y="629"/>
                  <a:pt x="5271" y="629"/>
                  <a:pt x="5265" y="629"/>
                </a:cubicBezTo>
                <a:cubicBezTo>
                  <a:pt x="5265" y="629"/>
                  <a:pt x="5259" y="629"/>
                  <a:pt x="5259" y="634"/>
                </a:cubicBezTo>
                <a:cubicBezTo>
                  <a:pt x="5253" y="634"/>
                  <a:pt x="5253" y="634"/>
                  <a:pt x="5253" y="634"/>
                </a:cubicBezTo>
                <a:cubicBezTo>
                  <a:pt x="5247" y="634"/>
                  <a:pt x="5247" y="634"/>
                  <a:pt x="5241" y="634"/>
                </a:cubicBezTo>
                <a:cubicBezTo>
                  <a:pt x="5241" y="634"/>
                  <a:pt x="5235" y="634"/>
                  <a:pt x="5235" y="640"/>
                </a:cubicBezTo>
                <a:cubicBezTo>
                  <a:pt x="5235" y="640"/>
                  <a:pt x="5235" y="640"/>
                  <a:pt x="5235" y="646"/>
                </a:cubicBezTo>
                <a:cubicBezTo>
                  <a:pt x="5235" y="646"/>
                  <a:pt x="5235" y="646"/>
                  <a:pt x="5235" y="652"/>
                </a:cubicBezTo>
                <a:cubicBezTo>
                  <a:pt x="5235" y="652"/>
                  <a:pt x="5235" y="652"/>
                  <a:pt x="5229" y="658"/>
                </a:cubicBezTo>
                <a:cubicBezTo>
                  <a:pt x="5229" y="658"/>
                  <a:pt x="5229" y="658"/>
                  <a:pt x="5229" y="664"/>
                </a:cubicBezTo>
                <a:lnTo>
                  <a:pt x="5224" y="664"/>
                </a:lnTo>
                <a:cubicBezTo>
                  <a:pt x="5194" y="664"/>
                  <a:pt x="5194" y="664"/>
                  <a:pt x="5194" y="664"/>
                </a:cubicBezTo>
                <a:cubicBezTo>
                  <a:pt x="5188" y="664"/>
                  <a:pt x="5188" y="664"/>
                  <a:pt x="5188" y="670"/>
                </a:cubicBezTo>
                <a:cubicBezTo>
                  <a:pt x="5182" y="676"/>
                  <a:pt x="5182" y="676"/>
                  <a:pt x="5182" y="682"/>
                </a:cubicBezTo>
                <a:cubicBezTo>
                  <a:pt x="5182" y="682"/>
                  <a:pt x="5182" y="688"/>
                  <a:pt x="5182" y="694"/>
                </a:cubicBezTo>
                <a:cubicBezTo>
                  <a:pt x="5188" y="694"/>
                  <a:pt x="5188" y="700"/>
                  <a:pt x="5188" y="706"/>
                </a:cubicBezTo>
                <a:cubicBezTo>
                  <a:pt x="5194" y="706"/>
                  <a:pt x="5200" y="711"/>
                  <a:pt x="5200" y="711"/>
                </a:cubicBezTo>
                <a:cubicBezTo>
                  <a:pt x="5206" y="718"/>
                  <a:pt x="5206" y="723"/>
                  <a:pt x="5206" y="723"/>
                </a:cubicBezTo>
                <a:cubicBezTo>
                  <a:pt x="5212" y="723"/>
                  <a:pt x="5218" y="723"/>
                  <a:pt x="5218" y="723"/>
                </a:cubicBezTo>
                <a:cubicBezTo>
                  <a:pt x="5224" y="723"/>
                  <a:pt x="5229" y="723"/>
                  <a:pt x="5229" y="723"/>
                </a:cubicBezTo>
                <a:cubicBezTo>
                  <a:pt x="5235" y="723"/>
                  <a:pt x="5241" y="723"/>
                  <a:pt x="5241" y="723"/>
                </a:cubicBezTo>
                <a:cubicBezTo>
                  <a:pt x="5253" y="729"/>
                  <a:pt x="5259" y="729"/>
                  <a:pt x="5265" y="735"/>
                </a:cubicBezTo>
                <a:cubicBezTo>
                  <a:pt x="5271" y="735"/>
                  <a:pt x="5265" y="741"/>
                  <a:pt x="5271" y="747"/>
                </a:cubicBezTo>
                <a:cubicBezTo>
                  <a:pt x="5330" y="747"/>
                  <a:pt x="5330" y="747"/>
                  <a:pt x="5330" y="747"/>
                </a:cubicBezTo>
                <a:cubicBezTo>
                  <a:pt x="5348" y="759"/>
                  <a:pt x="5348" y="759"/>
                  <a:pt x="5348" y="759"/>
                </a:cubicBezTo>
                <a:cubicBezTo>
                  <a:pt x="5354" y="759"/>
                  <a:pt x="5360" y="759"/>
                  <a:pt x="5360" y="759"/>
                </a:cubicBezTo>
                <a:cubicBezTo>
                  <a:pt x="5360" y="759"/>
                  <a:pt x="5360" y="765"/>
                  <a:pt x="5366" y="765"/>
                </a:cubicBezTo>
                <a:cubicBezTo>
                  <a:pt x="5366" y="765"/>
                  <a:pt x="5372" y="771"/>
                  <a:pt x="5378" y="771"/>
                </a:cubicBezTo>
                <a:cubicBezTo>
                  <a:pt x="5384" y="771"/>
                  <a:pt x="5384" y="771"/>
                  <a:pt x="5390" y="771"/>
                </a:cubicBezTo>
                <a:lnTo>
                  <a:pt x="5395" y="771"/>
                </a:lnTo>
                <a:cubicBezTo>
                  <a:pt x="5407" y="771"/>
                  <a:pt x="5407" y="771"/>
                  <a:pt x="5407" y="771"/>
                </a:cubicBezTo>
                <a:cubicBezTo>
                  <a:pt x="5413" y="771"/>
                  <a:pt x="5413" y="771"/>
                  <a:pt x="5419" y="771"/>
                </a:cubicBezTo>
                <a:cubicBezTo>
                  <a:pt x="5419" y="771"/>
                  <a:pt x="5419" y="771"/>
                  <a:pt x="5425" y="771"/>
                </a:cubicBezTo>
                <a:cubicBezTo>
                  <a:pt x="5431" y="771"/>
                  <a:pt x="5431" y="765"/>
                  <a:pt x="5437" y="765"/>
                </a:cubicBezTo>
                <a:lnTo>
                  <a:pt x="5443" y="765"/>
                </a:lnTo>
                <a:cubicBezTo>
                  <a:pt x="5479" y="765"/>
                  <a:pt x="5479" y="765"/>
                  <a:pt x="5479" y="765"/>
                </a:cubicBezTo>
                <a:cubicBezTo>
                  <a:pt x="5479" y="765"/>
                  <a:pt x="5484" y="759"/>
                  <a:pt x="5490" y="759"/>
                </a:cubicBezTo>
                <a:cubicBezTo>
                  <a:pt x="5496" y="759"/>
                  <a:pt x="5496" y="759"/>
                  <a:pt x="5502" y="759"/>
                </a:cubicBezTo>
                <a:cubicBezTo>
                  <a:pt x="5508" y="759"/>
                  <a:pt x="5508" y="759"/>
                  <a:pt x="5508" y="759"/>
                </a:cubicBezTo>
                <a:cubicBezTo>
                  <a:pt x="5514" y="759"/>
                  <a:pt x="5514" y="759"/>
                  <a:pt x="5520" y="759"/>
                </a:cubicBezTo>
                <a:cubicBezTo>
                  <a:pt x="5520" y="759"/>
                  <a:pt x="5520" y="759"/>
                  <a:pt x="5526" y="759"/>
                </a:cubicBezTo>
                <a:cubicBezTo>
                  <a:pt x="5526" y="783"/>
                  <a:pt x="5526" y="783"/>
                  <a:pt x="5526" y="783"/>
                </a:cubicBezTo>
                <a:cubicBezTo>
                  <a:pt x="5526" y="783"/>
                  <a:pt x="5520" y="789"/>
                  <a:pt x="5520" y="795"/>
                </a:cubicBezTo>
                <a:cubicBezTo>
                  <a:pt x="5514" y="795"/>
                  <a:pt x="5514" y="795"/>
                  <a:pt x="5514" y="795"/>
                </a:cubicBezTo>
                <a:cubicBezTo>
                  <a:pt x="5508" y="795"/>
                  <a:pt x="5508" y="795"/>
                  <a:pt x="5502" y="800"/>
                </a:cubicBezTo>
                <a:lnTo>
                  <a:pt x="5496" y="800"/>
                </a:lnTo>
                <a:cubicBezTo>
                  <a:pt x="5490" y="806"/>
                  <a:pt x="5490" y="812"/>
                  <a:pt x="5490" y="812"/>
                </a:cubicBezTo>
                <a:cubicBezTo>
                  <a:pt x="5484" y="812"/>
                  <a:pt x="5484" y="812"/>
                  <a:pt x="5484" y="812"/>
                </a:cubicBezTo>
                <a:cubicBezTo>
                  <a:pt x="5479" y="812"/>
                  <a:pt x="5479" y="812"/>
                  <a:pt x="5479" y="812"/>
                </a:cubicBezTo>
                <a:cubicBezTo>
                  <a:pt x="5472" y="812"/>
                  <a:pt x="5472" y="806"/>
                  <a:pt x="5467" y="806"/>
                </a:cubicBezTo>
                <a:cubicBezTo>
                  <a:pt x="5467" y="806"/>
                  <a:pt x="5467" y="806"/>
                  <a:pt x="5461" y="806"/>
                </a:cubicBezTo>
                <a:cubicBezTo>
                  <a:pt x="5461" y="806"/>
                  <a:pt x="5461" y="806"/>
                  <a:pt x="5455" y="800"/>
                </a:cubicBezTo>
                <a:cubicBezTo>
                  <a:pt x="5455" y="800"/>
                  <a:pt x="5455" y="800"/>
                  <a:pt x="5449" y="800"/>
                </a:cubicBezTo>
                <a:cubicBezTo>
                  <a:pt x="5437" y="800"/>
                  <a:pt x="5437" y="800"/>
                  <a:pt x="5437" y="800"/>
                </a:cubicBezTo>
                <a:cubicBezTo>
                  <a:pt x="5431" y="800"/>
                  <a:pt x="5425" y="800"/>
                  <a:pt x="5419" y="800"/>
                </a:cubicBezTo>
                <a:cubicBezTo>
                  <a:pt x="5419" y="806"/>
                  <a:pt x="5413" y="806"/>
                  <a:pt x="5413" y="806"/>
                </a:cubicBezTo>
                <a:cubicBezTo>
                  <a:pt x="5407" y="812"/>
                  <a:pt x="5401" y="812"/>
                  <a:pt x="5395" y="812"/>
                </a:cubicBezTo>
                <a:cubicBezTo>
                  <a:pt x="5390" y="812"/>
                  <a:pt x="5390" y="812"/>
                  <a:pt x="5390" y="812"/>
                </a:cubicBezTo>
                <a:cubicBezTo>
                  <a:pt x="5384" y="812"/>
                  <a:pt x="5384" y="806"/>
                  <a:pt x="5378" y="806"/>
                </a:cubicBezTo>
                <a:cubicBezTo>
                  <a:pt x="5378" y="806"/>
                  <a:pt x="5378" y="812"/>
                  <a:pt x="5372" y="806"/>
                </a:cubicBezTo>
                <a:cubicBezTo>
                  <a:pt x="5366" y="806"/>
                  <a:pt x="5366" y="806"/>
                  <a:pt x="5360" y="800"/>
                </a:cubicBezTo>
                <a:cubicBezTo>
                  <a:pt x="5354" y="800"/>
                  <a:pt x="5354" y="800"/>
                  <a:pt x="5348" y="800"/>
                </a:cubicBezTo>
                <a:cubicBezTo>
                  <a:pt x="5342" y="800"/>
                  <a:pt x="5342" y="800"/>
                  <a:pt x="5342" y="800"/>
                </a:cubicBezTo>
                <a:cubicBezTo>
                  <a:pt x="5336" y="800"/>
                  <a:pt x="5336" y="806"/>
                  <a:pt x="5336" y="806"/>
                </a:cubicBezTo>
                <a:cubicBezTo>
                  <a:pt x="5336" y="812"/>
                  <a:pt x="5330" y="812"/>
                  <a:pt x="5330" y="818"/>
                </a:cubicBezTo>
                <a:cubicBezTo>
                  <a:pt x="5301" y="818"/>
                  <a:pt x="5301" y="818"/>
                  <a:pt x="5301" y="818"/>
                </a:cubicBezTo>
                <a:cubicBezTo>
                  <a:pt x="5295" y="818"/>
                  <a:pt x="5295" y="818"/>
                  <a:pt x="5295" y="824"/>
                </a:cubicBezTo>
                <a:cubicBezTo>
                  <a:pt x="5289" y="824"/>
                  <a:pt x="5289" y="824"/>
                  <a:pt x="5289" y="830"/>
                </a:cubicBezTo>
                <a:cubicBezTo>
                  <a:pt x="5289" y="836"/>
                  <a:pt x="5295" y="842"/>
                  <a:pt x="5301" y="848"/>
                </a:cubicBezTo>
                <a:cubicBezTo>
                  <a:pt x="5301" y="848"/>
                  <a:pt x="5306" y="848"/>
                  <a:pt x="5306" y="854"/>
                </a:cubicBezTo>
                <a:cubicBezTo>
                  <a:pt x="5312" y="854"/>
                  <a:pt x="5312" y="854"/>
                  <a:pt x="5312" y="854"/>
                </a:cubicBezTo>
                <a:cubicBezTo>
                  <a:pt x="5324" y="860"/>
                  <a:pt x="5324" y="854"/>
                  <a:pt x="5330" y="854"/>
                </a:cubicBezTo>
                <a:cubicBezTo>
                  <a:pt x="5342" y="860"/>
                  <a:pt x="5342" y="860"/>
                  <a:pt x="5348" y="866"/>
                </a:cubicBezTo>
                <a:cubicBezTo>
                  <a:pt x="5354" y="866"/>
                  <a:pt x="5360" y="866"/>
                  <a:pt x="5366" y="872"/>
                </a:cubicBezTo>
                <a:cubicBezTo>
                  <a:pt x="5372" y="872"/>
                  <a:pt x="5372" y="872"/>
                  <a:pt x="5378" y="872"/>
                </a:cubicBezTo>
                <a:cubicBezTo>
                  <a:pt x="5384" y="877"/>
                  <a:pt x="5390" y="877"/>
                  <a:pt x="5395" y="884"/>
                </a:cubicBezTo>
                <a:cubicBezTo>
                  <a:pt x="5401" y="884"/>
                  <a:pt x="5401" y="884"/>
                  <a:pt x="5401" y="884"/>
                </a:cubicBezTo>
                <a:cubicBezTo>
                  <a:pt x="5395" y="884"/>
                  <a:pt x="5390" y="884"/>
                  <a:pt x="5384" y="884"/>
                </a:cubicBezTo>
                <a:cubicBezTo>
                  <a:pt x="5384" y="889"/>
                  <a:pt x="5378" y="889"/>
                  <a:pt x="5378" y="889"/>
                </a:cubicBezTo>
                <a:lnTo>
                  <a:pt x="5378" y="895"/>
                </a:lnTo>
                <a:cubicBezTo>
                  <a:pt x="5378" y="895"/>
                  <a:pt x="5378" y="901"/>
                  <a:pt x="5384" y="901"/>
                </a:cubicBezTo>
                <a:cubicBezTo>
                  <a:pt x="5384" y="901"/>
                  <a:pt x="5384" y="901"/>
                  <a:pt x="5390" y="901"/>
                </a:cubicBezTo>
                <a:cubicBezTo>
                  <a:pt x="5390" y="907"/>
                  <a:pt x="5395" y="907"/>
                  <a:pt x="5401" y="907"/>
                </a:cubicBezTo>
                <a:lnTo>
                  <a:pt x="5401" y="913"/>
                </a:lnTo>
                <a:cubicBezTo>
                  <a:pt x="5407" y="913"/>
                  <a:pt x="5407" y="919"/>
                  <a:pt x="5407" y="919"/>
                </a:cubicBezTo>
                <a:cubicBezTo>
                  <a:pt x="5407" y="919"/>
                  <a:pt x="5407" y="925"/>
                  <a:pt x="5413" y="925"/>
                </a:cubicBezTo>
                <a:cubicBezTo>
                  <a:pt x="5413" y="925"/>
                  <a:pt x="5413" y="925"/>
                  <a:pt x="5419" y="925"/>
                </a:cubicBezTo>
                <a:cubicBezTo>
                  <a:pt x="5419" y="931"/>
                  <a:pt x="5419" y="931"/>
                  <a:pt x="5425" y="931"/>
                </a:cubicBezTo>
                <a:cubicBezTo>
                  <a:pt x="5425" y="931"/>
                  <a:pt x="5425" y="931"/>
                  <a:pt x="5431" y="931"/>
                </a:cubicBezTo>
                <a:cubicBezTo>
                  <a:pt x="5431" y="937"/>
                  <a:pt x="5431" y="937"/>
                  <a:pt x="5437" y="937"/>
                </a:cubicBezTo>
                <a:cubicBezTo>
                  <a:pt x="5443" y="937"/>
                  <a:pt x="5443" y="937"/>
                  <a:pt x="5449" y="943"/>
                </a:cubicBezTo>
                <a:lnTo>
                  <a:pt x="5455" y="943"/>
                </a:lnTo>
                <a:cubicBezTo>
                  <a:pt x="5461" y="949"/>
                  <a:pt x="5461" y="949"/>
                  <a:pt x="5461" y="949"/>
                </a:cubicBezTo>
                <a:cubicBezTo>
                  <a:pt x="5467" y="955"/>
                  <a:pt x="5467" y="955"/>
                  <a:pt x="5472" y="955"/>
                </a:cubicBezTo>
                <a:cubicBezTo>
                  <a:pt x="5479" y="955"/>
                  <a:pt x="5484" y="955"/>
                  <a:pt x="5490" y="955"/>
                </a:cubicBezTo>
                <a:lnTo>
                  <a:pt x="5490" y="955"/>
                </a:lnTo>
                <a:cubicBezTo>
                  <a:pt x="5496" y="955"/>
                  <a:pt x="5496" y="955"/>
                  <a:pt x="5496" y="955"/>
                </a:cubicBezTo>
                <a:cubicBezTo>
                  <a:pt x="5502" y="955"/>
                  <a:pt x="5502" y="955"/>
                  <a:pt x="5502" y="955"/>
                </a:cubicBezTo>
                <a:cubicBezTo>
                  <a:pt x="5502" y="949"/>
                  <a:pt x="5502" y="949"/>
                  <a:pt x="5502" y="949"/>
                </a:cubicBezTo>
                <a:cubicBezTo>
                  <a:pt x="5502" y="943"/>
                  <a:pt x="5496" y="943"/>
                  <a:pt x="5496" y="937"/>
                </a:cubicBezTo>
                <a:cubicBezTo>
                  <a:pt x="5496" y="937"/>
                  <a:pt x="5490" y="937"/>
                  <a:pt x="5490" y="931"/>
                </a:cubicBezTo>
                <a:cubicBezTo>
                  <a:pt x="5490" y="931"/>
                  <a:pt x="5490" y="925"/>
                  <a:pt x="5496" y="925"/>
                </a:cubicBezTo>
                <a:lnTo>
                  <a:pt x="5496" y="925"/>
                </a:lnTo>
                <a:cubicBezTo>
                  <a:pt x="5502" y="925"/>
                  <a:pt x="5508" y="925"/>
                  <a:pt x="5514" y="925"/>
                </a:cubicBezTo>
                <a:cubicBezTo>
                  <a:pt x="5520" y="925"/>
                  <a:pt x="5526" y="925"/>
                  <a:pt x="5532" y="925"/>
                </a:cubicBezTo>
                <a:cubicBezTo>
                  <a:pt x="5538" y="925"/>
                  <a:pt x="5544" y="925"/>
                  <a:pt x="5550" y="931"/>
                </a:cubicBezTo>
                <a:cubicBezTo>
                  <a:pt x="5550" y="931"/>
                  <a:pt x="5550" y="931"/>
                  <a:pt x="5556" y="931"/>
                </a:cubicBezTo>
                <a:cubicBezTo>
                  <a:pt x="5556" y="931"/>
                  <a:pt x="5556" y="931"/>
                  <a:pt x="5561" y="931"/>
                </a:cubicBezTo>
                <a:cubicBezTo>
                  <a:pt x="5561" y="931"/>
                  <a:pt x="5561" y="937"/>
                  <a:pt x="5567" y="937"/>
                </a:cubicBezTo>
                <a:cubicBezTo>
                  <a:pt x="5567" y="937"/>
                  <a:pt x="5567" y="937"/>
                  <a:pt x="5573" y="937"/>
                </a:cubicBezTo>
                <a:cubicBezTo>
                  <a:pt x="5573" y="925"/>
                  <a:pt x="5573" y="925"/>
                  <a:pt x="5573" y="925"/>
                </a:cubicBezTo>
                <a:cubicBezTo>
                  <a:pt x="5597" y="925"/>
                  <a:pt x="5597" y="925"/>
                  <a:pt x="5597" y="925"/>
                </a:cubicBezTo>
                <a:cubicBezTo>
                  <a:pt x="5597" y="925"/>
                  <a:pt x="5597" y="925"/>
                  <a:pt x="5603" y="925"/>
                </a:cubicBezTo>
                <a:cubicBezTo>
                  <a:pt x="5603" y="931"/>
                  <a:pt x="5603" y="931"/>
                  <a:pt x="5609" y="931"/>
                </a:cubicBezTo>
                <a:cubicBezTo>
                  <a:pt x="5615" y="931"/>
                  <a:pt x="5615" y="931"/>
                  <a:pt x="5621" y="931"/>
                </a:cubicBezTo>
                <a:cubicBezTo>
                  <a:pt x="5627" y="931"/>
                  <a:pt x="5633" y="937"/>
                  <a:pt x="5638" y="931"/>
                </a:cubicBezTo>
                <a:cubicBezTo>
                  <a:pt x="5638" y="931"/>
                  <a:pt x="5638" y="925"/>
                  <a:pt x="5645" y="925"/>
                </a:cubicBezTo>
                <a:cubicBezTo>
                  <a:pt x="5645" y="925"/>
                  <a:pt x="5645" y="925"/>
                  <a:pt x="5650" y="925"/>
                </a:cubicBezTo>
                <a:lnTo>
                  <a:pt x="5650" y="919"/>
                </a:lnTo>
                <a:cubicBezTo>
                  <a:pt x="5656" y="919"/>
                  <a:pt x="5656" y="919"/>
                  <a:pt x="5656" y="919"/>
                </a:cubicBezTo>
                <a:cubicBezTo>
                  <a:pt x="5662" y="919"/>
                  <a:pt x="5668" y="919"/>
                  <a:pt x="5668" y="919"/>
                </a:cubicBezTo>
                <a:cubicBezTo>
                  <a:pt x="5674" y="919"/>
                  <a:pt x="5674" y="913"/>
                  <a:pt x="5674" y="913"/>
                </a:cubicBezTo>
                <a:lnTo>
                  <a:pt x="5680" y="907"/>
                </a:lnTo>
                <a:cubicBezTo>
                  <a:pt x="5686" y="907"/>
                  <a:pt x="5686" y="901"/>
                  <a:pt x="5686" y="901"/>
                </a:cubicBezTo>
                <a:cubicBezTo>
                  <a:pt x="5692" y="901"/>
                  <a:pt x="5698" y="907"/>
                  <a:pt x="5704" y="907"/>
                </a:cubicBezTo>
                <a:cubicBezTo>
                  <a:pt x="5710" y="907"/>
                  <a:pt x="5710" y="913"/>
                  <a:pt x="5716" y="913"/>
                </a:cubicBezTo>
                <a:cubicBezTo>
                  <a:pt x="5716" y="919"/>
                  <a:pt x="5716" y="919"/>
                  <a:pt x="5722" y="919"/>
                </a:cubicBezTo>
                <a:cubicBezTo>
                  <a:pt x="5739" y="919"/>
                  <a:pt x="5739" y="919"/>
                  <a:pt x="5739" y="919"/>
                </a:cubicBezTo>
                <a:cubicBezTo>
                  <a:pt x="5745" y="919"/>
                  <a:pt x="5751" y="919"/>
                  <a:pt x="5757" y="919"/>
                </a:cubicBezTo>
                <a:cubicBezTo>
                  <a:pt x="5757" y="919"/>
                  <a:pt x="5757" y="919"/>
                  <a:pt x="5763" y="919"/>
                </a:cubicBezTo>
                <a:cubicBezTo>
                  <a:pt x="5763" y="919"/>
                  <a:pt x="5763" y="925"/>
                  <a:pt x="5769" y="925"/>
                </a:cubicBezTo>
                <a:cubicBezTo>
                  <a:pt x="5775" y="925"/>
                  <a:pt x="5781" y="925"/>
                  <a:pt x="5787" y="931"/>
                </a:cubicBezTo>
                <a:cubicBezTo>
                  <a:pt x="5787" y="931"/>
                  <a:pt x="5787" y="937"/>
                  <a:pt x="5793" y="937"/>
                </a:cubicBezTo>
                <a:cubicBezTo>
                  <a:pt x="5793" y="937"/>
                  <a:pt x="5799" y="937"/>
                  <a:pt x="5799" y="943"/>
                </a:cubicBezTo>
                <a:lnTo>
                  <a:pt x="5804" y="943"/>
                </a:lnTo>
                <a:cubicBezTo>
                  <a:pt x="5846" y="943"/>
                  <a:pt x="5846" y="943"/>
                  <a:pt x="5846" y="943"/>
                </a:cubicBezTo>
                <a:cubicBezTo>
                  <a:pt x="5846" y="943"/>
                  <a:pt x="5846" y="943"/>
                  <a:pt x="5852" y="943"/>
                </a:cubicBezTo>
                <a:cubicBezTo>
                  <a:pt x="5852" y="943"/>
                  <a:pt x="5852" y="943"/>
                  <a:pt x="5858" y="943"/>
                </a:cubicBezTo>
                <a:cubicBezTo>
                  <a:pt x="5864" y="949"/>
                  <a:pt x="5864" y="949"/>
                  <a:pt x="5876" y="955"/>
                </a:cubicBezTo>
                <a:cubicBezTo>
                  <a:pt x="5876" y="955"/>
                  <a:pt x="5876" y="961"/>
                  <a:pt x="5882" y="961"/>
                </a:cubicBezTo>
                <a:cubicBezTo>
                  <a:pt x="5888" y="961"/>
                  <a:pt x="5888" y="961"/>
                  <a:pt x="5893" y="961"/>
                </a:cubicBezTo>
                <a:cubicBezTo>
                  <a:pt x="5899" y="961"/>
                  <a:pt x="5899" y="961"/>
                  <a:pt x="5899" y="961"/>
                </a:cubicBezTo>
                <a:cubicBezTo>
                  <a:pt x="5905" y="961"/>
                  <a:pt x="5905" y="961"/>
                  <a:pt x="5905" y="961"/>
                </a:cubicBezTo>
                <a:cubicBezTo>
                  <a:pt x="5911" y="961"/>
                  <a:pt x="5911" y="966"/>
                  <a:pt x="5911" y="966"/>
                </a:cubicBezTo>
                <a:cubicBezTo>
                  <a:pt x="5917" y="972"/>
                  <a:pt x="5917" y="972"/>
                  <a:pt x="5923" y="978"/>
                </a:cubicBezTo>
                <a:cubicBezTo>
                  <a:pt x="5923" y="978"/>
                  <a:pt x="5929" y="978"/>
                  <a:pt x="5929" y="984"/>
                </a:cubicBezTo>
                <a:cubicBezTo>
                  <a:pt x="5935" y="984"/>
                  <a:pt x="5935" y="984"/>
                  <a:pt x="5941" y="984"/>
                </a:cubicBezTo>
                <a:cubicBezTo>
                  <a:pt x="5947" y="984"/>
                  <a:pt x="5947" y="984"/>
                  <a:pt x="5947" y="984"/>
                </a:cubicBezTo>
                <a:cubicBezTo>
                  <a:pt x="5953" y="984"/>
                  <a:pt x="5953" y="984"/>
                  <a:pt x="5959" y="984"/>
                </a:cubicBezTo>
                <a:cubicBezTo>
                  <a:pt x="5959" y="984"/>
                  <a:pt x="5959" y="990"/>
                  <a:pt x="5965" y="990"/>
                </a:cubicBezTo>
                <a:cubicBezTo>
                  <a:pt x="5965" y="996"/>
                  <a:pt x="5970" y="996"/>
                  <a:pt x="5970" y="1002"/>
                </a:cubicBezTo>
                <a:cubicBezTo>
                  <a:pt x="5970" y="1038"/>
                  <a:pt x="5970" y="1038"/>
                  <a:pt x="5970" y="1038"/>
                </a:cubicBezTo>
                <a:cubicBezTo>
                  <a:pt x="5970" y="1044"/>
                  <a:pt x="5977" y="1050"/>
                  <a:pt x="5977" y="1050"/>
                </a:cubicBezTo>
                <a:cubicBezTo>
                  <a:pt x="5982" y="1055"/>
                  <a:pt x="5982" y="1055"/>
                  <a:pt x="5982" y="1055"/>
                </a:cubicBezTo>
                <a:cubicBezTo>
                  <a:pt x="5982" y="1061"/>
                  <a:pt x="5988" y="1061"/>
                  <a:pt x="5988" y="1061"/>
                </a:cubicBezTo>
                <a:cubicBezTo>
                  <a:pt x="5988" y="1061"/>
                  <a:pt x="5994" y="1061"/>
                  <a:pt x="5994" y="1067"/>
                </a:cubicBezTo>
                <a:cubicBezTo>
                  <a:pt x="5994" y="1067"/>
                  <a:pt x="6000" y="1061"/>
                  <a:pt x="6000" y="1067"/>
                </a:cubicBezTo>
                <a:cubicBezTo>
                  <a:pt x="6006" y="1067"/>
                  <a:pt x="6006" y="1067"/>
                  <a:pt x="6012" y="1067"/>
                </a:cubicBezTo>
                <a:cubicBezTo>
                  <a:pt x="6012" y="1067"/>
                  <a:pt x="6012" y="1073"/>
                  <a:pt x="6018" y="1073"/>
                </a:cubicBezTo>
                <a:lnTo>
                  <a:pt x="6024" y="1073"/>
                </a:lnTo>
                <a:cubicBezTo>
                  <a:pt x="6024" y="1079"/>
                  <a:pt x="6024" y="1079"/>
                  <a:pt x="6030" y="1079"/>
                </a:cubicBezTo>
                <a:cubicBezTo>
                  <a:pt x="6030" y="1085"/>
                  <a:pt x="6030" y="1091"/>
                  <a:pt x="6036" y="1091"/>
                </a:cubicBezTo>
                <a:cubicBezTo>
                  <a:pt x="6036" y="1097"/>
                  <a:pt x="6036" y="1097"/>
                  <a:pt x="6036" y="1097"/>
                </a:cubicBezTo>
                <a:cubicBezTo>
                  <a:pt x="6036" y="1103"/>
                  <a:pt x="6036" y="1103"/>
                  <a:pt x="6042" y="1103"/>
                </a:cubicBezTo>
                <a:cubicBezTo>
                  <a:pt x="6042" y="1109"/>
                  <a:pt x="6048" y="1109"/>
                  <a:pt x="6048" y="1115"/>
                </a:cubicBezTo>
                <a:cubicBezTo>
                  <a:pt x="6054" y="1115"/>
                  <a:pt x="6054" y="1121"/>
                  <a:pt x="6054" y="1121"/>
                </a:cubicBezTo>
                <a:cubicBezTo>
                  <a:pt x="6059" y="1121"/>
                  <a:pt x="6059" y="1127"/>
                  <a:pt x="6059" y="1127"/>
                </a:cubicBezTo>
                <a:cubicBezTo>
                  <a:pt x="6059" y="1132"/>
                  <a:pt x="6065" y="1132"/>
                  <a:pt x="6065" y="1132"/>
                </a:cubicBezTo>
                <a:cubicBezTo>
                  <a:pt x="6065" y="1138"/>
                  <a:pt x="6071" y="1138"/>
                  <a:pt x="6071" y="1138"/>
                </a:cubicBezTo>
                <a:cubicBezTo>
                  <a:pt x="6071" y="1144"/>
                  <a:pt x="6071" y="1144"/>
                  <a:pt x="6077" y="1150"/>
                </a:cubicBezTo>
                <a:cubicBezTo>
                  <a:pt x="6077" y="1156"/>
                  <a:pt x="6077" y="1156"/>
                  <a:pt x="6077" y="1162"/>
                </a:cubicBezTo>
                <a:cubicBezTo>
                  <a:pt x="6083" y="1162"/>
                  <a:pt x="6083" y="1168"/>
                  <a:pt x="6083" y="1168"/>
                </a:cubicBezTo>
                <a:cubicBezTo>
                  <a:pt x="6083" y="1174"/>
                  <a:pt x="6089" y="1180"/>
                  <a:pt x="6095" y="1186"/>
                </a:cubicBezTo>
                <a:cubicBezTo>
                  <a:pt x="6095" y="1186"/>
                  <a:pt x="6095" y="1186"/>
                  <a:pt x="6101" y="1192"/>
                </a:cubicBezTo>
                <a:cubicBezTo>
                  <a:pt x="6101" y="1192"/>
                  <a:pt x="6107" y="1198"/>
                  <a:pt x="6113" y="1198"/>
                </a:cubicBezTo>
                <a:lnTo>
                  <a:pt x="6113" y="1204"/>
                </a:lnTo>
                <a:cubicBezTo>
                  <a:pt x="6113" y="1210"/>
                  <a:pt x="6113" y="1210"/>
                  <a:pt x="6113" y="1210"/>
                </a:cubicBezTo>
                <a:cubicBezTo>
                  <a:pt x="6113" y="1215"/>
                  <a:pt x="6113" y="1215"/>
                  <a:pt x="6113" y="1221"/>
                </a:cubicBezTo>
                <a:cubicBezTo>
                  <a:pt x="6113" y="1221"/>
                  <a:pt x="6107" y="1221"/>
                  <a:pt x="6107" y="1227"/>
                </a:cubicBezTo>
                <a:cubicBezTo>
                  <a:pt x="6107" y="1233"/>
                  <a:pt x="6113" y="1233"/>
                  <a:pt x="6113" y="1233"/>
                </a:cubicBezTo>
                <a:cubicBezTo>
                  <a:pt x="6119" y="1245"/>
                  <a:pt x="6125" y="1245"/>
                  <a:pt x="6125" y="1251"/>
                </a:cubicBezTo>
                <a:cubicBezTo>
                  <a:pt x="6125" y="1281"/>
                  <a:pt x="6125" y="1281"/>
                  <a:pt x="6125" y="1281"/>
                </a:cubicBezTo>
                <a:cubicBezTo>
                  <a:pt x="6125" y="1287"/>
                  <a:pt x="6119" y="1287"/>
                  <a:pt x="6119" y="1293"/>
                </a:cubicBezTo>
                <a:lnTo>
                  <a:pt x="6113" y="1299"/>
                </a:lnTo>
                <a:cubicBezTo>
                  <a:pt x="6113" y="1304"/>
                  <a:pt x="6113" y="1304"/>
                  <a:pt x="6113" y="1310"/>
                </a:cubicBezTo>
                <a:cubicBezTo>
                  <a:pt x="6143" y="1310"/>
                  <a:pt x="6143" y="1310"/>
                  <a:pt x="6143" y="1310"/>
                </a:cubicBezTo>
                <a:cubicBezTo>
                  <a:pt x="6143" y="1334"/>
                  <a:pt x="6143" y="1334"/>
                  <a:pt x="6143" y="1334"/>
                </a:cubicBezTo>
                <a:cubicBezTo>
                  <a:pt x="6136" y="1334"/>
                  <a:pt x="6131" y="1334"/>
                  <a:pt x="6125" y="1334"/>
                </a:cubicBezTo>
                <a:cubicBezTo>
                  <a:pt x="6125" y="1334"/>
                  <a:pt x="6119" y="1340"/>
                  <a:pt x="6113" y="1340"/>
                </a:cubicBezTo>
                <a:lnTo>
                  <a:pt x="6113" y="1346"/>
                </a:lnTo>
                <a:cubicBezTo>
                  <a:pt x="6113" y="1358"/>
                  <a:pt x="6119" y="1358"/>
                  <a:pt x="6119" y="1370"/>
                </a:cubicBezTo>
                <a:cubicBezTo>
                  <a:pt x="6119" y="1376"/>
                  <a:pt x="6119" y="1382"/>
                  <a:pt x="6119" y="1387"/>
                </a:cubicBezTo>
                <a:cubicBezTo>
                  <a:pt x="6095" y="1387"/>
                  <a:pt x="6095" y="1387"/>
                  <a:pt x="6095" y="1387"/>
                </a:cubicBezTo>
                <a:cubicBezTo>
                  <a:pt x="6095" y="1411"/>
                  <a:pt x="6095" y="1411"/>
                  <a:pt x="6095" y="1411"/>
                </a:cubicBezTo>
                <a:cubicBezTo>
                  <a:pt x="6101" y="1411"/>
                  <a:pt x="6101" y="1423"/>
                  <a:pt x="6107" y="1423"/>
                </a:cubicBezTo>
                <a:cubicBezTo>
                  <a:pt x="6113" y="1429"/>
                  <a:pt x="6119" y="1429"/>
                  <a:pt x="6125" y="1429"/>
                </a:cubicBezTo>
                <a:cubicBezTo>
                  <a:pt x="6136" y="1429"/>
                  <a:pt x="6136" y="1429"/>
                  <a:pt x="6136" y="1429"/>
                </a:cubicBezTo>
                <a:cubicBezTo>
                  <a:pt x="6143" y="1429"/>
                  <a:pt x="6148" y="1429"/>
                  <a:pt x="6148" y="1429"/>
                </a:cubicBezTo>
                <a:cubicBezTo>
                  <a:pt x="6154" y="1435"/>
                  <a:pt x="6154" y="1435"/>
                  <a:pt x="6160" y="1435"/>
                </a:cubicBezTo>
                <a:cubicBezTo>
                  <a:pt x="6220" y="1435"/>
                  <a:pt x="6220" y="1435"/>
                  <a:pt x="6220" y="1435"/>
                </a:cubicBezTo>
                <a:cubicBezTo>
                  <a:pt x="6220" y="1429"/>
                  <a:pt x="6220" y="1423"/>
                  <a:pt x="6220" y="1417"/>
                </a:cubicBezTo>
                <a:lnTo>
                  <a:pt x="6225" y="1411"/>
                </a:lnTo>
                <a:cubicBezTo>
                  <a:pt x="6231" y="1411"/>
                  <a:pt x="6237" y="1411"/>
                  <a:pt x="6249" y="1411"/>
                </a:cubicBezTo>
                <a:cubicBezTo>
                  <a:pt x="6249" y="1411"/>
                  <a:pt x="6255" y="1411"/>
                  <a:pt x="6261" y="1411"/>
                </a:cubicBezTo>
                <a:lnTo>
                  <a:pt x="6267" y="1411"/>
                </a:lnTo>
                <a:cubicBezTo>
                  <a:pt x="6273" y="1417"/>
                  <a:pt x="6273" y="1417"/>
                  <a:pt x="6273" y="1423"/>
                </a:cubicBezTo>
                <a:cubicBezTo>
                  <a:pt x="6273" y="1429"/>
                  <a:pt x="6273" y="1435"/>
                  <a:pt x="6273" y="1435"/>
                </a:cubicBezTo>
                <a:cubicBezTo>
                  <a:pt x="6273" y="1441"/>
                  <a:pt x="6279" y="1447"/>
                  <a:pt x="6279" y="1447"/>
                </a:cubicBezTo>
                <a:cubicBezTo>
                  <a:pt x="6285" y="1453"/>
                  <a:pt x="6285" y="1459"/>
                  <a:pt x="6291" y="1459"/>
                </a:cubicBezTo>
                <a:cubicBezTo>
                  <a:pt x="6297" y="1465"/>
                  <a:pt x="6297" y="1470"/>
                  <a:pt x="6303" y="1470"/>
                </a:cubicBezTo>
                <a:cubicBezTo>
                  <a:pt x="6309" y="1470"/>
                  <a:pt x="6314" y="1470"/>
                  <a:pt x="6314" y="1470"/>
                </a:cubicBezTo>
                <a:cubicBezTo>
                  <a:pt x="6320" y="1470"/>
                  <a:pt x="6326" y="1470"/>
                  <a:pt x="6326" y="1470"/>
                </a:cubicBezTo>
                <a:cubicBezTo>
                  <a:pt x="6332" y="1470"/>
                  <a:pt x="6332" y="1470"/>
                  <a:pt x="6338" y="1476"/>
                </a:cubicBezTo>
                <a:cubicBezTo>
                  <a:pt x="6344" y="1476"/>
                  <a:pt x="6344" y="1476"/>
                  <a:pt x="6350" y="1482"/>
                </a:cubicBezTo>
                <a:cubicBezTo>
                  <a:pt x="6356" y="1482"/>
                  <a:pt x="6356" y="1488"/>
                  <a:pt x="6356" y="1494"/>
                </a:cubicBezTo>
                <a:cubicBezTo>
                  <a:pt x="6362" y="1494"/>
                  <a:pt x="6368" y="1494"/>
                  <a:pt x="6368" y="1500"/>
                </a:cubicBezTo>
                <a:cubicBezTo>
                  <a:pt x="6374" y="1500"/>
                  <a:pt x="6374" y="1506"/>
                  <a:pt x="6374" y="1512"/>
                </a:cubicBezTo>
                <a:cubicBezTo>
                  <a:pt x="6368" y="1524"/>
                  <a:pt x="6368" y="1524"/>
                  <a:pt x="6368" y="1524"/>
                </a:cubicBezTo>
                <a:cubicBezTo>
                  <a:pt x="6350" y="1524"/>
                  <a:pt x="6350" y="1524"/>
                  <a:pt x="6350" y="1524"/>
                </a:cubicBezTo>
                <a:cubicBezTo>
                  <a:pt x="6344" y="1524"/>
                  <a:pt x="6338" y="1518"/>
                  <a:pt x="6332" y="1518"/>
                </a:cubicBezTo>
                <a:cubicBezTo>
                  <a:pt x="6309" y="1518"/>
                  <a:pt x="6309" y="1518"/>
                  <a:pt x="6309" y="1518"/>
                </a:cubicBezTo>
                <a:cubicBezTo>
                  <a:pt x="6297" y="1518"/>
                  <a:pt x="6285" y="1524"/>
                  <a:pt x="6273" y="1518"/>
                </a:cubicBezTo>
                <a:cubicBezTo>
                  <a:pt x="6273" y="1518"/>
                  <a:pt x="6267" y="1512"/>
                  <a:pt x="6261" y="1512"/>
                </a:cubicBezTo>
                <a:cubicBezTo>
                  <a:pt x="6261" y="1512"/>
                  <a:pt x="6267" y="1500"/>
                  <a:pt x="6261" y="1500"/>
                </a:cubicBezTo>
                <a:cubicBezTo>
                  <a:pt x="6255" y="1500"/>
                  <a:pt x="6255" y="1500"/>
                  <a:pt x="6249" y="1500"/>
                </a:cubicBezTo>
                <a:cubicBezTo>
                  <a:pt x="6243" y="1500"/>
                  <a:pt x="6237" y="1500"/>
                  <a:pt x="6225" y="1494"/>
                </a:cubicBezTo>
                <a:cubicBezTo>
                  <a:pt x="6220" y="1494"/>
                  <a:pt x="6214" y="1494"/>
                  <a:pt x="6202" y="1494"/>
                </a:cubicBezTo>
                <a:cubicBezTo>
                  <a:pt x="6190" y="1494"/>
                  <a:pt x="6178" y="1500"/>
                  <a:pt x="6166" y="1500"/>
                </a:cubicBezTo>
                <a:cubicBezTo>
                  <a:pt x="6172" y="1512"/>
                  <a:pt x="6172" y="1518"/>
                  <a:pt x="6178" y="1524"/>
                </a:cubicBezTo>
                <a:cubicBezTo>
                  <a:pt x="6178" y="1530"/>
                  <a:pt x="6184" y="1530"/>
                  <a:pt x="6190" y="1536"/>
                </a:cubicBezTo>
                <a:cubicBezTo>
                  <a:pt x="6190" y="1536"/>
                  <a:pt x="6196" y="1542"/>
                  <a:pt x="6196" y="1548"/>
                </a:cubicBezTo>
                <a:cubicBezTo>
                  <a:pt x="6196" y="1554"/>
                  <a:pt x="6190" y="1554"/>
                  <a:pt x="6190" y="1559"/>
                </a:cubicBezTo>
                <a:cubicBezTo>
                  <a:pt x="6184" y="1559"/>
                  <a:pt x="6178" y="1559"/>
                  <a:pt x="6172" y="1559"/>
                </a:cubicBezTo>
                <a:cubicBezTo>
                  <a:pt x="6166" y="1559"/>
                  <a:pt x="6160" y="1565"/>
                  <a:pt x="6160" y="1571"/>
                </a:cubicBezTo>
                <a:cubicBezTo>
                  <a:pt x="6154" y="1571"/>
                  <a:pt x="6148" y="1577"/>
                  <a:pt x="6148" y="1583"/>
                </a:cubicBezTo>
                <a:cubicBezTo>
                  <a:pt x="6148" y="1595"/>
                  <a:pt x="6148" y="1601"/>
                  <a:pt x="6154" y="1601"/>
                </a:cubicBezTo>
                <a:cubicBezTo>
                  <a:pt x="6166" y="1613"/>
                  <a:pt x="6172" y="1601"/>
                  <a:pt x="6190" y="1607"/>
                </a:cubicBezTo>
                <a:cubicBezTo>
                  <a:pt x="6196" y="1607"/>
                  <a:pt x="6202" y="1613"/>
                  <a:pt x="6208" y="1619"/>
                </a:cubicBezTo>
                <a:cubicBezTo>
                  <a:pt x="6225" y="1625"/>
                  <a:pt x="6225" y="1642"/>
                  <a:pt x="6243" y="1642"/>
                </a:cubicBezTo>
                <a:cubicBezTo>
                  <a:pt x="6249" y="1642"/>
                  <a:pt x="6249" y="1636"/>
                  <a:pt x="6255" y="1631"/>
                </a:cubicBezTo>
                <a:cubicBezTo>
                  <a:pt x="6261" y="1625"/>
                  <a:pt x="6261" y="1613"/>
                  <a:pt x="6273" y="1613"/>
                </a:cubicBezTo>
                <a:cubicBezTo>
                  <a:pt x="6291" y="1613"/>
                  <a:pt x="6297" y="1613"/>
                  <a:pt x="6309" y="1613"/>
                </a:cubicBezTo>
                <a:cubicBezTo>
                  <a:pt x="6309" y="1571"/>
                  <a:pt x="6309" y="1571"/>
                  <a:pt x="6309" y="1571"/>
                </a:cubicBezTo>
                <a:cubicBezTo>
                  <a:pt x="6297" y="1571"/>
                  <a:pt x="6291" y="1577"/>
                  <a:pt x="6279" y="1571"/>
                </a:cubicBezTo>
                <a:cubicBezTo>
                  <a:pt x="6273" y="1571"/>
                  <a:pt x="6273" y="1571"/>
                  <a:pt x="6267" y="1571"/>
                </a:cubicBezTo>
                <a:cubicBezTo>
                  <a:pt x="6261" y="1571"/>
                  <a:pt x="6267" y="1559"/>
                  <a:pt x="6261" y="1559"/>
                </a:cubicBezTo>
                <a:cubicBezTo>
                  <a:pt x="6255" y="1559"/>
                  <a:pt x="6255" y="1559"/>
                  <a:pt x="6249" y="1559"/>
                </a:cubicBezTo>
                <a:cubicBezTo>
                  <a:pt x="6249" y="1559"/>
                  <a:pt x="6243" y="1559"/>
                  <a:pt x="6237" y="1559"/>
                </a:cubicBezTo>
                <a:cubicBezTo>
                  <a:pt x="6243" y="1548"/>
                  <a:pt x="6243" y="1548"/>
                  <a:pt x="6243" y="1548"/>
                </a:cubicBezTo>
                <a:cubicBezTo>
                  <a:pt x="6267" y="1548"/>
                  <a:pt x="6267" y="1548"/>
                  <a:pt x="6267" y="1548"/>
                </a:cubicBezTo>
                <a:cubicBezTo>
                  <a:pt x="6273" y="1548"/>
                  <a:pt x="6273" y="1548"/>
                  <a:pt x="6279" y="1548"/>
                </a:cubicBezTo>
                <a:cubicBezTo>
                  <a:pt x="6285" y="1554"/>
                  <a:pt x="6285" y="1554"/>
                  <a:pt x="6291" y="1559"/>
                </a:cubicBezTo>
                <a:cubicBezTo>
                  <a:pt x="6297" y="1559"/>
                  <a:pt x="6297" y="1559"/>
                  <a:pt x="6303" y="1565"/>
                </a:cubicBezTo>
                <a:cubicBezTo>
                  <a:pt x="6303" y="1565"/>
                  <a:pt x="6309" y="1565"/>
                  <a:pt x="6314" y="1565"/>
                </a:cubicBezTo>
                <a:cubicBezTo>
                  <a:pt x="6320" y="1565"/>
                  <a:pt x="6320" y="1565"/>
                  <a:pt x="6326" y="1565"/>
                </a:cubicBezTo>
                <a:cubicBezTo>
                  <a:pt x="6350" y="1565"/>
                  <a:pt x="6350" y="1565"/>
                  <a:pt x="6350" y="1565"/>
                </a:cubicBezTo>
                <a:cubicBezTo>
                  <a:pt x="6356" y="1565"/>
                  <a:pt x="6368" y="1565"/>
                  <a:pt x="6374" y="1571"/>
                </a:cubicBezTo>
                <a:cubicBezTo>
                  <a:pt x="6380" y="1571"/>
                  <a:pt x="6386" y="1577"/>
                  <a:pt x="6386" y="1583"/>
                </a:cubicBezTo>
                <a:cubicBezTo>
                  <a:pt x="6386" y="1589"/>
                  <a:pt x="6386" y="1589"/>
                  <a:pt x="6386" y="1589"/>
                </a:cubicBezTo>
                <a:cubicBezTo>
                  <a:pt x="6386" y="1595"/>
                  <a:pt x="6374" y="1595"/>
                  <a:pt x="6374" y="1601"/>
                </a:cubicBezTo>
                <a:cubicBezTo>
                  <a:pt x="6368" y="1601"/>
                  <a:pt x="6374" y="1607"/>
                  <a:pt x="6374" y="1613"/>
                </a:cubicBezTo>
                <a:cubicBezTo>
                  <a:pt x="6368" y="1619"/>
                  <a:pt x="6362" y="1619"/>
                  <a:pt x="6362" y="1625"/>
                </a:cubicBezTo>
                <a:cubicBezTo>
                  <a:pt x="6362" y="1631"/>
                  <a:pt x="6362" y="1631"/>
                  <a:pt x="6362" y="1631"/>
                </a:cubicBezTo>
                <a:cubicBezTo>
                  <a:pt x="6362" y="1636"/>
                  <a:pt x="6368" y="1636"/>
                  <a:pt x="6368" y="1642"/>
                </a:cubicBezTo>
                <a:cubicBezTo>
                  <a:pt x="6374" y="1642"/>
                  <a:pt x="6380" y="1648"/>
                  <a:pt x="6380" y="1648"/>
                </a:cubicBezTo>
                <a:cubicBezTo>
                  <a:pt x="6386" y="1654"/>
                  <a:pt x="6386" y="1660"/>
                  <a:pt x="6386" y="1666"/>
                </a:cubicBezTo>
                <a:cubicBezTo>
                  <a:pt x="6386" y="1696"/>
                  <a:pt x="6386" y="1696"/>
                  <a:pt x="6386" y="1696"/>
                </a:cubicBezTo>
                <a:cubicBezTo>
                  <a:pt x="6356" y="1696"/>
                  <a:pt x="6356" y="1696"/>
                  <a:pt x="6356" y="1696"/>
                </a:cubicBezTo>
                <a:cubicBezTo>
                  <a:pt x="6350" y="1696"/>
                  <a:pt x="6350" y="1690"/>
                  <a:pt x="6344" y="1696"/>
                </a:cubicBezTo>
                <a:cubicBezTo>
                  <a:pt x="6338" y="1696"/>
                  <a:pt x="6338" y="1702"/>
                  <a:pt x="6332" y="1702"/>
                </a:cubicBezTo>
                <a:cubicBezTo>
                  <a:pt x="6326" y="1708"/>
                  <a:pt x="6326" y="1714"/>
                  <a:pt x="6326" y="1714"/>
                </a:cubicBezTo>
                <a:cubicBezTo>
                  <a:pt x="6320" y="1714"/>
                  <a:pt x="6314" y="1714"/>
                  <a:pt x="6309" y="1714"/>
                </a:cubicBezTo>
                <a:cubicBezTo>
                  <a:pt x="6297" y="1714"/>
                  <a:pt x="6297" y="1714"/>
                  <a:pt x="6297" y="1714"/>
                </a:cubicBezTo>
                <a:cubicBezTo>
                  <a:pt x="6291" y="1714"/>
                  <a:pt x="6291" y="1708"/>
                  <a:pt x="6285" y="1708"/>
                </a:cubicBezTo>
                <a:cubicBezTo>
                  <a:pt x="6285" y="1708"/>
                  <a:pt x="6279" y="1714"/>
                  <a:pt x="6273" y="1714"/>
                </a:cubicBezTo>
                <a:cubicBezTo>
                  <a:pt x="6273" y="1767"/>
                  <a:pt x="6273" y="1767"/>
                  <a:pt x="6273" y="1767"/>
                </a:cubicBezTo>
                <a:cubicBezTo>
                  <a:pt x="6267" y="1767"/>
                  <a:pt x="6261" y="1767"/>
                  <a:pt x="6261" y="1767"/>
                </a:cubicBezTo>
                <a:cubicBezTo>
                  <a:pt x="6255" y="1761"/>
                  <a:pt x="6249" y="1761"/>
                  <a:pt x="6243" y="1761"/>
                </a:cubicBezTo>
                <a:cubicBezTo>
                  <a:pt x="6237" y="1761"/>
                  <a:pt x="6243" y="1767"/>
                  <a:pt x="6237" y="1773"/>
                </a:cubicBezTo>
                <a:cubicBezTo>
                  <a:pt x="6231" y="1773"/>
                  <a:pt x="6225" y="1773"/>
                  <a:pt x="6225" y="1779"/>
                </a:cubicBezTo>
                <a:cubicBezTo>
                  <a:pt x="6220" y="1779"/>
                  <a:pt x="6214" y="1779"/>
                  <a:pt x="6214" y="1779"/>
                </a:cubicBezTo>
                <a:cubicBezTo>
                  <a:pt x="6208" y="1779"/>
                  <a:pt x="6202" y="1779"/>
                  <a:pt x="6202" y="1785"/>
                </a:cubicBezTo>
                <a:cubicBezTo>
                  <a:pt x="6196" y="1785"/>
                  <a:pt x="6196" y="1797"/>
                  <a:pt x="6196" y="1802"/>
                </a:cubicBezTo>
                <a:cubicBezTo>
                  <a:pt x="6196" y="1809"/>
                  <a:pt x="6196" y="1809"/>
                  <a:pt x="6196" y="1809"/>
                </a:cubicBezTo>
                <a:cubicBezTo>
                  <a:pt x="6196" y="1814"/>
                  <a:pt x="6202" y="1820"/>
                  <a:pt x="6202" y="1820"/>
                </a:cubicBezTo>
                <a:cubicBezTo>
                  <a:pt x="6208" y="1826"/>
                  <a:pt x="6208" y="1832"/>
                  <a:pt x="6214" y="1838"/>
                </a:cubicBezTo>
                <a:cubicBezTo>
                  <a:pt x="6214" y="1838"/>
                  <a:pt x="6220" y="1838"/>
                  <a:pt x="6225" y="1838"/>
                </a:cubicBezTo>
                <a:cubicBezTo>
                  <a:pt x="6225" y="1844"/>
                  <a:pt x="6231" y="1844"/>
                  <a:pt x="6237" y="1844"/>
                </a:cubicBezTo>
                <a:cubicBezTo>
                  <a:pt x="6243" y="1844"/>
                  <a:pt x="6243" y="1850"/>
                  <a:pt x="6249" y="1850"/>
                </a:cubicBezTo>
                <a:cubicBezTo>
                  <a:pt x="6249" y="1856"/>
                  <a:pt x="6255" y="1856"/>
                  <a:pt x="6261" y="1856"/>
                </a:cubicBezTo>
                <a:cubicBezTo>
                  <a:pt x="6261" y="1862"/>
                  <a:pt x="6261" y="1874"/>
                  <a:pt x="6261" y="1880"/>
                </a:cubicBezTo>
                <a:cubicBezTo>
                  <a:pt x="6255" y="1880"/>
                  <a:pt x="6249" y="1880"/>
                  <a:pt x="6243" y="1886"/>
                </a:cubicBezTo>
                <a:cubicBezTo>
                  <a:pt x="6237" y="1886"/>
                  <a:pt x="6231" y="1897"/>
                  <a:pt x="6231" y="1903"/>
                </a:cubicBezTo>
                <a:cubicBezTo>
                  <a:pt x="6231" y="1915"/>
                  <a:pt x="6243" y="1921"/>
                  <a:pt x="6249" y="1933"/>
                </a:cubicBezTo>
                <a:cubicBezTo>
                  <a:pt x="6249" y="1939"/>
                  <a:pt x="6255" y="1945"/>
                  <a:pt x="6261" y="1957"/>
                </a:cubicBezTo>
                <a:lnTo>
                  <a:pt x="6261" y="1963"/>
                </a:lnTo>
                <a:cubicBezTo>
                  <a:pt x="6267" y="1968"/>
                  <a:pt x="6273" y="1968"/>
                  <a:pt x="6279" y="1968"/>
                </a:cubicBezTo>
                <a:cubicBezTo>
                  <a:pt x="6285" y="1968"/>
                  <a:pt x="6291" y="1968"/>
                  <a:pt x="6297" y="1963"/>
                </a:cubicBezTo>
                <a:cubicBezTo>
                  <a:pt x="6303" y="1963"/>
                  <a:pt x="6303" y="1957"/>
                  <a:pt x="6309" y="1957"/>
                </a:cubicBezTo>
                <a:cubicBezTo>
                  <a:pt x="6309" y="1951"/>
                  <a:pt x="6314" y="1957"/>
                  <a:pt x="6320" y="1957"/>
                </a:cubicBezTo>
                <a:cubicBezTo>
                  <a:pt x="6332" y="1957"/>
                  <a:pt x="6332" y="1957"/>
                  <a:pt x="6332" y="1957"/>
                </a:cubicBezTo>
                <a:cubicBezTo>
                  <a:pt x="6332" y="1957"/>
                  <a:pt x="6338" y="1957"/>
                  <a:pt x="6344" y="1957"/>
                </a:cubicBezTo>
                <a:cubicBezTo>
                  <a:pt x="6344" y="1963"/>
                  <a:pt x="6344" y="1968"/>
                  <a:pt x="6344" y="1968"/>
                </a:cubicBezTo>
                <a:cubicBezTo>
                  <a:pt x="6338" y="1975"/>
                  <a:pt x="6344" y="1980"/>
                  <a:pt x="6338" y="1980"/>
                </a:cubicBezTo>
                <a:cubicBezTo>
                  <a:pt x="6338" y="1986"/>
                  <a:pt x="6332" y="1980"/>
                  <a:pt x="6326" y="1980"/>
                </a:cubicBezTo>
                <a:cubicBezTo>
                  <a:pt x="6326" y="1986"/>
                  <a:pt x="6320" y="1986"/>
                  <a:pt x="6314" y="1986"/>
                </a:cubicBezTo>
                <a:cubicBezTo>
                  <a:pt x="6314" y="1992"/>
                  <a:pt x="6314" y="1998"/>
                  <a:pt x="6314" y="1998"/>
                </a:cubicBezTo>
                <a:cubicBezTo>
                  <a:pt x="6314" y="2004"/>
                  <a:pt x="6309" y="2004"/>
                  <a:pt x="6309" y="2010"/>
                </a:cubicBezTo>
                <a:cubicBezTo>
                  <a:pt x="6309" y="2016"/>
                  <a:pt x="6297" y="2016"/>
                  <a:pt x="6297" y="2028"/>
                </a:cubicBezTo>
                <a:cubicBezTo>
                  <a:pt x="6297" y="2034"/>
                  <a:pt x="6303" y="2034"/>
                  <a:pt x="6303" y="2040"/>
                </a:cubicBezTo>
                <a:cubicBezTo>
                  <a:pt x="6303" y="2052"/>
                  <a:pt x="6303" y="2057"/>
                  <a:pt x="6309" y="2063"/>
                </a:cubicBezTo>
                <a:cubicBezTo>
                  <a:pt x="6314" y="2069"/>
                  <a:pt x="6314" y="2075"/>
                  <a:pt x="6320" y="2075"/>
                </a:cubicBezTo>
                <a:cubicBezTo>
                  <a:pt x="6320" y="2081"/>
                  <a:pt x="6326" y="2075"/>
                  <a:pt x="6332" y="2075"/>
                </a:cubicBezTo>
                <a:cubicBezTo>
                  <a:pt x="6332" y="2075"/>
                  <a:pt x="6338" y="2075"/>
                  <a:pt x="6344" y="2075"/>
                </a:cubicBezTo>
                <a:lnTo>
                  <a:pt x="6350" y="2069"/>
                </a:lnTo>
                <a:cubicBezTo>
                  <a:pt x="6356" y="2063"/>
                  <a:pt x="6356" y="2057"/>
                  <a:pt x="6362" y="2057"/>
                </a:cubicBezTo>
                <a:cubicBezTo>
                  <a:pt x="6362" y="2052"/>
                  <a:pt x="6362" y="2046"/>
                  <a:pt x="6368" y="2046"/>
                </a:cubicBezTo>
                <a:cubicBezTo>
                  <a:pt x="6368" y="2046"/>
                  <a:pt x="6374" y="2040"/>
                  <a:pt x="6380" y="2040"/>
                </a:cubicBezTo>
                <a:cubicBezTo>
                  <a:pt x="6386" y="2040"/>
                  <a:pt x="6391" y="2046"/>
                  <a:pt x="6397" y="2046"/>
                </a:cubicBezTo>
                <a:cubicBezTo>
                  <a:pt x="6397" y="2093"/>
                  <a:pt x="6397" y="2093"/>
                  <a:pt x="6397" y="2093"/>
                </a:cubicBezTo>
                <a:cubicBezTo>
                  <a:pt x="6391" y="2093"/>
                  <a:pt x="6391" y="2099"/>
                  <a:pt x="6386" y="2105"/>
                </a:cubicBezTo>
                <a:cubicBezTo>
                  <a:pt x="6386" y="2105"/>
                  <a:pt x="6380" y="2105"/>
                  <a:pt x="6374" y="2105"/>
                </a:cubicBezTo>
                <a:cubicBezTo>
                  <a:pt x="6374" y="2105"/>
                  <a:pt x="6368" y="2111"/>
                  <a:pt x="6362" y="2111"/>
                </a:cubicBezTo>
                <a:cubicBezTo>
                  <a:pt x="6362" y="2117"/>
                  <a:pt x="6356" y="2117"/>
                  <a:pt x="6350" y="2123"/>
                </a:cubicBezTo>
                <a:cubicBezTo>
                  <a:pt x="6350" y="2129"/>
                  <a:pt x="6350" y="2134"/>
                  <a:pt x="6350" y="2141"/>
                </a:cubicBezTo>
                <a:cubicBezTo>
                  <a:pt x="6350" y="2146"/>
                  <a:pt x="6350" y="2152"/>
                  <a:pt x="6356" y="2158"/>
                </a:cubicBezTo>
                <a:cubicBezTo>
                  <a:pt x="6356" y="2158"/>
                  <a:pt x="6362" y="2164"/>
                  <a:pt x="6368" y="2164"/>
                </a:cubicBezTo>
                <a:cubicBezTo>
                  <a:pt x="6374" y="2170"/>
                  <a:pt x="6374" y="2170"/>
                  <a:pt x="6380" y="2176"/>
                </a:cubicBezTo>
                <a:cubicBezTo>
                  <a:pt x="6386" y="2188"/>
                  <a:pt x="6391" y="2200"/>
                  <a:pt x="6403" y="2212"/>
                </a:cubicBezTo>
                <a:cubicBezTo>
                  <a:pt x="6409" y="2212"/>
                  <a:pt x="6415" y="2218"/>
                  <a:pt x="6415" y="2218"/>
                </a:cubicBezTo>
                <a:cubicBezTo>
                  <a:pt x="6415" y="2223"/>
                  <a:pt x="6421" y="2223"/>
                  <a:pt x="6421" y="2229"/>
                </a:cubicBezTo>
                <a:cubicBezTo>
                  <a:pt x="6421" y="2235"/>
                  <a:pt x="6421" y="2241"/>
                  <a:pt x="6421" y="2241"/>
                </a:cubicBezTo>
                <a:cubicBezTo>
                  <a:pt x="6421" y="2253"/>
                  <a:pt x="6433" y="2259"/>
                  <a:pt x="6433" y="2265"/>
                </a:cubicBezTo>
                <a:cubicBezTo>
                  <a:pt x="6439" y="2271"/>
                  <a:pt x="6439" y="2283"/>
                  <a:pt x="6439" y="2289"/>
                </a:cubicBezTo>
                <a:cubicBezTo>
                  <a:pt x="6445" y="2300"/>
                  <a:pt x="6457" y="2300"/>
                  <a:pt x="6463" y="2307"/>
                </a:cubicBezTo>
                <a:cubicBezTo>
                  <a:pt x="6469" y="2312"/>
                  <a:pt x="6475" y="2312"/>
                  <a:pt x="6475" y="2312"/>
                </a:cubicBezTo>
                <a:cubicBezTo>
                  <a:pt x="6480" y="2318"/>
                  <a:pt x="6480" y="2318"/>
                  <a:pt x="6486" y="2324"/>
                </a:cubicBezTo>
                <a:cubicBezTo>
                  <a:pt x="6486" y="2330"/>
                  <a:pt x="6480" y="2342"/>
                  <a:pt x="6486" y="2348"/>
                </a:cubicBezTo>
                <a:cubicBezTo>
                  <a:pt x="6486" y="2354"/>
                  <a:pt x="6486" y="2354"/>
                  <a:pt x="6492" y="2360"/>
                </a:cubicBezTo>
                <a:cubicBezTo>
                  <a:pt x="6504" y="2366"/>
                  <a:pt x="6516" y="2366"/>
                  <a:pt x="6528" y="2372"/>
                </a:cubicBezTo>
                <a:cubicBezTo>
                  <a:pt x="6540" y="2372"/>
                  <a:pt x="6540" y="2384"/>
                  <a:pt x="6552" y="2389"/>
                </a:cubicBezTo>
                <a:cubicBezTo>
                  <a:pt x="6552" y="2389"/>
                  <a:pt x="6552" y="2395"/>
                  <a:pt x="6558" y="2401"/>
                </a:cubicBezTo>
                <a:cubicBezTo>
                  <a:pt x="6563" y="2401"/>
                  <a:pt x="6563" y="2401"/>
                  <a:pt x="6569" y="2401"/>
                </a:cubicBezTo>
                <a:cubicBezTo>
                  <a:pt x="6581" y="2401"/>
                  <a:pt x="6581" y="2401"/>
                  <a:pt x="6581" y="2401"/>
                </a:cubicBezTo>
                <a:cubicBezTo>
                  <a:pt x="6587" y="2401"/>
                  <a:pt x="6587" y="2395"/>
                  <a:pt x="6593" y="2395"/>
                </a:cubicBezTo>
                <a:cubicBezTo>
                  <a:pt x="6599" y="2389"/>
                  <a:pt x="6605" y="2389"/>
                  <a:pt x="6611" y="2389"/>
                </a:cubicBezTo>
                <a:cubicBezTo>
                  <a:pt x="6617" y="2389"/>
                  <a:pt x="6617" y="2389"/>
                  <a:pt x="6617" y="2389"/>
                </a:cubicBezTo>
                <a:cubicBezTo>
                  <a:pt x="6617" y="2389"/>
                  <a:pt x="6623" y="2395"/>
                  <a:pt x="6629" y="2395"/>
                </a:cubicBezTo>
                <a:cubicBezTo>
                  <a:pt x="6629" y="2395"/>
                  <a:pt x="6635" y="2389"/>
                  <a:pt x="6641" y="2395"/>
                </a:cubicBezTo>
                <a:cubicBezTo>
                  <a:pt x="6641" y="2395"/>
                  <a:pt x="6641" y="2401"/>
                  <a:pt x="6641" y="2407"/>
                </a:cubicBezTo>
                <a:cubicBezTo>
                  <a:pt x="6641" y="2407"/>
                  <a:pt x="6641" y="2413"/>
                  <a:pt x="6646" y="2419"/>
                </a:cubicBezTo>
                <a:cubicBezTo>
                  <a:pt x="6646" y="2425"/>
                  <a:pt x="6652" y="2425"/>
                  <a:pt x="6658" y="2425"/>
                </a:cubicBezTo>
                <a:cubicBezTo>
                  <a:pt x="6664" y="2431"/>
                  <a:pt x="6664" y="2431"/>
                  <a:pt x="6670" y="2431"/>
                </a:cubicBezTo>
                <a:cubicBezTo>
                  <a:pt x="6682" y="2437"/>
                  <a:pt x="6688" y="2431"/>
                  <a:pt x="6694" y="2431"/>
                </a:cubicBezTo>
                <a:cubicBezTo>
                  <a:pt x="6700" y="2437"/>
                  <a:pt x="6706" y="2437"/>
                  <a:pt x="6706" y="2443"/>
                </a:cubicBezTo>
                <a:cubicBezTo>
                  <a:pt x="6706" y="2449"/>
                  <a:pt x="6706" y="2455"/>
                  <a:pt x="6712" y="2455"/>
                </a:cubicBezTo>
                <a:cubicBezTo>
                  <a:pt x="6712" y="2461"/>
                  <a:pt x="6718" y="2466"/>
                  <a:pt x="6724" y="2466"/>
                </a:cubicBezTo>
                <a:cubicBezTo>
                  <a:pt x="6729" y="2466"/>
                  <a:pt x="6735" y="2466"/>
                  <a:pt x="6741" y="2466"/>
                </a:cubicBezTo>
                <a:cubicBezTo>
                  <a:pt x="6753" y="2466"/>
                  <a:pt x="6759" y="2473"/>
                  <a:pt x="6765" y="2466"/>
                </a:cubicBezTo>
                <a:cubicBezTo>
                  <a:pt x="6771" y="2466"/>
                  <a:pt x="6771" y="2461"/>
                  <a:pt x="6777" y="2461"/>
                </a:cubicBezTo>
                <a:cubicBezTo>
                  <a:pt x="6783" y="2455"/>
                  <a:pt x="6783" y="2455"/>
                  <a:pt x="6789" y="2455"/>
                </a:cubicBezTo>
                <a:cubicBezTo>
                  <a:pt x="6795" y="2449"/>
                  <a:pt x="6801" y="2449"/>
                  <a:pt x="6801" y="2443"/>
                </a:cubicBezTo>
                <a:cubicBezTo>
                  <a:pt x="6801" y="2443"/>
                  <a:pt x="6801" y="2437"/>
                  <a:pt x="6801" y="2431"/>
                </a:cubicBezTo>
                <a:cubicBezTo>
                  <a:pt x="6801" y="2419"/>
                  <a:pt x="6801" y="2419"/>
                  <a:pt x="6801" y="2419"/>
                </a:cubicBezTo>
                <a:cubicBezTo>
                  <a:pt x="6801" y="2401"/>
                  <a:pt x="6801" y="2389"/>
                  <a:pt x="6807" y="2378"/>
                </a:cubicBezTo>
                <a:cubicBezTo>
                  <a:pt x="6813" y="2366"/>
                  <a:pt x="6824" y="2366"/>
                  <a:pt x="6830" y="2354"/>
                </a:cubicBezTo>
                <a:cubicBezTo>
                  <a:pt x="6830" y="2354"/>
                  <a:pt x="6830" y="2348"/>
                  <a:pt x="6836" y="2342"/>
                </a:cubicBezTo>
                <a:cubicBezTo>
                  <a:pt x="6836" y="2342"/>
                  <a:pt x="6842" y="2336"/>
                  <a:pt x="6842" y="2330"/>
                </a:cubicBezTo>
                <a:cubicBezTo>
                  <a:pt x="6842" y="2324"/>
                  <a:pt x="6836" y="2318"/>
                  <a:pt x="6836" y="2312"/>
                </a:cubicBezTo>
                <a:cubicBezTo>
                  <a:pt x="6836" y="2307"/>
                  <a:pt x="6836" y="2307"/>
                  <a:pt x="6836" y="2300"/>
                </a:cubicBezTo>
                <a:cubicBezTo>
                  <a:pt x="6836" y="2295"/>
                  <a:pt x="6836" y="2295"/>
                  <a:pt x="6836" y="2289"/>
                </a:cubicBezTo>
                <a:cubicBezTo>
                  <a:pt x="6836" y="2277"/>
                  <a:pt x="6836" y="2271"/>
                  <a:pt x="6836" y="2265"/>
                </a:cubicBezTo>
                <a:cubicBezTo>
                  <a:pt x="6830" y="2259"/>
                  <a:pt x="6824" y="2259"/>
                  <a:pt x="6824" y="2259"/>
                </a:cubicBezTo>
                <a:cubicBezTo>
                  <a:pt x="6824" y="2253"/>
                  <a:pt x="6818" y="2247"/>
                  <a:pt x="6818" y="2247"/>
                </a:cubicBezTo>
                <a:cubicBezTo>
                  <a:pt x="6818" y="2241"/>
                  <a:pt x="6813" y="2235"/>
                  <a:pt x="6813" y="2235"/>
                </a:cubicBezTo>
                <a:cubicBezTo>
                  <a:pt x="6813" y="2223"/>
                  <a:pt x="6830" y="2218"/>
                  <a:pt x="6842" y="2218"/>
                </a:cubicBezTo>
                <a:cubicBezTo>
                  <a:pt x="6854" y="2218"/>
                  <a:pt x="6854" y="2218"/>
                  <a:pt x="6854" y="2218"/>
                </a:cubicBezTo>
                <a:cubicBezTo>
                  <a:pt x="6860" y="2218"/>
                  <a:pt x="6860" y="2218"/>
                  <a:pt x="6866" y="2218"/>
                </a:cubicBezTo>
                <a:cubicBezTo>
                  <a:pt x="6878" y="2218"/>
                  <a:pt x="6884" y="2218"/>
                  <a:pt x="6890" y="2218"/>
                </a:cubicBezTo>
                <a:cubicBezTo>
                  <a:pt x="6890" y="2206"/>
                  <a:pt x="6890" y="2206"/>
                  <a:pt x="6890" y="2194"/>
                </a:cubicBezTo>
                <a:lnTo>
                  <a:pt x="6890" y="2188"/>
                </a:lnTo>
                <a:cubicBezTo>
                  <a:pt x="6890" y="2182"/>
                  <a:pt x="6895" y="2176"/>
                  <a:pt x="6895" y="2176"/>
                </a:cubicBezTo>
                <a:cubicBezTo>
                  <a:pt x="6901" y="2170"/>
                  <a:pt x="6901" y="2170"/>
                  <a:pt x="6907" y="2164"/>
                </a:cubicBezTo>
                <a:cubicBezTo>
                  <a:pt x="6913" y="2164"/>
                  <a:pt x="6919" y="2164"/>
                  <a:pt x="6919" y="2164"/>
                </a:cubicBezTo>
                <a:cubicBezTo>
                  <a:pt x="6925" y="2164"/>
                  <a:pt x="6925" y="2158"/>
                  <a:pt x="6931" y="2158"/>
                </a:cubicBezTo>
                <a:cubicBezTo>
                  <a:pt x="6931" y="2099"/>
                  <a:pt x="6931" y="2099"/>
                  <a:pt x="6931" y="2099"/>
                </a:cubicBezTo>
                <a:cubicBezTo>
                  <a:pt x="6937" y="2093"/>
                  <a:pt x="6943" y="2093"/>
                  <a:pt x="6943" y="2087"/>
                </a:cubicBezTo>
                <a:cubicBezTo>
                  <a:pt x="6943" y="2081"/>
                  <a:pt x="6943" y="2075"/>
                  <a:pt x="6943" y="2069"/>
                </a:cubicBezTo>
                <a:cubicBezTo>
                  <a:pt x="6937" y="2063"/>
                  <a:pt x="6937" y="2063"/>
                  <a:pt x="6937" y="2057"/>
                </a:cubicBezTo>
                <a:cubicBezTo>
                  <a:pt x="6931" y="2052"/>
                  <a:pt x="6937" y="2052"/>
                  <a:pt x="6931" y="2046"/>
                </a:cubicBezTo>
                <a:cubicBezTo>
                  <a:pt x="6931" y="2040"/>
                  <a:pt x="6919" y="2046"/>
                  <a:pt x="6919" y="2040"/>
                </a:cubicBezTo>
                <a:cubicBezTo>
                  <a:pt x="6919" y="2034"/>
                  <a:pt x="6919" y="2028"/>
                  <a:pt x="6925" y="2022"/>
                </a:cubicBezTo>
                <a:cubicBezTo>
                  <a:pt x="6931" y="2022"/>
                  <a:pt x="6937" y="2022"/>
                  <a:pt x="6937" y="2022"/>
                </a:cubicBezTo>
                <a:cubicBezTo>
                  <a:pt x="6943" y="2022"/>
                  <a:pt x="6955" y="2022"/>
                  <a:pt x="6961" y="2022"/>
                </a:cubicBezTo>
                <a:cubicBezTo>
                  <a:pt x="6967" y="2016"/>
                  <a:pt x="6967" y="2016"/>
                  <a:pt x="6973" y="2016"/>
                </a:cubicBezTo>
                <a:cubicBezTo>
                  <a:pt x="6979" y="2010"/>
                  <a:pt x="6979" y="2010"/>
                  <a:pt x="6984" y="2004"/>
                </a:cubicBezTo>
                <a:cubicBezTo>
                  <a:pt x="6984" y="2004"/>
                  <a:pt x="6984" y="1998"/>
                  <a:pt x="6984" y="1992"/>
                </a:cubicBezTo>
                <a:cubicBezTo>
                  <a:pt x="6984" y="1992"/>
                  <a:pt x="6984" y="1986"/>
                  <a:pt x="6984" y="1980"/>
                </a:cubicBezTo>
                <a:cubicBezTo>
                  <a:pt x="6984" y="1980"/>
                  <a:pt x="6984" y="1975"/>
                  <a:pt x="6984" y="1968"/>
                </a:cubicBezTo>
                <a:cubicBezTo>
                  <a:pt x="7056" y="1968"/>
                  <a:pt x="7056" y="1968"/>
                  <a:pt x="7056" y="1968"/>
                </a:cubicBezTo>
                <a:cubicBezTo>
                  <a:pt x="7056" y="1957"/>
                  <a:pt x="7056" y="1951"/>
                  <a:pt x="7056" y="1939"/>
                </a:cubicBezTo>
                <a:cubicBezTo>
                  <a:pt x="7056" y="1933"/>
                  <a:pt x="7056" y="1933"/>
                  <a:pt x="7056" y="1927"/>
                </a:cubicBezTo>
                <a:cubicBezTo>
                  <a:pt x="7097" y="1927"/>
                  <a:pt x="7097" y="1927"/>
                  <a:pt x="7097" y="1927"/>
                </a:cubicBezTo>
                <a:cubicBezTo>
                  <a:pt x="7097" y="1939"/>
                  <a:pt x="7091" y="1951"/>
                  <a:pt x="7097" y="1963"/>
                </a:cubicBezTo>
                <a:cubicBezTo>
                  <a:pt x="7097" y="1968"/>
                  <a:pt x="7097" y="1968"/>
                  <a:pt x="7097" y="1975"/>
                </a:cubicBezTo>
                <a:cubicBezTo>
                  <a:pt x="7103" y="1975"/>
                  <a:pt x="7109" y="1975"/>
                  <a:pt x="7121" y="1975"/>
                </a:cubicBezTo>
                <a:cubicBezTo>
                  <a:pt x="7127" y="1975"/>
                  <a:pt x="7127" y="1975"/>
                  <a:pt x="7133" y="1975"/>
                </a:cubicBezTo>
                <a:cubicBezTo>
                  <a:pt x="7145" y="1975"/>
                  <a:pt x="7150" y="1963"/>
                  <a:pt x="7162" y="1957"/>
                </a:cubicBezTo>
                <a:cubicBezTo>
                  <a:pt x="7168" y="1951"/>
                  <a:pt x="7168" y="1945"/>
                  <a:pt x="7174" y="1945"/>
                </a:cubicBezTo>
                <a:cubicBezTo>
                  <a:pt x="7180" y="1939"/>
                  <a:pt x="7180" y="1933"/>
                  <a:pt x="7186" y="1933"/>
                </a:cubicBezTo>
                <a:cubicBezTo>
                  <a:pt x="7192" y="1927"/>
                  <a:pt x="7192" y="1927"/>
                  <a:pt x="7198" y="1927"/>
                </a:cubicBezTo>
                <a:cubicBezTo>
                  <a:pt x="7210" y="1927"/>
                  <a:pt x="7210" y="1927"/>
                  <a:pt x="7210" y="1927"/>
                </a:cubicBezTo>
                <a:cubicBezTo>
                  <a:pt x="7216" y="1927"/>
                  <a:pt x="7222" y="1927"/>
                  <a:pt x="7234" y="1927"/>
                </a:cubicBezTo>
                <a:cubicBezTo>
                  <a:pt x="7234" y="1927"/>
                  <a:pt x="7239" y="1921"/>
                  <a:pt x="7245" y="1921"/>
                </a:cubicBezTo>
                <a:cubicBezTo>
                  <a:pt x="7245" y="1915"/>
                  <a:pt x="7251" y="1921"/>
                  <a:pt x="7257" y="1915"/>
                </a:cubicBezTo>
                <a:cubicBezTo>
                  <a:pt x="7257" y="1915"/>
                  <a:pt x="7251" y="1909"/>
                  <a:pt x="7257" y="1903"/>
                </a:cubicBezTo>
                <a:cubicBezTo>
                  <a:pt x="7263" y="1891"/>
                  <a:pt x="7263" y="1891"/>
                  <a:pt x="7263" y="1891"/>
                </a:cubicBezTo>
                <a:lnTo>
                  <a:pt x="7269" y="1886"/>
                </a:lnTo>
                <a:cubicBezTo>
                  <a:pt x="7275" y="1880"/>
                  <a:pt x="7281" y="1880"/>
                  <a:pt x="7281" y="1880"/>
                </a:cubicBezTo>
                <a:cubicBezTo>
                  <a:pt x="7287" y="1874"/>
                  <a:pt x="7293" y="1874"/>
                  <a:pt x="7293" y="1874"/>
                </a:cubicBezTo>
                <a:cubicBezTo>
                  <a:pt x="7299" y="1868"/>
                  <a:pt x="7299" y="1862"/>
                  <a:pt x="7299" y="1862"/>
                </a:cubicBezTo>
                <a:cubicBezTo>
                  <a:pt x="7305" y="1856"/>
                  <a:pt x="7305" y="1850"/>
                  <a:pt x="7311" y="1850"/>
                </a:cubicBezTo>
                <a:cubicBezTo>
                  <a:pt x="7311" y="1844"/>
                  <a:pt x="7316" y="1850"/>
                  <a:pt x="7322" y="1844"/>
                </a:cubicBezTo>
                <a:cubicBezTo>
                  <a:pt x="7328" y="1838"/>
                  <a:pt x="7328" y="1832"/>
                  <a:pt x="7334" y="1820"/>
                </a:cubicBezTo>
                <a:cubicBezTo>
                  <a:pt x="7334" y="1820"/>
                  <a:pt x="7334" y="1814"/>
                  <a:pt x="7340" y="1809"/>
                </a:cubicBezTo>
                <a:cubicBezTo>
                  <a:pt x="7340" y="1809"/>
                  <a:pt x="7346" y="1809"/>
                  <a:pt x="7352" y="1809"/>
                </a:cubicBezTo>
                <a:cubicBezTo>
                  <a:pt x="7358" y="1809"/>
                  <a:pt x="7358" y="1809"/>
                  <a:pt x="7364" y="1802"/>
                </a:cubicBezTo>
                <a:cubicBezTo>
                  <a:pt x="7364" y="1802"/>
                  <a:pt x="7364" y="1797"/>
                  <a:pt x="7364" y="1791"/>
                </a:cubicBezTo>
                <a:cubicBezTo>
                  <a:pt x="7364" y="1785"/>
                  <a:pt x="7370" y="1785"/>
                  <a:pt x="7370" y="1779"/>
                </a:cubicBezTo>
                <a:cubicBezTo>
                  <a:pt x="7376" y="1779"/>
                  <a:pt x="7382" y="1779"/>
                  <a:pt x="7382" y="1779"/>
                </a:cubicBezTo>
                <a:cubicBezTo>
                  <a:pt x="7388" y="1773"/>
                  <a:pt x="7393" y="1773"/>
                  <a:pt x="7393" y="1767"/>
                </a:cubicBezTo>
                <a:cubicBezTo>
                  <a:pt x="7400" y="1755"/>
                  <a:pt x="7393" y="1743"/>
                  <a:pt x="7393" y="1731"/>
                </a:cubicBezTo>
                <a:close/>
                <a:moveTo>
                  <a:pt x="4281" y="848"/>
                </a:moveTo>
                <a:lnTo>
                  <a:pt x="4281" y="848"/>
                </a:lnTo>
                <a:cubicBezTo>
                  <a:pt x="4322" y="889"/>
                  <a:pt x="4322" y="889"/>
                  <a:pt x="4322" y="889"/>
                </a:cubicBezTo>
                <a:cubicBezTo>
                  <a:pt x="4370" y="907"/>
                  <a:pt x="4370" y="907"/>
                  <a:pt x="4370" y="907"/>
                </a:cubicBezTo>
                <a:cubicBezTo>
                  <a:pt x="4423" y="889"/>
                  <a:pt x="4423" y="889"/>
                  <a:pt x="4423" y="889"/>
                </a:cubicBezTo>
                <a:cubicBezTo>
                  <a:pt x="4423" y="889"/>
                  <a:pt x="4423" y="877"/>
                  <a:pt x="4447" y="889"/>
                </a:cubicBezTo>
                <a:cubicBezTo>
                  <a:pt x="4470" y="895"/>
                  <a:pt x="4482" y="901"/>
                  <a:pt x="4494" y="901"/>
                </a:cubicBezTo>
                <a:cubicBezTo>
                  <a:pt x="4512" y="901"/>
                  <a:pt x="4536" y="913"/>
                  <a:pt x="4536" y="901"/>
                </a:cubicBezTo>
                <a:cubicBezTo>
                  <a:pt x="4542" y="889"/>
                  <a:pt x="4571" y="877"/>
                  <a:pt x="4571" y="877"/>
                </a:cubicBezTo>
                <a:cubicBezTo>
                  <a:pt x="4571" y="877"/>
                  <a:pt x="4595" y="895"/>
                  <a:pt x="4607" y="895"/>
                </a:cubicBezTo>
                <a:cubicBezTo>
                  <a:pt x="4619" y="895"/>
                  <a:pt x="4642" y="901"/>
                  <a:pt x="4648" y="895"/>
                </a:cubicBezTo>
                <a:cubicBezTo>
                  <a:pt x="4660" y="889"/>
                  <a:pt x="4654" y="889"/>
                  <a:pt x="4672" y="889"/>
                </a:cubicBezTo>
                <a:cubicBezTo>
                  <a:pt x="4720" y="889"/>
                  <a:pt x="4720" y="889"/>
                  <a:pt x="4720" y="889"/>
                </a:cubicBezTo>
                <a:cubicBezTo>
                  <a:pt x="4725" y="901"/>
                  <a:pt x="4702" y="919"/>
                  <a:pt x="4714" y="925"/>
                </a:cubicBezTo>
                <a:cubicBezTo>
                  <a:pt x="4755" y="931"/>
                  <a:pt x="4773" y="919"/>
                  <a:pt x="4773" y="919"/>
                </a:cubicBezTo>
                <a:cubicBezTo>
                  <a:pt x="4808" y="919"/>
                  <a:pt x="4808" y="919"/>
                  <a:pt x="4808" y="919"/>
                </a:cubicBezTo>
                <a:cubicBezTo>
                  <a:pt x="4856" y="901"/>
                  <a:pt x="4856" y="901"/>
                  <a:pt x="4856" y="901"/>
                </a:cubicBezTo>
                <a:cubicBezTo>
                  <a:pt x="4856" y="901"/>
                  <a:pt x="4856" y="889"/>
                  <a:pt x="4880" y="889"/>
                </a:cubicBezTo>
                <a:cubicBezTo>
                  <a:pt x="4897" y="889"/>
                  <a:pt x="4909" y="860"/>
                  <a:pt x="4909" y="860"/>
                </a:cubicBezTo>
                <a:cubicBezTo>
                  <a:pt x="4897" y="824"/>
                  <a:pt x="4897" y="824"/>
                  <a:pt x="4897" y="824"/>
                </a:cubicBezTo>
                <a:cubicBezTo>
                  <a:pt x="4856" y="848"/>
                  <a:pt x="4856" y="848"/>
                  <a:pt x="4856" y="848"/>
                </a:cubicBezTo>
                <a:cubicBezTo>
                  <a:pt x="4838" y="800"/>
                  <a:pt x="4838" y="800"/>
                  <a:pt x="4838" y="800"/>
                </a:cubicBezTo>
                <a:cubicBezTo>
                  <a:pt x="4886" y="795"/>
                  <a:pt x="4886" y="795"/>
                  <a:pt x="4886" y="795"/>
                </a:cubicBezTo>
                <a:cubicBezTo>
                  <a:pt x="4903" y="753"/>
                  <a:pt x="4903" y="753"/>
                  <a:pt x="4903" y="753"/>
                </a:cubicBezTo>
                <a:cubicBezTo>
                  <a:pt x="4886" y="718"/>
                  <a:pt x="4886" y="718"/>
                  <a:pt x="4886" y="718"/>
                </a:cubicBezTo>
                <a:cubicBezTo>
                  <a:pt x="4921" y="718"/>
                  <a:pt x="4921" y="718"/>
                  <a:pt x="4921" y="718"/>
                </a:cubicBezTo>
                <a:cubicBezTo>
                  <a:pt x="4980" y="723"/>
                  <a:pt x="4980" y="723"/>
                  <a:pt x="4980" y="723"/>
                </a:cubicBezTo>
                <a:cubicBezTo>
                  <a:pt x="4980" y="723"/>
                  <a:pt x="4998" y="723"/>
                  <a:pt x="5010" y="718"/>
                </a:cubicBezTo>
                <a:cubicBezTo>
                  <a:pt x="5016" y="706"/>
                  <a:pt x="5010" y="676"/>
                  <a:pt x="5010" y="676"/>
                </a:cubicBezTo>
                <a:cubicBezTo>
                  <a:pt x="5010" y="676"/>
                  <a:pt x="4957" y="646"/>
                  <a:pt x="4986" y="646"/>
                </a:cubicBezTo>
                <a:cubicBezTo>
                  <a:pt x="5034" y="646"/>
                  <a:pt x="5034" y="646"/>
                  <a:pt x="5034" y="646"/>
                </a:cubicBezTo>
                <a:cubicBezTo>
                  <a:pt x="5052" y="646"/>
                  <a:pt x="5063" y="652"/>
                  <a:pt x="5063" y="640"/>
                </a:cubicBezTo>
                <a:cubicBezTo>
                  <a:pt x="5063" y="623"/>
                  <a:pt x="5040" y="599"/>
                  <a:pt x="5040" y="599"/>
                </a:cubicBezTo>
                <a:cubicBezTo>
                  <a:pt x="5040" y="599"/>
                  <a:pt x="5010" y="599"/>
                  <a:pt x="4992" y="587"/>
                </a:cubicBezTo>
                <a:cubicBezTo>
                  <a:pt x="4980" y="575"/>
                  <a:pt x="4951" y="581"/>
                  <a:pt x="4951" y="581"/>
                </a:cubicBezTo>
                <a:cubicBezTo>
                  <a:pt x="4909" y="599"/>
                  <a:pt x="4909" y="599"/>
                  <a:pt x="4909" y="599"/>
                </a:cubicBezTo>
                <a:cubicBezTo>
                  <a:pt x="4880" y="617"/>
                  <a:pt x="4880" y="617"/>
                  <a:pt x="4880" y="617"/>
                </a:cubicBezTo>
                <a:cubicBezTo>
                  <a:pt x="4874" y="587"/>
                  <a:pt x="4874" y="587"/>
                  <a:pt x="4874" y="587"/>
                </a:cubicBezTo>
                <a:cubicBezTo>
                  <a:pt x="4915" y="575"/>
                  <a:pt x="4915" y="575"/>
                  <a:pt x="4915" y="575"/>
                </a:cubicBezTo>
                <a:cubicBezTo>
                  <a:pt x="4915" y="575"/>
                  <a:pt x="4909" y="563"/>
                  <a:pt x="4921" y="557"/>
                </a:cubicBezTo>
                <a:cubicBezTo>
                  <a:pt x="4933" y="557"/>
                  <a:pt x="4957" y="540"/>
                  <a:pt x="4957" y="540"/>
                </a:cubicBezTo>
                <a:cubicBezTo>
                  <a:pt x="4998" y="540"/>
                  <a:pt x="4998" y="540"/>
                  <a:pt x="4998" y="540"/>
                </a:cubicBezTo>
                <a:cubicBezTo>
                  <a:pt x="5016" y="563"/>
                  <a:pt x="5016" y="563"/>
                  <a:pt x="5016" y="563"/>
                </a:cubicBezTo>
                <a:cubicBezTo>
                  <a:pt x="5075" y="569"/>
                  <a:pt x="5075" y="569"/>
                  <a:pt x="5075" y="569"/>
                </a:cubicBezTo>
                <a:cubicBezTo>
                  <a:pt x="5075" y="569"/>
                  <a:pt x="5099" y="575"/>
                  <a:pt x="5111" y="563"/>
                </a:cubicBezTo>
                <a:cubicBezTo>
                  <a:pt x="5123" y="552"/>
                  <a:pt x="5152" y="534"/>
                  <a:pt x="5152" y="534"/>
                </a:cubicBezTo>
                <a:cubicBezTo>
                  <a:pt x="5105" y="498"/>
                  <a:pt x="5105" y="498"/>
                  <a:pt x="5105" y="498"/>
                </a:cubicBezTo>
                <a:cubicBezTo>
                  <a:pt x="5158" y="492"/>
                  <a:pt x="5158" y="492"/>
                  <a:pt x="5158" y="492"/>
                </a:cubicBezTo>
                <a:cubicBezTo>
                  <a:pt x="5182" y="522"/>
                  <a:pt x="5182" y="522"/>
                  <a:pt x="5182" y="522"/>
                </a:cubicBezTo>
                <a:cubicBezTo>
                  <a:pt x="5229" y="516"/>
                  <a:pt x="5229" y="516"/>
                  <a:pt x="5229" y="516"/>
                </a:cubicBezTo>
                <a:cubicBezTo>
                  <a:pt x="5283" y="498"/>
                  <a:pt x="5283" y="498"/>
                  <a:pt x="5283" y="498"/>
                </a:cubicBezTo>
                <a:cubicBezTo>
                  <a:pt x="5259" y="463"/>
                  <a:pt x="5259" y="463"/>
                  <a:pt x="5259" y="463"/>
                </a:cubicBezTo>
                <a:cubicBezTo>
                  <a:pt x="5224" y="445"/>
                  <a:pt x="5224" y="445"/>
                  <a:pt x="5224" y="445"/>
                </a:cubicBezTo>
                <a:cubicBezTo>
                  <a:pt x="5289" y="445"/>
                  <a:pt x="5289" y="445"/>
                  <a:pt x="5289" y="445"/>
                </a:cubicBezTo>
                <a:cubicBezTo>
                  <a:pt x="5330" y="445"/>
                  <a:pt x="5330" y="445"/>
                  <a:pt x="5330" y="445"/>
                </a:cubicBezTo>
                <a:cubicBezTo>
                  <a:pt x="5348" y="421"/>
                  <a:pt x="5348" y="421"/>
                  <a:pt x="5348" y="421"/>
                </a:cubicBezTo>
                <a:cubicBezTo>
                  <a:pt x="5401" y="409"/>
                  <a:pt x="5401" y="409"/>
                  <a:pt x="5401" y="409"/>
                </a:cubicBezTo>
                <a:cubicBezTo>
                  <a:pt x="5449" y="374"/>
                  <a:pt x="5449" y="374"/>
                  <a:pt x="5449" y="374"/>
                </a:cubicBezTo>
                <a:cubicBezTo>
                  <a:pt x="5449" y="374"/>
                  <a:pt x="5496" y="356"/>
                  <a:pt x="5508" y="356"/>
                </a:cubicBezTo>
                <a:cubicBezTo>
                  <a:pt x="5526" y="350"/>
                  <a:pt x="5561" y="320"/>
                  <a:pt x="5561" y="320"/>
                </a:cubicBezTo>
                <a:cubicBezTo>
                  <a:pt x="5615" y="314"/>
                  <a:pt x="5615" y="314"/>
                  <a:pt x="5615" y="314"/>
                </a:cubicBezTo>
                <a:cubicBezTo>
                  <a:pt x="5645" y="297"/>
                  <a:pt x="5645" y="297"/>
                  <a:pt x="5645" y="297"/>
                </a:cubicBezTo>
                <a:cubicBezTo>
                  <a:pt x="5621" y="267"/>
                  <a:pt x="5621" y="267"/>
                  <a:pt x="5621" y="267"/>
                </a:cubicBezTo>
                <a:cubicBezTo>
                  <a:pt x="5621" y="267"/>
                  <a:pt x="5591" y="285"/>
                  <a:pt x="5579" y="285"/>
                </a:cubicBezTo>
                <a:cubicBezTo>
                  <a:pt x="5573" y="285"/>
                  <a:pt x="5532" y="308"/>
                  <a:pt x="5520" y="297"/>
                </a:cubicBezTo>
                <a:cubicBezTo>
                  <a:pt x="5508" y="291"/>
                  <a:pt x="5520" y="285"/>
                  <a:pt x="5496" y="285"/>
                </a:cubicBezTo>
                <a:cubicBezTo>
                  <a:pt x="5472" y="285"/>
                  <a:pt x="5425" y="291"/>
                  <a:pt x="5425" y="291"/>
                </a:cubicBezTo>
                <a:cubicBezTo>
                  <a:pt x="5437" y="261"/>
                  <a:pt x="5437" y="261"/>
                  <a:pt x="5437" y="261"/>
                </a:cubicBezTo>
                <a:cubicBezTo>
                  <a:pt x="5490" y="255"/>
                  <a:pt x="5490" y="255"/>
                  <a:pt x="5490" y="255"/>
                </a:cubicBezTo>
                <a:cubicBezTo>
                  <a:pt x="5556" y="255"/>
                  <a:pt x="5556" y="255"/>
                  <a:pt x="5556" y="255"/>
                </a:cubicBezTo>
                <a:cubicBezTo>
                  <a:pt x="5615" y="255"/>
                  <a:pt x="5615" y="255"/>
                  <a:pt x="5615" y="255"/>
                </a:cubicBezTo>
                <a:cubicBezTo>
                  <a:pt x="5615" y="255"/>
                  <a:pt x="5650" y="237"/>
                  <a:pt x="5674" y="237"/>
                </a:cubicBezTo>
                <a:cubicBezTo>
                  <a:pt x="5698" y="237"/>
                  <a:pt x="5733" y="220"/>
                  <a:pt x="5733" y="220"/>
                </a:cubicBezTo>
                <a:cubicBezTo>
                  <a:pt x="5799" y="220"/>
                  <a:pt x="5799" y="220"/>
                  <a:pt x="5799" y="220"/>
                </a:cubicBezTo>
                <a:cubicBezTo>
                  <a:pt x="5799" y="220"/>
                  <a:pt x="5804" y="196"/>
                  <a:pt x="5811" y="184"/>
                </a:cubicBezTo>
                <a:cubicBezTo>
                  <a:pt x="5822" y="166"/>
                  <a:pt x="5804" y="148"/>
                  <a:pt x="5804" y="148"/>
                </a:cubicBezTo>
                <a:cubicBezTo>
                  <a:pt x="5751" y="160"/>
                  <a:pt x="5751" y="160"/>
                  <a:pt x="5751" y="160"/>
                </a:cubicBezTo>
                <a:cubicBezTo>
                  <a:pt x="5710" y="154"/>
                  <a:pt x="5710" y="154"/>
                  <a:pt x="5710" y="154"/>
                </a:cubicBezTo>
                <a:cubicBezTo>
                  <a:pt x="5698" y="125"/>
                  <a:pt x="5698" y="125"/>
                  <a:pt x="5698" y="125"/>
                </a:cubicBezTo>
                <a:cubicBezTo>
                  <a:pt x="5645" y="95"/>
                  <a:pt x="5645" y="95"/>
                  <a:pt x="5645" y="95"/>
                </a:cubicBezTo>
                <a:cubicBezTo>
                  <a:pt x="5597" y="107"/>
                  <a:pt x="5597" y="107"/>
                  <a:pt x="5597" y="107"/>
                </a:cubicBezTo>
                <a:cubicBezTo>
                  <a:pt x="5538" y="107"/>
                  <a:pt x="5538" y="107"/>
                  <a:pt x="5538" y="107"/>
                </a:cubicBezTo>
                <a:cubicBezTo>
                  <a:pt x="5472" y="125"/>
                  <a:pt x="5472" y="125"/>
                  <a:pt x="5472" y="125"/>
                </a:cubicBezTo>
                <a:cubicBezTo>
                  <a:pt x="5479" y="101"/>
                  <a:pt x="5479" y="101"/>
                  <a:pt x="5479" y="101"/>
                </a:cubicBezTo>
                <a:cubicBezTo>
                  <a:pt x="5425" y="95"/>
                  <a:pt x="5425" y="95"/>
                  <a:pt x="5425" y="95"/>
                </a:cubicBezTo>
                <a:cubicBezTo>
                  <a:pt x="5425" y="95"/>
                  <a:pt x="5390" y="107"/>
                  <a:pt x="5384" y="101"/>
                </a:cubicBezTo>
                <a:cubicBezTo>
                  <a:pt x="5378" y="89"/>
                  <a:pt x="5372" y="77"/>
                  <a:pt x="5372" y="77"/>
                </a:cubicBezTo>
                <a:cubicBezTo>
                  <a:pt x="5330" y="77"/>
                  <a:pt x="5330" y="77"/>
                  <a:pt x="5330" y="77"/>
                </a:cubicBezTo>
                <a:cubicBezTo>
                  <a:pt x="5301" y="59"/>
                  <a:pt x="5271" y="59"/>
                  <a:pt x="5271" y="59"/>
                </a:cubicBezTo>
                <a:cubicBezTo>
                  <a:pt x="5271" y="59"/>
                  <a:pt x="5271" y="107"/>
                  <a:pt x="5265" y="101"/>
                </a:cubicBezTo>
                <a:cubicBezTo>
                  <a:pt x="5253" y="101"/>
                  <a:pt x="5241" y="113"/>
                  <a:pt x="5229" y="101"/>
                </a:cubicBezTo>
                <a:cubicBezTo>
                  <a:pt x="5218" y="83"/>
                  <a:pt x="5224" y="77"/>
                  <a:pt x="5206" y="77"/>
                </a:cubicBezTo>
                <a:cubicBezTo>
                  <a:pt x="5188" y="77"/>
                  <a:pt x="5182" y="77"/>
                  <a:pt x="5170" y="77"/>
                </a:cubicBezTo>
                <a:cubicBezTo>
                  <a:pt x="5158" y="77"/>
                  <a:pt x="5158" y="107"/>
                  <a:pt x="5158" y="107"/>
                </a:cubicBezTo>
                <a:cubicBezTo>
                  <a:pt x="5140" y="125"/>
                  <a:pt x="5105" y="107"/>
                  <a:pt x="5105" y="107"/>
                </a:cubicBezTo>
                <a:cubicBezTo>
                  <a:pt x="5075" y="77"/>
                  <a:pt x="5052" y="77"/>
                  <a:pt x="5052" y="77"/>
                </a:cubicBezTo>
                <a:cubicBezTo>
                  <a:pt x="4998" y="71"/>
                  <a:pt x="4998" y="71"/>
                  <a:pt x="4998" y="71"/>
                </a:cubicBezTo>
                <a:cubicBezTo>
                  <a:pt x="4998" y="71"/>
                  <a:pt x="4957" y="59"/>
                  <a:pt x="4957" y="71"/>
                </a:cubicBezTo>
                <a:cubicBezTo>
                  <a:pt x="4945" y="101"/>
                  <a:pt x="4957" y="125"/>
                  <a:pt x="4957" y="125"/>
                </a:cubicBezTo>
                <a:cubicBezTo>
                  <a:pt x="4933" y="125"/>
                  <a:pt x="4933" y="125"/>
                  <a:pt x="4933" y="125"/>
                </a:cubicBezTo>
                <a:cubicBezTo>
                  <a:pt x="4897" y="107"/>
                  <a:pt x="4897" y="107"/>
                  <a:pt x="4897" y="107"/>
                </a:cubicBezTo>
                <a:cubicBezTo>
                  <a:pt x="4897" y="107"/>
                  <a:pt x="4891" y="95"/>
                  <a:pt x="4874" y="95"/>
                </a:cubicBezTo>
                <a:cubicBezTo>
                  <a:pt x="4820" y="95"/>
                  <a:pt x="4820" y="95"/>
                  <a:pt x="4820" y="95"/>
                </a:cubicBezTo>
                <a:cubicBezTo>
                  <a:pt x="4820" y="119"/>
                  <a:pt x="4820" y="119"/>
                  <a:pt x="4820" y="119"/>
                </a:cubicBezTo>
                <a:cubicBezTo>
                  <a:pt x="4773" y="119"/>
                  <a:pt x="4773" y="119"/>
                  <a:pt x="4773" y="119"/>
                </a:cubicBezTo>
                <a:cubicBezTo>
                  <a:pt x="4749" y="107"/>
                  <a:pt x="4702" y="113"/>
                  <a:pt x="4702" y="113"/>
                </a:cubicBezTo>
                <a:cubicBezTo>
                  <a:pt x="4684" y="131"/>
                  <a:pt x="4648" y="136"/>
                  <a:pt x="4648" y="136"/>
                </a:cubicBezTo>
                <a:cubicBezTo>
                  <a:pt x="4619" y="172"/>
                  <a:pt x="4619" y="172"/>
                  <a:pt x="4619" y="172"/>
                </a:cubicBezTo>
                <a:cubicBezTo>
                  <a:pt x="4684" y="172"/>
                  <a:pt x="4684" y="172"/>
                  <a:pt x="4684" y="172"/>
                </a:cubicBezTo>
                <a:cubicBezTo>
                  <a:pt x="4702" y="184"/>
                  <a:pt x="4767" y="202"/>
                  <a:pt x="4767" y="202"/>
                </a:cubicBezTo>
                <a:cubicBezTo>
                  <a:pt x="4767" y="202"/>
                  <a:pt x="4785" y="190"/>
                  <a:pt x="4791" y="202"/>
                </a:cubicBezTo>
                <a:cubicBezTo>
                  <a:pt x="4797" y="220"/>
                  <a:pt x="4802" y="237"/>
                  <a:pt x="4802" y="237"/>
                </a:cubicBezTo>
                <a:cubicBezTo>
                  <a:pt x="4802" y="237"/>
                  <a:pt x="4761" y="243"/>
                  <a:pt x="4749" y="231"/>
                </a:cubicBezTo>
                <a:cubicBezTo>
                  <a:pt x="4737" y="220"/>
                  <a:pt x="4725" y="208"/>
                  <a:pt x="4708" y="208"/>
                </a:cubicBezTo>
                <a:cubicBezTo>
                  <a:pt x="4648" y="208"/>
                  <a:pt x="4648" y="208"/>
                  <a:pt x="4648" y="208"/>
                </a:cubicBezTo>
                <a:cubicBezTo>
                  <a:pt x="4648" y="208"/>
                  <a:pt x="4613" y="202"/>
                  <a:pt x="4601" y="190"/>
                </a:cubicBezTo>
                <a:cubicBezTo>
                  <a:pt x="4595" y="184"/>
                  <a:pt x="4589" y="160"/>
                  <a:pt x="4571" y="160"/>
                </a:cubicBezTo>
                <a:cubicBezTo>
                  <a:pt x="4559" y="166"/>
                  <a:pt x="4530" y="166"/>
                  <a:pt x="4530" y="166"/>
                </a:cubicBezTo>
                <a:cubicBezTo>
                  <a:pt x="4494" y="148"/>
                  <a:pt x="4494" y="148"/>
                  <a:pt x="4494" y="148"/>
                </a:cubicBezTo>
                <a:cubicBezTo>
                  <a:pt x="4494" y="148"/>
                  <a:pt x="4482" y="142"/>
                  <a:pt x="4470" y="148"/>
                </a:cubicBezTo>
                <a:cubicBezTo>
                  <a:pt x="4441" y="154"/>
                  <a:pt x="4441" y="154"/>
                  <a:pt x="4441" y="154"/>
                </a:cubicBezTo>
                <a:cubicBezTo>
                  <a:pt x="4435" y="178"/>
                  <a:pt x="4435" y="178"/>
                  <a:pt x="4435" y="178"/>
                </a:cubicBezTo>
                <a:cubicBezTo>
                  <a:pt x="4435" y="178"/>
                  <a:pt x="4447" y="208"/>
                  <a:pt x="4435" y="208"/>
                </a:cubicBezTo>
                <a:cubicBezTo>
                  <a:pt x="4393" y="208"/>
                  <a:pt x="4393" y="208"/>
                  <a:pt x="4393" y="208"/>
                </a:cubicBezTo>
                <a:cubicBezTo>
                  <a:pt x="4346" y="196"/>
                  <a:pt x="4346" y="196"/>
                  <a:pt x="4346" y="196"/>
                </a:cubicBezTo>
                <a:cubicBezTo>
                  <a:pt x="4322" y="196"/>
                  <a:pt x="4322" y="196"/>
                  <a:pt x="4322" y="196"/>
                </a:cubicBezTo>
                <a:cubicBezTo>
                  <a:pt x="4293" y="220"/>
                  <a:pt x="4293" y="220"/>
                  <a:pt x="4293" y="220"/>
                </a:cubicBezTo>
                <a:cubicBezTo>
                  <a:pt x="4293" y="220"/>
                  <a:pt x="4281" y="231"/>
                  <a:pt x="4269" y="231"/>
                </a:cubicBezTo>
                <a:cubicBezTo>
                  <a:pt x="4239" y="231"/>
                  <a:pt x="4239" y="231"/>
                  <a:pt x="4239" y="231"/>
                </a:cubicBezTo>
                <a:cubicBezTo>
                  <a:pt x="4210" y="231"/>
                  <a:pt x="4210" y="231"/>
                  <a:pt x="4210" y="231"/>
                </a:cubicBezTo>
                <a:cubicBezTo>
                  <a:pt x="4204" y="255"/>
                  <a:pt x="4204" y="255"/>
                  <a:pt x="4204" y="255"/>
                </a:cubicBezTo>
                <a:cubicBezTo>
                  <a:pt x="4144" y="249"/>
                  <a:pt x="4144" y="249"/>
                  <a:pt x="4144" y="249"/>
                </a:cubicBezTo>
                <a:cubicBezTo>
                  <a:pt x="4144" y="273"/>
                  <a:pt x="4144" y="273"/>
                  <a:pt x="4144" y="273"/>
                </a:cubicBezTo>
                <a:cubicBezTo>
                  <a:pt x="4180" y="279"/>
                  <a:pt x="4180" y="279"/>
                  <a:pt x="4180" y="279"/>
                </a:cubicBezTo>
                <a:cubicBezTo>
                  <a:pt x="4198" y="285"/>
                  <a:pt x="4198" y="285"/>
                  <a:pt x="4198" y="285"/>
                </a:cubicBezTo>
                <a:cubicBezTo>
                  <a:pt x="4198" y="320"/>
                  <a:pt x="4198" y="320"/>
                  <a:pt x="4198" y="320"/>
                </a:cubicBezTo>
                <a:cubicBezTo>
                  <a:pt x="4245" y="332"/>
                  <a:pt x="4245" y="332"/>
                  <a:pt x="4245" y="332"/>
                </a:cubicBezTo>
                <a:cubicBezTo>
                  <a:pt x="4245" y="332"/>
                  <a:pt x="4257" y="362"/>
                  <a:pt x="4269" y="362"/>
                </a:cubicBezTo>
                <a:cubicBezTo>
                  <a:pt x="4281" y="362"/>
                  <a:pt x="4316" y="362"/>
                  <a:pt x="4316" y="362"/>
                </a:cubicBezTo>
                <a:cubicBezTo>
                  <a:pt x="4316" y="362"/>
                  <a:pt x="4340" y="374"/>
                  <a:pt x="4358" y="379"/>
                </a:cubicBezTo>
                <a:cubicBezTo>
                  <a:pt x="4381" y="386"/>
                  <a:pt x="4411" y="386"/>
                  <a:pt x="4411" y="386"/>
                </a:cubicBezTo>
                <a:cubicBezTo>
                  <a:pt x="4435" y="350"/>
                  <a:pt x="4435" y="350"/>
                  <a:pt x="4435" y="350"/>
                </a:cubicBezTo>
                <a:cubicBezTo>
                  <a:pt x="4453" y="332"/>
                  <a:pt x="4453" y="332"/>
                  <a:pt x="4453" y="332"/>
                </a:cubicBezTo>
                <a:cubicBezTo>
                  <a:pt x="4512" y="326"/>
                  <a:pt x="4512" y="326"/>
                  <a:pt x="4512" y="326"/>
                </a:cubicBezTo>
                <a:cubicBezTo>
                  <a:pt x="4476" y="350"/>
                  <a:pt x="4476" y="350"/>
                  <a:pt x="4476" y="350"/>
                </a:cubicBezTo>
                <a:cubicBezTo>
                  <a:pt x="4447" y="386"/>
                  <a:pt x="4447" y="386"/>
                  <a:pt x="4447" y="386"/>
                </a:cubicBezTo>
                <a:cubicBezTo>
                  <a:pt x="4453" y="415"/>
                  <a:pt x="4453" y="415"/>
                  <a:pt x="4453" y="415"/>
                </a:cubicBezTo>
                <a:cubicBezTo>
                  <a:pt x="4536" y="415"/>
                  <a:pt x="4536" y="415"/>
                  <a:pt x="4536" y="415"/>
                </a:cubicBezTo>
                <a:cubicBezTo>
                  <a:pt x="4536" y="415"/>
                  <a:pt x="4601" y="433"/>
                  <a:pt x="4607" y="415"/>
                </a:cubicBezTo>
                <a:cubicBezTo>
                  <a:pt x="4613" y="397"/>
                  <a:pt x="4631" y="379"/>
                  <a:pt x="4631" y="379"/>
                </a:cubicBezTo>
                <a:cubicBezTo>
                  <a:pt x="4684" y="386"/>
                  <a:pt x="4684" y="386"/>
                  <a:pt x="4684" y="386"/>
                </a:cubicBezTo>
                <a:cubicBezTo>
                  <a:pt x="4755" y="386"/>
                  <a:pt x="4755" y="386"/>
                  <a:pt x="4755" y="386"/>
                </a:cubicBezTo>
                <a:cubicBezTo>
                  <a:pt x="4802" y="356"/>
                  <a:pt x="4802" y="356"/>
                  <a:pt x="4802" y="356"/>
                </a:cubicBezTo>
                <a:cubicBezTo>
                  <a:pt x="4826" y="332"/>
                  <a:pt x="4826" y="332"/>
                  <a:pt x="4826" y="332"/>
                </a:cubicBezTo>
                <a:cubicBezTo>
                  <a:pt x="4832" y="314"/>
                  <a:pt x="4832" y="314"/>
                  <a:pt x="4832" y="314"/>
                </a:cubicBezTo>
                <a:cubicBezTo>
                  <a:pt x="4832" y="314"/>
                  <a:pt x="4856" y="314"/>
                  <a:pt x="4874" y="314"/>
                </a:cubicBezTo>
                <a:cubicBezTo>
                  <a:pt x="4886" y="308"/>
                  <a:pt x="4921" y="291"/>
                  <a:pt x="4921" y="291"/>
                </a:cubicBezTo>
                <a:cubicBezTo>
                  <a:pt x="4969" y="297"/>
                  <a:pt x="4969" y="297"/>
                  <a:pt x="4969" y="297"/>
                </a:cubicBezTo>
                <a:cubicBezTo>
                  <a:pt x="4939" y="302"/>
                  <a:pt x="4939" y="302"/>
                  <a:pt x="4939" y="302"/>
                </a:cubicBezTo>
                <a:cubicBezTo>
                  <a:pt x="4891" y="326"/>
                  <a:pt x="4891" y="326"/>
                  <a:pt x="4891" y="326"/>
                </a:cubicBezTo>
                <a:cubicBezTo>
                  <a:pt x="4868" y="338"/>
                  <a:pt x="4844" y="356"/>
                  <a:pt x="4844" y="356"/>
                </a:cubicBezTo>
                <a:cubicBezTo>
                  <a:pt x="4909" y="350"/>
                  <a:pt x="4909" y="350"/>
                  <a:pt x="4909" y="350"/>
                </a:cubicBezTo>
                <a:cubicBezTo>
                  <a:pt x="4939" y="356"/>
                  <a:pt x="4939" y="356"/>
                  <a:pt x="4939" y="356"/>
                </a:cubicBezTo>
                <a:cubicBezTo>
                  <a:pt x="4963" y="362"/>
                  <a:pt x="4963" y="362"/>
                  <a:pt x="4963" y="362"/>
                </a:cubicBezTo>
                <a:cubicBezTo>
                  <a:pt x="4945" y="386"/>
                  <a:pt x="4945" y="386"/>
                  <a:pt x="4945" y="386"/>
                </a:cubicBezTo>
                <a:cubicBezTo>
                  <a:pt x="4880" y="386"/>
                  <a:pt x="4880" y="386"/>
                  <a:pt x="4880" y="386"/>
                </a:cubicBezTo>
                <a:cubicBezTo>
                  <a:pt x="4832" y="386"/>
                  <a:pt x="4832" y="386"/>
                  <a:pt x="4832" y="386"/>
                </a:cubicBezTo>
                <a:cubicBezTo>
                  <a:pt x="4802" y="397"/>
                  <a:pt x="4802" y="397"/>
                  <a:pt x="4802" y="397"/>
                </a:cubicBezTo>
                <a:cubicBezTo>
                  <a:pt x="4773" y="403"/>
                  <a:pt x="4773" y="403"/>
                  <a:pt x="4773" y="403"/>
                </a:cubicBezTo>
                <a:cubicBezTo>
                  <a:pt x="4749" y="415"/>
                  <a:pt x="4708" y="415"/>
                  <a:pt x="4708" y="415"/>
                </a:cubicBezTo>
                <a:cubicBezTo>
                  <a:pt x="4672" y="415"/>
                  <a:pt x="4672" y="415"/>
                  <a:pt x="4672" y="415"/>
                </a:cubicBezTo>
                <a:cubicBezTo>
                  <a:pt x="4636" y="421"/>
                  <a:pt x="4636" y="421"/>
                  <a:pt x="4636" y="421"/>
                </a:cubicBezTo>
                <a:cubicBezTo>
                  <a:pt x="4636" y="451"/>
                  <a:pt x="4636" y="451"/>
                  <a:pt x="4636" y="451"/>
                </a:cubicBezTo>
                <a:cubicBezTo>
                  <a:pt x="4672" y="457"/>
                  <a:pt x="4672" y="457"/>
                  <a:pt x="4672" y="457"/>
                </a:cubicBezTo>
                <a:cubicBezTo>
                  <a:pt x="4702" y="474"/>
                  <a:pt x="4702" y="474"/>
                  <a:pt x="4702" y="474"/>
                </a:cubicBezTo>
                <a:cubicBezTo>
                  <a:pt x="4714" y="504"/>
                  <a:pt x="4714" y="504"/>
                  <a:pt x="4714" y="504"/>
                </a:cubicBezTo>
                <a:cubicBezTo>
                  <a:pt x="4791" y="516"/>
                  <a:pt x="4791" y="516"/>
                  <a:pt x="4791" y="516"/>
                </a:cubicBezTo>
                <a:cubicBezTo>
                  <a:pt x="4755" y="522"/>
                  <a:pt x="4755" y="522"/>
                  <a:pt x="4755" y="522"/>
                </a:cubicBezTo>
                <a:cubicBezTo>
                  <a:pt x="4714" y="516"/>
                  <a:pt x="4714" y="516"/>
                  <a:pt x="4714" y="516"/>
                </a:cubicBezTo>
                <a:cubicBezTo>
                  <a:pt x="4714" y="516"/>
                  <a:pt x="4672" y="492"/>
                  <a:pt x="4654" y="486"/>
                </a:cubicBezTo>
                <a:cubicBezTo>
                  <a:pt x="4642" y="480"/>
                  <a:pt x="4595" y="445"/>
                  <a:pt x="4583" y="445"/>
                </a:cubicBezTo>
                <a:cubicBezTo>
                  <a:pt x="4571" y="445"/>
                  <a:pt x="4524" y="439"/>
                  <a:pt x="4524" y="439"/>
                </a:cubicBezTo>
                <a:cubicBezTo>
                  <a:pt x="4441" y="433"/>
                  <a:pt x="4441" y="433"/>
                  <a:pt x="4441" y="433"/>
                </a:cubicBezTo>
                <a:cubicBezTo>
                  <a:pt x="4435" y="463"/>
                  <a:pt x="4435" y="463"/>
                  <a:pt x="4435" y="463"/>
                </a:cubicBezTo>
                <a:cubicBezTo>
                  <a:pt x="4465" y="492"/>
                  <a:pt x="4465" y="492"/>
                  <a:pt x="4465" y="492"/>
                </a:cubicBezTo>
                <a:cubicBezTo>
                  <a:pt x="4506" y="522"/>
                  <a:pt x="4506" y="522"/>
                  <a:pt x="4506" y="522"/>
                </a:cubicBezTo>
                <a:cubicBezTo>
                  <a:pt x="4583" y="569"/>
                  <a:pt x="4583" y="569"/>
                  <a:pt x="4583" y="569"/>
                </a:cubicBezTo>
                <a:cubicBezTo>
                  <a:pt x="4631" y="587"/>
                  <a:pt x="4631" y="587"/>
                  <a:pt x="4631" y="587"/>
                </a:cubicBezTo>
                <a:cubicBezTo>
                  <a:pt x="4708" y="593"/>
                  <a:pt x="4708" y="593"/>
                  <a:pt x="4708" y="593"/>
                </a:cubicBezTo>
                <a:cubicBezTo>
                  <a:pt x="4708" y="593"/>
                  <a:pt x="4702" y="617"/>
                  <a:pt x="4690" y="617"/>
                </a:cubicBezTo>
                <a:cubicBezTo>
                  <a:pt x="4678" y="617"/>
                  <a:pt x="4660" y="611"/>
                  <a:pt x="4660" y="629"/>
                </a:cubicBezTo>
                <a:cubicBezTo>
                  <a:pt x="4660" y="658"/>
                  <a:pt x="4660" y="658"/>
                  <a:pt x="4660" y="658"/>
                </a:cubicBezTo>
                <a:cubicBezTo>
                  <a:pt x="4589" y="611"/>
                  <a:pt x="4589" y="611"/>
                  <a:pt x="4589" y="611"/>
                </a:cubicBezTo>
                <a:cubicBezTo>
                  <a:pt x="4542" y="605"/>
                  <a:pt x="4542" y="605"/>
                  <a:pt x="4542" y="605"/>
                </a:cubicBezTo>
                <a:cubicBezTo>
                  <a:pt x="4482" y="611"/>
                  <a:pt x="4482" y="611"/>
                  <a:pt x="4482" y="611"/>
                </a:cubicBezTo>
                <a:cubicBezTo>
                  <a:pt x="4435" y="617"/>
                  <a:pt x="4435" y="617"/>
                  <a:pt x="4435" y="617"/>
                </a:cubicBezTo>
                <a:cubicBezTo>
                  <a:pt x="4393" y="640"/>
                  <a:pt x="4393" y="640"/>
                  <a:pt x="4393" y="640"/>
                </a:cubicBezTo>
                <a:cubicBezTo>
                  <a:pt x="4393" y="670"/>
                  <a:pt x="4393" y="670"/>
                  <a:pt x="4393" y="670"/>
                </a:cubicBezTo>
                <a:cubicBezTo>
                  <a:pt x="4399" y="694"/>
                  <a:pt x="4399" y="694"/>
                  <a:pt x="4399" y="694"/>
                </a:cubicBezTo>
                <a:cubicBezTo>
                  <a:pt x="4441" y="700"/>
                  <a:pt x="4441" y="700"/>
                  <a:pt x="4441" y="700"/>
                </a:cubicBezTo>
                <a:cubicBezTo>
                  <a:pt x="4500" y="700"/>
                  <a:pt x="4500" y="700"/>
                  <a:pt x="4500" y="700"/>
                </a:cubicBezTo>
                <a:cubicBezTo>
                  <a:pt x="4554" y="694"/>
                  <a:pt x="4554" y="694"/>
                  <a:pt x="4554" y="694"/>
                </a:cubicBezTo>
                <a:cubicBezTo>
                  <a:pt x="4506" y="723"/>
                  <a:pt x="4506" y="723"/>
                  <a:pt x="4506" y="723"/>
                </a:cubicBezTo>
                <a:cubicBezTo>
                  <a:pt x="4518" y="753"/>
                  <a:pt x="4518" y="753"/>
                  <a:pt x="4518" y="753"/>
                </a:cubicBezTo>
                <a:cubicBezTo>
                  <a:pt x="4565" y="759"/>
                  <a:pt x="4565" y="759"/>
                  <a:pt x="4565" y="759"/>
                </a:cubicBezTo>
                <a:cubicBezTo>
                  <a:pt x="4565" y="759"/>
                  <a:pt x="4577" y="753"/>
                  <a:pt x="4595" y="747"/>
                </a:cubicBezTo>
                <a:cubicBezTo>
                  <a:pt x="4607" y="741"/>
                  <a:pt x="4654" y="711"/>
                  <a:pt x="4654" y="711"/>
                </a:cubicBezTo>
                <a:cubicBezTo>
                  <a:pt x="4636" y="747"/>
                  <a:pt x="4636" y="747"/>
                  <a:pt x="4636" y="747"/>
                </a:cubicBezTo>
                <a:cubicBezTo>
                  <a:pt x="4589" y="777"/>
                  <a:pt x="4589" y="777"/>
                  <a:pt x="4589" y="777"/>
                </a:cubicBezTo>
                <a:cubicBezTo>
                  <a:pt x="4542" y="783"/>
                  <a:pt x="4542" y="783"/>
                  <a:pt x="4542" y="783"/>
                </a:cubicBezTo>
                <a:cubicBezTo>
                  <a:pt x="4459" y="753"/>
                  <a:pt x="4459" y="753"/>
                  <a:pt x="4459" y="753"/>
                </a:cubicBezTo>
                <a:cubicBezTo>
                  <a:pt x="4459" y="753"/>
                  <a:pt x="4423" y="723"/>
                  <a:pt x="4399" y="723"/>
                </a:cubicBezTo>
                <a:cubicBezTo>
                  <a:pt x="4376" y="723"/>
                  <a:pt x="4334" y="729"/>
                  <a:pt x="4334" y="729"/>
                </a:cubicBezTo>
                <a:cubicBezTo>
                  <a:pt x="4346" y="759"/>
                  <a:pt x="4346" y="759"/>
                  <a:pt x="4346" y="759"/>
                </a:cubicBezTo>
                <a:cubicBezTo>
                  <a:pt x="4346" y="759"/>
                  <a:pt x="4370" y="806"/>
                  <a:pt x="4358" y="806"/>
                </a:cubicBezTo>
                <a:cubicBezTo>
                  <a:pt x="4346" y="806"/>
                  <a:pt x="4304" y="812"/>
                  <a:pt x="4304" y="812"/>
                </a:cubicBezTo>
                <a:lnTo>
                  <a:pt x="4281" y="848"/>
                </a:lnTo>
                <a:close/>
                <a:moveTo>
                  <a:pt x="4304" y="658"/>
                </a:moveTo>
                <a:lnTo>
                  <a:pt x="4304" y="658"/>
                </a:lnTo>
                <a:cubicBezTo>
                  <a:pt x="4334" y="658"/>
                  <a:pt x="4334" y="658"/>
                  <a:pt x="4334" y="658"/>
                </a:cubicBezTo>
                <a:cubicBezTo>
                  <a:pt x="4346" y="658"/>
                  <a:pt x="4340" y="634"/>
                  <a:pt x="4340" y="634"/>
                </a:cubicBezTo>
                <a:cubicBezTo>
                  <a:pt x="4340" y="599"/>
                  <a:pt x="4340" y="599"/>
                  <a:pt x="4340" y="599"/>
                </a:cubicBezTo>
                <a:cubicBezTo>
                  <a:pt x="4388" y="617"/>
                  <a:pt x="4388" y="617"/>
                  <a:pt x="4388" y="617"/>
                </a:cubicBezTo>
                <a:cubicBezTo>
                  <a:pt x="4388" y="617"/>
                  <a:pt x="4399" y="605"/>
                  <a:pt x="4399" y="593"/>
                </a:cubicBezTo>
                <a:cubicBezTo>
                  <a:pt x="4399" y="581"/>
                  <a:pt x="4435" y="593"/>
                  <a:pt x="4453" y="599"/>
                </a:cubicBezTo>
                <a:cubicBezTo>
                  <a:pt x="4465" y="605"/>
                  <a:pt x="4488" y="569"/>
                  <a:pt x="4488" y="569"/>
                </a:cubicBezTo>
                <a:cubicBezTo>
                  <a:pt x="4488" y="528"/>
                  <a:pt x="4488" y="528"/>
                  <a:pt x="4488" y="528"/>
                </a:cubicBezTo>
                <a:cubicBezTo>
                  <a:pt x="4429" y="510"/>
                  <a:pt x="4429" y="510"/>
                  <a:pt x="4429" y="510"/>
                </a:cubicBezTo>
                <a:cubicBezTo>
                  <a:pt x="4429" y="510"/>
                  <a:pt x="4417" y="510"/>
                  <a:pt x="4393" y="498"/>
                </a:cubicBezTo>
                <a:cubicBezTo>
                  <a:pt x="4376" y="474"/>
                  <a:pt x="4376" y="474"/>
                  <a:pt x="4376" y="474"/>
                </a:cubicBezTo>
                <a:cubicBezTo>
                  <a:pt x="4376" y="451"/>
                  <a:pt x="4376" y="451"/>
                  <a:pt x="4376" y="451"/>
                </a:cubicBezTo>
                <a:cubicBezTo>
                  <a:pt x="4340" y="427"/>
                  <a:pt x="4340" y="427"/>
                  <a:pt x="4340" y="427"/>
                </a:cubicBezTo>
                <a:cubicBezTo>
                  <a:pt x="4340" y="427"/>
                  <a:pt x="4328" y="451"/>
                  <a:pt x="4316" y="451"/>
                </a:cubicBezTo>
                <a:cubicBezTo>
                  <a:pt x="4304" y="445"/>
                  <a:pt x="4293" y="433"/>
                  <a:pt x="4293" y="421"/>
                </a:cubicBezTo>
                <a:cubicBezTo>
                  <a:pt x="4293" y="409"/>
                  <a:pt x="4275" y="403"/>
                  <a:pt x="4263" y="397"/>
                </a:cubicBezTo>
                <a:cubicBezTo>
                  <a:pt x="4257" y="391"/>
                  <a:pt x="4233" y="391"/>
                  <a:pt x="4204" y="379"/>
                </a:cubicBezTo>
                <a:cubicBezTo>
                  <a:pt x="4180" y="374"/>
                  <a:pt x="4174" y="350"/>
                  <a:pt x="4174" y="350"/>
                </a:cubicBezTo>
                <a:cubicBezTo>
                  <a:pt x="4144" y="326"/>
                  <a:pt x="4144" y="326"/>
                  <a:pt x="4144" y="326"/>
                </a:cubicBezTo>
                <a:cubicBezTo>
                  <a:pt x="4144" y="326"/>
                  <a:pt x="4109" y="297"/>
                  <a:pt x="4097" y="291"/>
                </a:cubicBezTo>
                <a:cubicBezTo>
                  <a:pt x="4085" y="291"/>
                  <a:pt x="4067" y="291"/>
                  <a:pt x="4067" y="291"/>
                </a:cubicBezTo>
                <a:cubicBezTo>
                  <a:pt x="4067" y="291"/>
                  <a:pt x="4008" y="297"/>
                  <a:pt x="4008" y="314"/>
                </a:cubicBezTo>
                <a:cubicBezTo>
                  <a:pt x="4049" y="314"/>
                  <a:pt x="4049" y="314"/>
                  <a:pt x="4049" y="314"/>
                </a:cubicBezTo>
                <a:cubicBezTo>
                  <a:pt x="4067" y="314"/>
                  <a:pt x="4061" y="320"/>
                  <a:pt x="4067" y="338"/>
                </a:cubicBezTo>
                <a:cubicBezTo>
                  <a:pt x="4067" y="350"/>
                  <a:pt x="4032" y="344"/>
                  <a:pt x="4032" y="344"/>
                </a:cubicBezTo>
                <a:cubicBezTo>
                  <a:pt x="3978" y="344"/>
                  <a:pt x="3978" y="344"/>
                  <a:pt x="3978" y="344"/>
                </a:cubicBezTo>
                <a:cubicBezTo>
                  <a:pt x="3955" y="350"/>
                  <a:pt x="3955" y="350"/>
                  <a:pt x="3955" y="350"/>
                </a:cubicBezTo>
                <a:cubicBezTo>
                  <a:pt x="3955" y="350"/>
                  <a:pt x="3978" y="368"/>
                  <a:pt x="3990" y="374"/>
                </a:cubicBezTo>
                <a:cubicBezTo>
                  <a:pt x="4008" y="379"/>
                  <a:pt x="3996" y="403"/>
                  <a:pt x="3996" y="403"/>
                </a:cubicBezTo>
                <a:cubicBezTo>
                  <a:pt x="3949" y="397"/>
                  <a:pt x="3949" y="397"/>
                  <a:pt x="3949" y="397"/>
                </a:cubicBezTo>
                <a:cubicBezTo>
                  <a:pt x="3919" y="403"/>
                  <a:pt x="3919" y="403"/>
                  <a:pt x="3919" y="403"/>
                </a:cubicBezTo>
                <a:cubicBezTo>
                  <a:pt x="3925" y="439"/>
                  <a:pt x="3925" y="439"/>
                  <a:pt x="3925" y="439"/>
                </a:cubicBezTo>
                <a:cubicBezTo>
                  <a:pt x="3895" y="457"/>
                  <a:pt x="3895" y="457"/>
                  <a:pt x="3895" y="457"/>
                </a:cubicBezTo>
                <a:cubicBezTo>
                  <a:pt x="3895" y="492"/>
                  <a:pt x="3895" y="492"/>
                  <a:pt x="3895" y="492"/>
                </a:cubicBezTo>
                <a:cubicBezTo>
                  <a:pt x="3937" y="492"/>
                  <a:pt x="3937" y="492"/>
                  <a:pt x="3937" y="492"/>
                </a:cubicBezTo>
                <a:cubicBezTo>
                  <a:pt x="3937" y="534"/>
                  <a:pt x="3937" y="534"/>
                  <a:pt x="3937" y="534"/>
                </a:cubicBezTo>
                <a:cubicBezTo>
                  <a:pt x="3978" y="557"/>
                  <a:pt x="3978" y="557"/>
                  <a:pt x="3978" y="557"/>
                </a:cubicBezTo>
                <a:cubicBezTo>
                  <a:pt x="4020" y="552"/>
                  <a:pt x="4020" y="552"/>
                  <a:pt x="4020" y="552"/>
                </a:cubicBezTo>
                <a:cubicBezTo>
                  <a:pt x="4061" y="540"/>
                  <a:pt x="4061" y="540"/>
                  <a:pt x="4061" y="540"/>
                </a:cubicBezTo>
                <a:cubicBezTo>
                  <a:pt x="4115" y="534"/>
                  <a:pt x="4115" y="534"/>
                  <a:pt x="4115" y="534"/>
                </a:cubicBezTo>
                <a:cubicBezTo>
                  <a:pt x="4138" y="563"/>
                  <a:pt x="4138" y="563"/>
                  <a:pt x="4138" y="563"/>
                </a:cubicBezTo>
                <a:cubicBezTo>
                  <a:pt x="4138" y="563"/>
                  <a:pt x="4103" y="575"/>
                  <a:pt x="4091" y="575"/>
                </a:cubicBezTo>
                <a:cubicBezTo>
                  <a:pt x="4044" y="575"/>
                  <a:pt x="4044" y="575"/>
                  <a:pt x="4044" y="575"/>
                </a:cubicBezTo>
                <a:cubicBezTo>
                  <a:pt x="4008" y="593"/>
                  <a:pt x="4008" y="593"/>
                  <a:pt x="4008" y="593"/>
                </a:cubicBezTo>
                <a:cubicBezTo>
                  <a:pt x="4056" y="623"/>
                  <a:pt x="4056" y="623"/>
                  <a:pt x="4056" y="623"/>
                </a:cubicBezTo>
                <a:cubicBezTo>
                  <a:pt x="4085" y="658"/>
                  <a:pt x="4085" y="658"/>
                  <a:pt x="4085" y="658"/>
                </a:cubicBezTo>
                <a:cubicBezTo>
                  <a:pt x="4168" y="676"/>
                  <a:pt x="4168" y="676"/>
                  <a:pt x="4168" y="676"/>
                </a:cubicBezTo>
                <a:cubicBezTo>
                  <a:pt x="4227" y="670"/>
                  <a:pt x="4227" y="670"/>
                  <a:pt x="4227" y="670"/>
                </a:cubicBezTo>
                <a:cubicBezTo>
                  <a:pt x="4287" y="682"/>
                  <a:pt x="4287" y="682"/>
                  <a:pt x="4287" y="682"/>
                </a:cubicBezTo>
                <a:lnTo>
                  <a:pt x="4304" y="658"/>
                </a:lnTo>
                <a:close/>
                <a:moveTo>
                  <a:pt x="4156" y="759"/>
                </a:moveTo>
                <a:lnTo>
                  <a:pt x="4156" y="759"/>
                </a:lnTo>
                <a:cubicBezTo>
                  <a:pt x="4133" y="800"/>
                  <a:pt x="4133" y="800"/>
                  <a:pt x="4133" y="800"/>
                </a:cubicBezTo>
                <a:cubicBezTo>
                  <a:pt x="4215" y="806"/>
                  <a:pt x="4215" y="806"/>
                  <a:pt x="4215" y="806"/>
                </a:cubicBezTo>
                <a:cubicBezTo>
                  <a:pt x="4263" y="789"/>
                  <a:pt x="4263" y="789"/>
                  <a:pt x="4263" y="789"/>
                </a:cubicBezTo>
                <a:cubicBezTo>
                  <a:pt x="4263" y="789"/>
                  <a:pt x="4233" y="753"/>
                  <a:pt x="4222" y="747"/>
                </a:cubicBezTo>
                <a:lnTo>
                  <a:pt x="4156" y="759"/>
                </a:lnTo>
                <a:close/>
                <a:moveTo>
                  <a:pt x="4204" y="1103"/>
                </a:moveTo>
                <a:lnTo>
                  <a:pt x="4204" y="1103"/>
                </a:lnTo>
                <a:cubicBezTo>
                  <a:pt x="4281" y="1097"/>
                  <a:pt x="4281" y="1097"/>
                  <a:pt x="4281" y="1097"/>
                </a:cubicBezTo>
                <a:cubicBezTo>
                  <a:pt x="4316" y="1073"/>
                  <a:pt x="4316" y="1073"/>
                  <a:pt x="4316" y="1073"/>
                </a:cubicBezTo>
                <a:cubicBezTo>
                  <a:pt x="4316" y="1073"/>
                  <a:pt x="4352" y="1103"/>
                  <a:pt x="4370" y="1109"/>
                </a:cubicBezTo>
                <a:cubicBezTo>
                  <a:pt x="4381" y="1121"/>
                  <a:pt x="4453" y="1115"/>
                  <a:pt x="4453" y="1115"/>
                </a:cubicBezTo>
                <a:cubicBezTo>
                  <a:pt x="4547" y="1115"/>
                  <a:pt x="4547" y="1115"/>
                  <a:pt x="4547" y="1115"/>
                </a:cubicBezTo>
                <a:cubicBezTo>
                  <a:pt x="4589" y="1103"/>
                  <a:pt x="4589" y="1103"/>
                  <a:pt x="4589" y="1103"/>
                </a:cubicBezTo>
                <a:cubicBezTo>
                  <a:pt x="4607" y="1085"/>
                  <a:pt x="4607" y="1085"/>
                  <a:pt x="4607" y="1085"/>
                </a:cubicBezTo>
                <a:cubicBezTo>
                  <a:pt x="4636" y="1109"/>
                  <a:pt x="4636" y="1109"/>
                  <a:pt x="4636" y="1109"/>
                </a:cubicBezTo>
                <a:cubicBezTo>
                  <a:pt x="4684" y="1103"/>
                  <a:pt x="4684" y="1103"/>
                  <a:pt x="4684" y="1103"/>
                </a:cubicBezTo>
                <a:cubicBezTo>
                  <a:pt x="4684" y="1103"/>
                  <a:pt x="4755" y="1097"/>
                  <a:pt x="4767" y="1097"/>
                </a:cubicBezTo>
                <a:cubicBezTo>
                  <a:pt x="4785" y="1097"/>
                  <a:pt x="4773" y="1073"/>
                  <a:pt x="4773" y="1061"/>
                </a:cubicBezTo>
                <a:cubicBezTo>
                  <a:pt x="4773" y="1050"/>
                  <a:pt x="4802" y="1044"/>
                  <a:pt x="4802" y="1044"/>
                </a:cubicBezTo>
                <a:cubicBezTo>
                  <a:pt x="4797" y="996"/>
                  <a:pt x="4797" y="996"/>
                  <a:pt x="4797" y="996"/>
                </a:cubicBezTo>
                <a:cubicBezTo>
                  <a:pt x="4725" y="978"/>
                  <a:pt x="4725" y="978"/>
                  <a:pt x="4725" y="978"/>
                </a:cubicBezTo>
                <a:cubicBezTo>
                  <a:pt x="4642" y="961"/>
                  <a:pt x="4642" y="961"/>
                  <a:pt x="4642" y="961"/>
                </a:cubicBezTo>
                <a:cubicBezTo>
                  <a:pt x="4583" y="978"/>
                  <a:pt x="4583" y="978"/>
                  <a:pt x="4583" y="978"/>
                </a:cubicBezTo>
                <a:cubicBezTo>
                  <a:pt x="4494" y="1002"/>
                  <a:pt x="4494" y="1002"/>
                  <a:pt x="4494" y="1002"/>
                </a:cubicBezTo>
                <a:cubicBezTo>
                  <a:pt x="4435" y="1008"/>
                  <a:pt x="4435" y="1008"/>
                  <a:pt x="4435" y="1008"/>
                </a:cubicBezTo>
                <a:cubicBezTo>
                  <a:pt x="4358" y="990"/>
                  <a:pt x="4358" y="990"/>
                  <a:pt x="4358" y="990"/>
                </a:cubicBezTo>
                <a:cubicBezTo>
                  <a:pt x="4293" y="996"/>
                  <a:pt x="4293" y="996"/>
                  <a:pt x="4293" y="996"/>
                </a:cubicBezTo>
                <a:cubicBezTo>
                  <a:pt x="4239" y="955"/>
                  <a:pt x="4239" y="955"/>
                  <a:pt x="4239" y="955"/>
                </a:cubicBezTo>
                <a:cubicBezTo>
                  <a:pt x="4233" y="907"/>
                  <a:pt x="4233" y="907"/>
                  <a:pt x="4233" y="907"/>
                </a:cubicBezTo>
                <a:cubicBezTo>
                  <a:pt x="4210" y="872"/>
                  <a:pt x="4210" y="872"/>
                  <a:pt x="4210" y="872"/>
                </a:cubicBezTo>
                <a:cubicBezTo>
                  <a:pt x="4138" y="872"/>
                  <a:pt x="4138" y="872"/>
                  <a:pt x="4138" y="872"/>
                </a:cubicBezTo>
                <a:cubicBezTo>
                  <a:pt x="4091" y="877"/>
                  <a:pt x="4091" y="877"/>
                  <a:pt x="4091" y="877"/>
                </a:cubicBezTo>
                <a:cubicBezTo>
                  <a:pt x="4091" y="877"/>
                  <a:pt x="4109" y="925"/>
                  <a:pt x="4109" y="937"/>
                </a:cubicBezTo>
                <a:cubicBezTo>
                  <a:pt x="4115" y="949"/>
                  <a:pt x="4144" y="990"/>
                  <a:pt x="4144" y="990"/>
                </a:cubicBezTo>
                <a:cubicBezTo>
                  <a:pt x="4115" y="1032"/>
                  <a:pt x="4115" y="1032"/>
                  <a:pt x="4115" y="1032"/>
                </a:cubicBezTo>
                <a:cubicBezTo>
                  <a:pt x="4150" y="1067"/>
                  <a:pt x="4150" y="1067"/>
                  <a:pt x="4150" y="1067"/>
                </a:cubicBezTo>
                <a:lnTo>
                  <a:pt x="4204" y="1103"/>
                </a:lnTo>
                <a:close/>
                <a:moveTo>
                  <a:pt x="3806" y="1115"/>
                </a:moveTo>
                <a:lnTo>
                  <a:pt x="3806" y="1115"/>
                </a:lnTo>
                <a:cubicBezTo>
                  <a:pt x="3848" y="1115"/>
                  <a:pt x="3848" y="1115"/>
                  <a:pt x="3848" y="1115"/>
                </a:cubicBezTo>
                <a:cubicBezTo>
                  <a:pt x="3830" y="1091"/>
                  <a:pt x="3830" y="1091"/>
                  <a:pt x="3830" y="1091"/>
                </a:cubicBezTo>
                <a:lnTo>
                  <a:pt x="3806" y="1115"/>
                </a:lnTo>
                <a:close/>
                <a:moveTo>
                  <a:pt x="3895" y="1044"/>
                </a:moveTo>
                <a:lnTo>
                  <a:pt x="3895" y="1044"/>
                </a:lnTo>
                <a:cubicBezTo>
                  <a:pt x="3937" y="1079"/>
                  <a:pt x="3937" y="1079"/>
                  <a:pt x="3937" y="1079"/>
                </a:cubicBezTo>
                <a:cubicBezTo>
                  <a:pt x="3978" y="1079"/>
                  <a:pt x="3978" y="1079"/>
                  <a:pt x="3978" y="1079"/>
                </a:cubicBezTo>
                <a:cubicBezTo>
                  <a:pt x="4020" y="1097"/>
                  <a:pt x="4020" y="1097"/>
                  <a:pt x="4020" y="1097"/>
                </a:cubicBezTo>
                <a:cubicBezTo>
                  <a:pt x="4049" y="1085"/>
                  <a:pt x="4049" y="1085"/>
                  <a:pt x="4049" y="1085"/>
                </a:cubicBezTo>
                <a:cubicBezTo>
                  <a:pt x="4061" y="1038"/>
                  <a:pt x="4061" y="1038"/>
                  <a:pt x="4061" y="1038"/>
                </a:cubicBezTo>
                <a:cubicBezTo>
                  <a:pt x="4026" y="1020"/>
                  <a:pt x="4026" y="1020"/>
                  <a:pt x="4026" y="1020"/>
                </a:cubicBezTo>
                <a:cubicBezTo>
                  <a:pt x="4002" y="984"/>
                  <a:pt x="4002" y="984"/>
                  <a:pt x="4002" y="984"/>
                </a:cubicBezTo>
                <a:cubicBezTo>
                  <a:pt x="3961" y="990"/>
                  <a:pt x="3961" y="990"/>
                  <a:pt x="3961" y="990"/>
                </a:cubicBezTo>
                <a:cubicBezTo>
                  <a:pt x="3907" y="1014"/>
                  <a:pt x="3907" y="1014"/>
                  <a:pt x="3907" y="1014"/>
                </a:cubicBezTo>
                <a:lnTo>
                  <a:pt x="3895" y="1044"/>
                </a:lnTo>
                <a:close/>
                <a:moveTo>
                  <a:pt x="4032" y="919"/>
                </a:moveTo>
                <a:lnTo>
                  <a:pt x="4032" y="919"/>
                </a:lnTo>
                <a:cubicBezTo>
                  <a:pt x="4067" y="889"/>
                  <a:pt x="4067" y="889"/>
                  <a:pt x="4067" y="889"/>
                </a:cubicBezTo>
                <a:cubicBezTo>
                  <a:pt x="4061" y="866"/>
                  <a:pt x="4061" y="866"/>
                  <a:pt x="4061" y="866"/>
                </a:cubicBezTo>
                <a:cubicBezTo>
                  <a:pt x="4026" y="830"/>
                  <a:pt x="4026" y="830"/>
                  <a:pt x="4026" y="830"/>
                </a:cubicBezTo>
                <a:cubicBezTo>
                  <a:pt x="3967" y="830"/>
                  <a:pt x="3967" y="830"/>
                  <a:pt x="3967" y="830"/>
                </a:cubicBezTo>
                <a:cubicBezTo>
                  <a:pt x="3937" y="818"/>
                  <a:pt x="3937" y="818"/>
                  <a:pt x="3937" y="818"/>
                </a:cubicBezTo>
                <a:cubicBezTo>
                  <a:pt x="3883" y="824"/>
                  <a:pt x="3883" y="824"/>
                  <a:pt x="3883" y="824"/>
                </a:cubicBezTo>
                <a:cubicBezTo>
                  <a:pt x="3878" y="866"/>
                  <a:pt x="3878" y="866"/>
                  <a:pt x="3878" y="866"/>
                </a:cubicBezTo>
                <a:cubicBezTo>
                  <a:pt x="3931" y="889"/>
                  <a:pt x="3931" y="889"/>
                  <a:pt x="3931" y="889"/>
                </a:cubicBezTo>
                <a:cubicBezTo>
                  <a:pt x="3978" y="919"/>
                  <a:pt x="3978" y="919"/>
                  <a:pt x="3978" y="919"/>
                </a:cubicBezTo>
                <a:lnTo>
                  <a:pt x="4032" y="919"/>
                </a:lnTo>
                <a:close/>
                <a:moveTo>
                  <a:pt x="3919" y="783"/>
                </a:moveTo>
                <a:lnTo>
                  <a:pt x="3919" y="783"/>
                </a:lnTo>
                <a:cubicBezTo>
                  <a:pt x="3984" y="783"/>
                  <a:pt x="3984" y="783"/>
                  <a:pt x="3984" y="783"/>
                </a:cubicBezTo>
                <a:cubicBezTo>
                  <a:pt x="4026" y="771"/>
                  <a:pt x="4026" y="771"/>
                  <a:pt x="4026" y="771"/>
                </a:cubicBezTo>
                <a:cubicBezTo>
                  <a:pt x="4067" y="765"/>
                  <a:pt x="4067" y="765"/>
                  <a:pt x="4067" y="765"/>
                </a:cubicBezTo>
                <a:cubicBezTo>
                  <a:pt x="4067" y="735"/>
                  <a:pt x="4067" y="735"/>
                  <a:pt x="4067" y="735"/>
                </a:cubicBezTo>
                <a:cubicBezTo>
                  <a:pt x="4008" y="735"/>
                  <a:pt x="4008" y="735"/>
                  <a:pt x="4008" y="735"/>
                </a:cubicBezTo>
                <a:cubicBezTo>
                  <a:pt x="3949" y="735"/>
                  <a:pt x="3949" y="735"/>
                  <a:pt x="3949" y="735"/>
                </a:cubicBezTo>
                <a:cubicBezTo>
                  <a:pt x="3919" y="759"/>
                  <a:pt x="3919" y="759"/>
                  <a:pt x="3919" y="759"/>
                </a:cubicBezTo>
                <a:lnTo>
                  <a:pt x="3919" y="783"/>
                </a:lnTo>
                <a:close/>
                <a:moveTo>
                  <a:pt x="3931" y="711"/>
                </a:moveTo>
                <a:lnTo>
                  <a:pt x="3931" y="711"/>
                </a:lnTo>
                <a:cubicBezTo>
                  <a:pt x="3972" y="706"/>
                  <a:pt x="3972" y="706"/>
                  <a:pt x="3972" y="706"/>
                </a:cubicBezTo>
                <a:cubicBezTo>
                  <a:pt x="3984" y="682"/>
                  <a:pt x="3984" y="682"/>
                  <a:pt x="3984" y="682"/>
                </a:cubicBezTo>
                <a:cubicBezTo>
                  <a:pt x="3937" y="646"/>
                  <a:pt x="3937" y="646"/>
                  <a:pt x="3937" y="646"/>
                </a:cubicBezTo>
                <a:cubicBezTo>
                  <a:pt x="3872" y="640"/>
                  <a:pt x="3872" y="640"/>
                  <a:pt x="3872" y="640"/>
                </a:cubicBezTo>
                <a:cubicBezTo>
                  <a:pt x="3812" y="605"/>
                  <a:pt x="3812" y="605"/>
                  <a:pt x="3812" y="605"/>
                </a:cubicBezTo>
                <a:cubicBezTo>
                  <a:pt x="3789" y="629"/>
                  <a:pt x="3789" y="629"/>
                  <a:pt x="3789" y="629"/>
                </a:cubicBezTo>
                <a:cubicBezTo>
                  <a:pt x="3812" y="658"/>
                  <a:pt x="3812" y="658"/>
                  <a:pt x="3812" y="658"/>
                </a:cubicBezTo>
                <a:cubicBezTo>
                  <a:pt x="3830" y="711"/>
                  <a:pt x="3830" y="711"/>
                  <a:pt x="3830" y="711"/>
                </a:cubicBezTo>
                <a:cubicBezTo>
                  <a:pt x="3878" y="718"/>
                  <a:pt x="3878" y="718"/>
                  <a:pt x="3878" y="718"/>
                </a:cubicBezTo>
                <a:lnTo>
                  <a:pt x="3931" y="711"/>
                </a:lnTo>
                <a:close/>
                <a:moveTo>
                  <a:pt x="3771" y="498"/>
                </a:moveTo>
                <a:lnTo>
                  <a:pt x="3771" y="498"/>
                </a:lnTo>
                <a:cubicBezTo>
                  <a:pt x="3753" y="457"/>
                  <a:pt x="3753" y="457"/>
                  <a:pt x="3753" y="457"/>
                </a:cubicBezTo>
                <a:cubicBezTo>
                  <a:pt x="3717" y="445"/>
                  <a:pt x="3717" y="445"/>
                  <a:pt x="3717" y="445"/>
                </a:cubicBezTo>
                <a:cubicBezTo>
                  <a:pt x="3682" y="445"/>
                  <a:pt x="3682" y="445"/>
                  <a:pt x="3682" y="445"/>
                </a:cubicBezTo>
                <a:cubicBezTo>
                  <a:pt x="3682" y="480"/>
                  <a:pt x="3682" y="480"/>
                  <a:pt x="3682" y="480"/>
                </a:cubicBezTo>
                <a:cubicBezTo>
                  <a:pt x="3723" y="480"/>
                  <a:pt x="3723" y="480"/>
                  <a:pt x="3723" y="480"/>
                </a:cubicBezTo>
                <a:cubicBezTo>
                  <a:pt x="3735" y="510"/>
                  <a:pt x="3735" y="510"/>
                  <a:pt x="3735" y="510"/>
                </a:cubicBezTo>
                <a:lnTo>
                  <a:pt x="3771" y="498"/>
                </a:lnTo>
                <a:close/>
                <a:moveTo>
                  <a:pt x="3729" y="741"/>
                </a:moveTo>
                <a:lnTo>
                  <a:pt x="3729" y="741"/>
                </a:lnTo>
                <a:cubicBezTo>
                  <a:pt x="3747" y="718"/>
                  <a:pt x="3747" y="718"/>
                  <a:pt x="3747" y="718"/>
                </a:cubicBezTo>
                <a:cubicBezTo>
                  <a:pt x="3735" y="682"/>
                  <a:pt x="3735" y="682"/>
                  <a:pt x="3735" y="682"/>
                </a:cubicBezTo>
                <a:cubicBezTo>
                  <a:pt x="3706" y="658"/>
                  <a:pt x="3706" y="658"/>
                  <a:pt x="3706" y="658"/>
                </a:cubicBezTo>
                <a:cubicBezTo>
                  <a:pt x="3694" y="629"/>
                  <a:pt x="3694" y="629"/>
                  <a:pt x="3694" y="629"/>
                </a:cubicBezTo>
                <a:cubicBezTo>
                  <a:pt x="3646" y="611"/>
                  <a:pt x="3646" y="611"/>
                  <a:pt x="3646" y="611"/>
                </a:cubicBezTo>
                <a:cubicBezTo>
                  <a:pt x="3617" y="587"/>
                  <a:pt x="3617" y="587"/>
                  <a:pt x="3617" y="587"/>
                </a:cubicBezTo>
                <a:cubicBezTo>
                  <a:pt x="3581" y="593"/>
                  <a:pt x="3581" y="593"/>
                  <a:pt x="3581" y="593"/>
                </a:cubicBezTo>
                <a:cubicBezTo>
                  <a:pt x="3551" y="569"/>
                  <a:pt x="3551" y="569"/>
                  <a:pt x="3551" y="569"/>
                </a:cubicBezTo>
                <a:cubicBezTo>
                  <a:pt x="3504" y="552"/>
                  <a:pt x="3504" y="552"/>
                  <a:pt x="3504" y="552"/>
                </a:cubicBezTo>
                <a:cubicBezTo>
                  <a:pt x="3474" y="557"/>
                  <a:pt x="3474" y="557"/>
                  <a:pt x="3474" y="557"/>
                </a:cubicBezTo>
                <a:cubicBezTo>
                  <a:pt x="3385" y="569"/>
                  <a:pt x="3385" y="569"/>
                  <a:pt x="3385" y="569"/>
                </a:cubicBezTo>
                <a:cubicBezTo>
                  <a:pt x="3409" y="599"/>
                  <a:pt x="3409" y="599"/>
                  <a:pt x="3409" y="599"/>
                </a:cubicBezTo>
                <a:cubicBezTo>
                  <a:pt x="3439" y="599"/>
                  <a:pt x="3439" y="599"/>
                  <a:pt x="3439" y="599"/>
                </a:cubicBezTo>
                <a:cubicBezTo>
                  <a:pt x="3468" y="611"/>
                  <a:pt x="3468" y="611"/>
                  <a:pt x="3468" y="611"/>
                </a:cubicBezTo>
                <a:cubicBezTo>
                  <a:pt x="3480" y="646"/>
                  <a:pt x="3480" y="646"/>
                  <a:pt x="3480" y="646"/>
                </a:cubicBezTo>
                <a:cubicBezTo>
                  <a:pt x="3427" y="646"/>
                  <a:pt x="3427" y="646"/>
                  <a:pt x="3427" y="646"/>
                </a:cubicBezTo>
                <a:cubicBezTo>
                  <a:pt x="3445" y="676"/>
                  <a:pt x="3445" y="676"/>
                  <a:pt x="3445" y="676"/>
                </a:cubicBezTo>
                <a:cubicBezTo>
                  <a:pt x="3480" y="676"/>
                  <a:pt x="3480" y="676"/>
                  <a:pt x="3480" y="676"/>
                </a:cubicBezTo>
                <a:cubicBezTo>
                  <a:pt x="3498" y="694"/>
                  <a:pt x="3498" y="694"/>
                  <a:pt x="3498" y="694"/>
                </a:cubicBezTo>
                <a:cubicBezTo>
                  <a:pt x="3534" y="682"/>
                  <a:pt x="3534" y="682"/>
                  <a:pt x="3534" y="682"/>
                </a:cubicBezTo>
                <a:cubicBezTo>
                  <a:pt x="3563" y="682"/>
                  <a:pt x="3563" y="682"/>
                  <a:pt x="3563" y="682"/>
                </a:cubicBezTo>
                <a:cubicBezTo>
                  <a:pt x="3629" y="688"/>
                  <a:pt x="3629" y="688"/>
                  <a:pt x="3629" y="688"/>
                </a:cubicBezTo>
                <a:cubicBezTo>
                  <a:pt x="3682" y="729"/>
                  <a:pt x="3682" y="729"/>
                  <a:pt x="3682" y="729"/>
                </a:cubicBezTo>
                <a:lnTo>
                  <a:pt x="3729" y="741"/>
                </a:lnTo>
                <a:close/>
                <a:moveTo>
                  <a:pt x="3623" y="747"/>
                </a:moveTo>
                <a:lnTo>
                  <a:pt x="3623" y="747"/>
                </a:lnTo>
                <a:cubicBezTo>
                  <a:pt x="3587" y="723"/>
                  <a:pt x="3587" y="723"/>
                  <a:pt x="3587" y="723"/>
                </a:cubicBezTo>
                <a:cubicBezTo>
                  <a:pt x="3534" y="723"/>
                  <a:pt x="3534" y="723"/>
                  <a:pt x="3534" y="723"/>
                </a:cubicBezTo>
                <a:cubicBezTo>
                  <a:pt x="3540" y="759"/>
                  <a:pt x="3540" y="759"/>
                  <a:pt x="3540" y="759"/>
                </a:cubicBezTo>
                <a:cubicBezTo>
                  <a:pt x="3587" y="759"/>
                  <a:pt x="3587" y="759"/>
                  <a:pt x="3587" y="759"/>
                </a:cubicBezTo>
                <a:lnTo>
                  <a:pt x="3623" y="747"/>
                </a:lnTo>
                <a:close/>
                <a:moveTo>
                  <a:pt x="3599" y="996"/>
                </a:moveTo>
                <a:lnTo>
                  <a:pt x="3599" y="996"/>
                </a:lnTo>
                <a:cubicBezTo>
                  <a:pt x="3635" y="984"/>
                  <a:pt x="3635" y="984"/>
                  <a:pt x="3635" y="984"/>
                </a:cubicBezTo>
                <a:cubicBezTo>
                  <a:pt x="3658" y="978"/>
                  <a:pt x="3658" y="978"/>
                  <a:pt x="3658" y="978"/>
                </a:cubicBezTo>
                <a:cubicBezTo>
                  <a:pt x="3682" y="1008"/>
                  <a:pt x="3682" y="1008"/>
                  <a:pt x="3682" y="1008"/>
                </a:cubicBezTo>
                <a:cubicBezTo>
                  <a:pt x="3706" y="1055"/>
                  <a:pt x="3706" y="1055"/>
                  <a:pt x="3706" y="1055"/>
                </a:cubicBezTo>
                <a:cubicBezTo>
                  <a:pt x="3729" y="1044"/>
                  <a:pt x="3729" y="1044"/>
                  <a:pt x="3729" y="1044"/>
                </a:cubicBezTo>
                <a:cubicBezTo>
                  <a:pt x="3783" y="1038"/>
                  <a:pt x="3783" y="1038"/>
                  <a:pt x="3783" y="1038"/>
                </a:cubicBezTo>
                <a:cubicBezTo>
                  <a:pt x="3812" y="1032"/>
                  <a:pt x="3812" y="1032"/>
                  <a:pt x="3812" y="1032"/>
                </a:cubicBezTo>
                <a:cubicBezTo>
                  <a:pt x="3818" y="1002"/>
                  <a:pt x="3818" y="1002"/>
                  <a:pt x="3818" y="1002"/>
                </a:cubicBezTo>
                <a:cubicBezTo>
                  <a:pt x="3818" y="955"/>
                  <a:pt x="3818" y="955"/>
                  <a:pt x="3818" y="955"/>
                </a:cubicBezTo>
                <a:cubicBezTo>
                  <a:pt x="3818" y="955"/>
                  <a:pt x="3824" y="943"/>
                  <a:pt x="3836" y="937"/>
                </a:cubicBezTo>
                <a:cubicBezTo>
                  <a:pt x="3848" y="925"/>
                  <a:pt x="3824" y="901"/>
                  <a:pt x="3824" y="901"/>
                </a:cubicBezTo>
                <a:cubicBezTo>
                  <a:pt x="3824" y="901"/>
                  <a:pt x="3795" y="877"/>
                  <a:pt x="3777" y="877"/>
                </a:cubicBezTo>
                <a:cubicBezTo>
                  <a:pt x="3765" y="877"/>
                  <a:pt x="3747" y="895"/>
                  <a:pt x="3747" y="895"/>
                </a:cubicBezTo>
                <a:cubicBezTo>
                  <a:pt x="3694" y="866"/>
                  <a:pt x="3694" y="866"/>
                  <a:pt x="3694" y="866"/>
                </a:cubicBezTo>
                <a:cubicBezTo>
                  <a:pt x="3646" y="866"/>
                  <a:pt x="3646" y="866"/>
                  <a:pt x="3646" y="866"/>
                </a:cubicBezTo>
                <a:cubicBezTo>
                  <a:pt x="3682" y="889"/>
                  <a:pt x="3682" y="889"/>
                  <a:pt x="3682" y="889"/>
                </a:cubicBezTo>
                <a:cubicBezTo>
                  <a:pt x="3682" y="889"/>
                  <a:pt x="3712" y="925"/>
                  <a:pt x="3723" y="943"/>
                </a:cubicBezTo>
                <a:cubicBezTo>
                  <a:pt x="3729" y="961"/>
                  <a:pt x="3688" y="949"/>
                  <a:pt x="3688" y="949"/>
                </a:cubicBezTo>
                <a:cubicBezTo>
                  <a:pt x="3629" y="889"/>
                  <a:pt x="3629" y="889"/>
                  <a:pt x="3629" y="889"/>
                </a:cubicBezTo>
                <a:cubicBezTo>
                  <a:pt x="3587" y="889"/>
                  <a:pt x="3587" y="889"/>
                  <a:pt x="3587" y="889"/>
                </a:cubicBezTo>
                <a:cubicBezTo>
                  <a:pt x="3587" y="925"/>
                  <a:pt x="3587" y="925"/>
                  <a:pt x="3587" y="925"/>
                </a:cubicBezTo>
                <a:cubicBezTo>
                  <a:pt x="3599" y="961"/>
                  <a:pt x="3599" y="961"/>
                  <a:pt x="3599" y="961"/>
                </a:cubicBezTo>
                <a:cubicBezTo>
                  <a:pt x="3551" y="931"/>
                  <a:pt x="3551" y="931"/>
                  <a:pt x="3551" y="931"/>
                </a:cubicBezTo>
                <a:cubicBezTo>
                  <a:pt x="3522" y="877"/>
                  <a:pt x="3522" y="877"/>
                  <a:pt x="3522" y="877"/>
                </a:cubicBezTo>
                <a:cubicBezTo>
                  <a:pt x="3451" y="848"/>
                  <a:pt x="3451" y="848"/>
                  <a:pt x="3451" y="848"/>
                </a:cubicBezTo>
                <a:cubicBezTo>
                  <a:pt x="3445" y="895"/>
                  <a:pt x="3445" y="895"/>
                  <a:pt x="3445" y="895"/>
                </a:cubicBezTo>
                <a:cubicBezTo>
                  <a:pt x="3468" y="925"/>
                  <a:pt x="3468" y="925"/>
                  <a:pt x="3468" y="925"/>
                </a:cubicBezTo>
                <a:cubicBezTo>
                  <a:pt x="3468" y="925"/>
                  <a:pt x="3528" y="966"/>
                  <a:pt x="3534" y="978"/>
                </a:cubicBezTo>
                <a:lnTo>
                  <a:pt x="3599" y="996"/>
                </a:lnTo>
                <a:close/>
                <a:moveTo>
                  <a:pt x="3433" y="1020"/>
                </a:moveTo>
                <a:lnTo>
                  <a:pt x="3433" y="1020"/>
                </a:lnTo>
                <a:cubicBezTo>
                  <a:pt x="3445" y="1050"/>
                  <a:pt x="3445" y="1050"/>
                  <a:pt x="3445" y="1050"/>
                </a:cubicBezTo>
                <a:cubicBezTo>
                  <a:pt x="3480" y="1050"/>
                  <a:pt x="3480" y="1050"/>
                  <a:pt x="3480" y="1050"/>
                </a:cubicBezTo>
                <a:cubicBezTo>
                  <a:pt x="3480" y="1050"/>
                  <a:pt x="3492" y="1032"/>
                  <a:pt x="3492" y="1026"/>
                </a:cubicBezTo>
                <a:cubicBezTo>
                  <a:pt x="3492" y="1014"/>
                  <a:pt x="3451" y="996"/>
                  <a:pt x="3451" y="1008"/>
                </a:cubicBezTo>
                <a:cubicBezTo>
                  <a:pt x="3457" y="1020"/>
                  <a:pt x="3433" y="1020"/>
                  <a:pt x="3433" y="1020"/>
                </a:cubicBezTo>
                <a:close/>
                <a:moveTo>
                  <a:pt x="3451" y="806"/>
                </a:moveTo>
                <a:lnTo>
                  <a:pt x="3451" y="806"/>
                </a:lnTo>
                <a:cubicBezTo>
                  <a:pt x="3415" y="759"/>
                  <a:pt x="3415" y="759"/>
                  <a:pt x="3415" y="759"/>
                </a:cubicBezTo>
                <a:cubicBezTo>
                  <a:pt x="3368" y="729"/>
                  <a:pt x="3368" y="729"/>
                  <a:pt x="3368" y="729"/>
                </a:cubicBezTo>
                <a:cubicBezTo>
                  <a:pt x="3368" y="729"/>
                  <a:pt x="3362" y="753"/>
                  <a:pt x="3374" y="771"/>
                </a:cubicBezTo>
                <a:cubicBezTo>
                  <a:pt x="3380" y="789"/>
                  <a:pt x="3421" y="818"/>
                  <a:pt x="3421" y="818"/>
                </a:cubicBezTo>
                <a:lnTo>
                  <a:pt x="3451" y="806"/>
                </a:lnTo>
                <a:close/>
                <a:moveTo>
                  <a:pt x="4939" y="1832"/>
                </a:moveTo>
                <a:lnTo>
                  <a:pt x="4939" y="1832"/>
                </a:lnTo>
                <a:cubicBezTo>
                  <a:pt x="4986" y="1838"/>
                  <a:pt x="4986" y="1838"/>
                  <a:pt x="4986" y="1838"/>
                </a:cubicBezTo>
                <a:cubicBezTo>
                  <a:pt x="5040" y="1826"/>
                  <a:pt x="5040" y="1826"/>
                  <a:pt x="5040" y="1826"/>
                </a:cubicBezTo>
                <a:cubicBezTo>
                  <a:pt x="5063" y="1785"/>
                  <a:pt x="5063" y="1785"/>
                  <a:pt x="5063" y="1785"/>
                </a:cubicBezTo>
                <a:cubicBezTo>
                  <a:pt x="5040" y="1743"/>
                  <a:pt x="5040" y="1743"/>
                  <a:pt x="5040" y="1743"/>
                </a:cubicBezTo>
                <a:cubicBezTo>
                  <a:pt x="5040" y="1743"/>
                  <a:pt x="4969" y="1743"/>
                  <a:pt x="4957" y="1743"/>
                </a:cubicBezTo>
                <a:cubicBezTo>
                  <a:pt x="4951" y="1743"/>
                  <a:pt x="4915" y="1797"/>
                  <a:pt x="4915" y="1797"/>
                </a:cubicBezTo>
                <a:lnTo>
                  <a:pt x="4939" y="1832"/>
                </a:lnTo>
                <a:close/>
                <a:moveTo>
                  <a:pt x="4020" y="1346"/>
                </a:moveTo>
                <a:lnTo>
                  <a:pt x="4020" y="1346"/>
                </a:lnTo>
                <a:cubicBezTo>
                  <a:pt x="4056" y="1322"/>
                  <a:pt x="4056" y="1322"/>
                  <a:pt x="4056" y="1322"/>
                </a:cubicBezTo>
                <a:cubicBezTo>
                  <a:pt x="4061" y="1281"/>
                  <a:pt x="4061" y="1281"/>
                  <a:pt x="4061" y="1281"/>
                </a:cubicBezTo>
                <a:cubicBezTo>
                  <a:pt x="4115" y="1293"/>
                  <a:pt x="4115" y="1293"/>
                  <a:pt x="4115" y="1293"/>
                </a:cubicBezTo>
                <a:cubicBezTo>
                  <a:pt x="4150" y="1269"/>
                  <a:pt x="4150" y="1269"/>
                  <a:pt x="4150" y="1269"/>
                </a:cubicBezTo>
                <a:cubicBezTo>
                  <a:pt x="4180" y="1221"/>
                  <a:pt x="4180" y="1221"/>
                  <a:pt x="4180" y="1221"/>
                </a:cubicBezTo>
                <a:cubicBezTo>
                  <a:pt x="4215" y="1186"/>
                  <a:pt x="4215" y="1186"/>
                  <a:pt x="4215" y="1186"/>
                </a:cubicBezTo>
                <a:cubicBezTo>
                  <a:pt x="4215" y="1186"/>
                  <a:pt x="4180" y="1162"/>
                  <a:pt x="4162" y="1162"/>
                </a:cubicBezTo>
                <a:cubicBezTo>
                  <a:pt x="4109" y="1162"/>
                  <a:pt x="4109" y="1162"/>
                  <a:pt x="4109" y="1162"/>
                </a:cubicBezTo>
                <a:cubicBezTo>
                  <a:pt x="4061" y="1144"/>
                  <a:pt x="4061" y="1144"/>
                  <a:pt x="4061" y="1144"/>
                </a:cubicBezTo>
                <a:cubicBezTo>
                  <a:pt x="4061" y="1144"/>
                  <a:pt x="3996" y="1144"/>
                  <a:pt x="3984" y="1144"/>
                </a:cubicBezTo>
                <a:cubicBezTo>
                  <a:pt x="3972" y="1144"/>
                  <a:pt x="3984" y="1168"/>
                  <a:pt x="3984" y="1186"/>
                </a:cubicBezTo>
                <a:cubicBezTo>
                  <a:pt x="3984" y="1198"/>
                  <a:pt x="3949" y="1210"/>
                  <a:pt x="3949" y="1210"/>
                </a:cubicBezTo>
                <a:cubicBezTo>
                  <a:pt x="3949" y="1281"/>
                  <a:pt x="3949" y="1281"/>
                  <a:pt x="3949" y="1281"/>
                </a:cubicBezTo>
                <a:cubicBezTo>
                  <a:pt x="3949" y="1281"/>
                  <a:pt x="3961" y="1346"/>
                  <a:pt x="3961" y="1358"/>
                </a:cubicBezTo>
                <a:lnTo>
                  <a:pt x="4020" y="1346"/>
                </a:lnTo>
                <a:close/>
                <a:moveTo>
                  <a:pt x="3765" y="1435"/>
                </a:moveTo>
                <a:lnTo>
                  <a:pt x="3765" y="1435"/>
                </a:lnTo>
                <a:cubicBezTo>
                  <a:pt x="3777" y="1435"/>
                  <a:pt x="3806" y="1405"/>
                  <a:pt x="3806" y="1405"/>
                </a:cubicBezTo>
                <a:cubicBezTo>
                  <a:pt x="3872" y="1399"/>
                  <a:pt x="3872" y="1399"/>
                  <a:pt x="3872" y="1399"/>
                </a:cubicBezTo>
                <a:cubicBezTo>
                  <a:pt x="3895" y="1352"/>
                  <a:pt x="3895" y="1352"/>
                  <a:pt x="3895" y="1352"/>
                </a:cubicBezTo>
                <a:cubicBezTo>
                  <a:pt x="3878" y="1316"/>
                  <a:pt x="3878" y="1316"/>
                  <a:pt x="3878" y="1316"/>
                </a:cubicBezTo>
                <a:cubicBezTo>
                  <a:pt x="3836" y="1281"/>
                  <a:pt x="3836" y="1281"/>
                  <a:pt x="3836" y="1281"/>
                </a:cubicBezTo>
                <a:cubicBezTo>
                  <a:pt x="3801" y="1263"/>
                  <a:pt x="3801" y="1263"/>
                  <a:pt x="3801" y="1263"/>
                </a:cubicBezTo>
                <a:cubicBezTo>
                  <a:pt x="3848" y="1239"/>
                  <a:pt x="3848" y="1239"/>
                  <a:pt x="3848" y="1239"/>
                </a:cubicBezTo>
                <a:cubicBezTo>
                  <a:pt x="3848" y="1239"/>
                  <a:pt x="3860" y="1227"/>
                  <a:pt x="3848" y="1210"/>
                </a:cubicBezTo>
                <a:cubicBezTo>
                  <a:pt x="3836" y="1198"/>
                  <a:pt x="3806" y="1174"/>
                  <a:pt x="3806" y="1174"/>
                </a:cubicBezTo>
                <a:cubicBezTo>
                  <a:pt x="3789" y="1150"/>
                  <a:pt x="3789" y="1150"/>
                  <a:pt x="3789" y="1150"/>
                </a:cubicBezTo>
                <a:cubicBezTo>
                  <a:pt x="3741" y="1156"/>
                  <a:pt x="3741" y="1156"/>
                  <a:pt x="3741" y="1156"/>
                </a:cubicBezTo>
                <a:cubicBezTo>
                  <a:pt x="3735" y="1186"/>
                  <a:pt x="3735" y="1186"/>
                  <a:pt x="3735" y="1186"/>
                </a:cubicBezTo>
                <a:cubicBezTo>
                  <a:pt x="3717" y="1186"/>
                  <a:pt x="3717" y="1186"/>
                  <a:pt x="3717" y="1186"/>
                </a:cubicBezTo>
                <a:cubicBezTo>
                  <a:pt x="3676" y="1174"/>
                  <a:pt x="3676" y="1174"/>
                  <a:pt x="3676" y="1174"/>
                </a:cubicBezTo>
                <a:cubicBezTo>
                  <a:pt x="3635" y="1186"/>
                  <a:pt x="3635" y="1186"/>
                  <a:pt x="3635" y="1186"/>
                </a:cubicBezTo>
                <a:cubicBezTo>
                  <a:pt x="3640" y="1215"/>
                  <a:pt x="3640" y="1215"/>
                  <a:pt x="3640" y="1215"/>
                </a:cubicBezTo>
                <a:cubicBezTo>
                  <a:pt x="3676" y="1251"/>
                  <a:pt x="3676" y="1251"/>
                  <a:pt x="3676" y="1251"/>
                </a:cubicBezTo>
                <a:cubicBezTo>
                  <a:pt x="3664" y="1287"/>
                  <a:pt x="3664" y="1287"/>
                  <a:pt x="3664" y="1287"/>
                </a:cubicBezTo>
                <a:cubicBezTo>
                  <a:pt x="3664" y="1287"/>
                  <a:pt x="3646" y="1304"/>
                  <a:pt x="3635" y="1299"/>
                </a:cubicBezTo>
                <a:cubicBezTo>
                  <a:pt x="3623" y="1293"/>
                  <a:pt x="3593" y="1269"/>
                  <a:pt x="3593" y="1269"/>
                </a:cubicBezTo>
                <a:cubicBezTo>
                  <a:pt x="3563" y="1269"/>
                  <a:pt x="3563" y="1269"/>
                  <a:pt x="3563" y="1269"/>
                </a:cubicBezTo>
                <a:cubicBezTo>
                  <a:pt x="3557" y="1304"/>
                  <a:pt x="3557" y="1304"/>
                  <a:pt x="3557" y="1304"/>
                </a:cubicBezTo>
                <a:cubicBezTo>
                  <a:pt x="3599" y="1328"/>
                  <a:pt x="3599" y="1328"/>
                  <a:pt x="3599" y="1328"/>
                </a:cubicBezTo>
                <a:cubicBezTo>
                  <a:pt x="3629" y="1346"/>
                  <a:pt x="3629" y="1346"/>
                  <a:pt x="3629" y="1346"/>
                </a:cubicBezTo>
                <a:cubicBezTo>
                  <a:pt x="3676" y="1358"/>
                  <a:pt x="3676" y="1358"/>
                  <a:pt x="3676" y="1358"/>
                </a:cubicBezTo>
                <a:cubicBezTo>
                  <a:pt x="3676" y="1358"/>
                  <a:pt x="3700" y="1393"/>
                  <a:pt x="3700" y="1405"/>
                </a:cubicBezTo>
                <a:cubicBezTo>
                  <a:pt x="3700" y="1417"/>
                  <a:pt x="3765" y="1435"/>
                  <a:pt x="3765" y="1435"/>
                </a:cubicBezTo>
                <a:close/>
                <a:moveTo>
                  <a:pt x="3445" y="1257"/>
                </a:moveTo>
                <a:lnTo>
                  <a:pt x="3445" y="1257"/>
                </a:lnTo>
                <a:cubicBezTo>
                  <a:pt x="3457" y="1215"/>
                  <a:pt x="3457" y="1215"/>
                  <a:pt x="3457" y="1215"/>
                </a:cubicBezTo>
                <a:cubicBezTo>
                  <a:pt x="3433" y="1192"/>
                  <a:pt x="3433" y="1192"/>
                  <a:pt x="3433" y="1192"/>
                </a:cubicBezTo>
                <a:cubicBezTo>
                  <a:pt x="3344" y="1180"/>
                  <a:pt x="3344" y="1180"/>
                  <a:pt x="3344" y="1180"/>
                </a:cubicBezTo>
                <a:cubicBezTo>
                  <a:pt x="3326" y="1204"/>
                  <a:pt x="3326" y="1204"/>
                  <a:pt x="3326" y="1204"/>
                </a:cubicBezTo>
                <a:cubicBezTo>
                  <a:pt x="3326" y="1204"/>
                  <a:pt x="3362" y="1233"/>
                  <a:pt x="3374" y="1239"/>
                </a:cubicBezTo>
                <a:cubicBezTo>
                  <a:pt x="3385" y="1239"/>
                  <a:pt x="3415" y="1281"/>
                  <a:pt x="3415" y="1281"/>
                </a:cubicBezTo>
                <a:lnTo>
                  <a:pt x="3445" y="1257"/>
                </a:lnTo>
                <a:close/>
                <a:moveTo>
                  <a:pt x="3261" y="1192"/>
                </a:moveTo>
                <a:lnTo>
                  <a:pt x="3261" y="1192"/>
                </a:lnTo>
                <a:cubicBezTo>
                  <a:pt x="3237" y="1210"/>
                  <a:pt x="3237" y="1210"/>
                  <a:pt x="3237" y="1210"/>
                </a:cubicBezTo>
                <a:cubicBezTo>
                  <a:pt x="3279" y="1215"/>
                  <a:pt x="3279" y="1215"/>
                  <a:pt x="3279" y="1215"/>
                </a:cubicBezTo>
                <a:cubicBezTo>
                  <a:pt x="3291" y="1186"/>
                  <a:pt x="3291" y="1186"/>
                  <a:pt x="3291" y="1186"/>
                </a:cubicBezTo>
                <a:lnTo>
                  <a:pt x="3261" y="1192"/>
                </a:lnTo>
                <a:close/>
                <a:moveTo>
                  <a:pt x="2982" y="670"/>
                </a:moveTo>
                <a:lnTo>
                  <a:pt x="2982" y="670"/>
                </a:lnTo>
                <a:cubicBezTo>
                  <a:pt x="3030" y="670"/>
                  <a:pt x="3030" y="670"/>
                  <a:pt x="3030" y="670"/>
                </a:cubicBezTo>
                <a:cubicBezTo>
                  <a:pt x="3101" y="670"/>
                  <a:pt x="3101" y="670"/>
                  <a:pt x="3101" y="670"/>
                </a:cubicBezTo>
                <a:cubicBezTo>
                  <a:pt x="3184" y="670"/>
                  <a:pt x="3184" y="670"/>
                  <a:pt x="3184" y="670"/>
                </a:cubicBezTo>
                <a:cubicBezTo>
                  <a:pt x="3184" y="670"/>
                  <a:pt x="3190" y="646"/>
                  <a:pt x="3172" y="640"/>
                </a:cubicBezTo>
                <a:cubicBezTo>
                  <a:pt x="3160" y="640"/>
                  <a:pt x="3119" y="623"/>
                  <a:pt x="3119" y="623"/>
                </a:cubicBezTo>
                <a:cubicBezTo>
                  <a:pt x="3065" y="629"/>
                  <a:pt x="3065" y="629"/>
                  <a:pt x="3065" y="629"/>
                </a:cubicBezTo>
                <a:cubicBezTo>
                  <a:pt x="3024" y="640"/>
                  <a:pt x="3024" y="640"/>
                  <a:pt x="3024" y="640"/>
                </a:cubicBezTo>
                <a:lnTo>
                  <a:pt x="2982" y="670"/>
                </a:lnTo>
                <a:close/>
                <a:moveTo>
                  <a:pt x="3036" y="800"/>
                </a:moveTo>
                <a:lnTo>
                  <a:pt x="3036" y="800"/>
                </a:lnTo>
                <a:cubicBezTo>
                  <a:pt x="3071" y="789"/>
                  <a:pt x="3071" y="789"/>
                  <a:pt x="3071" y="789"/>
                </a:cubicBezTo>
                <a:cubicBezTo>
                  <a:pt x="3131" y="783"/>
                  <a:pt x="3131" y="783"/>
                  <a:pt x="3131" y="783"/>
                </a:cubicBezTo>
                <a:cubicBezTo>
                  <a:pt x="3148" y="759"/>
                  <a:pt x="3148" y="759"/>
                  <a:pt x="3148" y="759"/>
                </a:cubicBezTo>
                <a:cubicBezTo>
                  <a:pt x="3119" y="735"/>
                  <a:pt x="3119" y="735"/>
                  <a:pt x="3119" y="735"/>
                </a:cubicBezTo>
                <a:cubicBezTo>
                  <a:pt x="3148" y="729"/>
                  <a:pt x="3148" y="729"/>
                  <a:pt x="3148" y="729"/>
                </a:cubicBezTo>
                <a:cubicBezTo>
                  <a:pt x="3166" y="706"/>
                  <a:pt x="3166" y="706"/>
                  <a:pt x="3166" y="706"/>
                </a:cubicBezTo>
                <a:cubicBezTo>
                  <a:pt x="3131" y="706"/>
                  <a:pt x="3131" y="706"/>
                  <a:pt x="3131" y="706"/>
                </a:cubicBezTo>
                <a:cubicBezTo>
                  <a:pt x="3059" y="706"/>
                  <a:pt x="3059" y="706"/>
                  <a:pt x="3059" y="706"/>
                </a:cubicBezTo>
                <a:cubicBezTo>
                  <a:pt x="3018" y="718"/>
                  <a:pt x="3018" y="718"/>
                  <a:pt x="3018" y="718"/>
                </a:cubicBezTo>
                <a:cubicBezTo>
                  <a:pt x="2976" y="741"/>
                  <a:pt x="2976" y="741"/>
                  <a:pt x="2976" y="741"/>
                </a:cubicBezTo>
                <a:cubicBezTo>
                  <a:pt x="3012" y="795"/>
                  <a:pt x="3012" y="795"/>
                  <a:pt x="3012" y="795"/>
                </a:cubicBezTo>
                <a:lnTo>
                  <a:pt x="3036" y="800"/>
                </a:lnTo>
                <a:close/>
                <a:moveTo>
                  <a:pt x="2941" y="747"/>
                </a:moveTo>
                <a:lnTo>
                  <a:pt x="2941" y="747"/>
                </a:lnTo>
                <a:cubicBezTo>
                  <a:pt x="2935" y="711"/>
                  <a:pt x="2935" y="711"/>
                  <a:pt x="2935" y="711"/>
                </a:cubicBezTo>
                <a:cubicBezTo>
                  <a:pt x="2887" y="694"/>
                  <a:pt x="2887" y="694"/>
                  <a:pt x="2887" y="694"/>
                </a:cubicBezTo>
                <a:cubicBezTo>
                  <a:pt x="2864" y="694"/>
                  <a:pt x="2864" y="694"/>
                  <a:pt x="2864" y="694"/>
                </a:cubicBezTo>
                <a:cubicBezTo>
                  <a:pt x="2876" y="723"/>
                  <a:pt x="2876" y="723"/>
                  <a:pt x="2876" y="723"/>
                </a:cubicBezTo>
                <a:cubicBezTo>
                  <a:pt x="2893" y="741"/>
                  <a:pt x="2893" y="741"/>
                  <a:pt x="2893" y="741"/>
                </a:cubicBezTo>
                <a:lnTo>
                  <a:pt x="2941" y="747"/>
                </a:lnTo>
                <a:close/>
                <a:moveTo>
                  <a:pt x="2881" y="889"/>
                </a:moveTo>
                <a:lnTo>
                  <a:pt x="2881" y="889"/>
                </a:lnTo>
                <a:cubicBezTo>
                  <a:pt x="2828" y="907"/>
                  <a:pt x="2828" y="907"/>
                  <a:pt x="2828" y="907"/>
                </a:cubicBezTo>
                <a:cubicBezTo>
                  <a:pt x="2799" y="949"/>
                  <a:pt x="2799" y="949"/>
                  <a:pt x="2799" y="949"/>
                </a:cubicBezTo>
                <a:cubicBezTo>
                  <a:pt x="2769" y="972"/>
                  <a:pt x="2769" y="972"/>
                  <a:pt x="2769" y="972"/>
                </a:cubicBezTo>
                <a:cubicBezTo>
                  <a:pt x="2739" y="1008"/>
                  <a:pt x="2739" y="1008"/>
                  <a:pt x="2739" y="1008"/>
                </a:cubicBezTo>
                <a:cubicBezTo>
                  <a:pt x="2745" y="1038"/>
                  <a:pt x="2745" y="1038"/>
                  <a:pt x="2745" y="1038"/>
                </a:cubicBezTo>
                <a:cubicBezTo>
                  <a:pt x="2804" y="1044"/>
                  <a:pt x="2804" y="1044"/>
                  <a:pt x="2804" y="1044"/>
                </a:cubicBezTo>
                <a:cubicBezTo>
                  <a:pt x="2864" y="1055"/>
                  <a:pt x="2864" y="1055"/>
                  <a:pt x="2864" y="1055"/>
                </a:cubicBezTo>
                <a:cubicBezTo>
                  <a:pt x="2911" y="1050"/>
                  <a:pt x="2911" y="1050"/>
                  <a:pt x="2911" y="1050"/>
                </a:cubicBezTo>
                <a:cubicBezTo>
                  <a:pt x="2953" y="1032"/>
                  <a:pt x="2953" y="1032"/>
                  <a:pt x="2953" y="1032"/>
                </a:cubicBezTo>
                <a:cubicBezTo>
                  <a:pt x="3030" y="1044"/>
                  <a:pt x="3030" y="1044"/>
                  <a:pt x="3030" y="1044"/>
                </a:cubicBezTo>
                <a:cubicBezTo>
                  <a:pt x="3077" y="1044"/>
                  <a:pt x="3077" y="1044"/>
                  <a:pt x="3077" y="1044"/>
                </a:cubicBezTo>
                <a:cubicBezTo>
                  <a:pt x="3059" y="1061"/>
                  <a:pt x="3018" y="1061"/>
                  <a:pt x="3018" y="1061"/>
                </a:cubicBezTo>
                <a:cubicBezTo>
                  <a:pt x="2965" y="1061"/>
                  <a:pt x="2965" y="1061"/>
                  <a:pt x="2965" y="1061"/>
                </a:cubicBezTo>
                <a:cubicBezTo>
                  <a:pt x="2929" y="1079"/>
                  <a:pt x="2929" y="1079"/>
                  <a:pt x="2929" y="1079"/>
                </a:cubicBezTo>
                <a:cubicBezTo>
                  <a:pt x="2935" y="1109"/>
                  <a:pt x="2935" y="1109"/>
                  <a:pt x="2935" y="1109"/>
                </a:cubicBezTo>
                <a:cubicBezTo>
                  <a:pt x="2965" y="1121"/>
                  <a:pt x="2965" y="1121"/>
                  <a:pt x="2965" y="1121"/>
                </a:cubicBezTo>
                <a:cubicBezTo>
                  <a:pt x="3036" y="1121"/>
                  <a:pt x="3036" y="1121"/>
                  <a:pt x="3036" y="1121"/>
                </a:cubicBezTo>
                <a:cubicBezTo>
                  <a:pt x="3107" y="1097"/>
                  <a:pt x="3107" y="1097"/>
                  <a:pt x="3107" y="1097"/>
                </a:cubicBezTo>
                <a:cubicBezTo>
                  <a:pt x="3154" y="1061"/>
                  <a:pt x="3154" y="1061"/>
                  <a:pt x="3154" y="1061"/>
                </a:cubicBezTo>
                <a:cubicBezTo>
                  <a:pt x="3208" y="1055"/>
                  <a:pt x="3208" y="1055"/>
                  <a:pt x="3208" y="1055"/>
                </a:cubicBezTo>
                <a:cubicBezTo>
                  <a:pt x="3273" y="1055"/>
                  <a:pt x="3273" y="1055"/>
                  <a:pt x="3273" y="1055"/>
                </a:cubicBezTo>
                <a:cubicBezTo>
                  <a:pt x="3344" y="1055"/>
                  <a:pt x="3344" y="1055"/>
                  <a:pt x="3344" y="1055"/>
                </a:cubicBezTo>
                <a:cubicBezTo>
                  <a:pt x="3368" y="1026"/>
                  <a:pt x="3368" y="1026"/>
                  <a:pt x="3368" y="1026"/>
                </a:cubicBezTo>
                <a:cubicBezTo>
                  <a:pt x="3385" y="961"/>
                  <a:pt x="3385" y="961"/>
                  <a:pt x="3385" y="961"/>
                </a:cubicBezTo>
                <a:cubicBezTo>
                  <a:pt x="3362" y="943"/>
                  <a:pt x="3362" y="943"/>
                  <a:pt x="3362" y="943"/>
                </a:cubicBezTo>
                <a:cubicBezTo>
                  <a:pt x="3332" y="943"/>
                  <a:pt x="3332" y="943"/>
                  <a:pt x="3332" y="943"/>
                </a:cubicBezTo>
                <a:cubicBezTo>
                  <a:pt x="3326" y="966"/>
                  <a:pt x="3326" y="966"/>
                  <a:pt x="3326" y="966"/>
                </a:cubicBezTo>
                <a:cubicBezTo>
                  <a:pt x="3285" y="955"/>
                  <a:pt x="3285" y="955"/>
                  <a:pt x="3285" y="955"/>
                </a:cubicBezTo>
                <a:cubicBezTo>
                  <a:pt x="3237" y="913"/>
                  <a:pt x="3237" y="913"/>
                  <a:pt x="3237" y="913"/>
                </a:cubicBezTo>
                <a:cubicBezTo>
                  <a:pt x="3237" y="884"/>
                  <a:pt x="3237" y="884"/>
                  <a:pt x="3237" y="884"/>
                </a:cubicBezTo>
                <a:cubicBezTo>
                  <a:pt x="3219" y="854"/>
                  <a:pt x="3219" y="854"/>
                  <a:pt x="3219" y="854"/>
                </a:cubicBezTo>
                <a:cubicBezTo>
                  <a:pt x="3178" y="854"/>
                  <a:pt x="3178" y="854"/>
                  <a:pt x="3178" y="854"/>
                </a:cubicBezTo>
                <a:cubicBezTo>
                  <a:pt x="3160" y="872"/>
                  <a:pt x="3160" y="872"/>
                  <a:pt x="3160" y="872"/>
                </a:cubicBezTo>
                <a:cubicBezTo>
                  <a:pt x="3131" y="877"/>
                  <a:pt x="3131" y="877"/>
                  <a:pt x="3131" y="877"/>
                </a:cubicBezTo>
                <a:cubicBezTo>
                  <a:pt x="3131" y="901"/>
                  <a:pt x="3131" y="901"/>
                  <a:pt x="3131" y="901"/>
                </a:cubicBezTo>
                <a:cubicBezTo>
                  <a:pt x="3166" y="925"/>
                  <a:pt x="3166" y="925"/>
                  <a:pt x="3166" y="925"/>
                </a:cubicBezTo>
                <a:cubicBezTo>
                  <a:pt x="3166" y="949"/>
                  <a:pt x="3160" y="966"/>
                  <a:pt x="3160" y="966"/>
                </a:cubicBezTo>
                <a:cubicBezTo>
                  <a:pt x="3202" y="972"/>
                  <a:pt x="3202" y="972"/>
                  <a:pt x="3202" y="972"/>
                </a:cubicBezTo>
                <a:cubicBezTo>
                  <a:pt x="3202" y="972"/>
                  <a:pt x="3213" y="996"/>
                  <a:pt x="3202" y="996"/>
                </a:cubicBezTo>
                <a:cubicBezTo>
                  <a:pt x="3190" y="1002"/>
                  <a:pt x="3166" y="1002"/>
                  <a:pt x="3166" y="1002"/>
                </a:cubicBezTo>
                <a:cubicBezTo>
                  <a:pt x="3107" y="1002"/>
                  <a:pt x="3107" y="1002"/>
                  <a:pt x="3107" y="1002"/>
                </a:cubicBezTo>
                <a:cubicBezTo>
                  <a:pt x="3071" y="978"/>
                  <a:pt x="3071" y="978"/>
                  <a:pt x="3071" y="978"/>
                </a:cubicBezTo>
                <a:cubicBezTo>
                  <a:pt x="3036" y="931"/>
                  <a:pt x="3036" y="931"/>
                  <a:pt x="3036" y="931"/>
                </a:cubicBezTo>
                <a:cubicBezTo>
                  <a:pt x="2988" y="913"/>
                  <a:pt x="2988" y="913"/>
                  <a:pt x="2988" y="913"/>
                </a:cubicBezTo>
                <a:cubicBezTo>
                  <a:pt x="2953" y="913"/>
                  <a:pt x="2953" y="913"/>
                  <a:pt x="2953" y="913"/>
                </a:cubicBezTo>
                <a:cubicBezTo>
                  <a:pt x="2911" y="895"/>
                  <a:pt x="2911" y="895"/>
                  <a:pt x="2911" y="895"/>
                </a:cubicBezTo>
                <a:lnTo>
                  <a:pt x="2881" y="889"/>
                </a:lnTo>
                <a:close/>
                <a:moveTo>
                  <a:pt x="2899" y="836"/>
                </a:moveTo>
                <a:lnTo>
                  <a:pt x="2899" y="836"/>
                </a:lnTo>
                <a:cubicBezTo>
                  <a:pt x="2905" y="860"/>
                  <a:pt x="2905" y="860"/>
                  <a:pt x="2905" y="860"/>
                </a:cubicBezTo>
                <a:cubicBezTo>
                  <a:pt x="2965" y="866"/>
                  <a:pt x="2965" y="866"/>
                  <a:pt x="2965" y="866"/>
                </a:cubicBezTo>
                <a:cubicBezTo>
                  <a:pt x="2965" y="836"/>
                  <a:pt x="2965" y="836"/>
                  <a:pt x="2965" y="836"/>
                </a:cubicBezTo>
                <a:cubicBezTo>
                  <a:pt x="2965" y="836"/>
                  <a:pt x="2899" y="848"/>
                  <a:pt x="2899" y="836"/>
                </a:cubicBezTo>
                <a:close/>
                <a:moveTo>
                  <a:pt x="2668" y="955"/>
                </a:moveTo>
                <a:lnTo>
                  <a:pt x="2668" y="955"/>
                </a:lnTo>
                <a:cubicBezTo>
                  <a:pt x="2644" y="990"/>
                  <a:pt x="2644" y="990"/>
                  <a:pt x="2644" y="990"/>
                </a:cubicBezTo>
                <a:cubicBezTo>
                  <a:pt x="2698" y="1002"/>
                  <a:pt x="2698" y="1002"/>
                  <a:pt x="2698" y="1002"/>
                </a:cubicBezTo>
                <a:cubicBezTo>
                  <a:pt x="2721" y="943"/>
                  <a:pt x="2721" y="943"/>
                  <a:pt x="2721" y="943"/>
                </a:cubicBezTo>
                <a:lnTo>
                  <a:pt x="2668" y="955"/>
                </a:lnTo>
                <a:close/>
                <a:moveTo>
                  <a:pt x="2763" y="884"/>
                </a:moveTo>
                <a:lnTo>
                  <a:pt x="2763" y="884"/>
                </a:lnTo>
                <a:cubicBezTo>
                  <a:pt x="2810" y="872"/>
                  <a:pt x="2810" y="872"/>
                  <a:pt x="2810" y="872"/>
                </a:cubicBezTo>
                <a:cubicBezTo>
                  <a:pt x="2822" y="812"/>
                  <a:pt x="2822" y="812"/>
                  <a:pt x="2822" y="812"/>
                </a:cubicBezTo>
                <a:cubicBezTo>
                  <a:pt x="2840" y="777"/>
                  <a:pt x="2840" y="777"/>
                  <a:pt x="2840" y="777"/>
                </a:cubicBezTo>
                <a:cubicBezTo>
                  <a:pt x="2781" y="765"/>
                  <a:pt x="2781" y="765"/>
                  <a:pt x="2781" y="765"/>
                </a:cubicBezTo>
                <a:cubicBezTo>
                  <a:pt x="2745" y="795"/>
                  <a:pt x="2745" y="795"/>
                  <a:pt x="2745" y="795"/>
                </a:cubicBezTo>
                <a:cubicBezTo>
                  <a:pt x="2680" y="795"/>
                  <a:pt x="2680" y="795"/>
                  <a:pt x="2680" y="795"/>
                </a:cubicBezTo>
                <a:cubicBezTo>
                  <a:pt x="2638" y="789"/>
                  <a:pt x="2638" y="789"/>
                  <a:pt x="2638" y="789"/>
                </a:cubicBezTo>
                <a:cubicBezTo>
                  <a:pt x="2638" y="789"/>
                  <a:pt x="2609" y="836"/>
                  <a:pt x="2597" y="848"/>
                </a:cubicBezTo>
                <a:cubicBezTo>
                  <a:pt x="2591" y="860"/>
                  <a:pt x="2555" y="889"/>
                  <a:pt x="2555" y="889"/>
                </a:cubicBezTo>
                <a:cubicBezTo>
                  <a:pt x="2502" y="889"/>
                  <a:pt x="2502" y="889"/>
                  <a:pt x="2502" y="889"/>
                </a:cubicBezTo>
                <a:cubicBezTo>
                  <a:pt x="2455" y="913"/>
                  <a:pt x="2455" y="913"/>
                  <a:pt x="2455" y="913"/>
                </a:cubicBezTo>
                <a:cubicBezTo>
                  <a:pt x="2478" y="949"/>
                  <a:pt x="2478" y="949"/>
                  <a:pt x="2478" y="949"/>
                </a:cubicBezTo>
                <a:cubicBezTo>
                  <a:pt x="2532" y="966"/>
                  <a:pt x="2532" y="966"/>
                  <a:pt x="2532" y="966"/>
                </a:cubicBezTo>
                <a:cubicBezTo>
                  <a:pt x="2555" y="937"/>
                  <a:pt x="2555" y="937"/>
                  <a:pt x="2555" y="937"/>
                </a:cubicBezTo>
                <a:cubicBezTo>
                  <a:pt x="2591" y="961"/>
                  <a:pt x="2591" y="961"/>
                  <a:pt x="2591" y="961"/>
                </a:cubicBezTo>
                <a:cubicBezTo>
                  <a:pt x="2621" y="943"/>
                  <a:pt x="2621" y="943"/>
                  <a:pt x="2621" y="943"/>
                </a:cubicBezTo>
                <a:cubicBezTo>
                  <a:pt x="2626" y="919"/>
                  <a:pt x="2626" y="919"/>
                  <a:pt x="2626" y="919"/>
                </a:cubicBezTo>
                <a:cubicBezTo>
                  <a:pt x="2662" y="919"/>
                  <a:pt x="2662" y="919"/>
                  <a:pt x="2662" y="919"/>
                </a:cubicBezTo>
                <a:cubicBezTo>
                  <a:pt x="2674" y="884"/>
                  <a:pt x="2674" y="884"/>
                  <a:pt x="2674" y="884"/>
                </a:cubicBezTo>
                <a:cubicBezTo>
                  <a:pt x="2710" y="860"/>
                  <a:pt x="2710" y="860"/>
                  <a:pt x="2710" y="860"/>
                </a:cubicBezTo>
                <a:cubicBezTo>
                  <a:pt x="2733" y="895"/>
                  <a:pt x="2733" y="895"/>
                  <a:pt x="2733" y="895"/>
                </a:cubicBezTo>
                <a:lnTo>
                  <a:pt x="2763" y="884"/>
                </a:lnTo>
                <a:close/>
                <a:moveTo>
                  <a:pt x="2799" y="1631"/>
                </a:moveTo>
                <a:lnTo>
                  <a:pt x="2799" y="1631"/>
                </a:lnTo>
                <a:cubicBezTo>
                  <a:pt x="2876" y="1636"/>
                  <a:pt x="2876" y="1636"/>
                  <a:pt x="2876" y="1636"/>
                </a:cubicBezTo>
                <a:cubicBezTo>
                  <a:pt x="2935" y="1636"/>
                  <a:pt x="2935" y="1636"/>
                  <a:pt x="2935" y="1636"/>
                </a:cubicBezTo>
                <a:cubicBezTo>
                  <a:pt x="2965" y="1690"/>
                  <a:pt x="2965" y="1690"/>
                  <a:pt x="2965" y="1690"/>
                </a:cubicBezTo>
                <a:cubicBezTo>
                  <a:pt x="3006" y="1714"/>
                  <a:pt x="3006" y="1714"/>
                  <a:pt x="3006" y="1714"/>
                </a:cubicBezTo>
                <a:cubicBezTo>
                  <a:pt x="3083" y="1714"/>
                  <a:pt x="3083" y="1714"/>
                  <a:pt x="3083" y="1714"/>
                </a:cubicBezTo>
                <a:cubicBezTo>
                  <a:pt x="3154" y="1708"/>
                  <a:pt x="3154" y="1708"/>
                  <a:pt x="3154" y="1708"/>
                </a:cubicBezTo>
                <a:cubicBezTo>
                  <a:pt x="3202" y="1684"/>
                  <a:pt x="3202" y="1684"/>
                  <a:pt x="3202" y="1684"/>
                </a:cubicBezTo>
                <a:cubicBezTo>
                  <a:pt x="3255" y="1666"/>
                  <a:pt x="3255" y="1666"/>
                  <a:pt x="3255" y="1666"/>
                </a:cubicBezTo>
                <a:cubicBezTo>
                  <a:pt x="3302" y="1642"/>
                  <a:pt x="3302" y="1642"/>
                  <a:pt x="3302" y="1642"/>
                </a:cubicBezTo>
                <a:cubicBezTo>
                  <a:pt x="3332" y="1625"/>
                  <a:pt x="3332" y="1625"/>
                  <a:pt x="3332" y="1625"/>
                </a:cubicBezTo>
                <a:cubicBezTo>
                  <a:pt x="3356" y="1642"/>
                  <a:pt x="3356" y="1642"/>
                  <a:pt x="3356" y="1642"/>
                </a:cubicBezTo>
                <a:cubicBezTo>
                  <a:pt x="3385" y="1636"/>
                  <a:pt x="3385" y="1636"/>
                  <a:pt x="3385" y="1636"/>
                </a:cubicBezTo>
                <a:cubicBezTo>
                  <a:pt x="3468" y="1678"/>
                  <a:pt x="3468" y="1678"/>
                  <a:pt x="3468" y="1678"/>
                </a:cubicBezTo>
                <a:cubicBezTo>
                  <a:pt x="3522" y="1678"/>
                  <a:pt x="3522" y="1678"/>
                  <a:pt x="3522" y="1678"/>
                </a:cubicBezTo>
                <a:cubicBezTo>
                  <a:pt x="3569" y="1672"/>
                  <a:pt x="3569" y="1672"/>
                  <a:pt x="3569" y="1672"/>
                </a:cubicBezTo>
                <a:cubicBezTo>
                  <a:pt x="3587" y="1636"/>
                  <a:pt x="3587" y="1636"/>
                  <a:pt x="3587" y="1636"/>
                </a:cubicBezTo>
                <a:cubicBezTo>
                  <a:pt x="3551" y="1607"/>
                  <a:pt x="3551" y="1607"/>
                  <a:pt x="3551" y="1607"/>
                </a:cubicBezTo>
                <a:cubicBezTo>
                  <a:pt x="3581" y="1601"/>
                  <a:pt x="3581" y="1601"/>
                  <a:pt x="3581" y="1601"/>
                </a:cubicBezTo>
                <a:cubicBezTo>
                  <a:pt x="3629" y="1595"/>
                  <a:pt x="3629" y="1595"/>
                  <a:pt x="3629" y="1595"/>
                </a:cubicBezTo>
                <a:cubicBezTo>
                  <a:pt x="3640" y="1571"/>
                  <a:pt x="3640" y="1571"/>
                  <a:pt x="3640" y="1571"/>
                </a:cubicBezTo>
                <a:cubicBezTo>
                  <a:pt x="3593" y="1542"/>
                  <a:pt x="3593" y="1542"/>
                  <a:pt x="3593" y="1542"/>
                </a:cubicBezTo>
                <a:cubicBezTo>
                  <a:pt x="3498" y="1506"/>
                  <a:pt x="3498" y="1506"/>
                  <a:pt x="3498" y="1506"/>
                </a:cubicBezTo>
                <a:cubicBezTo>
                  <a:pt x="3451" y="1459"/>
                  <a:pt x="3451" y="1459"/>
                  <a:pt x="3451" y="1459"/>
                </a:cubicBezTo>
                <a:cubicBezTo>
                  <a:pt x="3462" y="1411"/>
                  <a:pt x="3462" y="1411"/>
                  <a:pt x="3462" y="1411"/>
                </a:cubicBezTo>
                <a:cubicBezTo>
                  <a:pt x="3415" y="1382"/>
                  <a:pt x="3415" y="1382"/>
                  <a:pt x="3415" y="1382"/>
                </a:cubicBezTo>
                <a:cubicBezTo>
                  <a:pt x="3409" y="1316"/>
                  <a:pt x="3409" y="1316"/>
                  <a:pt x="3409" y="1316"/>
                </a:cubicBezTo>
                <a:cubicBezTo>
                  <a:pt x="3374" y="1269"/>
                  <a:pt x="3374" y="1269"/>
                  <a:pt x="3374" y="1269"/>
                </a:cubicBezTo>
                <a:cubicBezTo>
                  <a:pt x="3314" y="1245"/>
                  <a:pt x="3314" y="1245"/>
                  <a:pt x="3314" y="1245"/>
                </a:cubicBezTo>
                <a:cubicBezTo>
                  <a:pt x="3261" y="1245"/>
                  <a:pt x="3261" y="1245"/>
                  <a:pt x="3261" y="1245"/>
                </a:cubicBezTo>
                <a:cubicBezTo>
                  <a:pt x="3261" y="1293"/>
                  <a:pt x="3261" y="1293"/>
                  <a:pt x="3261" y="1293"/>
                </a:cubicBezTo>
                <a:cubicBezTo>
                  <a:pt x="3267" y="1328"/>
                  <a:pt x="3267" y="1328"/>
                  <a:pt x="3267" y="1328"/>
                </a:cubicBezTo>
                <a:cubicBezTo>
                  <a:pt x="3297" y="1376"/>
                  <a:pt x="3297" y="1376"/>
                  <a:pt x="3297" y="1376"/>
                </a:cubicBezTo>
                <a:cubicBezTo>
                  <a:pt x="3279" y="1393"/>
                  <a:pt x="3279" y="1393"/>
                  <a:pt x="3279" y="1393"/>
                </a:cubicBezTo>
                <a:cubicBezTo>
                  <a:pt x="3255" y="1393"/>
                  <a:pt x="3255" y="1393"/>
                  <a:pt x="3255" y="1393"/>
                </a:cubicBezTo>
                <a:cubicBezTo>
                  <a:pt x="3231" y="1370"/>
                  <a:pt x="3231" y="1370"/>
                  <a:pt x="3231" y="1370"/>
                </a:cubicBezTo>
                <a:cubicBezTo>
                  <a:pt x="3225" y="1340"/>
                  <a:pt x="3225" y="1340"/>
                  <a:pt x="3225" y="1340"/>
                </a:cubicBezTo>
                <a:cubicBezTo>
                  <a:pt x="3213" y="1310"/>
                  <a:pt x="3213" y="1310"/>
                  <a:pt x="3213" y="1310"/>
                </a:cubicBezTo>
                <a:cubicBezTo>
                  <a:pt x="3172" y="1263"/>
                  <a:pt x="3172" y="1263"/>
                  <a:pt x="3172" y="1263"/>
                </a:cubicBezTo>
                <a:cubicBezTo>
                  <a:pt x="3125" y="1263"/>
                  <a:pt x="3125" y="1263"/>
                  <a:pt x="3125" y="1263"/>
                </a:cubicBezTo>
                <a:cubicBezTo>
                  <a:pt x="3136" y="1293"/>
                  <a:pt x="3136" y="1293"/>
                  <a:pt x="3136" y="1293"/>
                </a:cubicBezTo>
                <a:cubicBezTo>
                  <a:pt x="3154" y="1316"/>
                  <a:pt x="3154" y="1316"/>
                  <a:pt x="3154" y="1316"/>
                </a:cubicBezTo>
                <a:cubicBezTo>
                  <a:pt x="3107" y="1316"/>
                  <a:pt x="3107" y="1316"/>
                  <a:pt x="3107" y="1316"/>
                </a:cubicBezTo>
                <a:cubicBezTo>
                  <a:pt x="3107" y="1340"/>
                  <a:pt x="3107" y="1340"/>
                  <a:pt x="3107" y="1340"/>
                </a:cubicBezTo>
                <a:cubicBezTo>
                  <a:pt x="3065" y="1346"/>
                  <a:pt x="3065" y="1346"/>
                  <a:pt x="3065" y="1346"/>
                </a:cubicBezTo>
                <a:cubicBezTo>
                  <a:pt x="3071" y="1322"/>
                  <a:pt x="3071" y="1322"/>
                  <a:pt x="3071" y="1322"/>
                </a:cubicBezTo>
                <a:cubicBezTo>
                  <a:pt x="3083" y="1287"/>
                  <a:pt x="3083" y="1287"/>
                  <a:pt x="3083" y="1287"/>
                </a:cubicBezTo>
                <a:cubicBezTo>
                  <a:pt x="3047" y="1287"/>
                  <a:pt x="3047" y="1287"/>
                  <a:pt x="3047" y="1287"/>
                </a:cubicBezTo>
                <a:cubicBezTo>
                  <a:pt x="3006" y="1269"/>
                  <a:pt x="3006" y="1269"/>
                  <a:pt x="3006" y="1269"/>
                </a:cubicBezTo>
                <a:cubicBezTo>
                  <a:pt x="2965" y="1275"/>
                  <a:pt x="2965" y="1275"/>
                  <a:pt x="2965" y="1275"/>
                </a:cubicBezTo>
                <a:cubicBezTo>
                  <a:pt x="2958" y="1304"/>
                  <a:pt x="2958" y="1304"/>
                  <a:pt x="2958" y="1304"/>
                </a:cubicBezTo>
                <a:cubicBezTo>
                  <a:pt x="2923" y="1299"/>
                  <a:pt x="2923" y="1299"/>
                  <a:pt x="2923" y="1299"/>
                </a:cubicBezTo>
                <a:cubicBezTo>
                  <a:pt x="2935" y="1281"/>
                  <a:pt x="2935" y="1281"/>
                  <a:pt x="2935" y="1281"/>
                </a:cubicBezTo>
                <a:cubicBezTo>
                  <a:pt x="2923" y="1239"/>
                  <a:pt x="2923" y="1239"/>
                  <a:pt x="2923" y="1239"/>
                </a:cubicBezTo>
                <a:cubicBezTo>
                  <a:pt x="2899" y="1233"/>
                  <a:pt x="2899" y="1233"/>
                  <a:pt x="2899" y="1233"/>
                </a:cubicBezTo>
                <a:cubicBezTo>
                  <a:pt x="2852" y="1233"/>
                  <a:pt x="2852" y="1233"/>
                  <a:pt x="2852" y="1233"/>
                </a:cubicBezTo>
                <a:cubicBezTo>
                  <a:pt x="2816" y="1263"/>
                  <a:pt x="2816" y="1263"/>
                  <a:pt x="2816" y="1263"/>
                </a:cubicBezTo>
                <a:cubicBezTo>
                  <a:pt x="2781" y="1275"/>
                  <a:pt x="2781" y="1275"/>
                  <a:pt x="2781" y="1275"/>
                </a:cubicBezTo>
                <a:cubicBezTo>
                  <a:pt x="2733" y="1287"/>
                  <a:pt x="2733" y="1287"/>
                  <a:pt x="2733" y="1287"/>
                </a:cubicBezTo>
                <a:cubicBezTo>
                  <a:pt x="2698" y="1310"/>
                  <a:pt x="2698" y="1310"/>
                  <a:pt x="2698" y="1310"/>
                </a:cubicBezTo>
                <a:cubicBezTo>
                  <a:pt x="2704" y="1352"/>
                  <a:pt x="2704" y="1352"/>
                  <a:pt x="2704" y="1352"/>
                </a:cubicBezTo>
                <a:cubicBezTo>
                  <a:pt x="2656" y="1382"/>
                  <a:pt x="2656" y="1382"/>
                  <a:pt x="2656" y="1382"/>
                </a:cubicBezTo>
                <a:cubicBezTo>
                  <a:pt x="2656" y="1405"/>
                  <a:pt x="2656" y="1405"/>
                  <a:pt x="2656" y="1405"/>
                </a:cubicBezTo>
                <a:cubicBezTo>
                  <a:pt x="2692" y="1405"/>
                  <a:pt x="2692" y="1405"/>
                  <a:pt x="2692" y="1405"/>
                </a:cubicBezTo>
                <a:cubicBezTo>
                  <a:pt x="2715" y="1423"/>
                  <a:pt x="2715" y="1423"/>
                  <a:pt x="2715" y="1423"/>
                </a:cubicBezTo>
                <a:cubicBezTo>
                  <a:pt x="2757" y="1411"/>
                  <a:pt x="2757" y="1411"/>
                  <a:pt x="2757" y="1411"/>
                </a:cubicBezTo>
                <a:cubicBezTo>
                  <a:pt x="2810" y="1405"/>
                  <a:pt x="2810" y="1405"/>
                  <a:pt x="2810" y="1405"/>
                </a:cubicBezTo>
                <a:cubicBezTo>
                  <a:pt x="2846" y="1429"/>
                  <a:pt x="2846" y="1429"/>
                  <a:pt x="2846" y="1429"/>
                </a:cubicBezTo>
                <a:cubicBezTo>
                  <a:pt x="2792" y="1447"/>
                  <a:pt x="2792" y="1447"/>
                  <a:pt x="2792" y="1447"/>
                </a:cubicBezTo>
                <a:cubicBezTo>
                  <a:pt x="2745" y="1459"/>
                  <a:pt x="2745" y="1459"/>
                  <a:pt x="2745" y="1459"/>
                </a:cubicBezTo>
                <a:cubicBezTo>
                  <a:pt x="2721" y="1482"/>
                  <a:pt x="2721" y="1482"/>
                  <a:pt x="2721" y="1482"/>
                </a:cubicBezTo>
                <a:cubicBezTo>
                  <a:pt x="2787" y="1506"/>
                  <a:pt x="2787" y="1506"/>
                  <a:pt x="2787" y="1506"/>
                </a:cubicBezTo>
                <a:cubicBezTo>
                  <a:pt x="2846" y="1506"/>
                  <a:pt x="2846" y="1506"/>
                  <a:pt x="2846" y="1506"/>
                </a:cubicBezTo>
                <a:cubicBezTo>
                  <a:pt x="2917" y="1500"/>
                  <a:pt x="2917" y="1500"/>
                  <a:pt x="2917" y="1500"/>
                </a:cubicBezTo>
                <a:cubicBezTo>
                  <a:pt x="2976" y="1500"/>
                  <a:pt x="2976" y="1500"/>
                  <a:pt x="2976" y="1500"/>
                </a:cubicBezTo>
                <a:cubicBezTo>
                  <a:pt x="2976" y="1500"/>
                  <a:pt x="3012" y="1518"/>
                  <a:pt x="3024" y="1518"/>
                </a:cubicBezTo>
                <a:cubicBezTo>
                  <a:pt x="3036" y="1524"/>
                  <a:pt x="3018" y="1548"/>
                  <a:pt x="3018" y="1548"/>
                </a:cubicBezTo>
                <a:cubicBezTo>
                  <a:pt x="2917" y="1548"/>
                  <a:pt x="2917" y="1548"/>
                  <a:pt x="2917" y="1548"/>
                </a:cubicBezTo>
                <a:cubicBezTo>
                  <a:pt x="2828" y="1548"/>
                  <a:pt x="2828" y="1548"/>
                  <a:pt x="2828" y="1548"/>
                </a:cubicBezTo>
                <a:cubicBezTo>
                  <a:pt x="2763" y="1571"/>
                  <a:pt x="2763" y="1571"/>
                  <a:pt x="2763" y="1571"/>
                </a:cubicBezTo>
                <a:lnTo>
                  <a:pt x="2799" y="1631"/>
                </a:lnTo>
                <a:close/>
                <a:moveTo>
                  <a:pt x="3279" y="1743"/>
                </a:moveTo>
                <a:lnTo>
                  <a:pt x="3279" y="1743"/>
                </a:lnTo>
                <a:cubicBezTo>
                  <a:pt x="3326" y="1720"/>
                  <a:pt x="3326" y="1720"/>
                  <a:pt x="3326" y="1720"/>
                </a:cubicBezTo>
                <a:cubicBezTo>
                  <a:pt x="3368" y="1714"/>
                  <a:pt x="3368" y="1714"/>
                  <a:pt x="3368" y="1714"/>
                </a:cubicBezTo>
                <a:cubicBezTo>
                  <a:pt x="3374" y="1672"/>
                  <a:pt x="3374" y="1672"/>
                  <a:pt x="3374" y="1672"/>
                </a:cubicBezTo>
                <a:cubicBezTo>
                  <a:pt x="3297" y="1696"/>
                  <a:pt x="3297" y="1696"/>
                  <a:pt x="3297" y="1696"/>
                </a:cubicBezTo>
                <a:cubicBezTo>
                  <a:pt x="3219" y="1731"/>
                  <a:pt x="3219" y="1731"/>
                  <a:pt x="3219" y="1731"/>
                </a:cubicBezTo>
                <a:lnTo>
                  <a:pt x="3279" y="1743"/>
                </a:lnTo>
                <a:close/>
                <a:moveTo>
                  <a:pt x="2484" y="1435"/>
                </a:moveTo>
                <a:lnTo>
                  <a:pt x="2484" y="1435"/>
                </a:lnTo>
                <a:cubicBezTo>
                  <a:pt x="2544" y="1435"/>
                  <a:pt x="2544" y="1435"/>
                  <a:pt x="2544" y="1435"/>
                </a:cubicBezTo>
                <a:cubicBezTo>
                  <a:pt x="2579" y="1405"/>
                  <a:pt x="2579" y="1405"/>
                  <a:pt x="2579" y="1405"/>
                </a:cubicBezTo>
                <a:cubicBezTo>
                  <a:pt x="2591" y="1352"/>
                  <a:pt x="2591" y="1352"/>
                  <a:pt x="2591" y="1352"/>
                </a:cubicBezTo>
                <a:cubicBezTo>
                  <a:pt x="2591" y="1352"/>
                  <a:pt x="2644" y="1328"/>
                  <a:pt x="2644" y="1316"/>
                </a:cubicBezTo>
                <a:cubicBezTo>
                  <a:pt x="2650" y="1304"/>
                  <a:pt x="2686" y="1281"/>
                  <a:pt x="2686" y="1281"/>
                </a:cubicBezTo>
                <a:cubicBezTo>
                  <a:pt x="2787" y="1239"/>
                  <a:pt x="2787" y="1239"/>
                  <a:pt x="2787" y="1239"/>
                </a:cubicBezTo>
                <a:cubicBezTo>
                  <a:pt x="2852" y="1221"/>
                  <a:pt x="2852" y="1221"/>
                  <a:pt x="2852" y="1221"/>
                </a:cubicBezTo>
                <a:cubicBezTo>
                  <a:pt x="2846" y="1186"/>
                  <a:pt x="2846" y="1186"/>
                  <a:pt x="2846" y="1186"/>
                </a:cubicBezTo>
                <a:cubicBezTo>
                  <a:pt x="2763" y="1138"/>
                  <a:pt x="2763" y="1138"/>
                  <a:pt x="2763" y="1138"/>
                </a:cubicBezTo>
                <a:cubicBezTo>
                  <a:pt x="2721" y="1132"/>
                  <a:pt x="2721" y="1132"/>
                  <a:pt x="2721" y="1132"/>
                </a:cubicBezTo>
                <a:cubicBezTo>
                  <a:pt x="2662" y="1156"/>
                  <a:pt x="2662" y="1156"/>
                  <a:pt x="2662" y="1156"/>
                </a:cubicBezTo>
                <a:cubicBezTo>
                  <a:pt x="2603" y="1132"/>
                  <a:pt x="2603" y="1132"/>
                  <a:pt x="2603" y="1132"/>
                </a:cubicBezTo>
                <a:cubicBezTo>
                  <a:pt x="2538" y="1109"/>
                  <a:pt x="2538" y="1109"/>
                  <a:pt x="2538" y="1109"/>
                </a:cubicBezTo>
                <a:cubicBezTo>
                  <a:pt x="2460" y="1109"/>
                  <a:pt x="2460" y="1109"/>
                  <a:pt x="2460" y="1109"/>
                </a:cubicBezTo>
                <a:cubicBezTo>
                  <a:pt x="2360" y="1115"/>
                  <a:pt x="2360" y="1115"/>
                  <a:pt x="2360" y="1115"/>
                </a:cubicBezTo>
                <a:cubicBezTo>
                  <a:pt x="2360" y="1144"/>
                  <a:pt x="2360" y="1144"/>
                  <a:pt x="2360" y="1144"/>
                </a:cubicBezTo>
                <a:cubicBezTo>
                  <a:pt x="2378" y="1192"/>
                  <a:pt x="2378" y="1192"/>
                  <a:pt x="2378" y="1192"/>
                </a:cubicBezTo>
                <a:cubicBezTo>
                  <a:pt x="2360" y="1269"/>
                  <a:pt x="2360" y="1269"/>
                  <a:pt x="2360" y="1269"/>
                </a:cubicBezTo>
                <a:cubicBezTo>
                  <a:pt x="2277" y="1370"/>
                  <a:pt x="2277" y="1370"/>
                  <a:pt x="2277" y="1370"/>
                </a:cubicBezTo>
                <a:cubicBezTo>
                  <a:pt x="2378" y="1399"/>
                  <a:pt x="2378" y="1399"/>
                  <a:pt x="2378" y="1399"/>
                </a:cubicBezTo>
                <a:cubicBezTo>
                  <a:pt x="2431" y="1476"/>
                  <a:pt x="2431" y="1476"/>
                  <a:pt x="2431" y="1476"/>
                </a:cubicBezTo>
                <a:lnTo>
                  <a:pt x="2484" y="1435"/>
                </a:lnTo>
                <a:close/>
                <a:moveTo>
                  <a:pt x="107" y="2466"/>
                </a:moveTo>
                <a:lnTo>
                  <a:pt x="107" y="2466"/>
                </a:lnTo>
                <a:cubicBezTo>
                  <a:pt x="89" y="2425"/>
                  <a:pt x="89" y="2425"/>
                  <a:pt x="89" y="2425"/>
                </a:cubicBezTo>
                <a:cubicBezTo>
                  <a:pt x="41" y="2425"/>
                  <a:pt x="41" y="2425"/>
                  <a:pt x="41" y="2425"/>
                </a:cubicBezTo>
                <a:cubicBezTo>
                  <a:pt x="24" y="2443"/>
                  <a:pt x="24" y="2443"/>
                  <a:pt x="24" y="2443"/>
                </a:cubicBezTo>
                <a:cubicBezTo>
                  <a:pt x="30" y="2478"/>
                  <a:pt x="30" y="2478"/>
                  <a:pt x="30" y="2478"/>
                </a:cubicBezTo>
                <a:cubicBezTo>
                  <a:pt x="83" y="2478"/>
                  <a:pt x="83" y="2478"/>
                  <a:pt x="83" y="2478"/>
                </a:cubicBezTo>
                <a:lnTo>
                  <a:pt x="107" y="2466"/>
                </a:lnTo>
                <a:close/>
                <a:moveTo>
                  <a:pt x="1061" y="2407"/>
                </a:moveTo>
                <a:lnTo>
                  <a:pt x="1061" y="2407"/>
                </a:lnTo>
                <a:cubicBezTo>
                  <a:pt x="1061" y="2407"/>
                  <a:pt x="1049" y="2395"/>
                  <a:pt x="1049" y="2384"/>
                </a:cubicBezTo>
                <a:cubicBezTo>
                  <a:pt x="1049" y="2372"/>
                  <a:pt x="1079" y="2372"/>
                  <a:pt x="1079" y="2372"/>
                </a:cubicBezTo>
                <a:cubicBezTo>
                  <a:pt x="1150" y="2378"/>
                  <a:pt x="1150" y="2378"/>
                  <a:pt x="1150" y="2378"/>
                </a:cubicBezTo>
                <a:cubicBezTo>
                  <a:pt x="1210" y="2419"/>
                  <a:pt x="1210" y="2419"/>
                  <a:pt x="1210" y="2419"/>
                </a:cubicBezTo>
                <a:cubicBezTo>
                  <a:pt x="1275" y="2455"/>
                  <a:pt x="1275" y="2455"/>
                  <a:pt x="1275" y="2455"/>
                </a:cubicBezTo>
                <a:cubicBezTo>
                  <a:pt x="1346" y="2473"/>
                  <a:pt x="1346" y="2473"/>
                  <a:pt x="1346" y="2473"/>
                </a:cubicBezTo>
                <a:cubicBezTo>
                  <a:pt x="1405" y="2455"/>
                  <a:pt x="1405" y="2455"/>
                  <a:pt x="1405" y="2455"/>
                </a:cubicBezTo>
                <a:cubicBezTo>
                  <a:pt x="1453" y="2478"/>
                  <a:pt x="1453" y="2478"/>
                  <a:pt x="1453" y="2478"/>
                </a:cubicBezTo>
                <a:cubicBezTo>
                  <a:pt x="1494" y="2478"/>
                  <a:pt x="1494" y="2478"/>
                  <a:pt x="1494" y="2478"/>
                </a:cubicBezTo>
                <a:cubicBezTo>
                  <a:pt x="1542" y="2514"/>
                  <a:pt x="1542" y="2514"/>
                  <a:pt x="1542" y="2514"/>
                </a:cubicBezTo>
                <a:cubicBezTo>
                  <a:pt x="1613" y="2550"/>
                  <a:pt x="1613" y="2550"/>
                  <a:pt x="1613" y="2550"/>
                </a:cubicBezTo>
                <a:cubicBezTo>
                  <a:pt x="1648" y="2585"/>
                  <a:pt x="1648" y="2585"/>
                  <a:pt x="1648" y="2585"/>
                </a:cubicBezTo>
                <a:cubicBezTo>
                  <a:pt x="1648" y="2585"/>
                  <a:pt x="1696" y="2603"/>
                  <a:pt x="1708" y="2603"/>
                </a:cubicBezTo>
                <a:cubicBezTo>
                  <a:pt x="1719" y="2603"/>
                  <a:pt x="1731" y="2591"/>
                  <a:pt x="1731" y="2591"/>
                </a:cubicBezTo>
                <a:cubicBezTo>
                  <a:pt x="1779" y="2615"/>
                  <a:pt x="1779" y="2615"/>
                  <a:pt x="1779" y="2615"/>
                </a:cubicBezTo>
                <a:cubicBezTo>
                  <a:pt x="1802" y="2656"/>
                  <a:pt x="1802" y="2656"/>
                  <a:pt x="1802" y="2656"/>
                </a:cubicBezTo>
                <a:cubicBezTo>
                  <a:pt x="1874" y="2674"/>
                  <a:pt x="1874" y="2674"/>
                  <a:pt x="1874" y="2674"/>
                </a:cubicBezTo>
                <a:cubicBezTo>
                  <a:pt x="1862" y="2710"/>
                  <a:pt x="1862" y="2710"/>
                  <a:pt x="1862" y="2710"/>
                </a:cubicBezTo>
                <a:cubicBezTo>
                  <a:pt x="1921" y="2733"/>
                  <a:pt x="1921" y="2733"/>
                  <a:pt x="1921" y="2733"/>
                </a:cubicBezTo>
                <a:cubicBezTo>
                  <a:pt x="1909" y="2769"/>
                  <a:pt x="1909" y="2769"/>
                  <a:pt x="1909" y="2769"/>
                </a:cubicBezTo>
                <a:cubicBezTo>
                  <a:pt x="1951" y="2787"/>
                  <a:pt x="1951" y="2787"/>
                  <a:pt x="1951" y="2787"/>
                </a:cubicBezTo>
                <a:cubicBezTo>
                  <a:pt x="1992" y="2793"/>
                  <a:pt x="1992" y="2793"/>
                  <a:pt x="1992" y="2793"/>
                </a:cubicBezTo>
                <a:cubicBezTo>
                  <a:pt x="1992" y="2828"/>
                  <a:pt x="1992" y="2828"/>
                  <a:pt x="1992" y="2828"/>
                </a:cubicBezTo>
                <a:cubicBezTo>
                  <a:pt x="2028" y="2876"/>
                  <a:pt x="2028" y="2876"/>
                  <a:pt x="2028" y="2876"/>
                </a:cubicBezTo>
                <a:cubicBezTo>
                  <a:pt x="2034" y="2923"/>
                  <a:pt x="2034" y="2923"/>
                  <a:pt x="2034" y="2923"/>
                </a:cubicBezTo>
                <a:cubicBezTo>
                  <a:pt x="2051" y="2965"/>
                  <a:pt x="2051" y="2965"/>
                  <a:pt x="2051" y="2965"/>
                </a:cubicBezTo>
                <a:cubicBezTo>
                  <a:pt x="2105" y="2971"/>
                  <a:pt x="2105" y="2971"/>
                  <a:pt x="2105" y="2971"/>
                </a:cubicBezTo>
                <a:cubicBezTo>
                  <a:pt x="2117" y="3030"/>
                  <a:pt x="2117" y="3030"/>
                  <a:pt x="2117" y="3030"/>
                </a:cubicBezTo>
                <a:cubicBezTo>
                  <a:pt x="2170" y="3077"/>
                  <a:pt x="2170" y="3077"/>
                  <a:pt x="2170" y="3077"/>
                </a:cubicBezTo>
                <a:cubicBezTo>
                  <a:pt x="2182" y="3113"/>
                  <a:pt x="2182" y="3113"/>
                  <a:pt x="2182" y="3113"/>
                </a:cubicBezTo>
                <a:cubicBezTo>
                  <a:pt x="2241" y="3142"/>
                  <a:pt x="2241" y="3142"/>
                  <a:pt x="2241" y="3142"/>
                </a:cubicBezTo>
                <a:cubicBezTo>
                  <a:pt x="2294" y="3166"/>
                  <a:pt x="2294" y="3166"/>
                  <a:pt x="2294" y="3166"/>
                </a:cubicBezTo>
                <a:cubicBezTo>
                  <a:pt x="2336" y="3178"/>
                  <a:pt x="2336" y="3178"/>
                  <a:pt x="2336" y="3178"/>
                </a:cubicBezTo>
                <a:cubicBezTo>
                  <a:pt x="2348" y="3208"/>
                  <a:pt x="2348" y="3208"/>
                  <a:pt x="2348" y="3208"/>
                </a:cubicBezTo>
                <a:cubicBezTo>
                  <a:pt x="2407" y="3243"/>
                  <a:pt x="2407" y="3243"/>
                  <a:pt x="2407" y="3243"/>
                </a:cubicBezTo>
                <a:cubicBezTo>
                  <a:pt x="2449" y="3273"/>
                  <a:pt x="2449" y="3273"/>
                  <a:pt x="2449" y="3273"/>
                </a:cubicBezTo>
                <a:cubicBezTo>
                  <a:pt x="2472" y="3344"/>
                  <a:pt x="2472" y="3344"/>
                  <a:pt x="2472" y="3344"/>
                </a:cubicBezTo>
                <a:cubicBezTo>
                  <a:pt x="2472" y="3397"/>
                  <a:pt x="2472" y="3397"/>
                  <a:pt x="2472" y="3397"/>
                </a:cubicBezTo>
                <a:cubicBezTo>
                  <a:pt x="2437" y="3362"/>
                  <a:pt x="2437" y="3362"/>
                  <a:pt x="2437" y="3362"/>
                </a:cubicBezTo>
                <a:cubicBezTo>
                  <a:pt x="2401" y="3320"/>
                  <a:pt x="2401" y="3320"/>
                  <a:pt x="2401" y="3320"/>
                </a:cubicBezTo>
                <a:cubicBezTo>
                  <a:pt x="2395" y="3291"/>
                  <a:pt x="2395" y="3291"/>
                  <a:pt x="2395" y="3291"/>
                </a:cubicBezTo>
                <a:cubicBezTo>
                  <a:pt x="2348" y="3261"/>
                  <a:pt x="2348" y="3261"/>
                  <a:pt x="2348" y="3261"/>
                </a:cubicBezTo>
                <a:cubicBezTo>
                  <a:pt x="2318" y="3249"/>
                  <a:pt x="2318" y="3249"/>
                  <a:pt x="2318" y="3249"/>
                </a:cubicBezTo>
                <a:cubicBezTo>
                  <a:pt x="2312" y="3202"/>
                  <a:pt x="2312" y="3202"/>
                  <a:pt x="2312" y="3202"/>
                </a:cubicBezTo>
                <a:cubicBezTo>
                  <a:pt x="2271" y="3202"/>
                  <a:pt x="2271" y="3202"/>
                  <a:pt x="2271" y="3202"/>
                </a:cubicBezTo>
                <a:cubicBezTo>
                  <a:pt x="2241" y="3184"/>
                  <a:pt x="2241" y="3184"/>
                  <a:pt x="2241" y="3184"/>
                </a:cubicBezTo>
                <a:cubicBezTo>
                  <a:pt x="2212" y="3172"/>
                  <a:pt x="2212" y="3172"/>
                  <a:pt x="2212" y="3172"/>
                </a:cubicBezTo>
                <a:cubicBezTo>
                  <a:pt x="2182" y="3160"/>
                  <a:pt x="2182" y="3160"/>
                  <a:pt x="2182" y="3160"/>
                </a:cubicBezTo>
                <a:cubicBezTo>
                  <a:pt x="2152" y="3166"/>
                  <a:pt x="2152" y="3166"/>
                  <a:pt x="2152" y="3166"/>
                </a:cubicBezTo>
                <a:cubicBezTo>
                  <a:pt x="2182" y="3202"/>
                  <a:pt x="2182" y="3202"/>
                  <a:pt x="2182" y="3202"/>
                </a:cubicBezTo>
                <a:cubicBezTo>
                  <a:pt x="2217" y="3225"/>
                  <a:pt x="2217" y="3225"/>
                  <a:pt x="2217" y="3225"/>
                </a:cubicBezTo>
                <a:cubicBezTo>
                  <a:pt x="2253" y="3261"/>
                  <a:pt x="2253" y="3261"/>
                  <a:pt x="2253" y="3261"/>
                </a:cubicBezTo>
                <a:cubicBezTo>
                  <a:pt x="2330" y="3309"/>
                  <a:pt x="2330" y="3309"/>
                  <a:pt x="2330" y="3309"/>
                </a:cubicBezTo>
                <a:cubicBezTo>
                  <a:pt x="2354" y="3362"/>
                  <a:pt x="2354" y="3362"/>
                  <a:pt x="2354" y="3362"/>
                </a:cubicBezTo>
                <a:cubicBezTo>
                  <a:pt x="2383" y="3433"/>
                  <a:pt x="2383" y="3433"/>
                  <a:pt x="2383" y="3433"/>
                </a:cubicBezTo>
                <a:cubicBezTo>
                  <a:pt x="2383" y="3486"/>
                  <a:pt x="2383" y="3486"/>
                  <a:pt x="2383" y="3486"/>
                </a:cubicBezTo>
                <a:cubicBezTo>
                  <a:pt x="2378" y="3563"/>
                  <a:pt x="2378" y="3563"/>
                  <a:pt x="2378" y="3563"/>
                </a:cubicBezTo>
                <a:cubicBezTo>
                  <a:pt x="2378" y="3646"/>
                  <a:pt x="2378" y="3646"/>
                  <a:pt x="2378" y="3646"/>
                </a:cubicBezTo>
                <a:cubicBezTo>
                  <a:pt x="2348" y="3664"/>
                  <a:pt x="2348" y="3664"/>
                  <a:pt x="2348" y="3664"/>
                </a:cubicBezTo>
                <a:cubicBezTo>
                  <a:pt x="2348" y="3718"/>
                  <a:pt x="2348" y="3718"/>
                  <a:pt x="2348" y="3718"/>
                </a:cubicBezTo>
                <a:cubicBezTo>
                  <a:pt x="2383" y="3777"/>
                  <a:pt x="2383" y="3777"/>
                  <a:pt x="2383" y="3777"/>
                </a:cubicBezTo>
                <a:cubicBezTo>
                  <a:pt x="2372" y="3830"/>
                  <a:pt x="2372" y="3830"/>
                  <a:pt x="2372" y="3830"/>
                </a:cubicBezTo>
                <a:cubicBezTo>
                  <a:pt x="2378" y="3872"/>
                  <a:pt x="2378" y="3872"/>
                  <a:pt x="2378" y="3872"/>
                </a:cubicBezTo>
                <a:cubicBezTo>
                  <a:pt x="2401" y="3907"/>
                  <a:pt x="2401" y="3907"/>
                  <a:pt x="2401" y="3907"/>
                </a:cubicBezTo>
                <a:cubicBezTo>
                  <a:pt x="2401" y="3961"/>
                  <a:pt x="2401" y="3961"/>
                  <a:pt x="2401" y="3961"/>
                </a:cubicBezTo>
                <a:cubicBezTo>
                  <a:pt x="2431" y="4008"/>
                  <a:pt x="2431" y="4008"/>
                  <a:pt x="2431" y="4008"/>
                </a:cubicBezTo>
                <a:cubicBezTo>
                  <a:pt x="2472" y="4044"/>
                  <a:pt x="2472" y="4044"/>
                  <a:pt x="2472" y="4044"/>
                </a:cubicBezTo>
                <a:cubicBezTo>
                  <a:pt x="2496" y="4121"/>
                  <a:pt x="2496" y="4121"/>
                  <a:pt x="2496" y="4121"/>
                </a:cubicBezTo>
                <a:cubicBezTo>
                  <a:pt x="2538" y="4156"/>
                  <a:pt x="2538" y="4156"/>
                  <a:pt x="2538" y="4156"/>
                </a:cubicBezTo>
                <a:cubicBezTo>
                  <a:pt x="2544" y="4192"/>
                  <a:pt x="2544" y="4192"/>
                  <a:pt x="2544" y="4192"/>
                </a:cubicBezTo>
                <a:cubicBezTo>
                  <a:pt x="2579" y="4239"/>
                  <a:pt x="2579" y="4239"/>
                  <a:pt x="2579" y="4239"/>
                </a:cubicBezTo>
                <a:cubicBezTo>
                  <a:pt x="2633" y="4239"/>
                  <a:pt x="2633" y="4239"/>
                  <a:pt x="2633" y="4239"/>
                </a:cubicBezTo>
                <a:cubicBezTo>
                  <a:pt x="2668" y="4269"/>
                  <a:pt x="2668" y="4269"/>
                  <a:pt x="2668" y="4269"/>
                </a:cubicBezTo>
                <a:cubicBezTo>
                  <a:pt x="2721" y="4299"/>
                  <a:pt x="2721" y="4299"/>
                  <a:pt x="2721" y="4299"/>
                </a:cubicBezTo>
                <a:cubicBezTo>
                  <a:pt x="2763" y="4340"/>
                  <a:pt x="2763" y="4340"/>
                  <a:pt x="2763" y="4340"/>
                </a:cubicBezTo>
                <a:cubicBezTo>
                  <a:pt x="2775" y="4387"/>
                  <a:pt x="2775" y="4387"/>
                  <a:pt x="2775" y="4387"/>
                </a:cubicBezTo>
                <a:cubicBezTo>
                  <a:pt x="2799" y="4435"/>
                  <a:pt x="2799" y="4435"/>
                  <a:pt x="2799" y="4435"/>
                </a:cubicBezTo>
                <a:cubicBezTo>
                  <a:pt x="2822" y="4512"/>
                  <a:pt x="2822" y="4512"/>
                  <a:pt x="2822" y="4512"/>
                </a:cubicBezTo>
                <a:cubicBezTo>
                  <a:pt x="2858" y="4548"/>
                  <a:pt x="2858" y="4548"/>
                  <a:pt x="2858" y="4548"/>
                </a:cubicBezTo>
                <a:cubicBezTo>
                  <a:pt x="2899" y="4589"/>
                  <a:pt x="2899" y="4589"/>
                  <a:pt x="2899" y="4589"/>
                </a:cubicBezTo>
                <a:cubicBezTo>
                  <a:pt x="2911" y="4619"/>
                  <a:pt x="2911" y="4619"/>
                  <a:pt x="2911" y="4619"/>
                </a:cubicBezTo>
                <a:cubicBezTo>
                  <a:pt x="2876" y="4642"/>
                  <a:pt x="2876" y="4642"/>
                  <a:pt x="2876" y="4642"/>
                </a:cubicBezTo>
                <a:cubicBezTo>
                  <a:pt x="2899" y="4672"/>
                  <a:pt x="2899" y="4672"/>
                  <a:pt x="2899" y="4672"/>
                </a:cubicBezTo>
                <a:cubicBezTo>
                  <a:pt x="2941" y="4708"/>
                  <a:pt x="2941" y="4708"/>
                  <a:pt x="2941" y="4708"/>
                </a:cubicBezTo>
                <a:cubicBezTo>
                  <a:pt x="2994" y="4737"/>
                  <a:pt x="2994" y="4737"/>
                  <a:pt x="2994" y="4737"/>
                </a:cubicBezTo>
                <a:cubicBezTo>
                  <a:pt x="3030" y="4779"/>
                  <a:pt x="3030" y="4779"/>
                  <a:pt x="3030" y="4779"/>
                </a:cubicBezTo>
                <a:cubicBezTo>
                  <a:pt x="3024" y="4809"/>
                  <a:pt x="3024" y="4809"/>
                  <a:pt x="3024" y="4809"/>
                </a:cubicBezTo>
                <a:cubicBezTo>
                  <a:pt x="3030" y="4832"/>
                  <a:pt x="3030" y="4832"/>
                  <a:pt x="3030" y="4832"/>
                </a:cubicBezTo>
                <a:cubicBezTo>
                  <a:pt x="3077" y="4850"/>
                  <a:pt x="3077" y="4850"/>
                  <a:pt x="3077" y="4850"/>
                </a:cubicBezTo>
                <a:cubicBezTo>
                  <a:pt x="3113" y="4886"/>
                  <a:pt x="3113" y="4886"/>
                  <a:pt x="3113" y="4886"/>
                </a:cubicBezTo>
                <a:cubicBezTo>
                  <a:pt x="3142" y="4915"/>
                  <a:pt x="3142" y="4915"/>
                  <a:pt x="3142" y="4915"/>
                </a:cubicBezTo>
                <a:cubicBezTo>
                  <a:pt x="3148" y="4951"/>
                  <a:pt x="3148" y="4951"/>
                  <a:pt x="3148" y="4951"/>
                </a:cubicBezTo>
                <a:cubicBezTo>
                  <a:pt x="3172" y="4939"/>
                  <a:pt x="3172" y="4939"/>
                  <a:pt x="3172" y="4939"/>
                </a:cubicBezTo>
                <a:cubicBezTo>
                  <a:pt x="3178" y="4897"/>
                  <a:pt x="3178" y="4897"/>
                  <a:pt x="3178" y="4897"/>
                </a:cubicBezTo>
                <a:cubicBezTo>
                  <a:pt x="3160" y="4856"/>
                  <a:pt x="3160" y="4856"/>
                  <a:pt x="3160" y="4856"/>
                </a:cubicBezTo>
                <a:cubicBezTo>
                  <a:pt x="3119" y="4838"/>
                  <a:pt x="3119" y="4838"/>
                  <a:pt x="3119" y="4838"/>
                </a:cubicBezTo>
                <a:cubicBezTo>
                  <a:pt x="3113" y="4803"/>
                  <a:pt x="3113" y="4803"/>
                  <a:pt x="3113" y="4803"/>
                </a:cubicBezTo>
                <a:cubicBezTo>
                  <a:pt x="3071" y="4773"/>
                  <a:pt x="3071" y="4773"/>
                  <a:pt x="3071" y="4773"/>
                </a:cubicBezTo>
                <a:cubicBezTo>
                  <a:pt x="3053" y="4726"/>
                  <a:pt x="3053" y="4726"/>
                  <a:pt x="3053" y="4726"/>
                </a:cubicBezTo>
                <a:cubicBezTo>
                  <a:pt x="3036" y="4678"/>
                  <a:pt x="3036" y="4678"/>
                  <a:pt x="3036" y="4678"/>
                </a:cubicBezTo>
                <a:cubicBezTo>
                  <a:pt x="3000" y="4642"/>
                  <a:pt x="3000" y="4642"/>
                  <a:pt x="3000" y="4642"/>
                </a:cubicBezTo>
                <a:cubicBezTo>
                  <a:pt x="2988" y="4595"/>
                  <a:pt x="2988" y="4595"/>
                  <a:pt x="2988" y="4595"/>
                </a:cubicBezTo>
                <a:cubicBezTo>
                  <a:pt x="2953" y="4583"/>
                  <a:pt x="2953" y="4583"/>
                  <a:pt x="2953" y="4583"/>
                </a:cubicBezTo>
                <a:cubicBezTo>
                  <a:pt x="2929" y="4524"/>
                  <a:pt x="2929" y="4524"/>
                  <a:pt x="2929" y="4524"/>
                </a:cubicBezTo>
                <a:cubicBezTo>
                  <a:pt x="2887" y="4476"/>
                  <a:pt x="2887" y="4476"/>
                  <a:pt x="2887" y="4476"/>
                </a:cubicBezTo>
                <a:cubicBezTo>
                  <a:pt x="2881" y="4417"/>
                  <a:pt x="2881" y="4417"/>
                  <a:pt x="2881" y="4417"/>
                </a:cubicBezTo>
                <a:cubicBezTo>
                  <a:pt x="2917" y="4411"/>
                  <a:pt x="2917" y="4411"/>
                  <a:pt x="2917" y="4411"/>
                </a:cubicBezTo>
                <a:cubicBezTo>
                  <a:pt x="2965" y="4429"/>
                  <a:pt x="2965" y="4429"/>
                  <a:pt x="2965" y="4429"/>
                </a:cubicBezTo>
                <a:cubicBezTo>
                  <a:pt x="2994" y="4465"/>
                  <a:pt x="2994" y="4465"/>
                  <a:pt x="2994" y="4465"/>
                </a:cubicBezTo>
                <a:cubicBezTo>
                  <a:pt x="2994" y="4518"/>
                  <a:pt x="2994" y="4518"/>
                  <a:pt x="2994" y="4518"/>
                </a:cubicBezTo>
                <a:cubicBezTo>
                  <a:pt x="3047" y="4589"/>
                  <a:pt x="3047" y="4589"/>
                  <a:pt x="3047" y="4589"/>
                </a:cubicBezTo>
                <a:cubicBezTo>
                  <a:pt x="3101" y="4648"/>
                  <a:pt x="3101" y="4648"/>
                  <a:pt x="3101" y="4648"/>
                </a:cubicBezTo>
                <a:cubicBezTo>
                  <a:pt x="3148" y="4690"/>
                  <a:pt x="3148" y="4690"/>
                  <a:pt x="3148" y="4690"/>
                </a:cubicBezTo>
                <a:cubicBezTo>
                  <a:pt x="3184" y="4731"/>
                  <a:pt x="3184" y="4731"/>
                  <a:pt x="3184" y="4731"/>
                </a:cubicBezTo>
                <a:cubicBezTo>
                  <a:pt x="3190" y="4773"/>
                  <a:pt x="3190" y="4773"/>
                  <a:pt x="3190" y="4773"/>
                </a:cubicBezTo>
                <a:cubicBezTo>
                  <a:pt x="3243" y="4803"/>
                  <a:pt x="3243" y="4803"/>
                  <a:pt x="3243" y="4803"/>
                </a:cubicBezTo>
                <a:cubicBezTo>
                  <a:pt x="3279" y="4844"/>
                  <a:pt x="3279" y="4844"/>
                  <a:pt x="3279" y="4844"/>
                </a:cubicBezTo>
                <a:cubicBezTo>
                  <a:pt x="3308" y="4892"/>
                  <a:pt x="3308" y="4892"/>
                  <a:pt x="3308" y="4892"/>
                </a:cubicBezTo>
                <a:cubicBezTo>
                  <a:pt x="3368" y="4957"/>
                  <a:pt x="3368" y="4957"/>
                  <a:pt x="3368" y="4957"/>
                </a:cubicBezTo>
                <a:cubicBezTo>
                  <a:pt x="3391" y="5010"/>
                  <a:pt x="3391" y="5010"/>
                  <a:pt x="3391" y="5010"/>
                </a:cubicBezTo>
                <a:cubicBezTo>
                  <a:pt x="3421" y="5034"/>
                  <a:pt x="3421" y="5034"/>
                  <a:pt x="3421" y="5034"/>
                </a:cubicBezTo>
                <a:cubicBezTo>
                  <a:pt x="3391" y="5052"/>
                  <a:pt x="3391" y="5052"/>
                  <a:pt x="3391" y="5052"/>
                </a:cubicBezTo>
                <a:cubicBezTo>
                  <a:pt x="3385" y="5087"/>
                  <a:pt x="3385" y="5087"/>
                  <a:pt x="3385" y="5087"/>
                </a:cubicBezTo>
                <a:cubicBezTo>
                  <a:pt x="3451" y="5141"/>
                  <a:pt x="3451" y="5141"/>
                  <a:pt x="3451" y="5141"/>
                </a:cubicBezTo>
                <a:cubicBezTo>
                  <a:pt x="3504" y="5182"/>
                  <a:pt x="3504" y="5182"/>
                  <a:pt x="3504" y="5182"/>
                </a:cubicBezTo>
                <a:cubicBezTo>
                  <a:pt x="3569" y="5200"/>
                  <a:pt x="3569" y="5200"/>
                  <a:pt x="3569" y="5200"/>
                </a:cubicBezTo>
                <a:cubicBezTo>
                  <a:pt x="3640" y="5241"/>
                  <a:pt x="3640" y="5241"/>
                  <a:pt x="3640" y="5241"/>
                </a:cubicBezTo>
                <a:cubicBezTo>
                  <a:pt x="3717" y="5277"/>
                  <a:pt x="3717" y="5277"/>
                  <a:pt x="3717" y="5277"/>
                </a:cubicBezTo>
                <a:cubicBezTo>
                  <a:pt x="3806" y="5318"/>
                  <a:pt x="3806" y="5318"/>
                  <a:pt x="3806" y="5318"/>
                </a:cubicBezTo>
                <a:cubicBezTo>
                  <a:pt x="3878" y="5342"/>
                  <a:pt x="3878" y="5342"/>
                  <a:pt x="3878" y="5342"/>
                </a:cubicBezTo>
                <a:cubicBezTo>
                  <a:pt x="3925" y="5336"/>
                  <a:pt x="3925" y="5336"/>
                  <a:pt x="3925" y="5336"/>
                </a:cubicBezTo>
                <a:cubicBezTo>
                  <a:pt x="3937" y="5312"/>
                  <a:pt x="3937" y="5312"/>
                  <a:pt x="3937" y="5312"/>
                </a:cubicBezTo>
                <a:cubicBezTo>
                  <a:pt x="3990" y="5307"/>
                  <a:pt x="3990" y="5307"/>
                  <a:pt x="3990" y="5307"/>
                </a:cubicBezTo>
                <a:cubicBezTo>
                  <a:pt x="4044" y="5336"/>
                  <a:pt x="4044" y="5336"/>
                  <a:pt x="4044" y="5336"/>
                </a:cubicBezTo>
                <a:cubicBezTo>
                  <a:pt x="4109" y="5384"/>
                  <a:pt x="4109" y="5384"/>
                  <a:pt x="4109" y="5384"/>
                </a:cubicBezTo>
                <a:cubicBezTo>
                  <a:pt x="4144" y="5425"/>
                  <a:pt x="4144" y="5425"/>
                  <a:pt x="4144" y="5425"/>
                </a:cubicBezTo>
                <a:cubicBezTo>
                  <a:pt x="4192" y="5425"/>
                  <a:pt x="4192" y="5425"/>
                  <a:pt x="4192" y="5425"/>
                </a:cubicBezTo>
                <a:cubicBezTo>
                  <a:pt x="4215" y="5425"/>
                  <a:pt x="4215" y="5425"/>
                  <a:pt x="4215" y="5425"/>
                </a:cubicBezTo>
                <a:cubicBezTo>
                  <a:pt x="4245" y="5437"/>
                  <a:pt x="4245" y="5437"/>
                  <a:pt x="4245" y="5437"/>
                </a:cubicBezTo>
                <a:cubicBezTo>
                  <a:pt x="4275" y="5478"/>
                  <a:pt x="4275" y="5478"/>
                  <a:pt x="4275" y="5478"/>
                </a:cubicBezTo>
                <a:cubicBezTo>
                  <a:pt x="4340" y="5496"/>
                  <a:pt x="4340" y="5496"/>
                  <a:pt x="4340" y="5496"/>
                </a:cubicBezTo>
                <a:cubicBezTo>
                  <a:pt x="4340" y="5473"/>
                  <a:pt x="4340" y="5473"/>
                  <a:pt x="4340" y="5473"/>
                </a:cubicBezTo>
                <a:cubicBezTo>
                  <a:pt x="4376" y="5490"/>
                  <a:pt x="4376" y="5490"/>
                  <a:pt x="4376" y="5490"/>
                </a:cubicBezTo>
                <a:cubicBezTo>
                  <a:pt x="4411" y="5538"/>
                  <a:pt x="4411" y="5538"/>
                  <a:pt x="4411" y="5538"/>
                </a:cubicBezTo>
                <a:cubicBezTo>
                  <a:pt x="4411" y="5538"/>
                  <a:pt x="4459" y="5591"/>
                  <a:pt x="4470" y="5603"/>
                </a:cubicBezTo>
                <a:cubicBezTo>
                  <a:pt x="4482" y="5609"/>
                  <a:pt x="4465" y="5651"/>
                  <a:pt x="4465" y="5651"/>
                </a:cubicBezTo>
                <a:cubicBezTo>
                  <a:pt x="4488" y="5674"/>
                  <a:pt x="4488" y="5674"/>
                  <a:pt x="4488" y="5674"/>
                </a:cubicBezTo>
                <a:cubicBezTo>
                  <a:pt x="4512" y="5662"/>
                  <a:pt x="4512" y="5662"/>
                  <a:pt x="4512" y="5662"/>
                </a:cubicBezTo>
                <a:cubicBezTo>
                  <a:pt x="4547" y="5680"/>
                  <a:pt x="4547" y="5680"/>
                  <a:pt x="4547" y="5680"/>
                </a:cubicBezTo>
                <a:cubicBezTo>
                  <a:pt x="4595" y="5728"/>
                  <a:pt x="4595" y="5728"/>
                  <a:pt x="4595" y="5728"/>
                </a:cubicBezTo>
                <a:cubicBezTo>
                  <a:pt x="4595" y="5728"/>
                  <a:pt x="4631" y="5757"/>
                  <a:pt x="4648" y="5739"/>
                </a:cubicBezTo>
                <a:cubicBezTo>
                  <a:pt x="4731" y="5787"/>
                  <a:pt x="4731" y="5787"/>
                  <a:pt x="4731" y="5787"/>
                </a:cubicBezTo>
                <a:cubicBezTo>
                  <a:pt x="4779" y="5805"/>
                  <a:pt x="4779" y="5805"/>
                  <a:pt x="4779" y="5805"/>
                </a:cubicBezTo>
                <a:cubicBezTo>
                  <a:pt x="4773" y="5757"/>
                  <a:pt x="4773" y="5757"/>
                  <a:pt x="4773" y="5757"/>
                </a:cubicBezTo>
                <a:cubicBezTo>
                  <a:pt x="4797" y="5728"/>
                  <a:pt x="4797" y="5728"/>
                  <a:pt x="4797" y="5728"/>
                </a:cubicBezTo>
                <a:cubicBezTo>
                  <a:pt x="4880" y="5733"/>
                  <a:pt x="4880" y="5733"/>
                  <a:pt x="4880" y="5733"/>
                </a:cubicBezTo>
                <a:cubicBezTo>
                  <a:pt x="4886" y="5763"/>
                  <a:pt x="4886" y="5763"/>
                  <a:pt x="4886" y="5763"/>
                </a:cubicBezTo>
                <a:cubicBezTo>
                  <a:pt x="4909" y="5763"/>
                  <a:pt x="4909" y="5763"/>
                  <a:pt x="4909" y="5763"/>
                </a:cubicBezTo>
                <a:cubicBezTo>
                  <a:pt x="4927" y="5728"/>
                  <a:pt x="4927" y="5728"/>
                  <a:pt x="4927" y="5728"/>
                </a:cubicBezTo>
                <a:cubicBezTo>
                  <a:pt x="4897" y="5692"/>
                  <a:pt x="4897" y="5692"/>
                  <a:pt x="4897" y="5692"/>
                </a:cubicBezTo>
                <a:cubicBezTo>
                  <a:pt x="4814" y="5692"/>
                  <a:pt x="4814" y="5692"/>
                  <a:pt x="4814" y="5692"/>
                </a:cubicBezTo>
                <a:cubicBezTo>
                  <a:pt x="4761" y="5686"/>
                  <a:pt x="4761" y="5686"/>
                  <a:pt x="4761" y="5686"/>
                </a:cubicBezTo>
                <a:cubicBezTo>
                  <a:pt x="4678" y="5680"/>
                  <a:pt x="4678" y="5680"/>
                  <a:pt x="4678" y="5680"/>
                </a:cubicBezTo>
                <a:cubicBezTo>
                  <a:pt x="4642" y="5656"/>
                  <a:pt x="4642" y="5656"/>
                  <a:pt x="4642" y="5656"/>
                </a:cubicBezTo>
                <a:cubicBezTo>
                  <a:pt x="4589" y="5603"/>
                  <a:pt x="4589" y="5603"/>
                  <a:pt x="4589" y="5603"/>
                </a:cubicBezTo>
                <a:cubicBezTo>
                  <a:pt x="4595" y="5562"/>
                  <a:pt x="4595" y="5562"/>
                  <a:pt x="4595" y="5562"/>
                </a:cubicBezTo>
                <a:cubicBezTo>
                  <a:pt x="4595" y="5502"/>
                  <a:pt x="4595" y="5502"/>
                  <a:pt x="4595" y="5502"/>
                </a:cubicBezTo>
                <a:cubicBezTo>
                  <a:pt x="4613" y="5431"/>
                  <a:pt x="4613" y="5431"/>
                  <a:pt x="4613" y="5431"/>
                </a:cubicBezTo>
                <a:cubicBezTo>
                  <a:pt x="4613" y="5384"/>
                  <a:pt x="4613" y="5384"/>
                  <a:pt x="4613" y="5384"/>
                </a:cubicBezTo>
                <a:cubicBezTo>
                  <a:pt x="4583" y="5342"/>
                  <a:pt x="4583" y="5342"/>
                  <a:pt x="4583" y="5342"/>
                </a:cubicBezTo>
                <a:cubicBezTo>
                  <a:pt x="4536" y="5318"/>
                  <a:pt x="4536" y="5318"/>
                  <a:pt x="4536" y="5318"/>
                </a:cubicBezTo>
                <a:cubicBezTo>
                  <a:pt x="4459" y="5324"/>
                  <a:pt x="4459" y="5324"/>
                  <a:pt x="4459" y="5324"/>
                </a:cubicBezTo>
                <a:cubicBezTo>
                  <a:pt x="4405" y="5312"/>
                  <a:pt x="4405" y="5312"/>
                  <a:pt x="4405" y="5312"/>
                </a:cubicBezTo>
                <a:cubicBezTo>
                  <a:pt x="4340" y="5336"/>
                  <a:pt x="4340" y="5336"/>
                  <a:pt x="4340" y="5336"/>
                </a:cubicBezTo>
                <a:cubicBezTo>
                  <a:pt x="4304" y="5312"/>
                  <a:pt x="4304" y="5312"/>
                  <a:pt x="4304" y="5312"/>
                </a:cubicBezTo>
                <a:cubicBezTo>
                  <a:pt x="4340" y="5283"/>
                  <a:pt x="4340" y="5283"/>
                  <a:pt x="4340" y="5283"/>
                </a:cubicBezTo>
                <a:cubicBezTo>
                  <a:pt x="4340" y="5230"/>
                  <a:pt x="4340" y="5230"/>
                  <a:pt x="4340" y="5230"/>
                </a:cubicBezTo>
                <a:cubicBezTo>
                  <a:pt x="4352" y="5200"/>
                  <a:pt x="4352" y="5200"/>
                  <a:pt x="4352" y="5200"/>
                </a:cubicBezTo>
                <a:cubicBezTo>
                  <a:pt x="4376" y="5146"/>
                  <a:pt x="4376" y="5146"/>
                  <a:pt x="4376" y="5146"/>
                </a:cubicBezTo>
                <a:cubicBezTo>
                  <a:pt x="4376" y="5093"/>
                  <a:pt x="4376" y="5093"/>
                  <a:pt x="4376" y="5093"/>
                </a:cubicBezTo>
                <a:cubicBezTo>
                  <a:pt x="4411" y="5069"/>
                  <a:pt x="4411" y="5069"/>
                  <a:pt x="4411" y="5069"/>
                </a:cubicBezTo>
                <a:cubicBezTo>
                  <a:pt x="4417" y="5028"/>
                  <a:pt x="4417" y="5028"/>
                  <a:pt x="4417" y="5028"/>
                </a:cubicBezTo>
                <a:cubicBezTo>
                  <a:pt x="4388" y="5010"/>
                  <a:pt x="4388" y="5010"/>
                  <a:pt x="4388" y="5010"/>
                </a:cubicBezTo>
                <a:cubicBezTo>
                  <a:pt x="4304" y="5016"/>
                  <a:pt x="4304" y="5016"/>
                  <a:pt x="4304" y="5016"/>
                </a:cubicBezTo>
                <a:cubicBezTo>
                  <a:pt x="4251" y="5022"/>
                  <a:pt x="4251" y="5022"/>
                  <a:pt x="4251" y="5022"/>
                </a:cubicBezTo>
                <a:cubicBezTo>
                  <a:pt x="4227" y="5063"/>
                  <a:pt x="4227" y="5063"/>
                  <a:pt x="4227" y="5063"/>
                </a:cubicBezTo>
                <a:cubicBezTo>
                  <a:pt x="4204" y="5123"/>
                  <a:pt x="4204" y="5123"/>
                  <a:pt x="4204" y="5123"/>
                </a:cubicBezTo>
                <a:cubicBezTo>
                  <a:pt x="4180" y="5176"/>
                  <a:pt x="4180" y="5176"/>
                  <a:pt x="4180" y="5176"/>
                </a:cubicBezTo>
                <a:cubicBezTo>
                  <a:pt x="4133" y="5182"/>
                  <a:pt x="4133" y="5182"/>
                  <a:pt x="4133" y="5182"/>
                </a:cubicBezTo>
                <a:cubicBezTo>
                  <a:pt x="4067" y="5200"/>
                  <a:pt x="4067" y="5200"/>
                  <a:pt x="4067" y="5200"/>
                </a:cubicBezTo>
                <a:cubicBezTo>
                  <a:pt x="3996" y="5206"/>
                  <a:pt x="3996" y="5206"/>
                  <a:pt x="3996" y="5206"/>
                </a:cubicBezTo>
                <a:cubicBezTo>
                  <a:pt x="3967" y="5170"/>
                  <a:pt x="3967" y="5170"/>
                  <a:pt x="3967" y="5170"/>
                </a:cubicBezTo>
                <a:cubicBezTo>
                  <a:pt x="3907" y="5141"/>
                  <a:pt x="3907" y="5141"/>
                  <a:pt x="3907" y="5141"/>
                </a:cubicBezTo>
                <a:cubicBezTo>
                  <a:pt x="3890" y="5093"/>
                  <a:pt x="3890" y="5093"/>
                  <a:pt x="3890" y="5093"/>
                </a:cubicBezTo>
                <a:cubicBezTo>
                  <a:pt x="3848" y="5034"/>
                  <a:pt x="3848" y="5034"/>
                  <a:pt x="3848" y="5034"/>
                </a:cubicBezTo>
                <a:cubicBezTo>
                  <a:pt x="3824" y="4933"/>
                  <a:pt x="3824" y="4933"/>
                  <a:pt x="3824" y="4933"/>
                </a:cubicBezTo>
                <a:cubicBezTo>
                  <a:pt x="3818" y="4856"/>
                  <a:pt x="3818" y="4856"/>
                  <a:pt x="3818" y="4856"/>
                </a:cubicBezTo>
                <a:cubicBezTo>
                  <a:pt x="3848" y="4803"/>
                  <a:pt x="3848" y="4803"/>
                  <a:pt x="3848" y="4803"/>
                </a:cubicBezTo>
                <a:cubicBezTo>
                  <a:pt x="3860" y="4731"/>
                  <a:pt x="3860" y="4731"/>
                  <a:pt x="3860" y="4731"/>
                </a:cubicBezTo>
                <a:cubicBezTo>
                  <a:pt x="3830" y="4666"/>
                  <a:pt x="3830" y="4666"/>
                  <a:pt x="3830" y="4666"/>
                </a:cubicBezTo>
                <a:cubicBezTo>
                  <a:pt x="3883" y="4601"/>
                  <a:pt x="3883" y="4601"/>
                  <a:pt x="3883" y="4601"/>
                </a:cubicBezTo>
                <a:cubicBezTo>
                  <a:pt x="3925" y="4595"/>
                  <a:pt x="3925" y="4595"/>
                  <a:pt x="3925" y="4595"/>
                </a:cubicBezTo>
                <a:cubicBezTo>
                  <a:pt x="3967" y="4565"/>
                  <a:pt x="3967" y="4565"/>
                  <a:pt x="3967" y="4565"/>
                </a:cubicBezTo>
                <a:cubicBezTo>
                  <a:pt x="4014" y="4524"/>
                  <a:pt x="4014" y="4524"/>
                  <a:pt x="4014" y="4524"/>
                </a:cubicBezTo>
                <a:cubicBezTo>
                  <a:pt x="4073" y="4530"/>
                  <a:pt x="4073" y="4530"/>
                  <a:pt x="4073" y="4530"/>
                </a:cubicBezTo>
                <a:cubicBezTo>
                  <a:pt x="4115" y="4548"/>
                  <a:pt x="4115" y="4548"/>
                  <a:pt x="4115" y="4548"/>
                </a:cubicBezTo>
                <a:cubicBezTo>
                  <a:pt x="4150" y="4530"/>
                  <a:pt x="4150" y="4530"/>
                  <a:pt x="4150" y="4530"/>
                </a:cubicBezTo>
                <a:cubicBezTo>
                  <a:pt x="4180" y="4571"/>
                  <a:pt x="4180" y="4571"/>
                  <a:pt x="4180" y="4571"/>
                </a:cubicBezTo>
                <a:cubicBezTo>
                  <a:pt x="4227" y="4571"/>
                  <a:pt x="4227" y="4571"/>
                  <a:pt x="4227" y="4571"/>
                </a:cubicBezTo>
                <a:cubicBezTo>
                  <a:pt x="4269" y="4565"/>
                  <a:pt x="4269" y="4565"/>
                  <a:pt x="4269" y="4565"/>
                </a:cubicBezTo>
                <a:cubicBezTo>
                  <a:pt x="4263" y="4536"/>
                  <a:pt x="4263" y="4536"/>
                  <a:pt x="4263" y="4536"/>
                </a:cubicBezTo>
                <a:cubicBezTo>
                  <a:pt x="4275" y="4494"/>
                  <a:pt x="4275" y="4494"/>
                  <a:pt x="4275" y="4494"/>
                </a:cubicBezTo>
                <a:cubicBezTo>
                  <a:pt x="4340" y="4488"/>
                  <a:pt x="4340" y="4488"/>
                  <a:pt x="4340" y="4488"/>
                </a:cubicBezTo>
                <a:cubicBezTo>
                  <a:pt x="4381" y="4482"/>
                  <a:pt x="4381" y="4482"/>
                  <a:pt x="4381" y="4482"/>
                </a:cubicBezTo>
                <a:cubicBezTo>
                  <a:pt x="4459" y="4494"/>
                  <a:pt x="4459" y="4494"/>
                  <a:pt x="4459" y="4494"/>
                </a:cubicBezTo>
                <a:cubicBezTo>
                  <a:pt x="4494" y="4530"/>
                  <a:pt x="4494" y="4530"/>
                  <a:pt x="4494" y="4530"/>
                </a:cubicBezTo>
                <a:cubicBezTo>
                  <a:pt x="4518" y="4530"/>
                  <a:pt x="4518" y="4530"/>
                  <a:pt x="4518" y="4530"/>
                </a:cubicBezTo>
                <a:cubicBezTo>
                  <a:pt x="4536" y="4506"/>
                  <a:pt x="4536" y="4506"/>
                  <a:pt x="4536" y="4506"/>
                </a:cubicBezTo>
                <a:cubicBezTo>
                  <a:pt x="4559" y="4500"/>
                  <a:pt x="4559" y="4500"/>
                  <a:pt x="4559" y="4500"/>
                </a:cubicBezTo>
                <a:cubicBezTo>
                  <a:pt x="4595" y="4536"/>
                  <a:pt x="4595" y="4536"/>
                  <a:pt x="4595" y="4536"/>
                </a:cubicBezTo>
                <a:cubicBezTo>
                  <a:pt x="4631" y="4577"/>
                  <a:pt x="4631" y="4577"/>
                  <a:pt x="4631" y="4577"/>
                </a:cubicBezTo>
                <a:cubicBezTo>
                  <a:pt x="4631" y="4631"/>
                  <a:pt x="4631" y="4631"/>
                  <a:pt x="4631" y="4631"/>
                </a:cubicBezTo>
                <a:cubicBezTo>
                  <a:pt x="4648" y="4654"/>
                  <a:pt x="4648" y="4654"/>
                  <a:pt x="4648" y="4654"/>
                </a:cubicBezTo>
                <a:cubicBezTo>
                  <a:pt x="4654" y="4690"/>
                  <a:pt x="4654" y="4690"/>
                  <a:pt x="4654" y="4690"/>
                </a:cubicBezTo>
                <a:cubicBezTo>
                  <a:pt x="4684" y="4714"/>
                  <a:pt x="4684" y="4714"/>
                  <a:pt x="4684" y="4714"/>
                </a:cubicBezTo>
                <a:cubicBezTo>
                  <a:pt x="4696" y="4743"/>
                  <a:pt x="4696" y="4743"/>
                  <a:pt x="4696" y="4743"/>
                </a:cubicBezTo>
                <a:cubicBezTo>
                  <a:pt x="4725" y="4761"/>
                  <a:pt x="4725" y="4761"/>
                  <a:pt x="4725" y="4761"/>
                </a:cubicBezTo>
                <a:cubicBezTo>
                  <a:pt x="4731" y="4803"/>
                  <a:pt x="4731" y="4803"/>
                  <a:pt x="4731" y="4803"/>
                </a:cubicBezTo>
                <a:cubicBezTo>
                  <a:pt x="4761" y="4809"/>
                  <a:pt x="4761" y="4809"/>
                  <a:pt x="4761" y="4809"/>
                </a:cubicBezTo>
                <a:cubicBezTo>
                  <a:pt x="4779" y="4785"/>
                  <a:pt x="4779" y="4785"/>
                  <a:pt x="4779" y="4785"/>
                </a:cubicBezTo>
                <a:cubicBezTo>
                  <a:pt x="4791" y="4743"/>
                  <a:pt x="4791" y="4743"/>
                  <a:pt x="4791" y="4743"/>
                </a:cubicBezTo>
                <a:cubicBezTo>
                  <a:pt x="4773" y="4696"/>
                  <a:pt x="4773" y="4696"/>
                  <a:pt x="4773" y="4696"/>
                </a:cubicBezTo>
                <a:cubicBezTo>
                  <a:pt x="4755" y="4619"/>
                  <a:pt x="4755" y="4619"/>
                  <a:pt x="4755" y="4619"/>
                </a:cubicBezTo>
                <a:cubicBezTo>
                  <a:pt x="4720" y="4554"/>
                  <a:pt x="4720" y="4554"/>
                  <a:pt x="4720" y="4554"/>
                </a:cubicBezTo>
                <a:cubicBezTo>
                  <a:pt x="4720" y="4471"/>
                  <a:pt x="4720" y="4471"/>
                  <a:pt x="4720" y="4471"/>
                </a:cubicBezTo>
                <a:cubicBezTo>
                  <a:pt x="4720" y="4459"/>
                  <a:pt x="4737" y="4411"/>
                  <a:pt x="4737" y="4411"/>
                </a:cubicBezTo>
                <a:cubicBezTo>
                  <a:pt x="4773" y="4346"/>
                  <a:pt x="4773" y="4346"/>
                  <a:pt x="4773" y="4346"/>
                </a:cubicBezTo>
                <a:cubicBezTo>
                  <a:pt x="4820" y="4328"/>
                  <a:pt x="4820" y="4328"/>
                  <a:pt x="4820" y="4328"/>
                </a:cubicBezTo>
                <a:cubicBezTo>
                  <a:pt x="4880" y="4275"/>
                  <a:pt x="4880" y="4275"/>
                  <a:pt x="4880" y="4275"/>
                </a:cubicBezTo>
                <a:cubicBezTo>
                  <a:pt x="4933" y="4239"/>
                  <a:pt x="4933" y="4239"/>
                  <a:pt x="4933" y="4239"/>
                </a:cubicBezTo>
                <a:cubicBezTo>
                  <a:pt x="4980" y="4221"/>
                  <a:pt x="4980" y="4221"/>
                  <a:pt x="4980" y="4221"/>
                </a:cubicBezTo>
                <a:cubicBezTo>
                  <a:pt x="4992" y="4186"/>
                  <a:pt x="4992" y="4186"/>
                  <a:pt x="4992" y="4186"/>
                </a:cubicBezTo>
                <a:cubicBezTo>
                  <a:pt x="5034" y="4162"/>
                  <a:pt x="5034" y="4162"/>
                  <a:pt x="5034" y="4162"/>
                </a:cubicBezTo>
                <a:cubicBezTo>
                  <a:pt x="4998" y="4097"/>
                  <a:pt x="4998" y="4097"/>
                  <a:pt x="4998" y="4097"/>
                </a:cubicBezTo>
                <a:cubicBezTo>
                  <a:pt x="4969" y="4067"/>
                  <a:pt x="4969" y="4067"/>
                  <a:pt x="4969" y="4067"/>
                </a:cubicBezTo>
                <a:cubicBezTo>
                  <a:pt x="4980" y="4038"/>
                  <a:pt x="4980" y="4038"/>
                  <a:pt x="4980" y="4038"/>
                </a:cubicBezTo>
                <a:cubicBezTo>
                  <a:pt x="4957" y="4002"/>
                  <a:pt x="4957" y="4002"/>
                  <a:pt x="4957" y="4002"/>
                </a:cubicBezTo>
                <a:cubicBezTo>
                  <a:pt x="4998" y="3984"/>
                  <a:pt x="4998" y="3984"/>
                  <a:pt x="4998" y="3984"/>
                </a:cubicBezTo>
                <a:cubicBezTo>
                  <a:pt x="5034" y="4032"/>
                  <a:pt x="5034" y="4032"/>
                  <a:pt x="5034" y="4032"/>
                </a:cubicBezTo>
                <a:cubicBezTo>
                  <a:pt x="5052" y="3984"/>
                  <a:pt x="5052" y="3984"/>
                  <a:pt x="5052" y="3984"/>
                </a:cubicBezTo>
                <a:cubicBezTo>
                  <a:pt x="5075" y="3943"/>
                  <a:pt x="5075" y="3943"/>
                  <a:pt x="5075" y="3943"/>
                </a:cubicBezTo>
                <a:cubicBezTo>
                  <a:pt x="5105" y="3919"/>
                  <a:pt x="5105" y="3919"/>
                  <a:pt x="5105" y="3919"/>
                </a:cubicBezTo>
                <a:cubicBezTo>
                  <a:pt x="5129" y="3830"/>
                  <a:pt x="5129" y="3830"/>
                  <a:pt x="5129" y="3830"/>
                </a:cubicBezTo>
                <a:cubicBezTo>
                  <a:pt x="5206" y="3830"/>
                  <a:pt x="5206" y="3830"/>
                  <a:pt x="5206" y="3830"/>
                </a:cubicBezTo>
                <a:cubicBezTo>
                  <a:pt x="5253" y="3807"/>
                  <a:pt x="5253" y="3807"/>
                  <a:pt x="5253" y="3807"/>
                </a:cubicBezTo>
                <a:cubicBezTo>
                  <a:pt x="5312" y="3801"/>
                  <a:pt x="5312" y="3801"/>
                  <a:pt x="5312" y="3801"/>
                </a:cubicBezTo>
                <a:cubicBezTo>
                  <a:pt x="5295" y="3765"/>
                  <a:pt x="5295" y="3765"/>
                  <a:pt x="5295" y="3765"/>
                </a:cubicBezTo>
                <a:cubicBezTo>
                  <a:pt x="5295" y="3694"/>
                  <a:pt x="5295" y="3694"/>
                  <a:pt x="5295" y="3694"/>
                </a:cubicBezTo>
                <a:cubicBezTo>
                  <a:pt x="5336" y="3641"/>
                  <a:pt x="5336" y="3641"/>
                  <a:pt x="5336" y="3641"/>
                </a:cubicBezTo>
                <a:cubicBezTo>
                  <a:pt x="5378" y="3641"/>
                  <a:pt x="5378" y="3641"/>
                  <a:pt x="5378" y="3641"/>
                </a:cubicBezTo>
                <a:cubicBezTo>
                  <a:pt x="5395" y="3605"/>
                  <a:pt x="5395" y="3605"/>
                  <a:pt x="5395" y="3605"/>
                </a:cubicBezTo>
                <a:cubicBezTo>
                  <a:pt x="5455" y="3611"/>
                  <a:pt x="5455" y="3611"/>
                  <a:pt x="5455" y="3611"/>
                </a:cubicBezTo>
                <a:cubicBezTo>
                  <a:pt x="5508" y="3575"/>
                  <a:pt x="5508" y="3575"/>
                  <a:pt x="5508" y="3575"/>
                </a:cubicBezTo>
                <a:cubicBezTo>
                  <a:pt x="5544" y="3534"/>
                  <a:pt x="5544" y="3534"/>
                  <a:pt x="5544" y="3534"/>
                </a:cubicBezTo>
                <a:cubicBezTo>
                  <a:pt x="5609" y="3528"/>
                  <a:pt x="5609" y="3528"/>
                  <a:pt x="5609" y="3528"/>
                </a:cubicBezTo>
                <a:cubicBezTo>
                  <a:pt x="5609" y="3528"/>
                  <a:pt x="5668" y="3540"/>
                  <a:pt x="5680" y="3546"/>
                </a:cubicBezTo>
                <a:cubicBezTo>
                  <a:pt x="5692" y="3546"/>
                  <a:pt x="5662" y="3569"/>
                  <a:pt x="5662" y="3569"/>
                </a:cubicBezTo>
                <a:cubicBezTo>
                  <a:pt x="5585" y="3569"/>
                  <a:pt x="5585" y="3569"/>
                  <a:pt x="5585" y="3569"/>
                </a:cubicBezTo>
                <a:cubicBezTo>
                  <a:pt x="5585" y="3569"/>
                  <a:pt x="5561" y="3587"/>
                  <a:pt x="5550" y="3593"/>
                </a:cubicBezTo>
                <a:cubicBezTo>
                  <a:pt x="5538" y="3599"/>
                  <a:pt x="5550" y="3646"/>
                  <a:pt x="5550" y="3646"/>
                </a:cubicBezTo>
                <a:cubicBezTo>
                  <a:pt x="5579" y="3658"/>
                  <a:pt x="5579" y="3658"/>
                  <a:pt x="5579" y="3658"/>
                </a:cubicBezTo>
                <a:cubicBezTo>
                  <a:pt x="5615" y="3629"/>
                  <a:pt x="5615" y="3629"/>
                  <a:pt x="5615" y="3629"/>
                </a:cubicBezTo>
                <a:cubicBezTo>
                  <a:pt x="5638" y="3611"/>
                  <a:pt x="5638" y="3611"/>
                  <a:pt x="5638" y="3611"/>
                </a:cubicBezTo>
                <a:cubicBezTo>
                  <a:pt x="5686" y="3599"/>
                  <a:pt x="5686" y="3599"/>
                  <a:pt x="5686" y="3599"/>
                </a:cubicBezTo>
                <a:cubicBezTo>
                  <a:pt x="5739" y="3575"/>
                  <a:pt x="5739" y="3575"/>
                  <a:pt x="5739" y="3575"/>
                </a:cubicBezTo>
                <a:cubicBezTo>
                  <a:pt x="5793" y="3563"/>
                  <a:pt x="5793" y="3563"/>
                  <a:pt x="5793" y="3563"/>
                </a:cubicBezTo>
                <a:cubicBezTo>
                  <a:pt x="5828" y="3510"/>
                  <a:pt x="5828" y="3510"/>
                  <a:pt x="5828" y="3510"/>
                </a:cubicBezTo>
                <a:cubicBezTo>
                  <a:pt x="5870" y="3480"/>
                  <a:pt x="5870" y="3480"/>
                  <a:pt x="5870" y="3480"/>
                </a:cubicBezTo>
                <a:cubicBezTo>
                  <a:pt x="5876" y="3439"/>
                  <a:pt x="5876" y="3439"/>
                  <a:pt x="5876" y="3439"/>
                </a:cubicBezTo>
                <a:cubicBezTo>
                  <a:pt x="5822" y="3451"/>
                  <a:pt x="5822" y="3451"/>
                  <a:pt x="5822" y="3451"/>
                </a:cubicBezTo>
                <a:cubicBezTo>
                  <a:pt x="5787" y="3510"/>
                  <a:pt x="5787" y="3510"/>
                  <a:pt x="5787" y="3510"/>
                </a:cubicBezTo>
                <a:cubicBezTo>
                  <a:pt x="5722" y="3516"/>
                  <a:pt x="5722" y="3516"/>
                  <a:pt x="5722" y="3516"/>
                </a:cubicBezTo>
                <a:cubicBezTo>
                  <a:pt x="5668" y="3492"/>
                  <a:pt x="5668" y="3492"/>
                  <a:pt x="5668" y="3492"/>
                </a:cubicBezTo>
                <a:cubicBezTo>
                  <a:pt x="5615" y="3445"/>
                  <a:pt x="5615" y="3445"/>
                  <a:pt x="5615" y="3445"/>
                </a:cubicBezTo>
                <a:cubicBezTo>
                  <a:pt x="5585" y="3374"/>
                  <a:pt x="5585" y="3374"/>
                  <a:pt x="5585" y="3374"/>
                </a:cubicBezTo>
                <a:cubicBezTo>
                  <a:pt x="5638" y="3338"/>
                  <a:pt x="5638" y="3338"/>
                  <a:pt x="5638" y="3338"/>
                </a:cubicBezTo>
                <a:cubicBezTo>
                  <a:pt x="5633" y="3273"/>
                  <a:pt x="5633" y="3273"/>
                  <a:pt x="5633" y="3273"/>
                </a:cubicBezTo>
                <a:cubicBezTo>
                  <a:pt x="5561" y="3267"/>
                  <a:pt x="5561" y="3267"/>
                  <a:pt x="5561" y="3267"/>
                </a:cubicBezTo>
                <a:cubicBezTo>
                  <a:pt x="5484" y="3291"/>
                  <a:pt x="5484" y="3291"/>
                  <a:pt x="5484" y="3291"/>
                </a:cubicBezTo>
                <a:cubicBezTo>
                  <a:pt x="5401" y="3344"/>
                  <a:pt x="5401" y="3344"/>
                  <a:pt x="5401" y="3344"/>
                </a:cubicBezTo>
                <a:cubicBezTo>
                  <a:pt x="5318" y="3421"/>
                  <a:pt x="5318" y="3421"/>
                  <a:pt x="5318" y="3421"/>
                </a:cubicBezTo>
                <a:cubicBezTo>
                  <a:pt x="5253" y="3468"/>
                  <a:pt x="5253" y="3468"/>
                  <a:pt x="5253" y="3468"/>
                </a:cubicBezTo>
                <a:cubicBezTo>
                  <a:pt x="5277" y="3421"/>
                  <a:pt x="5277" y="3421"/>
                  <a:pt x="5277" y="3421"/>
                </a:cubicBezTo>
                <a:cubicBezTo>
                  <a:pt x="5318" y="3380"/>
                  <a:pt x="5318" y="3380"/>
                  <a:pt x="5318" y="3380"/>
                </a:cubicBezTo>
                <a:cubicBezTo>
                  <a:pt x="5342" y="3356"/>
                  <a:pt x="5342" y="3356"/>
                  <a:pt x="5342" y="3356"/>
                </a:cubicBezTo>
                <a:cubicBezTo>
                  <a:pt x="5277" y="3338"/>
                  <a:pt x="5277" y="3338"/>
                  <a:pt x="5277" y="3338"/>
                </a:cubicBezTo>
                <a:cubicBezTo>
                  <a:pt x="5360" y="3338"/>
                  <a:pt x="5360" y="3338"/>
                  <a:pt x="5360" y="3338"/>
                </a:cubicBezTo>
                <a:cubicBezTo>
                  <a:pt x="5378" y="3297"/>
                  <a:pt x="5378" y="3297"/>
                  <a:pt x="5378" y="3297"/>
                </a:cubicBezTo>
                <a:cubicBezTo>
                  <a:pt x="5425" y="3261"/>
                  <a:pt x="5425" y="3261"/>
                  <a:pt x="5425" y="3261"/>
                </a:cubicBezTo>
                <a:cubicBezTo>
                  <a:pt x="5479" y="3261"/>
                  <a:pt x="5479" y="3261"/>
                  <a:pt x="5479" y="3261"/>
                </a:cubicBezTo>
                <a:cubicBezTo>
                  <a:pt x="5502" y="3214"/>
                  <a:pt x="5502" y="3214"/>
                  <a:pt x="5502" y="3214"/>
                </a:cubicBezTo>
                <a:cubicBezTo>
                  <a:pt x="5550" y="3196"/>
                  <a:pt x="5550" y="3196"/>
                  <a:pt x="5550" y="3196"/>
                </a:cubicBezTo>
                <a:cubicBezTo>
                  <a:pt x="5621" y="3196"/>
                  <a:pt x="5621" y="3196"/>
                  <a:pt x="5621" y="3196"/>
                </a:cubicBezTo>
                <a:cubicBezTo>
                  <a:pt x="5745" y="3190"/>
                  <a:pt x="5745" y="3190"/>
                  <a:pt x="5745" y="3190"/>
                </a:cubicBezTo>
                <a:cubicBezTo>
                  <a:pt x="5811" y="3202"/>
                  <a:pt x="5811" y="3202"/>
                  <a:pt x="5811" y="3202"/>
                </a:cubicBezTo>
                <a:cubicBezTo>
                  <a:pt x="5864" y="3202"/>
                  <a:pt x="5864" y="3202"/>
                  <a:pt x="5864" y="3202"/>
                </a:cubicBezTo>
                <a:cubicBezTo>
                  <a:pt x="5917" y="3166"/>
                  <a:pt x="5917" y="3166"/>
                  <a:pt x="5917" y="3166"/>
                </a:cubicBezTo>
                <a:cubicBezTo>
                  <a:pt x="5959" y="3113"/>
                  <a:pt x="5959" y="3113"/>
                  <a:pt x="5959" y="3113"/>
                </a:cubicBezTo>
                <a:cubicBezTo>
                  <a:pt x="6042" y="3107"/>
                  <a:pt x="6042" y="3107"/>
                  <a:pt x="6042" y="3107"/>
                </a:cubicBezTo>
                <a:cubicBezTo>
                  <a:pt x="6089" y="3089"/>
                  <a:pt x="6089" y="3089"/>
                  <a:pt x="6089" y="3089"/>
                </a:cubicBezTo>
                <a:cubicBezTo>
                  <a:pt x="6113" y="3065"/>
                  <a:pt x="6113" y="3065"/>
                  <a:pt x="6113" y="3065"/>
                </a:cubicBezTo>
                <a:cubicBezTo>
                  <a:pt x="6083" y="3042"/>
                  <a:pt x="6083" y="3042"/>
                  <a:pt x="6083" y="3042"/>
                </a:cubicBezTo>
                <a:cubicBezTo>
                  <a:pt x="6101" y="3018"/>
                  <a:pt x="6101" y="3018"/>
                  <a:pt x="6101" y="3018"/>
                </a:cubicBezTo>
                <a:cubicBezTo>
                  <a:pt x="6107" y="2971"/>
                  <a:pt x="6107" y="2971"/>
                  <a:pt x="6107" y="2971"/>
                </a:cubicBezTo>
                <a:cubicBezTo>
                  <a:pt x="6042" y="2959"/>
                  <a:pt x="6042" y="2959"/>
                  <a:pt x="6042" y="2959"/>
                </a:cubicBezTo>
                <a:cubicBezTo>
                  <a:pt x="6036" y="2935"/>
                  <a:pt x="6036" y="2935"/>
                  <a:pt x="6036" y="2935"/>
                </a:cubicBezTo>
                <a:cubicBezTo>
                  <a:pt x="5965" y="2935"/>
                  <a:pt x="5965" y="2935"/>
                  <a:pt x="5965" y="2935"/>
                </a:cubicBezTo>
                <a:cubicBezTo>
                  <a:pt x="5917" y="2959"/>
                  <a:pt x="5917" y="2959"/>
                  <a:pt x="5917" y="2959"/>
                </a:cubicBezTo>
                <a:cubicBezTo>
                  <a:pt x="5882" y="2982"/>
                  <a:pt x="5882" y="2982"/>
                  <a:pt x="5882" y="2982"/>
                </a:cubicBezTo>
                <a:cubicBezTo>
                  <a:pt x="5852" y="2971"/>
                  <a:pt x="5852" y="2971"/>
                  <a:pt x="5852" y="2971"/>
                </a:cubicBezTo>
                <a:cubicBezTo>
                  <a:pt x="5864" y="2941"/>
                  <a:pt x="5864" y="2941"/>
                  <a:pt x="5864" y="2941"/>
                </a:cubicBezTo>
                <a:cubicBezTo>
                  <a:pt x="5923" y="2917"/>
                  <a:pt x="5923" y="2917"/>
                  <a:pt x="5923" y="2917"/>
                </a:cubicBezTo>
                <a:cubicBezTo>
                  <a:pt x="5994" y="2899"/>
                  <a:pt x="5994" y="2899"/>
                  <a:pt x="5994" y="2899"/>
                </a:cubicBezTo>
                <a:cubicBezTo>
                  <a:pt x="6030" y="2876"/>
                  <a:pt x="6030" y="2876"/>
                  <a:pt x="6030" y="2876"/>
                </a:cubicBezTo>
                <a:cubicBezTo>
                  <a:pt x="5982" y="2870"/>
                  <a:pt x="5982" y="2870"/>
                  <a:pt x="5982" y="2870"/>
                </a:cubicBezTo>
                <a:cubicBezTo>
                  <a:pt x="5935" y="2846"/>
                  <a:pt x="5935" y="2846"/>
                  <a:pt x="5935" y="2846"/>
                </a:cubicBezTo>
                <a:cubicBezTo>
                  <a:pt x="5876" y="2828"/>
                  <a:pt x="5876" y="2828"/>
                  <a:pt x="5876" y="2828"/>
                </a:cubicBezTo>
                <a:cubicBezTo>
                  <a:pt x="5840" y="2799"/>
                  <a:pt x="5840" y="2799"/>
                  <a:pt x="5840" y="2799"/>
                </a:cubicBezTo>
                <a:cubicBezTo>
                  <a:pt x="5799" y="2763"/>
                  <a:pt x="5799" y="2763"/>
                  <a:pt x="5799" y="2763"/>
                </a:cubicBezTo>
                <a:cubicBezTo>
                  <a:pt x="5781" y="2727"/>
                  <a:pt x="5781" y="2727"/>
                  <a:pt x="5781" y="2727"/>
                </a:cubicBezTo>
                <a:cubicBezTo>
                  <a:pt x="5804" y="2727"/>
                  <a:pt x="5804" y="2727"/>
                  <a:pt x="5804" y="2727"/>
                </a:cubicBezTo>
                <a:cubicBezTo>
                  <a:pt x="5811" y="2704"/>
                  <a:pt x="5811" y="2704"/>
                  <a:pt x="5811" y="2704"/>
                </a:cubicBezTo>
                <a:cubicBezTo>
                  <a:pt x="5775" y="2650"/>
                  <a:pt x="5775" y="2650"/>
                  <a:pt x="5775" y="2650"/>
                </a:cubicBezTo>
                <a:cubicBezTo>
                  <a:pt x="5727" y="2585"/>
                  <a:pt x="5727" y="2585"/>
                  <a:pt x="5727" y="2585"/>
                </a:cubicBezTo>
                <a:cubicBezTo>
                  <a:pt x="5656" y="2484"/>
                  <a:pt x="5656" y="2484"/>
                  <a:pt x="5656" y="2484"/>
                </a:cubicBezTo>
                <a:cubicBezTo>
                  <a:pt x="5633" y="2431"/>
                  <a:pt x="5633" y="2431"/>
                  <a:pt x="5633" y="2431"/>
                </a:cubicBezTo>
                <a:cubicBezTo>
                  <a:pt x="5579" y="2496"/>
                  <a:pt x="5579" y="2496"/>
                  <a:pt x="5579" y="2496"/>
                </a:cubicBezTo>
                <a:cubicBezTo>
                  <a:pt x="5579" y="2550"/>
                  <a:pt x="5579" y="2550"/>
                  <a:pt x="5579" y="2550"/>
                </a:cubicBezTo>
                <a:cubicBezTo>
                  <a:pt x="5526" y="2573"/>
                  <a:pt x="5526" y="2573"/>
                  <a:pt x="5526" y="2573"/>
                </a:cubicBezTo>
                <a:cubicBezTo>
                  <a:pt x="5496" y="2609"/>
                  <a:pt x="5496" y="2609"/>
                  <a:pt x="5496" y="2609"/>
                </a:cubicBezTo>
                <a:cubicBezTo>
                  <a:pt x="5443" y="2603"/>
                  <a:pt x="5443" y="2603"/>
                  <a:pt x="5443" y="2603"/>
                </a:cubicBezTo>
                <a:cubicBezTo>
                  <a:pt x="5431" y="2573"/>
                  <a:pt x="5431" y="2573"/>
                  <a:pt x="5431" y="2573"/>
                </a:cubicBezTo>
                <a:cubicBezTo>
                  <a:pt x="5395" y="2544"/>
                  <a:pt x="5395" y="2544"/>
                  <a:pt x="5395" y="2544"/>
                </a:cubicBezTo>
                <a:cubicBezTo>
                  <a:pt x="5342" y="2555"/>
                  <a:pt x="5342" y="2555"/>
                  <a:pt x="5342" y="2555"/>
                </a:cubicBezTo>
                <a:cubicBezTo>
                  <a:pt x="5360" y="2496"/>
                  <a:pt x="5360" y="2496"/>
                  <a:pt x="5360" y="2496"/>
                </a:cubicBezTo>
                <a:cubicBezTo>
                  <a:pt x="5360" y="2419"/>
                  <a:pt x="5360" y="2419"/>
                  <a:pt x="5360" y="2419"/>
                </a:cubicBezTo>
                <a:cubicBezTo>
                  <a:pt x="5354" y="2372"/>
                  <a:pt x="5354" y="2372"/>
                  <a:pt x="5354" y="2372"/>
                </a:cubicBezTo>
                <a:cubicBezTo>
                  <a:pt x="5295" y="2372"/>
                  <a:pt x="5295" y="2372"/>
                  <a:pt x="5295" y="2372"/>
                </a:cubicBezTo>
                <a:cubicBezTo>
                  <a:pt x="5247" y="2342"/>
                  <a:pt x="5247" y="2342"/>
                  <a:pt x="5247" y="2342"/>
                </a:cubicBezTo>
                <a:cubicBezTo>
                  <a:pt x="5200" y="2295"/>
                  <a:pt x="5200" y="2295"/>
                  <a:pt x="5200" y="2295"/>
                </a:cubicBezTo>
                <a:cubicBezTo>
                  <a:pt x="5117" y="2247"/>
                  <a:pt x="5117" y="2247"/>
                  <a:pt x="5117" y="2247"/>
                </a:cubicBezTo>
                <a:cubicBezTo>
                  <a:pt x="5093" y="2265"/>
                  <a:pt x="5093" y="2265"/>
                  <a:pt x="5093" y="2265"/>
                </a:cubicBezTo>
                <a:cubicBezTo>
                  <a:pt x="5022" y="2265"/>
                  <a:pt x="5022" y="2265"/>
                  <a:pt x="5022" y="2265"/>
                </a:cubicBezTo>
                <a:cubicBezTo>
                  <a:pt x="4992" y="2247"/>
                  <a:pt x="4992" y="2247"/>
                  <a:pt x="4992" y="2247"/>
                </a:cubicBezTo>
                <a:cubicBezTo>
                  <a:pt x="4915" y="2247"/>
                  <a:pt x="4915" y="2247"/>
                  <a:pt x="4915" y="2247"/>
                </a:cubicBezTo>
                <a:cubicBezTo>
                  <a:pt x="4886" y="2277"/>
                  <a:pt x="4886" y="2277"/>
                  <a:pt x="4886" y="2277"/>
                </a:cubicBezTo>
                <a:cubicBezTo>
                  <a:pt x="4915" y="2324"/>
                  <a:pt x="4915" y="2324"/>
                  <a:pt x="4915" y="2324"/>
                </a:cubicBezTo>
                <a:cubicBezTo>
                  <a:pt x="4903" y="2384"/>
                  <a:pt x="4903" y="2384"/>
                  <a:pt x="4903" y="2384"/>
                </a:cubicBezTo>
                <a:cubicBezTo>
                  <a:pt x="4909" y="2425"/>
                  <a:pt x="4909" y="2425"/>
                  <a:pt x="4909" y="2425"/>
                </a:cubicBezTo>
                <a:cubicBezTo>
                  <a:pt x="4939" y="2478"/>
                  <a:pt x="4939" y="2478"/>
                  <a:pt x="4939" y="2478"/>
                </a:cubicBezTo>
                <a:cubicBezTo>
                  <a:pt x="4897" y="2478"/>
                  <a:pt x="4897" y="2478"/>
                  <a:pt x="4897" y="2478"/>
                </a:cubicBezTo>
                <a:cubicBezTo>
                  <a:pt x="4897" y="2532"/>
                  <a:pt x="4897" y="2532"/>
                  <a:pt x="4897" y="2532"/>
                </a:cubicBezTo>
                <a:cubicBezTo>
                  <a:pt x="4874" y="2561"/>
                  <a:pt x="4874" y="2561"/>
                  <a:pt x="4874" y="2561"/>
                </a:cubicBezTo>
                <a:cubicBezTo>
                  <a:pt x="4909" y="2579"/>
                  <a:pt x="4909" y="2579"/>
                  <a:pt x="4909" y="2579"/>
                </a:cubicBezTo>
                <a:cubicBezTo>
                  <a:pt x="4957" y="2621"/>
                  <a:pt x="4957" y="2621"/>
                  <a:pt x="4957" y="2621"/>
                </a:cubicBezTo>
                <a:cubicBezTo>
                  <a:pt x="4974" y="2686"/>
                  <a:pt x="4974" y="2686"/>
                  <a:pt x="4974" y="2686"/>
                </a:cubicBezTo>
                <a:cubicBezTo>
                  <a:pt x="4974" y="2757"/>
                  <a:pt x="4974" y="2757"/>
                  <a:pt x="4974" y="2757"/>
                </a:cubicBezTo>
                <a:cubicBezTo>
                  <a:pt x="4939" y="2810"/>
                  <a:pt x="4939" y="2810"/>
                  <a:pt x="4939" y="2810"/>
                </a:cubicBezTo>
                <a:cubicBezTo>
                  <a:pt x="4886" y="2852"/>
                  <a:pt x="4886" y="2852"/>
                  <a:pt x="4886" y="2852"/>
                </a:cubicBezTo>
                <a:cubicBezTo>
                  <a:pt x="4814" y="2858"/>
                  <a:pt x="4814" y="2858"/>
                  <a:pt x="4814" y="2858"/>
                </a:cubicBezTo>
                <a:cubicBezTo>
                  <a:pt x="4856" y="2923"/>
                  <a:pt x="4856" y="2923"/>
                  <a:pt x="4856" y="2923"/>
                </a:cubicBezTo>
                <a:cubicBezTo>
                  <a:pt x="4856" y="3000"/>
                  <a:pt x="4856" y="3000"/>
                  <a:pt x="4856" y="3000"/>
                </a:cubicBezTo>
                <a:cubicBezTo>
                  <a:pt x="4874" y="3048"/>
                  <a:pt x="4874" y="3048"/>
                  <a:pt x="4874" y="3048"/>
                </a:cubicBezTo>
                <a:cubicBezTo>
                  <a:pt x="4862" y="3083"/>
                  <a:pt x="4862" y="3083"/>
                  <a:pt x="4862" y="3083"/>
                </a:cubicBezTo>
                <a:cubicBezTo>
                  <a:pt x="4832" y="3131"/>
                  <a:pt x="4832" y="3131"/>
                  <a:pt x="4832" y="3131"/>
                </a:cubicBezTo>
                <a:cubicBezTo>
                  <a:pt x="4761" y="3137"/>
                  <a:pt x="4761" y="3137"/>
                  <a:pt x="4761" y="3137"/>
                </a:cubicBezTo>
                <a:cubicBezTo>
                  <a:pt x="4725" y="3071"/>
                  <a:pt x="4725" y="3071"/>
                  <a:pt x="4725" y="3071"/>
                </a:cubicBezTo>
                <a:cubicBezTo>
                  <a:pt x="4672" y="3018"/>
                  <a:pt x="4672" y="3018"/>
                  <a:pt x="4672" y="3018"/>
                </a:cubicBezTo>
                <a:cubicBezTo>
                  <a:pt x="4672" y="2965"/>
                  <a:pt x="4672" y="2965"/>
                  <a:pt x="4672" y="2965"/>
                </a:cubicBezTo>
                <a:cubicBezTo>
                  <a:pt x="4660" y="2899"/>
                  <a:pt x="4660" y="2899"/>
                  <a:pt x="4660" y="2899"/>
                </a:cubicBezTo>
                <a:cubicBezTo>
                  <a:pt x="4666" y="2840"/>
                  <a:pt x="4666" y="2840"/>
                  <a:pt x="4666" y="2840"/>
                </a:cubicBezTo>
                <a:cubicBezTo>
                  <a:pt x="4577" y="2828"/>
                  <a:pt x="4577" y="2828"/>
                  <a:pt x="4577" y="2828"/>
                </a:cubicBezTo>
                <a:cubicBezTo>
                  <a:pt x="4512" y="2828"/>
                  <a:pt x="4512" y="2828"/>
                  <a:pt x="4512" y="2828"/>
                </a:cubicBezTo>
                <a:cubicBezTo>
                  <a:pt x="4482" y="2805"/>
                  <a:pt x="4482" y="2805"/>
                  <a:pt x="4482" y="2805"/>
                </a:cubicBezTo>
                <a:cubicBezTo>
                  <a:pt x="4399" y="2787"/>
                  <a:pt x="4399" y="2787"/>
                  <a:pt x="4399" y="2787"/>
                </a:cubicBezTo>
                <a:cubicBezTo>
                  <a:pt x="4364" y="2751"/>
                  <a:pt x="4364" y="2751"/>
                  <a:pt x="4364" y="2751"/>
                </a:cubicBezTo>
                <a:cubicBezTo>
                  <a:pt x="4293" y="2716"/>
                  <a:pt x="4293" y="2716"/>
                  <a:pt x="4293" y="2716"/>
                </a:cubicBezTo>
                <a:cubicBezTo>
                  <a:pt x="4222" y="2674"/>
                  <a:pt x="4222" y="2674"/>
                  <a:pt x="4222" y="2674"/>
                </a:cubicBezTo>
                <a:cubicBezTo>
                  <a:pt x="4121" y="2698"/>
                  <a:pt x="4121" y="2698"/>
                  <a:pt x="4121" y="2698"/>
                </a:cubicBezTo>
                <a:cubicBezTo>
                  <a:pt x="4103" y="2662"/>
                  <a:pt x="4103" y="2662"/>
                  <a:pt x="4103" y="2662"/>
                </a:cubicBezTo>
                <a:cubicBezTo>
                  <a:pt x="4061" y="2573"/>
                  <a:pt x="4061" y="2573"/>
                  <a:pt x="4061" y="2573"/>
                </a:cubicBezTo>
                <a:cubicBezTo>
                  <a:pt x="4014" y="2555"/>
                  <a:pt x="4014" y="2555"/>
                  <a:pt x="4014" y="2555"/>
                </a:cubicBezTo>
                <a:cubicBezTo>
                  <a:pt x="3978" y="2520"/>
                  <a:pt x="3978" y="2520"/>
                  <a:pt x="3978" y="2520"/>
                </a:cubicBezTo>
                <a:cubicBezTo>
                  <a:pt x="3990" y="2413"/>
                  <a:pt x="3990" y="2413"/>
                  <a:pt x="3990" y="2413"/>
                </a:cubicBezTo>
                <a:cubicBezTo>
                  <a:pt x="4038" y="2336"/>
                  <a:pt x="4038" y="2336"/>
                  <a:pt x="4038" y="2336"/>
                </a:cubicBezTo>
                <a:cubicBezTo>
                  <a:pt x="4091" y="2265"/>
                  <a:pt x="4091" y="2265"/>
                  <a:pt x="4091" y="2265"/>
                </a:cubicBezTo>
                <a:cubicBezTo>
                  <a:pt x="4150" y="2235"/>
                  <a:pt x="4150" y="2235"/>
                  <a:pt x="4150" y="2235"/>
                </a:cubicBezTo>
                <a:cubicBezTo>
                  <a:pt x="4198" y="2200"/>
                  <a:pt x="4198" y="2200"/>
                  <a:pt x="4198" y="2200"/>
                </a:cubicBezTo>
                <a:cubicBezTo>
                  <a:pt x="4180" y="2158"/>
                  <a:pt x="4180" y="2158"/>
                  <a:pt x="4180" y="2158"/>
                </a:cubicBezTo>
                <a:cubicBezTo>
                  <a:pt x="4103" y="2141"/>
                  <a:pt x="4103" y="2141"/>
                  <a:pt x="4103" y="2141"/>
                </a:cubicBezTo>
                <a:cubicBezTo>
                  <a:pt x="4014" y="2111"/>
                  <a:pt x="4014" y="2111"/>
                  <a:pt x="4014" y="2111"/>
                </a:cubicBezTo>
                <a:cubicBezTo>
                  <a:pt x="4115" y="2129"/>
                  <a:pt x="4115" y="2129"/>
                  <a:pt x="4115" y="2129"/>
                </a:cubicBezTo>
                <a:cubicBezTo>
                  <a:pt x="4198" y="2146"/>
                  <a:pt x="4198" y="2146"/>
                  <a:pt x="4198" y="2146"/>
                </a:cubicBezTo>
                <a:cubicBezTo>
                  <a:pt x="4239" y="2141"/>
                  <a:pt x="4239" y="2141"/>
                  <a:pt x="4239" y="2141"/>
                </a:cubicBezTo>
                <a:cubicBezTo>
                  <a:pt x="4245" y="2099"/>
                  <a:pt x="4245" y="2099"/>
                  <a:pt x="4245" y="2099"/>
                </a:cubicBezTo>
                <a:cubicBezTo>
                  <a:pt x="4316" y="2117"/>
                  <a:pt x="4316" y="2117"/>
                  <a:pt x="4316" y="2117"/>
                </a:cubicBezTo>
                <a:cubicBezTo>
                  <a:pt x="4352" y="2111"/>
                  <a:pt x="4352" y="2111"/>
                  <a:pt x="4352" y="2111"/>
                </a:cubicBezTo>
                <a:cubicBezTo>
                  <a:pt x="4358" y="2075"/>
                  <a:pt x="4358" y="2075"/>
                  <a:pt x="4358" y="2075"/>
                </a:cubicBezTo>
                <a:cubicBezTo>
                  <a:pt x="4381" y="2063"/>
                  <a:pt x="4381" y="2063"/>
                  <a:pt x="4381" y="2063"/>
                </a:cubicBezTo>
                <a:cubicBezTo>
                  <a:pt x="4399" y="2016"/>
                  <a:pt x="4399" y="2016"/>
                  <a:pt x="4399" y="2016"/>
                </a:cubicBezTo>
                <a:cubicBezTo>
                  <a:pt x="4346" y="2010"/>
                  <a:pt x="4346" y="2010"/>
                  <a:pt x="4346" y="2010"/>
                </a:cubicBezTo>
                <a:cubicBezTo>
                  <a:pt x="4287" y="2004"/>
                  <a:pt x="4287" y="2004"/>
                  <a:pt x="4287" y="2004"/>
                </a:cubicBezTo>
                <a:cubicBezTo>
                  <a:pt x="4263" y="1980"/>
                  <a:pt x="4263" y="1980"/>
                  <a:pt x="4263" y="1980"/>
                </a:cubicBezTo>
                <a:cubicBezTo>
                  <a:pt x="4192" y="1951"/>
                  <a:pt x="4192" y="1951"/>
                  <a:pt x="4192" y="1951"/>
                </a:cubicBezTo>
                <a:cubicBezTo>
                  <a:pt x="4239" y="1957"/>
                  <a:pt x="4239" y="1957"/>
                  <a:pt x="4239" y="1957"/>
                </a:cubicBezTo>
                <a:cubicBezTo>
                  <a:pt x="4316" y="1975"/>
                  <a:pt x="4316" y="1975"/>
                  <a:pt x="4316" y="1975"/>
                </a:cubicBezTo>
                <a:cubicBezTo>
                  <a:pt x="4370" y="1992"/>
                  <a:pt x="4370" y="1992"/>
                  <a:pt x="4370" y="1992"/>
                </a:cubicBezTo>
                <a:cubicBezTo>
                  <a:pt x="4417" y="1975"/>
                  <a:pt x="4417" y="1975"/>
                  <a:pt x="4417" y="1975"/>
                </a:cubicBezTo>
                <a:cubicBezTo>
                  <a:pt x="4453" y="1933"/>
                  <a:pt x="4453" y="1933"/>
                  <a:pt x="4453" y="1933"/>
                </a:cubicBezTo>
                <a:cubicBezTo>
                  <a:pt x="4417" y="1897"/>
                  <a:pt x="4417" y="1897"/>
                  <a:pt x="4417" y="1897"/>
                </a:cubicBezTo>
                <a:cubicBezTo>
                  <a:pt x="4470" y="1897"/>
                  <a:pt x="4470" y="1897"/>
                  <a:pt x="4470" y="1897"/>
                </a:cubicBezTo>
                <a:cubicBezTo>
                  <a:pt x="4500" y="1927"/>
                  <a:pt x="4500" y="1927"/>
                  <a:pt x="4500" y="1927"/>
                </a:cubicBezTo>
                <a:cubicBezTo>
                  <a:pt x="4476" y="1963"/>
                  <a:pt x="4476" y="1963"/>
                  <a:pt x="4476" y="1963"/>
                </a:cubicBezTo>
                <a:cubicBezTo>
                  <a:pt x="4453" y="2028"/>
                  <a:pt x="4453" y="2028"/>
                  <a:pt x="4453" y="2028"/>
                </a:cubicBezTo>
                <a:cubicBezTo>
                  <a:pt x="4453" y="2105"/>
                  <a:pt x="4453" y="2105"/>
                  <a:pt x="4453" y="2105"/>
                </a:cubicBezTo>
                <a:cubicBezTo>
                  <a:pt x="4399" y="2117"/>
                  <a:pt x="4399" y="2117"/>
                  <a:pt x="4399" y="2117"/>
                </a:cubicBezTo>
                <a:cubicBezTo>
                  <a:pt x="4417" y="2152"/>
                  <a:pt x="4417" y="2152"/>
                  <a:pt x="4417" y="2152"/>
                </a:cubicBezTo>
                <a:cubicBezTo>
                  <a:pt x="4470" y="2158"/>
                  <a:pt x="4470" y="2158"/>
                  <a:pt x="4470" y="2158"/>
                </a:cubicBezTo>
                <a:cubicBezTo>
                  <a:pt x="4470" y="2188"/>
                  <a:pt x="4470" y="2188"/>
                  <a:pt x="4470" y="2188"/>
                </a:cubicBezTo>
                <a:cubicBezTo>
                  <a:pt x="4470" y="2188"/>
                  <a:pt x="4524" y="2200"/>
                  <a:pt x="4542" y="2182"/>
                </a:cubicBezTo>
                <a:cubicBezTo>
                  <a:pt x="4559" y="2141"/>
                  <a:pt x="4559" y="2141"/>
                  <a:pt x="4559" y="2141"/>
                </a:cubicBezTo>
                <a:cubicBezTo>
                  <a:pt x="4631" y="2146"/>
                  <a:pt x="4631" y="2146"/>
                  <a:pt x="4631" y="2146"/>
                </a:cubicBezTo>
                <a:cubicBezTo>
                  <a:pt x="4666" y="2152"/>
                  <a:pt x="4666" y="2152"/>
                  <a:pt x="4666" y="2152"/>
                </a:cubicBezTo>
                <a:cubicBezTo>
                  <a:pt x="4702" y="2170"/>
                  <a:pt x="4702" y="2170"/>
                  <a:pt x="4702" y="2170"/>
                </a:cubicBezTo>
                <a:cubicBezTo>
                  <a:pt x="4755" y="2170"/>
                  <a:pt x="4755" y="2170"/>
                  <a:pt x="4755" y="2170"/>
                </a:cubicBezTo>
                <a:cubicBezTo>
                  <a:pt x="4761" y="2123"/>
                  <a:pt x="4761" y="2123"/>
                  <a:pt x="4761" y="2123"/>
                </a:cubicBezTo>
                <a:cubicBezTo>
                  <a:pt x="4708" y="2111"/>
                  <a:pt x="4708" y="2111"/>
                  <a:pt x="4708" y="2111"/>
                </a:cubicBezTo>
                <a:cubicBezTo>
                  <a:pt x="4684" y="2057"/>
                  <a:pt x="4684" y="2057"/>
                  <a:pt x="4684" y="2057"/>
                </a:cubicBezTo>
                <a:cubicBezTo>
                  <a:pt x="4619" y="2052"/>
                  <a:pt x="4619" y="2052"/>
                  <a:pt x="4619" y="2052"/>
                </a:cubicBezTo>
                <a:cubicBezTo>
                  <a:pt x="4565" y="2010"/>
                  <a:pt x="4565" y="2010"/>
                  <a:pt x="4565" y="2010"/>
                </a:cubicBezTo>
                <a:cubicBezTo>
                  <a:pt x="4518" y="1998"/>
                  <a:pt x="4518" y="1998"/>
                  <a:pt x="4518" y="1998"/>
                </a:cubicBezTo>
                <a:cubicBezTo>
                  <a:pt x="4518" y="1968"/>
                  <a:pt x="4518" y="1968"/>
                  <a:pt x="4518" y="1968"/>
                </a:cubicBezTo>
                <a:cubicBezTo>
                  <a:pt x="4565" y="1975"/>
                  <a:pt x="4565" y="1975"/>
                  <a:pt x="4565" y="1975"/>
                </a:cubicBezTo>
                <a:cubicBezTo>
                  <a:pt x="4583" y="1957"/>
                  <a:pt x="4583" y="1957"/>
                  <a:pt x="4583" y="1957"/>
                </a:cubicBezTo>
                <a:cubicBezTo>
                  <a:pt x="4577" y="1927"/>
                  <a:pt x="4577" y="1927"/>
                  <a:pt x="4577" y="1927"/>
                </a:cubicBezTo>
                <a:cubicBezTo>
                  <a:pt x="4631" y="1927"/>
                  <a:pt x="4631" y="1927"/>
                  <a:pt x="4631" y="1927"/>
                </a:cubicBezTo>
                <a:cubicBezTo>
                  <a:pt x="4648" y="1891"/>
                  <a:pt x="4648" y="1891"/>
                  <a:pt x="4648" y="1891"/>
                </a:cubicBezTo>
                <a:cubicBezTo>
                  <a:pt x="4702" y="1856"/>
                  <a:pt x="4702" y="1856"/>
                  <a:pt x="4702" y="1856"/>
                </a:cubicBezTo>
                <a:cubicBezTo>
                  <a:pt x="4720" y="1820"/>
                  <a:pt x="4720" y="1820"/>
                  <a:pt x="4720" y="1820"/>
                </a:cubicBezTo>
                <a:cubicBezTo>
                  <a:pt x="4690" y="1791"/>
                  <a:pt x="4690" y="1791"/>
                  <a:pt x="4690" y="1791"/>
                </a:cubicBezTo>
                <a:cubicBezTo>
                  <a:pt x="4666" y="1731"/>
                  <a:pt x="4666" y="1731"/>
                  <a:pt x="4666" y="1731"/>
                </a:cubicBezTo>
                <a:cubicBezTo>
                  <a:pt x="4714" y="1725"/>
                  <a:pt x="4714" y="1725"/>
                  <a:pt x="4714" y="1725"/>
                </a:cubicBezTo>
                <a:cubicBezTo>
                  <a:pt x="4725" y="1678"/>
                  <a:pt x="4725" y="1678"/>
                  <a:pt x="4725" y="1678"/>
                </a:cubicBezTo>
                <a:cubicBezTo>
                  <a:pt x="4690" y="1636"/>
                  <a:pt x="4690" y="1636"/>
                  <a:pt x="4690" y="1636"/>
                </a:cubicBezTo>
                <a:cubicBezTo>
                  <a:pt x="4642" y="1613"/>
                  <a:pt x="4642" y="1613"/>
                  <a:pt x="4642" y="1613"/>
                </a:cubicBezTo>
                <a:cubicBezTo>
                  <a:pt x="4571" y="1577"/>
                  <a:pt x="4571" y="1577"/>
                  <a:pt x="4571" y="1577"/>
                </a:cubicBezTo>
                <a:cubicBezTo>
                  <a:pt x="4648" y="1577"/>
                  <a:pt x="4648" y="1577"/>
                  <a:pt x="4648" y="1577"/>
                </a:cubicBezTo>
                <a:cubicBezTo>
                  <a:pt x="4654" y="1559"/>
                  <a:pt x="4654" y="1559"/>
                  <a:pt x="4654" y="1559"/>
                </a:cubicBezTo>
                <a:cubicBezTo>
                  <a:pt x="4714" y="1565"/>
                  <a:pt x="4714" y="1565"/>
                  <a:pt x="4714" y="1565"/>
                </a:cubicBezTo>
                <a:cubicBezTo>
                  <a:pt x="4755" y="1589"/>
                  <a:pt x="4755" y="1589"/>
                  <a:pt x="4755" y="1589"/>
                </a:cubicBezTo>
                <a:cubicBezTo>
                  <a:pt x="4814" y="1583"/>
                  <a:pt x="4814" y="1583"/>
                  <a:pt x="4814" y="1583"/>
                </a:cubicBezTo>
                <a:cubicBezTo>
                  <a:pt x="4868" y="1571"/>
                  <a:pt x="4868" y="1571"/>
                  <a:pt x="4868" y="1571"/>
                </a:cubicBezTo>
                <a:cubicBezTo>
                  <a:pt x="4820" y="1530"/>
                  <a:pt x="4820" y="1530"/>
                  <a:pt x="4820" y="1530"/>
                </a:cubicBezTo>
                <a:cubicBezTo>
                  <a:pt x="4856" y="1524"/>
                  <a:pt x="4856" y="1524"/>
                  <a:pt x="4856" y="1524"/>
                </a:cubicBezTo>
                <a:cubicBezTo>
                  <a:pt x="4903" y="1571"/>
                  <a:pt x="4903" y="1571"/>
                  <a:pt x="4903" y="1571"/>
                </a:cubicBezTo>
                <a:cubicBezTo>
                  <a:pt x="4957" y="1577"/>
                  <a:pt x="4957" y="1577"/>
                  <a:pt x="4957" y="1577"/>
                </a:cubicBezTo>
                <a:cubicBezTo>
                  <a:pt x="4980" y="1625"/>
                  <a:pt x="4980" y="1625"/>
                  <a:pt x="4980" y="1625"/>
                </a:cubicBezTo>
                <a:cubicBezTo>
                  <a:pt x="5022" y="1631"/>
                  <a:pt x="5022" y="1631"/>
                  <a:pt x="5022" y="1631"/>
                </a:cubicBezTo>
                <a:cubicBezTo>
                  <a:pt x="5040" y="1666"/>
                  <a:pt x="5040" y="1666"/>
                  <a:pt x="5040" y="1666"/>
                </a:cubicBezTo>
                <a:cubicBezTo>
                  <a:pt x="5087" y="1684"/>
                  <a:pt x="5087" y="1684"/>
                  <a:pt x="5087" y="1684"/>
                </a:cubicBezTo>
                <a:cubicBezTo>
                  <a:pt x="5111" y="1725"/>
                  <a:pt x="5111" y="1725"/>
                  <a:pt x="5111" y="1725"/>
                </a:cubicBezTo>
                <a:cubicBezTo>
                  <a:pt x="5158" y="1743"/>
                  <a:pt x="5158" y="1743"/>
                  <a:pt x="5158" y="1743"/>
                </a:cubicBezTo>
                <a:cubicBezTo>
                  <a:pt x="5194" y="1785"/>
                  <a:pt x="5194" y="1785"/>
                  <a:pt x="5194" y="1785"/>
                </a:cubicBezTo>
                <a:cubicBezTo>
                  <a:pt x="5206" y="1838"/>
                  <a:pt x="5206" y="1838"/>
                  <a:pt x="5206" y="1838"/>
                </a:cubicBezTo>
                <a:cubicBezTo>
                  <a:pt x="5146" y="1891"/>
                  <a:pt x="5146" y="1891"/>
                  <a:pt x="5146" y="1891"/>
                </a:cubicBezTo>
                <a:cubicBezTo>
                  <a:pt x="5099" y="1945"/>
                  <a:pt x="5099" y="1945"/>
                  <a:pt x="5099" y="1945"/>
                </a:cubicBezTo>
                <a:cubicBezTo>
                  <a:pt x="5123" y="1998"/>
                  <a:pt x="5123" y="1998"/>
                  <a:pt x="5123" y="1998"/>
                </a:cubicBezTo>
                <a:cubicBezTo>
                  <a:pt x="5040" y="2010"/>
                  <a:pt x="5040" y="2010"/>
                  <a:pt x="5040" y="2010"/>
                </a:cubicBezTo>
                <a:cubicBezTo>
                  <a:pt x="4992" y="1998"/>
                  <a:pt x="4992" y="1998"/>
                  <a:pt x="4992" y="1998"/>
                </a:cubicBezTo>
                <a:cubicBezTo>
                  <a:pt x="4945" y="1998"/>
                  <a:pt x="4945" y="1998"/>
                  <a:pt x="4945" y="1998"/>
                </a:cubicBezTo>
                <a:cubicBezTo>
                  <a:pt x="4886" y="2040"/>
                  <a:pt x="4886" y="2040"/>
                  <a:pt x="4886" y="2040"/>
                </a:cubicBezTo>
                <a:cubicBezTo>
                  <a:pt x="4886" y="2087"/>
                  <a:pt x="4886" y="2087"/>
                  <a:pt x="4886" y="2087"/>
                </a:cubicBezTo>
                <a:cubicBezTo>
                  <a:pt x="4957" y="2099"/>
                  <a:pt x="4957" y="2099"/>
                  <a:pt x="4957" y="2099"/>
                </a:cubicBezTo>
                <a:cubicBezTo>
                  <a:pt x="5016" y="2093"/>
                  <a:pt x="5016" y="2093"/>
                  <a:pt x="5016" y="2093"/>
                </a:cubicBezTo>
                <a:cubicBezTo>
                  <a:pt x="5028" y="2069"/>
                  <a:pt x="5028" y="2069"/>
                  <a:pt x="5028" y="2069"/>
                </a:cubicBezTo>
                <a:cubicBezTo>
                  <a:pt x="5052" y="2052"/>
                  <a:pt x="5052" y="2052"/>
                  <a:pt x="5052" y="2052"/>
                </a:cubicBezTo>
                <a:cubicBezTo>
                  <a:pt x="5093" y="2063"/>
                  <a:pt x="5093" y="2063"/>
                  <a:pt x="5093" y="2063"/>
                </a:cubicBezTo>
                <a:cubicBezTo>
                  <a:pt x="5158" y="2081"/>
                  <a:pt x="5158" y="2081"/>
                  <a:pt x="5158" y="2081"/>
                </a:cubicBezTo>
                <a:cubicBezTo>
                  <a:pt x="5224" y="2146"/>
                  <a:pt x="5224" y="2146"/>
                  <a:pt x="5224" y="2146"/>
                </a:cubicBezTo>
                <a:cubicBezTo>
                  <a:pt x="5241" y="2182"/>
                  <a:pt x="5241" y="2182"/>
                  <a:pt x="5241" y="2182"/>
                </a:cubicBezTo>
                <a:cubicBezTo>
                  <a:pt x="5277" y="2223"/>
                  <a:pt x="5277" y="2223"/>
                  <a:pt x="5277" y="2223"/>
                </a:cubicBezTo>
                <a:cubicBezTo>
                  <a:pt x="5336" y="2223"/>
                  <a:pt x="5336" y="2223"/>
                  <a:pt x="5336" y="2223"/>
                </a:cubicBezTo>
                <a:cubicBezTo>
                  <a:pt x="5395" y="2277"/>
                  <a:pt x="5395" y="2277"/>
                  <a:pt x="5395" y="2277"/>
                </a:cubicBezTo>
                <a:cubicBezTo>
                  <a:pt x="5484" y="2283"/>
                  <a:pt x="5484" y="2283"/>
                  <a:pt x="5484" y="2283"/>
                </a:cubicBezTo>
                <a:cubicBezTo>
                  <a:pt x="5544" y="2307"/>
                  <a:pt x="5544" y="2307"/>
                  <a:pt x="5544" y="2307"/>
                </a:cubicBezTo>
                <a:cubicBezTo>
                  <a:pt x="5550" y="2271"/>
                  <a:pt x="5550" y="2271"/>
                  <a:pt x="5550" y="2271"/>
                </a:cubicBezTo>
                <a:cubicBezTo>
                  <a:pt x="5455" y="2200"/>
                  <a:pt x="5455" y="2200"/>
                  <a:pt x="5455" y="2200"/>
                </a:cubicBezTo>
                <a:cubicBezTo>
                  <a:pt x="5413" y="2170"/>
                  <a:pt x="5413" y="2170"/>
                  <a:pt x="5413" y="2170"/>
                </a:cubicBezTo>
                <a:cubicBezTo>
                  <a:pt x="5395" y="2134"/>
                  <a:pt x="5395" y="2134"/>
                  <a:pt x="5395" y="2134"/>
                </a:cubicBezTo>
                <a:cubicBezTo>
                  <a:pt x="5455" y="2170"/>
                  <a:pt x="5455" y="2170"/>
                  <a:pt x="5455" y="2170"/>
                </a:cubicBezTo>
                <a:cubicBezTo>
                  <a:pt x="5561" y="2223"/>
                  <a:pt x="5561" y="2223"/>
                  <a:pt x="5561" y="2223"/>
                </a:cubicBezTo>
                <a:cubicBezTo>
                  <a:pt x="5615" y="2253"/>
                  <a:pt x="5615" y="2253"/>
                  <a:pt x="5615" y="2253"/>
                </a:cubicBezTo>
                <a:cubicBezTo>
                  <a:pt x="5615" y="2200"/>
                  <a:pt x="5615" y="2200"/>
                  <a:pt x="5615" y="2200"/>
                </a:cubicBezTo>
                <a:cubicBezTo>
                  <a:pt x="5650" y="2158"/>
                  <a:pt x="5650" y="2158"/>
                  <a:pt x="5650" y="2158"/>
                </a:cubicBezTo>
                <a:cubicBezTo>
                  <a:pt x="5597" y="2129"/>
                  <a:pt x="5597" y="2129"/>
                  <a:pt x="5597" y="2129"/>
                </a:cubicBezTo>
                <a:cubicBezTo>
                  <a:pt x="5585" y="2057"/>
                  <a:pt x="5585" y="2057"/>
                  <a:pt x="5585" y="2057"/>
                </a:cubicBezTo>
                <a:cubicBezTo>
                  <a:pt x="5514" y="2034"/>
                  <a:pt x="5514" y="2034"/>
                  <a:pt x="5514" y="2034"/>
                </a:cubicBezTo>
                <a:cubicBezTo>
                  <a:pt x="5425" y="1939"/>
                  <a:pt x="5425" y="1939"/>
                  <a:pt x="5425" y="1939"/>
                </a:cubicBezTo>
                <a:cubicBezTo>
                  <a:pt x="5455" y="1915"/>
                  <a:pt x="5455" y="1915"/>
                  <a:pt x="5455" y="1915"/>
                </a:cubicBezTo>
                <a:cubicBezTo>
                  <a:pt x="5484" y="1891"/>
                  <a:pt x="5484" y="1891"/>
                  <a:pt x="5484" y="1891"/>
                </a:cubicBezTo>
                <a:cubicBezTo>
                  <a:pt x="5597" y="1975"/>
                  <a:pt x="5597" y="1975"/>
                  <a:pt x="5597" y="1975"/>
                </a:cubicBezTo>
                <a:cubicBezTo>
                  <a:pt x="5638" y="2034"/>
                  <a:pt x="5638" y="2034"/>
                  <a:pt x="5638" y="2034"/>
                </a:cubicBezTo>
                <a:cubicBezTo>
                  <a:pt x="5686" y="2040"/>
                  <a:pt x="5686" y="2040"/>
                  <a:pt x="5686" y="2040"/>
                </a:cubicBezTo>
                <a:cubicBezTo>
                  <a:pt x="5704" y="1975"/>
                  <a:pt x="5704" y="1975"/>
                  <a:pt x="5704" y="1975"/>
                </a:cubicBezTo>
                <a:cubicBezTo>
                  <a:pt x="5763" y="1957"/>
                  <a:pt x="5763" y="1957"/>
                  <a:pt x="5763" y="1957"/>
                </a:cubicBezTo>
                <a:cubicBezTo>
                  <a:pt x="5769" y="1927"/>
                  <a:pt x="5769" y="1927"/>
                  <a:pt x="5769" y="1927"/>
                </a:cubicBezTo>
                <a:cubicBezTo>
                  <a:pt x="5811" y="1927"/>
                  <a:pt x="5811" y="1927"/>
                  <a:pt x="5811" y="1927"/>
                </a:cubicBezTo>
                <a:cubicBezTo>
                  <a:pt x="5828" y="1897"/>
                  <a:pt x="5828" y="1897"/>
                  <a:pt x="5828" y="1897"/>
                </a:cubicBezTo>
                <a:cubicBezTo>
                  <a:pt x="5822" y="1856"/>
                  <a:pt x="5822" y="1856"/>
                  <a:pt x="5822" y="1856"/>
                </a:cubicBezTo>
                <a:cubicBezTo>
                  <a:pt x="5745" y="1856"/>
                  <a:pt x="5745" y="1856"/>
                  <a:pt x="5745" y="1856"/>
                </a:cubicBezTo>
                <a:cubicBezTo>
                  <a:pt x="5745" y="1832"/>
                  <a:pt x="5745" y="1832"/>
                  <a:pt x="5745" y="1832"/>
                </a:cubicBezTo>
                <a:cubicBezTo>
                  <a:pt x="5698" y="1797"/>
                  <a:pt x="5698" y="1797"/>
                  <a:pt x="5698" y="1797"/>
                </a:cubicBezTo>
                <a:cubicBezTo>
                  <a:pt x="5662" y="1791"/>
                  <a:pt x="5662" y="1791"/>
                  <a:pt x="5662" y="1791"/>
                </a:cubicBezTo>
                <a:cubicBezTo>
                  <a:pt x="5609" y="1767"/>
                  <a:pt x="5609" y="1767"/>
                  <a:pt x="5609" y="1767"/>
                </a:cubicBezTo>
                <a:cubicBezTo>
                  <a:pt x="5573" y="1767"/>
                  <a:pt x="5573" y="1767"/>
                  <a:pt x="5573" y="1767"/>
                </a:cubicBezTo>
                <a:cubicBezTo>
                  <a:pt x="5561" y="1737"/>
                  <a:pt x="5561" y="1737"/>
                  <a:pt x="5561" y="1737"/>
                </a:cubicBezTo>
                <a:cubicBezTo>
                  <a:pt x="5544" y="1708"/>
                  <a:pt x="5544" y="1708"/>
                  <a:pt x="5544" y="1708"/>
                </a:cubicBezTo>
                <a:cubicBezTo>
                  <a:pt x="5479" y="1708"/>
                  <a:pt x="5479" y="1708"/>
                  <a:pt x="5479" y="1708"/>
                </a:cubicBezTo>
                <a:cubicBezTo>
                  <a:pt x="5449" y="1708"/>
                  <a:pt x="5449" y="1708"/>
                  <a:pt x="5449" y="1708"/>
                </a:cubicBezTo>
                <a:cubicBezTo>
                  <a:pt x="5449" y="1654"/>
                  <a:pt x="5449" y="1654"/>
                  <a:pt x="5449" y="1654"/>
                </a:cubicBezTo>
                <a:cubicBezTo>
                  <a:pt x="5496" y="1654"/>
                  <a:pt x="5496" y="1654"/>
                  <a:pt x="5496" y="1654"/>
                </a:cubicBezTo>
                <a:cubicBezTo>
                  <a:pt x="5520" y="1636"/>
                  <a:pt x="5520" y="1636"/>
                  <a:pt x="5520" y="1636"/>
                </a:cubicBezTo>
                <a:cubicBezTo>
                  <a:pt x="5455" y="1619"/>
                  <a:pt x="5455" y="1619"/>
                  <a:pt x="5455" y="1619"/>
                </a:cubicBezTo>
                <a:cubicBezTo>
                  <a:pt x="5467" y="1595"/>
                  <a:pt x="5467" y="1595"/>
                  <a:pt x="5467" y="1595"/>
                </a:cubicBezTo>
                <a:cubicBezTo>
                  <a:pt x="5496" y="1589"/>
                  <a:pt x="5496" y="1589"/>
                  <a:pt x="5496" y="1589"/>
                </a:cubicBezTo>
                <a:cubicBezTo>
                  <a:pt x="5461" y="1559"/>
                  <a:pt x="5461" y="1559"/>
                  <a:pt x="5461" y="1559"/>
                </a:cubicBezTo>
                <a:cubicBezTo>
                  <a:pt x="5407" y="1542"/>
                  <a:pt x="5407" y="1542"/>
                  <a:pt x="5407" y="1542"/>
                </a:cubicBezTo>
                <a:cubicBezTo>
                  <a:pt x="5425" y="1512"/>
                  <a:pt x="5425" y="1512"/>
                  <a:pt x="5425" y="1512"/>
                </a:cubicBezTo>
                <a:cubicBezTo>
                  <a:pt x="5372" y="1488"/>
                  <a:pt x="5372" y="1488"/>
                  <a:pt x="5372" y="1488"/>
                </a:cubicBezTo>
                <a:cubicBezTo>
                  <a:pt x="5312" y="1494"/>
                  <a:pt x="5312" y="1494"/>
                  <a:pt x="5312" y="1494"/>
                </a:cubicBezTo>
                <a:cubicBezTo>
                  <a:pt x="5306" y="1465"/>
                  <a:pt x="5306" y="1465"/>
                  <a:pt x="5306" y="1465"/>
                </a:cubicBezTo>
                <a:cubicBezTo>
                  <a:pt x="5259" y="1465"/>
                  <a:pt x="5259" y="1465"/>
                  <a:pt x="5259" y="1465"/>
                </a:cubicBezTo>
                <a:cubicBezTo>
                  <a:pt x="5235" y="1459"/>
                  <a:pt x="5235" y="1459"/>
                  <a:pt x="5235" y="1459"/>
                </a:cubicBezTo>
                <a:cubicBezTo>
                  <a:pt x="5277" y="1429"/>
                  <a:pt x="5277" y="1429"/>
                  <a:pt x="5277" y="1429"/>
                </a:cubicBezTo>
                <a:cubicBezTo>
                  <a:pt x="5224" y="1417"/>
                  <a:pt x="5224" y="1417"/>
                  <a:pt x="5224" y="1417"/>
                </a:cubicBezTo>
                <a:cubicBezTo>
                  <a:pt x="5152" y="1429"/>
                  <a:pt x="5152" y="1429"/>
                  <a:pt x="5152" y="1429"/>
                </a:cubicBezTo>
                <a:cubicBezTo>
                  <a:pt x="5111" y="1387"/>
                  <a:pt x="5111" y="1387"/>
                  <a:pt x="5111" y="1387"/>
                </a:cubicBezTo>
                <a:cubicBezTo>
                  <a:pt x="5105" y="1358"/>
                  <a:pt x="5105" y="1358"/>
                  <a:pt x="5105" y="1358"/>
                </a:cubicBezTo>
                <a:cubicBezTo>
                  <a:pt x="5057" y="1358"/>
                  <a:pt x="5057" y="1358"/>
                  <a:pt x="5057" y="1358"/>
                </a:cubicBezTo>
                <a:cubicBezTo>
                  <a:pt x="5057" y="1328"/>
                  <a:pt x="5057" y="1328"/>
                  <a:pt x="5057" y="1328"/>
                </a:cubicBezTo>
                <a:cubicBezTo>
                  <a:pt x="4986" y="1304"/>
                  <a:pt x="4986" y="1304"/>
                  <a:pt x="4986" y="1304"/>
                </a:cubicBezTo>
                <a:cubicBezTo>
                  <a:pt x="4897" y="1304"/>
                  <a:pt x="4897" y="1304"/>
                  <a:pt x="4897" y="1304"/>
                </a:cubicBezTo>
                <a:cubicBezTo>
                  <a:pt x="4886" y="1328"/>
                  <a:pt x="4886" y="1328"/>
                  <a:pt x="4886" y="1328"/>
                </a:cubicBezTo>
                <a:cubicBezTo>
                  <a:pt x="4844" y="1334"/>
                  <a:pt x="4844" y="1334"/>
                  <a:pt x="4844" y="1334"/>
                </a:cubicBezTo>
                <a:cubicBezTo>
                  <a:pt x="4802" y="1328"/>
                  <a:pt x="4802" y="1328"/>
                  <a:pt x="4802" y="1328"/>
                </a:cubicBezTo>
                <a:cubicBezTo>
                  <a:pt x="4785" y="1358"/>
                  <a:pt x="4785" y="1358"/>
                  <a:pt x="4785" y="1358"/>
                </a:cubicBezTo>
                <a:cubicBezTo>
                  <a:pt x="4743" y="1358"/>
                  <a:pt x="4743" y="1358"/>
                  <a:pt x="4743" y="1358"/>
                </a:cubicBezTo>
                <a:cubicBezTo>
                  <a:pt x="4737" y="1322"/>
                  <a:pt x="4737" y="1322"/>
                  <a:pt x="4737" y="1322"/>
                </a:cubicBezTo>
                <a:cubicBezTo>
                  <a:pt x="4767" y="1281"/>
                  <a:pt x="4767" y="1281"/>
                  <a:pt x="4767" y="1281"/>
                </a:cubicBezTo>
                <a:cubicBezTo>
                  <a:pt x="4725" y="1233"/>
                  <a:pt x="4725" y="1233"/>
                  <a:pt x="4725" y="1233"/>
                </a:cubicBezTo>
                <a:cubicBezTo>
                  <a:pt x="4702" y="1186"/>
                  <a:pt x="4702" y="1186"/>
                  <a:pt x="4702" y="1186"/>
                </a:cubicBezTo>
                <a:cubicBezTo>
                  <a:pt x="4625" y="1186"/>
                  <a:pt x="4625" y="1186"/>
                  <a:pt x="4625" y="1186"/>
                </a:cubicBezTo>
                <a:cubicBezTo>
                  <a:pt x="4583" y="1221"/>
                  <a:pt x="4583" y="1221"/>
                  <a:pt x="4583" y="1221"/>
                </a:cubicBezTo>
                <a:cubicBezTo>
                  <a:pt x="4530" y="1221"/>
                  <a:pt x="4530" y="1221"/>
                  <a:pt x="4530" y="1221"/>
                </a:cubicBezTo>
                <a:cubicBezTo>
                  <a:pt x="4494" y="1245"/>
                  <a:pt x="4494" y="1245"/>
                  <a:pt x="4494" y="1245"/>
                </a:cubicBezTo>
                <a:cubicBezTo>
                  <a:pt x="4488" y="1293"/>
                  <a:pt x="4488" y="1293"/>
                  <a:pt x="4488" y="1293"/>
                </a:cubicBezTo>
                <a:cubicBezTo>
                  <a:pt x="4518" y="1340"/>
                  <a:pt x="4518" y="1340"/>
                  <a:pt x="4518" y="1340"/>
                </a:cubicBezTo>
                <a:cubicBezTo>
                  <a:pt x="4494" y="1370"/>
                  <a:pt x="4494" y="1370"/>
                  <a:pt x="4494" y="1370"/>
                </a:cubicBezTo>
                <a:cubicBezTo>
                  <a:pt x="4542" y="1429"/>
                  <a:pt x="4542" y="1429"/>
                  <a:pt x="4542" y="1429"/>
                </a:cubicBezTo>
                <a:cubicBezTo>
                  <a:pt x="4506" y="1435"/>
                  <a:pt x="4506" y="1435"/>
                  <a:pt x="4506" y="1435"/>
                </a:cubicBezTo>
                <a:cubicBezTo>
                  <a:pt x="4453" y="1387"/>
                  <a:pt x="4453" y="1387"/>
                  <a:pt x="4453" y="1387"/>
                </a:cubicBezTo>
                <a:cubicBezTo>
                  <a:pt x="4435" y="1316"/>
                  <a:pt x="4435" y="1316"/>
                  <a:pt x="4435" y="1316"/>
                </a:cubicBezTo>
                <a:cubicBezTo>
                  <a:pt x="4429" y="1269"/>
                  <a:pt x="4429" y="1269"/>
                  <a:pt x="4429" y="1269"/>
                </a:cubicBezTo>
                <a:cubicBezTo>
                  <a:pt x="4470" y="1221"/>
                  <a:pt x="4470" y="1221"/>
                  <a:pt x="4470" y="1221"/>
                </a:cubicBezTo>
                <a:cubicBezTo>
                  <a:pt x="4524" y="1186"/>
                  <a:pt x="4524" y="1186"/>
                  <a:pt x="4524" y="1186"/>
                </a:cubicBezTo>
                <a:cubicBezTo>
                  <a:pt x="4447" y="1186"/>
                  <a:pt x="4447" y="1186"/>
                  <a:pt x="4447" y="1186"/>
                </a:cubicBezTo>
                <a:cubicBezTo>
                  <a:pt x="4370" y="1192"/>
                  <a:pt x="4370" y="1192"/>
                  <a:pt x="4370" y="1192"/>
                </a:cubicBezTo>
                <a:cubicBezTo>
                  <a:pt x="4299" y="1251"/>
                  <a:pt x="4299" y="1251"/>
                  <a:pt x="4299" y="1251"/>
                </a:cubicBezTo>
                <a:cubicBezTo>
                  <a:pt x="4257" y="1328"/>
                  <a:pt x="4257" y="1328"/>
                  <a:pt x="4257" y="1328"/>
                </a:cubicBezTo>
                <a:cubicBezTo>
                  <a:pt x="4251" y="1429"/>
                  <a:pt x="4251" y="1429"/>
                  <a:pt x="4251" y="1429"/>
                </a:cubicBezTo>
                <a:cubicBezTo>
                  <a:pt x="4316" y="1441"/>
                  <a:pt x="4316" y="1441"/>
                  <a:pt x="4316" y="1441"/>
                </a:cubicBezTo>
                <a:cubicBezTo>
                  <a:pt x="4364" y="1441"/>
                  <a:pt x="4364" y="1441"/>
                  <a:pt x="4364" y="1441"/>
                </a:cubicBezTo>
                <a:cubicBezTo>
                  <a:pt x="4381" y="1482"/>
                  <a:pt x="4381" y="1482"/>
                  <a:pt x="4381" y="1482"/>
                </a:cubicBezTo>
                <a:cubicBezTo>
                  <a:pt x="4334" y="1470"/>
                  <a:pt x="4334" y="1470"/>
                  <a:pt x="4334" y="1470"/>
                </a:cubicBezTo>
                <a:cubicBezTo>
                  <a:pt x="4275" y="1488"/>
                  <a:pt x="4275" y="1488"/>
                  <a:pt x="4275" y="1488"/>
                </a:cubicBezTo>
                <a:cubicBezTo>
                  <a:pt x="4322" y="1530"/>
                  <a:pt x="4322" y="1530"/>
                  <a:pt x="4322" y="1530"/>
                </a:cubicBezTo>
                <a:cubicBezTo>
                  <a:pt x="4388" y="1530"/>
                  <a:pt x="4388" y="1530"/>
                  <a:pt x="4388" y="1530"/>
                </a:cubicBezTo>
                <a:cubicBezTo>
                  <a:pt x="4417" y="1518"/>
                  <a:pt x="4417" y="1518"/>
                  <a:pt x="4417" y="1518"/>
                </a:cubicBezTo>
                <a:cubicBezTo>
                  <a:pt x="4459" y="1548"/>
                  <a:pt x="4459" y="1548"/>
                  <a:pt x="4459" y="1548"/>
                </a:cubicBezTo>
                <a:cubicBezTo>
                  <a:pt x="4542" y="1571"/>
                  <a:pt x="4542" y="1571"/>
                  <a:pt x="4542" y="1571"/>
                </a:cubicBezTo>
                <a:cubicBezTo>
                  <a:pt x="4494" y="1589"/>
                  <a:pt x="4494" y="1589"/>
                  <a:pt x="4494" y="1589"/>
                </a:cubicBezTo>
                <a:cubicBezTo>
                  <a:pt x="4488" y="1631"/>
                  <a:pt x="4488" y="1631"/>
                  <a:pt x="4488" y="1631"/>
                </a:cubicBezTo>
                <a:cubicBezTo>
                  <a:pt x="4524" y="1654"/>
                  <a:pt x="4524" y="1654"/>
                  <a:pt x="4524" y="1654"/>
                </a:cubicBezTo>
                <a:cubicBezTo>
                  <a:pt x="4470" y="1731"/>
                  <a:pt x="4470" y="1731"/>
                  <a:pt x="4470" y="1731"/>
                </a:cubicBezTo>
                <a:cubicBezTo>
                  <a:pt x="4441" y="1791"/>
                  <a:pt x="4441" y="1791"/>
                  <a:pt x="4441" y="1791"/>
                </a:cubicBezTo>
                <a:cubicBezTo>
                  <a:pt x="4405" y="1832"/>
                  <a:pt x="4405" y="1832"/>
                  <a:pt x="4405" y="1832"/>
                </a:cubicBezTo>
                <a:cubicBezTo>
                  <a:pt x="4364" y="1814"/>
                  <a:pt x="4364" y="1814"/>
                  <a:pt x="4364" y="1814"/>
                </a:cubicBezTo>
                <a:cubicBezTo>
                  <a:pt x="4340" y="1749"/>
                  <a:pt x="4340" y="1749"/>
                  <a:pt x="4340" y="1749"/>
                </a:cubicBezTo>
                <a:cubicBezTo>
                  <a:pt x="4364" y="1708"/>
                  <a:pt x="4364" y="1708"/>
                  <a:pt x="4364" y="1708"/>
                </a:cubicBezTo>
                <a:cubicBezTo>
                  <a:pt x="4293" y="1648"/>
                  <a:pt x="4293" y="1648"/>
                  <a:pt x="4293" y="1648"/>
                </a:cubicBezTo>
                <a:cubicBezTo>
                  <a:pt x="4239" y="1696"/>
                  <a:pt x="4239" y="1696"/>
                  <a:pt x="4239" y="1696"/>
                </a:cubicBezTo>
                <a:cubicBezTo>
                  <a:pt x="4156" y="1607"/>
                  <a:pt x="4156" y="1607"/>
                  <a:pt x="4156" y="1607"/>
                </a:cubicBezTo>
                <a:cubicBezTo>
                  <a:pt x="4127" y="1595"/>
                  <a:pt x="4127" y="1595"/>
                  <a:pt x="4127" y="1595"/>
                </a:cubicBezTo>
                <a:cubicBezTo>
                  <a:pt x="4133" y="1548"/>
                  <a:pt x="4133" y="1548"/>
                  <a:pt x="4133" y="1548"/>
                </a:cubicBezTo>
                <a:cubicBezTo>
                  <a:pt x="4121" y="1494"/>
                  <a:pt x="4121" y="1494"/>
                  <a:pt x="4121" y="1494"/>
                </a:cubicBezTo>
                <a:cubicBezTo>
                  <a:pt x="4085" y="1494"/>
                  <a:pt x="4085" y="1494"/>
                  <a:pt x="4085" y="1494"/>
                </a:cubicBezTo>
                <a:cubicBezTo>
                  <a:pt x="4085" y="1447"/>
                  <a:pt x="4085" y="1447"/>
                  <a:pt x="4085" y="1447"/>
                </a:cubicBezTo>
                <a:cubicBezTo>
                  <a:pt x="4026" y="1399"/>
                  <a:pt x="4026" y="1399"/>
                  <a:pt x="4026" y="1399"/>
                </a:cubicBezTo>
                <a:cubicBezTo>
                  <a:pt x="3955" y="1399"/>
                  <a:pt x="3955" y="1399"/>
                  <a:pt x="3955" y="1399"/>
                </a:cubicBezTo>
                <a:cubicBezTo>
                  <a:pt x="3943" y="1423"/>
                  <a:pt x="3943" y="1423"/>
                  <a:pt x="3943" y="1423"/>
                </a:cubicBezTo>
                <a:cubicBezTo>
                  <a:pt x="3907" y="1429"/>
                  <a:pt x="3907" y="1429"/>
                  <a:pt x="3907" y="1429"/>
                </a:cubicBezTo>
                <a:cubicBezTo>
                  <a:pt x="3878" y="1476"/>
                  <a:pt x="3878" y="1476"/>
                  <a:pt x="3878" y="1476"/>
                </a:cubicBezTo>
                <a:cubicBezTo>
                  <a:pt x="3895" y="1512"/>
                  <a:pt x="3895" y="1512"/>
                  <a:pt x="3895" y="1512"/>
                </a:cubicBezTo>
                <a:cubicBezTo>
                  <a:pt x="3883" y="1542"/>
                  <a:pt x="3883" y="1542"/>
                  <a:pt x="3883" y="1542"/>
                </a:cubicBezTo>
                <a:cubicBezTo>
                  <a:pt x="3943" y="1589"/>
                  <a:pt x="3943" y="1589"/>
                  <a:pt x="3943" y="1589"/>
                </a:cubicBezTo>
                <a:cubicBezTo>
                  <a:pt x="3996" y="1619"/>
                  <a:pt x="3996" y="1619"/>
                  <a:pt x="3996" y="1619"/>
                </a:cubicBezTo>
                <a:cubicBezTo>
                  <a:pt x="3978" y="1660"/>
                  <a:pt x="3978" y="1660"/>
                  <a:pt x="3978" y="1660"/>
                </a:cubicBezTo>
                <a:cubicBezTo>
                  <a:pt x="3919" y="1648"/>
                  <a:pt x="3919" y="1648"/>
                  <a:pt x="3919" y="1648"/>
                </a:cubicBezTo>
                <a:cubicBezTo>
                  <a:pt x="3937" y="1702"/>
                  <a:pt x="3937" y="1702"/>
                  <a:pt x="3937" y="1702"/>
                </a:cubicBezTo>
                <a:cubicBezTo>
                  <a:pt x="3990" y="1696"/>
                  <a:pt x="3990" y="1696"/>
                  <a:pt x="3990" y="1696"/>
                </a:cubicBezTo>
                <a:cubicBezTo>
                  <a:pt x="4044" y="1660"/>
                  <a:pt x="4044" y="1660"/>
                  <a:pt x="4044" y="1660"/>
                </a:cubicBezTo>
                <a:cubicBezTo>
                  <a:pt x="4044" y="1714"/>
                  <a:pt x="4044" y="1714"/>
                  <a:pt x="4044" y="1714"/>
                </a:cubicBezTo>
                <a:cubicBezTo>
                  <a:pt x="3949" y="1767"/>
                  <a:pt x="3949" y="1767"/>
                  <a:pt x="3949" y="1767"/>
                </a:cubicBezTo>
                <a:cubicBezTo>
                  <a:pt x="3955" y="1838"/>
                  <a:pt x="3955" y="1838"/>
                  <a:pt x="3955" y="1838"/>
                </a:cubicBezTo>
                <a:cubicBezTo>
                  <a:pt x="3890" y="1802"/>
                  <a:pt x="3890" y="1802"/>
                  <a:pt x="3890" y="1802"/>
                </a:cubicBezTo>
                <a:cubicBezTo>
                  <a:pt x="3907" y="1749"/>
                  <a:pt x="3907" y="1749"/>
                  <a:pt x="3907" y="1749"/>
                </a:cubicBezTo>
                <a:cubicBezTo>
                  <a:pt x="3872" y="1749"/>
                  <a:pt x="3872" y="1749"/>
                  <a:pt x="3872" y="1749"/>
                </a:cubicBezTo>
                <a:cubicBezTo>
                  <a:pt x="3866" y="1702"/>
                  <a:pt x="3866" y="1702"/>
                  <a:pt x="3866" y="1702"/>
                </a:cubicBezTo>
                <a:cubicBezTo>
                  <a:pt x="3901" y="1702"/>
                  <a:pt x="3901" y="1702"/>
                  <a:pt x="3901" y="1702"/>
                </a:cubicBezTo>
                <a:cubicBezTo>
                  <a:pt x="3890" y="1631"/>
                  <a:pt x="3890" y="1631"/>
                  <a:pt x="3890" y="1631"/>
                </a:cubicBezTo>
                <a:cubicBezTo>
                  <a:pt x="3801" y="1583"/>
                  <a:pt x="3801" y="1583"/>
                  <a:pt x="3801" y="1583"/>
                </a:cubicBezTo>
                <a:cubicBezTo>
                  <a:pt x="3783" y="1636"/>
                  <a:pt x="3783" y="1636"/>
                  <a:pt x="3783" y="1636"/>
                </a:cubicBezTo>
                <a:cubicBezTo>
                  <a:pt x="3729" y="1660"/>
                  <a:pt x="3729" y="1660"/>
                  <a:pt x="3729" y="1660"/>
                </a:cubicBezTo>
                <a:cubicBezTo>
                  <a:pt x="3812" y="1714"/>
                  <a:pt x="3812" y="1714"/>
                  <a:pt x="3812" y="1714"/>
                </a:cubicBezTo>
                <a:cubicBezTo>
                  <a:pt x="3777" y="1743"/>
                  <a:pt x="3777" y="1743"/>
                  <a:pt x="3777" y="1743"/>
                </a:cubicBezTo>
                <a:cubicBezTo>
                  <a:pt x="3759" y="1785"/>
                  <a:pt x="3759" y="1785"/>
                  <a:pt x="3759" y="1785"/>
                </a:cubicBezTo>
                <a:cubicBezTo>
                  <a:pt x="3605" y="1791"/>
                  <a:pt x="3605" y="1791"/>
                  <a:pt x="3605" y="1791"/>
                </a:cubicBezTo>
                <a:cubicBezTo>
                  <a:pt x="3528" y="1761"/>
                  <a:pt x="3528" y="1761"/>
                  <a:pt x="3528" y="1761"/>
                </a:cubicBezTo>
                <a:cubicBezTo>
                  <a:pt x="3474" y="1749"/>
                  <a:pt x="3474" y="1749"/>
                  <a:pt x="3474" y="1749"/>
                </a:cubicBezTo>
                <a:cubicBezTo>
                  <a:pt x="3397" y="1708"/>
                  <a:pt x="3397" y="1708"/>
                  <a:pt x="3397" y="1708"/>
                </a:cubicBezTo>
                <a:cubicBezTo>
                  <a:pt x="3344" y="1737"/>
                  <a:pt x="3344" y="1737"/>
                  <a:pt x="3344" y="1737"/>
                </a:cubicBezTo>
                <a:cubicBezTo>
                  <a:pt x="3267" y="1773"/>
                  <a:pt x="3267" y="1773"/>
                  <a:pt x="3267" y="1773"/>
                </a:cubicBezTo>
                <a:cubicBezTo>
                  <a:pt x="3285" y="1820"/>
                  <a:pt x="3285" y="1820"/>
                  <a:pt x="3285" y="1820"/>
                </a:cubicBezTo>
                <a:cubicBezTo>
                  <a:pt x="3273" y="1897"/>
                  <a:pt x="3273" y="1897"/>
                  <a:pt x="3273" y="1897"/>
                </a:cubicBezTo>
                <a:cubicBezTo>
                  <a:pt x="3225" y="1809"/>
                  <a:pt x="3225" y="1809"/>
                  <a:pt x="3225" y="1809"/>
                </a:cubicBezTo>
                <a:cubicBezTo>
                  <a:pt x="3148" y="1773"/>
                  <a:pt x="3148" y="1773"/>
                  <a:pt x="3148" y="1773"/>
                </a:cubicBezTo>
                <a:cubicBezTo>
                  <a:pt x="3065" y="1791"/>
                  <a:pt x="3065" y="1791"/>
                  <a:pt x="3065" y="1791"/>
                </a:cubicBezTo>
                <a:cubicBezTo>
                  <a:pt x="2876" y="1773"/>
                  <a:pt x="2876" y="1773"/>
                  <a:pt x="2876" y="1773"/>
                </a:cubicBezTo>
                <a:cubicBezTo>
                  <a:pt x="2876" y="1749"/>
                  <a:pt x="2876" y="1749"/>
                  <a:pt x="2876" y="1749"/>
                </a:cubicBezTo>
                <a:cubicBezTo>
                  <a:pt x="2941" y="1725"/>
                  <a:pt x="2941" y="1725"/>
                  <a:pt x="2941" y="1725"/>
                </a:cubicBezTo>
                <a:cubicBezTo>
                  <a:pt x="2846" y="1678"/>
                  <a:pt x="2846" y="1678"/>
                  <a:pt x="2846" y="1678"/>
                </a:cubicBezTo>
                <a:cubicBezTo>
                  <a:pt x="2787" y="1678"/>
                  <a:pt x="2787" y="1678"/>
                  <a:pt x="2787" y="1678"/>
                </a:cubicBezTo>
                <a:cubicBezTo>
                  <a:pt x="2615" y="1631"/>
                  <a:pt x="2615" y="1631"/>
                  <a:pt x="2615" y="1631"/>
                </a:cubicBezTo>
                <a:cubicBezTo>
                  <a:pt x="2573" y="1595"/>
                  <a:pt x="2573" y="1595"/>
                  <a:pt x="2573" y="1595"/>
                </a:cubicBezTo>
                <a:cubicBezTo>
                  <a:pt x="2496" y="1583"/>
                  <a:pt x="2496" y="1583"/>
                  <a:pt x="2496" y="1583"/>
                </a:cubicBezTo>
                <a:cubicBezTo>
                  <a:pt x="2449" y="1589"/>
                  <a:pt x="2449" y="1589"/>
                  <a:pt x="2449" y="1589"/>
                </a:cubicBezTo>
                <a:cubicBezTo>
                  <a:pt x="2431" y="1619"/>
                  <a:pt x="2431" y="1619"/>
                  <a:pt x="2431" y="1619"/>
                </a:cubicBezTo>
                <a:cubicBezTo>
                  <a:pt x="2389" y="1631"/>
                  <a:pt x="2389" y="1631"/>
                  <a:pt x="2389" y="1631"/>
                </a:cubicBezTo>
                <a:cubicBezTo>
                  <a:pt x="2342" y="1559"/>
                  <a:pt x="2342" y="1559"/>
                  <a:pt x="2342" y="1559"/>
                </a:cubicBezTo>
                <a:cubicBezTo>
                  <a:pt x="2318" y="1619"/>
                  <a:pt x="2318" y="1619"/>
                  <a:pt x="2318" y="1619"/>
                </a:cubicBezTo>
                <a:cubicBezTo>
                  <a:pt x="2265" y="1613"/>
                  <a:pt x="2265" y="1613"/>
                  <a:pt x="2265" y="1613"/>
                </a:cubicBezTo>
                <a:cubicBezTo>
                  <a:pt x="2217" y="1530"/>
                  <a:pt x="2217" y="1530"/>
                  <a:pt x="2217" y="1530"/>
                </a:cubicBezTo>
                <a:cubicBezTo>
                  <a:pt x="2158" y="1512"/>
                  <a:pt x="2158" y="1512"/>
                  <a:pt x="2158" y="1512"/>
                </a:cubicBezTo>
                <a:cubicBezTo>
                  <a:pt x="2140" y="1571"/>
                  <a:pt x="2140" y="1571"/>
                  <a:pt x="2140" y="1571"/>
                </a:cubicBezTo>
                <a:cubicBezTo>
                  <a:pt x="2105" y="1601"/>
                  <a:pt x="2105" y="1601"/>
                  <a:pt x="2105" y="1601"/>
                </a:cubicBezTo>
                <a:cubicBezTo>
                  <a:pt x="2045" y="1613"/>
                  <a:pt x="2045" y="1613"/>
                  <a:pt x="2045" y="1613"/>
                </a:cubicBezTo>
                <a:cubicBezTo>
                  <a:pt x="1974" y="1636"/>
                  <a:pt x="1974" y="1636"/>
                  <a:pt x="1974" y="1636"/>
                </a:cubicBezTo>
                <a:cubicBezTo>
                  <a:pt x="1897" y="1672"/>
                  <a:pt x="1897" y="1672"/>
                  <a:pt x="1897" y="1672"/>
                </a:cubicBezTo>
                <a:cubicBezTo>
                  <a:pt x="1957" y="1619"/>
                  <a:pt x="1957" y="1619"/>
                  <a:pt x="1957" y="1619"/>
                </a:cubicBezTo>
                <a:cubicBezTo>
                  <a:pt x="2022" y="1601"/>
                  <a:pt x="2022" y="1601"/>
                  <a:pt x="2022" y="1601"/>
                </a:cubicBezTo>
                <a:cubicBezTo>
                  <a:pt x="2069" y="1583"/>
                  <a:pt x="2069" y="1583"/>
                  <a:pt x="2069" y="1583"/>
                </a:cubicBezTo>
                <a:cubicBezTo>
                  <a:pt x="2087" y="1554"/>
                  <a:pt x="2087" y="1554"/>
                  <a:pt x="2087" y="1554"/>
                </a:cubicBezTo>
                <a:cubicBezTo>
                  <a:pt x="2063" y="1548"/>
                  <a:pt x="2063" y="1548"/>
                  <a:pt x="2063" y="1548"/>
                </a:cubicBezTo>
                <a:cubicBezTo>
                  <a:pt x="1986" y="1571"/>
                  <a:pt x="1986" y="1571"/>
                  <a:pt x="1986" y="1571"/>
                </a:cubicBezTo>
                <a:cubicBezTo>
                  <a:pt x="1897" y="1613"/>
                  <a:pt x="1897" y="1613"/>
                  <a:pt x="1897" y="1613"/>
                </a:cubicBezTo>
                <a:cubicBezTo>
                  <a:pt x="1850" y="1613"/>
                  <a:pt x="1850" y="1613"/>
                  <a:pt x="1850" y="1613"/>
                </a:cubicBezTo>
                <a:cubicBezTo>
                  <a:pt x="1802" y="1613"/>
                  <a:pt x="1802" y="1613"/>
                  <a:pt x="1802" y="1613"/>
                </a:cubicBezTo>
                <a:cubicBezTo>
                  <a:pt x="1713" y="1666"/>
                  <a:pt x="1713" y="1666"/>
                  <a:pt x="1713" y="1666"/>
                </a:cubicBezTo>
                <a:cubicBezTo>
                  <a:pt x="1624" y="1654"/>
                  <a:pt x="1624" y="1654"/>
                  <a:pt x="1624" y="1654"/>
                </a:cubicBezTo>
                <a:cubicBezTo>
                  <a:pt x="1553" y="1601"/>
                  <a:pt x="1553" y="1601"/>
                  <a:pt x="1553" y="1601"/>
                </a:cubicBezTo>
                <a:cubicBezTo>
                  <a:pt x="1423" y="1595"/>
                  <a:pt x="1423" y="1595"/>
                  <a:pt x="1423" y="1595"/>
                </a:cubicBezTo>
                <a:cubicBezTo>
                  <a:pt x="1376" y="1571"/>
                  <a:pt x="1376" y="1571"/>
                  <a:pt x="1376" y="1571"/>
                </a:cubicBezTo>
                <a:cubicBezTo>
                  <a:pt x="1310" y="1559"/>
                  <a:pt x="1310" y="1559"/>
                  <a:pt x="1310" y="1559"/>
                </a:cubicBezTo>
                <a:cubicBezTo>
                  <a:pt x="1233" y="1571"/>
                  <a:pt x="1233" y="1571"/>
                  <a:pt x="1233" y="1571"/>
                </a:cubicBezTo>
                <a:cubicBezTo>
                  <a:pt x="1180" y="1548"/>
                  <a:pt x="1180" y="1548"/>
                  <a:pt x="1180" y="1548"/>
                </a:cubicBezTo>
                <a:cubicBezTo>
                  <a:pt x="1097" y="1548"/>
                  <a:pt x="1097" y="1548"/>
                  <a:pt x="1097" y="1548"/>
                </a:cubicBezTo>
                <a:cubicBezTo>
                  <a:pt x="1008" y="1524"/>
                  <a:pt x="1008" y="1524"/>
                  <a:pt x="1008" y="1524"/>
                </a:cubicBezTo>
                <a:cubicBezTo>
                  <a:pt x="931" y="1524"/>
                  <a:pt x="931" y="1524"/>
                  <a:pt x="931" y="1524"/>
                </a:cubicBezTo>
                <a:cubicBezTo>
                  <a:pt x="866" y="1524"/>
                  <a:pt x="866" y="1524"/>
                  <a:pt x="866" y="1524"/>
                </a:cubicBezTo>
                <a:cubicBezTo>
                  <a:pt x="848" y="1482"/>
                  <a:pt x="848" y="1482"/>
                  <a:pt x="848" y="1482"/>
                </a:cubicBezTo>
                <a:cubicBezTo>
                  <a:pt x="723" y="1476"/>
                  <a:pt x="723" y="1476"/>
                  <a:pt x="723" y="1476"/>
                </a:cubicBezTo>
                <a:cubicBezTo>
                  <a:pt x="670" y="1482"/>
                  <a:pt x="670" y="1482"/>
                  <a:pt x="670" y="1482"/>
                </a:cubicBezTo>
                <a:cubicBezTo>
                  <a:pt x="688" y="1453"/>
                  <a:pt x="688" y="1453"/>
                  <a:pt x="688" y="1453"/>
                </a:cubicBezTo>
                <a:cubicBezTo>
                  <a:pt x="611" y="1447"/>
                  <a:pt x="611" y="1447"/>
                  <a:pt x="611" y="1447"/>
                </a:cubicBezTo>
                <a:cubicBezTo>
                  <a:pt x="545" y="1488"/>
                  <a:pt x="545" y="1488"/>
                  <a:pt x="545" y="1488"/>
                </a:cubicBezTo>
                <a:cubicBezTo>
                  <a:pt x="445" y="1488"/>
                  <a:pt x="445" y="1488"/>
                  <a:pt x="445" y="1488"/>
                </a:cubicBezTo>
                <a:cubicBezTo>
                  <a:pt x="368" y="1542"/>
                  <a:pt x="368" y="1542"/>
                  <a:pt x="368" y="1542"/>
                </a:cubicBezTo>
                <a:cubicBezTo>
                  <a:pt x="308" y="1542"/>
                  <a:pt x="308" y="1542"/>
                  <a:pt x="308" y="1542"/>
                </a:cubicBezTo>
                <a:cubicBezTo>
                  <a:pt x="255" y="1583"/>
                  <a:pt x="255" y="1583"/>
                  <a:pt x="255" y="1583"/>
                </a:cubicBezTo>
                <a:cubicBezTo>
                  <a:pt x="249" y="1636"/>
                  <a:pt x="249" y="1636"/>
                  <a:pt x="249" y="1636"/>
                </a:cubicBezTo>
                <a:cubicBezTo>
                  <a:pt x="184" y="1678"/>
                  <a:pt x="184" y="1678"/>
                  <a:pt x="184" y="1678"/>
                </a:cubicBezTo>
                <a:cubicBezTo>
                  <a:pt x="83" y="1678"/>
                  <a:pt x="83" y="1678"/>
                  <a:pt x="83" y="1678"/>
                </a:cubicBezTo>
                <a:cubicBezTo>
                  <a:pt x="65" y="1737"/>
                  <a:pt x="65" y="1737"/>
                  <a:pt x="65" y="1737"/>
                </a:cubicBezTo>
                <a:cubicBezTo>
                  <a:pt x="184" y="1791"/>
                  <a:pt x="184" y="1791"/>
                  <a:pt x="184" y="1791"/>
                </a:cubicBezTo>
                <a:cubicBezTo>
                  <a:pt x="219" y="1844"/>
                  <a:pt x="219" y="1844"/>
                  <a:pt x="219" y="1844"/>
                </a:cubicBezTo>
                <a:cubicBezTo>
                  <a:pt x="285" y="1868"/>
                  <a:pt x="285" y="1868"/>
                  <a:pt x="285" y="1868"/>
                </a:cubicBezTo>
                <a:cubicBezTo>
                  <a:pt x="332" y="1933"/>
                  <a:pt x="332" y="1933"/>
                  <a:pt x="332" y="1933"/>
                </a:cubicBezTo>
                <a:cubicBezTo>
                  <a:pt x="267" y="1945"/>
                  <a:pt x="267" y="1945"/>
                  <a:pt x="267" y="1945"/>
                </a:cubicBezTo>
                <a:cubicBezTo>
                  <a:pt x="207" y="1933"/>
                  <a:pt x="207" y="1933"/>
                  <a:pt x="207" y="1933"/>
                </a:cubicBezTo>
                <a:cubicBezTo>
                  <a:pt x="201" y="1880"/>
                  <a:pt x="201" y="1880"/>
                  <a:pt x="201" y="1880"/>
                </a:cubicBezTo>
                <a:cubicBezTo>
                  <a:pt x="130" y="1921"/>
                  <a:pt x="130" y="1921"/>
                  <a:pt x="130" y="1921"/>
                </a:cubicBezTo>
                <a:cubicBezTo>
                  <a:pt x="71" y="1927"/>
                  <a:pt x="71" y="1927"/>
                  <a:pt x="71" y="1927"/>
                </a:cubicBezTo>
                <a:cubicBezTo>
                  <a:pt x="0" y="1980"/>
                  <a:pt x="0" y="1980"/>
                  <a:pt x="0" y="1980"/>
                </a:cubicBezTo>
                <a:cubicBezTo>
                  <a:pt x="30" y="2004"/>
                  <a:pt x="30" y="2004"/>
                  <a:pt x="30" y="2004"/>
                </a:cubicBezTo>
                <a:cubicBezTo>
                  <a:pt x="71" y="2034"/>
                  <a:pt x="71" y="2034"/>
                  <a:pt x="71" y="2034"/>
                </a:cubicBezTo>
                <a:cubicBezTo>
                  <a:pt x="95" y="2093"/>
                  <a:pt x="95" y="2093"/>
                  <a:pt x="95" y="2093"/>
                </a:cubicBezTo>
                <a:cubicBezTo>
                  <a:pt x="279" y="2075"/>
                  <a:pt x="279" y="2075"/>
                  <a:pt x="279" y="2075"/>
                </a:cubicBezTo>
                <a:cubicBezTo>
                  <a:pt x="326" y="2046"/>
                  <a:pt x="326" y="2046"/>
                  <a:pt x="326" y="2046"/>
                </a:cubicBezTo>
                <a:cubicBezTo>
                  <a:pt x="373" y="2052"/>
                  <a:pt x="373" y="2052"/>
                  <a:pt x="373" y="2052"/>
                </a:cubicBezTo>
                <a:cubicBezTo>
                  <a:pt x="362" y="2105"/>
                  <a:pt x="362" y="2105"/>
                  <a:pt x="362" y="2105"/>
                </a:cubicBezTo>
                <a:cubicBezTo>
                  <a:pt x="362" y="2170"/>
                  <a:pt x="362" y="2170"/>
                  <a:pt x="362" y="2170"/>
                </a:cubicBezTo>
                <a:cubicBezTo>
                  <a:pt x="296" y="2170"/>
                  <a:pt x="296" y="2170"/>
                  <a:pt x="296" y="2170"/>
                </a:cubicBezTo>
                <a:cubicBezTo>
                  <a:pt x="231" y="2194"/>
                  <a:pt x="231" y="2194"/>
                  <a:pt x="231" y="2194"/>
                </a:cubicBezTo>
                <a:cubicBezTo>
                  <a:pt x="172" y="2188"/>
                  <a:pt x="172" y="2188"/>
                  <a:pt x="172" y="2188"/>
                </a:cubicBezTo>
                <a:cubicBezTo>
                  <a:pt x="154" y="2253"/>
                  <a:pt x="154" y="2253"/>
                  <a:pt x="154" y="2253"/>
                </a:cubicBezTo>
                <a:cubicBezTo>
                  <a:pt x="89" y="2312"/>
                  <a:pt x="89" y="2312"/>
                  <a:pt x="89" y="2312"/>
                </a:cubicBezTo>
                <a:cubicBezTo>
                  <a:pt x="101" y="2354"/>
                  <a:pt x="101" y="2354"/>
                  <a:pt x="101" y="2354"/>
                </a:cubicBezTo>
                <a:cubicBezTo>
                  <a:pt x="130" y="2360"/>
                  <a:pt x="130" y="2360"/>
                  <a:pt x="130" y="2360"/>
                </a:cubicBezTo>
                <a:cubicBezTo>
                  <a:pt x="142" y="2395"/>
                  <a:pt x="142" y="2395"/>
                  <a:pt x="142" y="2395"/>
                </a:cubicBezTo>
                <a:cubicBezTo>
                  <a:pt x="172" y="2449"/>
                  <a:pt x="172" y="2449"/>
                  <a:pt x="172" y="2449"/>
                </a:cubicBezTo>
                <a:cubicBezTo>
                  <a:pt x="249" y="2478"/>
                  <a:pt x="249" y="2478"/>
                  <a:pt x="249" y="2478"/>
                </a:cubicBezTo>
                <a:cubicBezTo>
                  <a:pt x="285" y="2431"/>
                  <a:pt x="285" y="2431"/>
                  <a:pt x="285" y="2431"/>
                </a:cubicBezTo>
                <a:cubicBezTo>
                  <a:pt x="326" y="2490"/>
                  <a:pt x="326" y="2490"/>
                  <a:pt x="326" y="2490"/>
                </a:cubicBezTo>
                <a:cubicBezTo>
                  <a:pt x="320" y="2573"/>
                  <a:pt x="320" y="2573"/>
                  <a:pt x="320" y="2573"/>
                </a:cubicBezTo>
                <a:cubicBezTo>
                  <a:pt x="356" y="2573"/>
                  <a:pt x="356" y="2573"/>
                  <a:pt x="356" y="2573"/>
                </a:cubicBezTo>
                <a:cubicBezTo>
                  <a:pt x="385" y="2555"/>
                  <a:pt x="385" y="2555"/>
                  <a:pt x="385" y="2555"/>
                </a:cubicBezTo>
                <a:cubicBezTo>
                  <a:pt x="445" y="2555"/>
                  <a:pt x="445" y="2555"/>
                  <a:pt x="445" y="2555"/>
                </a:cubicBezTo>
                <a:cubicBezTo>
                  <a:pt x="486" y="2573"/>
                  <a:pt x="486" y="2573"/>
                  <a:pt x="486" y="2573"/>
                </a:cubicBezTo>
                <a:cubicBezTo>
                  <a:pt x="504" y="2538"/>
                  <a:pt x="504" y="2538"/>
                  <a:pt x="504" y="2538"/>
                </a:cubicBezTo>
                <a:cubicBezTo>
                  <a:pt x="545" y="2567"/>
                  <a:pt x="545" y="2567"/>
                  <a:pt x="545" y="2567"/>
                </a:cubicBezTo>
                <a:cubicBezTo>
                  <a:pt x="587" y="2544"/>
                  <a:pt x="587" y="2544"/>
                  <a:pt x="587" y="2544"/>
                </a:cubicBezTo>
                <a:cubicBezTo>
                  <a:pt x="587" y="2544"/>
                  <a:pt x="563" y="2597"/>
                  <a:pt x="563" y="2615"/>
                </a:cubicBezTo>
                <a:cubicBezTo>
                  <a:pt x="563" y="2632"/>
                  <a:pt x="528" y="2656"/>
                  <a:pt x="510" y="2662"/>
                </a:cubicBezTo>
                <a:cubicBezTo>
                  <a:pt x="492" y="2674"/>
                  <a:pt x="421" y="2733"/>
                  <a:pt x="421" y="2733"/>
                </a:cubicBezTo>
                <a:cubicBezTo>
                  <a:pt x="391" y="2775"/>
                  <a:pt x="391" y="2775"/>
                  <a:pt x="391" y="2775"/>
                </a:cubicBezTo>
                <a:cubicBezTo>
                  <a:pt x="332" y="2775"/>
                  <a:pt x="332" y="2775"/>
                  <a:pt x="332" y="2775"/>
                </a:cubicBezTo>
                <a:cubicBezTo>
                  <a:pt x="279" y="2816"/>
                  <a:pt x="279" y="2816"/>
                  <a:pt x="279" y="2816"/>
                </a:cubicBezTo>
                <a:cubicBezTo>
                  <a:pt x="201" y="2834"/>
                  <a:pt x="201" y="2834"/>
                  <a:pt x="201" y="2834"/>
                </a:cubicBezTo>
                <a:cubicBezTo>
                  <a:pt x="136" y="2887"/>
                  <a:pt x="136" y="2887"/>
                  <a:pt x="136" y="2887"/>
                </a:cubicBezTo>
                <a:cubicBezTo>
                  <a:pt x="172" y="2905"/>
                  <a:pt x="172" y="2905"/>
                  <a:pt x="172" y="2905"/>
                </a:cubicBezTo>
                <a:cubicBezTo>
                  <a:pt x="237" y="2858"/>
                  <a:pt x="237" y="2858"/>
                  <a:pt x="237" y="2858"/>
                </a:cubicBezTo>
                <a:cubicBezTo>
                  <a:pt x="279" y="2852"/>
                  <a:pt x="279" y="2852"/>
                  <a:pt x="279" y="2852"/>
                </a:cubicBezTo>
                <a:cubicBezTo>
                  <a:pt x="350" y="2816"/>
                  <a:pt x="350" y="2816"/>
                  <a:pt x="350" y="2816"/>
                </a:cubicBezTo>
                <a:cubicBezTo>
                  <a:pt x="433" y="2781"/>
                  <a:pt x="433" y="2781"/>
                  <a:pt x="433" y="2781"/>
                </a:cubicBezTo>
                <a:cubicBezTo>
                  <a:pt x="593" y="2704"/>
                  <a:pt x="593" y="2704"/>
                  <a:pt x="593" y="2704"/>
                </a:cubicBezTo>
                <a:cubicBezTo>
                  <a:pt x="616" y="2656"/>
                  <a:pt x="616" y="2656"/>
                  <a:pt x="616" y="2656"/>
                </a:cubicBezTo>
                <a:cubicBezTo>
                  <a:pt x="789" y="2561"/>
                  <a:pt x="789" y="2561"/>
                  <a:pt x="789" y="2561"/>
                </a:cubicBezTo>
                <a:cubicBezTo>
                  <a:pt x="741" y="2496"/>
                  <a:pt x="741" y="2496"/>
                  <a:pt x="741" y="2496"/>
                </a:cubicBezTo>
                <a:cubicBezTo>
                  <a:pt x="830" y="2449"/>
                  <a:pt x="830" y="2449"/>
                  <a:pt x="830" y="2449"/>
                </a:cubicBezTo>
                <a:cubicBezTo>
                  <a:pt x="871" y="2372"/>
                  <a:pt x="871" y="2372"/>
                  <a:pt x="871" y="2372"/>
                </a:cubicBezTo>
                <a:cubicBezTo>
                  <a:pt x="949" y="2354"/>
                  <a:pt x="949" y="2354"/>
                  <a:pt x="949" y="2354"/>
                </a:cubicBezTo>
                <a:cubicBezTo>
                  <a:pt x="990" y="2378"/>
                  <a:pt x="990" y="2378"/>
                  <a:pt x="990" y="2378"/>
                </a:cubicBezTo>
                <a:cubicBezTo>
                  <a:pt x="901" y="2413"/>
                  <a:pt x="901" y="2413"/>
                  <a:pt x="901" y="2413"/>
                </a:cubicBezTo>
                <a:cubicBezTo>
                  <a:pt x="877" y="2461"/>
                  <a:pt x="877" y="2461"/>
                  <a:pt x="877" y="2461"/>
                </a:cubicBezTo>
                <a:cubicBezTo>
                  <a:pt x="889" y="2508"/>
                  <a:pt x="889" y="2508"/>
                  <a:pt x="889" y="2508"/>
                </a:cubicBezTo>
                <a:cubicBezTo>
                  <a:pt x="1002" y="2455"/>
                  <a:pt x="1002" y="2455"/>
                  <a:pt x="1002" y="2455"/>
                </a:cubicBezTo>
                <a:cubicBezTo>
                  <a:pt x="1079" y="2443"/>
                  <a:pt x="1079" y="2443"/>
                  <a:pt x="1079" y="2443"/>
                </a:cubicBezTo>
                <a:lnTo>
                  <a:pt x="1061" y="2407"/>
                </a:lnTo>
                <a:close/>
                <a:moveTo>
                  <a:pt x="830" y="2639"/>
                </a:moveTo>
                <a:lnTo>
                  <a:pt x="830" y="2639"/>
                </a:lnTo>
                <a:cubicBezTo>
                  <a:pt x="830" y="2585"/>
                  <a:pt x="830" y="2585"/>
                  <a:pt x="830" y="2585"/>
                </a:cubicBezTo>
                <a:cubicBezTo>
                  <a:pt x="789" y="2615"/>
                  <a:pt x="789" y="2615"/>
                  <a:pt x="789" y="2615"/>
                </a:cubicBezTo>
                <a:cubicBezTo>
                  <a:pt x="711" y="2662"/>
                  <a:pt x="711" y="2662"/>
                  <a:pt x="711" y="2662"/>
                </a:cubicBezTo>
                <a:cubicBezTo>
                  <a:pt x="735" y="2716"/>
                  <a:pt x="735" y="2716"/>
                  <a:pt x="735" y="2716"/>
                </a:cubicBezTo>
                <a:cubicBezTo>
                  <a:pt x="789" y="2686"/>
                  <a:pt x="789" y="2686"/>
                  <a:pt x="789" y="2686"/>
                </a:cubicBezTo>
                <a:lnTo>
                  <a:pt x="830" y="263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noFill/>
          </a:ln>
          <a:effectLst/>
        </p:spPr>
        <p:txBody>
          <a:bodyPr wrap="none" anchor="ctr"/>
          <a:lstStyle/>
          <a:p>
            <a:endParaRPr lang="en-US" sz="675" b="1" dirty="0">
              <a:solidFill>
                <a:schemeClr val="bg2">
                  <a:lumMod val="10000"/>
                  <a:lumOff val="90000"/>
                </a:schemeClr>
              </a:solidFill>
              <a:latin typeface="Roboto Regular" charset="0"/>
            </a:endParaRPr>
          </a:p>
        </p:txBody>
      </p:sp>
      <p:sp>
        <p:nvSpPr>
          <p:cNvPr id="14" name="Freeform 510"/>
          <p:cNvSpPr>
            <a:spLocks noChangeArrowheads="1"/>
          </p:cNvSpPr>
          <p:nvPr/>
        </p:nvSpPr>
        <p:spPr bwMode="auto">
          <a:xfrm>
            <a:off x="5688128" y="2465865"/>
            <a:ext cx="383364" cy="479981"/>
          </a:xfrm>
          <a:custGeom>
            <a:avLst/>
            <a:gdLst>
              <a:gd name="T0" fmla="*/ 569 w 1139"/>
              <a:gd name="T1" fmla="*/ 0 h 1424"/>
              <a:gd name="T2" fmla="*/ 569 w 1139"/>
              <a:gd name="T3" fmla="*/ 0 h 1424"/>
              <a:gd name="T4" fmla="*/ 0 w 1139"/>
              <a:gd name="T5" fmla="*/ 569 h 1424"/>
              <a:gd name="T6" fmla="*/ 569 w 1139"/>
              <a:gd name="T7" fmla="*/ 1423 h 1424"/>
              <a:gd name="T8" fmla="*/ 1138 w 1139"/>
              <a:gd name="T9" fmla="*/ 569 h 1424"/>
              <a:gd name="T10" fmla="*/ 569 w 1139"/>
              <a:gd name="T11" fmla="*/ 0 h 1424"/>
              <a:gd name="T12" fmla="*/ 569 w 1139"/>
              <a:gd name="T13" fmla="*/ 925 h 1424"/>
              <a:gd name="T14" fmla="*/ 569 w 1139"/>
              <a:gd name="T15" fmla="*/ 925 h 1424"/>
              <a:gd name="T16" fmla="*/ 213 w 1139"/>
              <a:gd name="T17" fmla="*/ 569 h 1424"/>
              <a:gd name="T18" fmla="*/ 569 w 1139"/>
              <a:gd name="T19" fmla="*/ 219 h 1424"/>
              <a:gd name="T20" fmla="*/ 925 w 1139"/>
              <a:gd name="T21" fmla="*/ 569 h 1424"/>
              <a:gd name="T22" fmla="*/ 569 w 1139"/>
              <a:gd name="T23" fmla="*/ 925 h 1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39" h="1424">
                <a:moveTo>
                  <a:pt x="569" y="0"/>
                </a:moveTo>
                <a:lnTo>
                  <a:pt x="569" y="0"/>
                </a:lnTo>
                <a:cubicBezTo>
                  <a:pt x="255" y="0"/>
                  <a:pt x="0" y="255"/>
                  <a:pt x="0" y="569"/>
                </a:cubicBezTo>
                <a:cubicBezTo>
                  <a:pt x="0" y="889"/>
                  <a:pt x="374" y="1423"/>
                  <a:pt x="569" y="1423"/>
                </a:cubicBezTo>
                <a:cubicBezTo>
                  <a:pt x="765" y="1423"/>
                  <a:pt x="1138" y="889"/>
                  <a:pt x="1138" y="569"/>
                </a:cubicBezTo>
                <a:cubicBezTo>
                  <a:pt x="1138" y="255"/>
                  <a:pt x="883" y="0"/>
                  <a:pt x="569" y="0"/>
                </a:cubicBezTo>
                <a:close/>
                <a:moveTo>
                  <a:pt x="569" y="925"/>
                </a:moveTo>
                <a:lnTo>
                  <a:pt x="569" y="925"/>
                </a:lnTo>
                <a:cubicBezTo>
                  <a:pt x="374" y="925"/>
                  <a:pt x="213" y="765"/>
                  <a:pt x="213" y="569"/>
                </a:cubicBezTo>
                <a:cubicBezTo>
                  <a:pt x="213" y="373"/>
                  <a:pt x="374" y="219"/>
                  <a:pt x="569" y="219"/>
                </a:cubicBezTo>
                <a:cubicBezTo>
                  <a:pt x="765" y="219"/>
                  <a:pt x="925" y="373"/>
                  <a:pt x="925" y="569"/>
                </a:cubicBezTo>
                <a:cubicBezTo>
                  <a:pt x="925" y="765"/>
                  <a:pt x="765" y="925"/>
                  <a:pt x="569" y="92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 b="1" dirty="0">
              <a:solidFill>
                <a:schemeClr val="bg2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5" name="Freeform 511"/>
          <p:cNvSpPr>
            <a:spLocks noChangeArrowheads="1"/>
          </p:cNvSpPr>
          <p:nvPr/>
        </p:nvSpPr>
        <p:spPr bwMode="auto">
          <a:xfrm>
            <a:off x="2294216" y="2748441"/>
            <a:ext cx="386337" cy="479979"/>
          </a:xfrm>
          <a:custGeom>
            <a:avLst/>
            <a:gdLst>
              <a:gd name="T0" fmla="*/ 569 w 1145"/>
              <a:gd name="T1" fmla="*/ 0 h 1424"/>
              <a:gd name="T2" fmla="*/ 569 w 1145"/>
              <a:gd name="T3" fmla="*/ 0 h 1424"/>
              <a:gd name="T4" fmla="*/ 0 w 1145"/>
              <a:gd name="T5" fmla="*/ 569 h 1424"/>
              <a:gd name="T6" fmla="*/ 569 w 1145"/>
              <a:gd name="T7" fmla="*/ 1423 h 1424"/>
              <a:gd name="T8" fmla="*/ 1144 w 1145"/>
              <a:gd name="T9" fmla="*/ 569 h 1424"/>
              <a:gd name="T10" fmla="*/ 569 w 1145"/>
              <a:gd name="T11" fmla="*/ 0 h 1424"/>
              <a:gd name="T12" fmla="*/ 569 w 1145"/>
              <a:gd name="T13" fmla="*/ 925 h 1424"/>
              <a:gd name="T14" fmla="*/ 569 w 1145"/>
              <a:gd name="T15" fmla="*/ 925 h 1424"/>
              <a:gd name="T16" fmla="*/ 219 w 1145"/>
              <a:gd name="T17" fmla="*/ 569 h 1424"/>
              <a:gd name="T18" fmla="*/ 569 w 1145"/>
              <a:gd name="T19" fmla="*/ 219 h 1424"/>
              <a:gd name="T20" fmla="*/ 925 w 1145"/>
              <a:gd name="T21" fmla="*/ 569 h 1424"/>
              <a:gd name="T22" fmla="*/ 569 w 1145"/>
              <a:gd name="T23" fmla="*/ 925 h 1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45" h="1424">
                <a:moveTo>
                  <a:pt x="569" y="0"/>
                </a:moveTo>
                <a:lnTo>
                  <a:pt x="569" y="0"/>
                </a:lnTo>
                <a:cubicBezTo>
                  <a:pt x="254" y="0"/>
                  <a:pt x="0" y="254"/>
                  <a:pt x="0" y="569"/>
                </a:cubicBezTo>
                <a:cubicBezTo>
                  <a:pt x="0" y="889"/>
                  <a:pt x="373" y="1423"/>
                  <a:pt x="569" y="1423"/>
                </a:cubicBezTo>
                <a:cubicBezTo>
                  <a:pt x="770" y="1423"/>
                  <a:pt x="1144" y="889"/>
                  <a:pt x="1144" y="569"/>
                </a:cubicBezTo>
                <a:cubicBezTo>
                  <a:pt x="1144" y="254"/>
                  <a:pt x="889" y="0"/>
                  <a:pt x="569" y="0"/>
                </a:cubicBezTo>
                <a:close/>
                <a:moveTo>
                  <a:pt x="569" y="925"/>
                </a:moveTo>
                <a:lnTo>
                  <a:pt x="569" y="925"/>
                </a:lnTo>
                <a:cubicBezTo>
                  <a:pt x="379" y="925"/>
                  <a:pt x="219" y="764"/>
                  <a:pt x="219" y="569"/>
                </a:cubicBezTo>
                <a:cubicBezTo>
                  <a:pt x="219" y="379"/>
                  <a:pt x="379" y="219"/>
                  <a:pt x="569" y="219"/>
                </a:cubicBezTo>
                <a:cubicBezTo>
                  <a:pt x="764" y="219"/>
                  <a:pt x="925" y="379"/>
                  <a:pt x="925" y="569"/>
                </a:cubicBezTo>
                <a:cubicBezTo>
                  <a:pt x="925" y="764"/>
                  <a:pt x="764" y="925"/>
                  <a:pt x="569" y="92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 b="1" dirty="0">
              <a:solidFill>
                <a:schemeClr val="bg2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6" name="Freeform 513"/>
          <p:cNvSpPr>
            <a:spLocks noChangeArrowheads="1"/>
          </p:cNvSpPr>
          <p:nvPr/>
        </p:nvSpPr>
        <p:spPr bwMode="auto">
          <a:xfrm>
            <a:off x="3399790" y="4289798"/>
            <a:ext cx="383364" cy="481467"/>
          </a:xfrm>
          <a:custGeom>
            <a:avLst/>
            <a:gdLst>
              <a:gd name="T0" fmla="*/ 569 w 1139"/>
              <a:gd name="T1" fmla="*/ 0 h 1430"/>
              <a:gd name="T2" fmla="*/ 569 w 1139"/>
              <a:gd name="T3" fmla="*/ 0 h 1430"/>
              <a:gd name="T4" fmla="*/ 0 w 1139"/>
              <a:gd name="T5" fmla="*/ 576 h 1430"/>
              <a:gd name="T6" fmla="*/ 569 w 1139"/>
              <a:gd name="T7" fmla="*/ 1429 h 1430"/>
              <a:gd name="T8" fmla="*/ 1138 w 1139"/>
              <a:gd name="T9" fmla="*/ 576 h 1430"/>
              <a:gd name="T10" fmla="*/ 569 w 1139"/>
              <a:gd name="T11" fmla="*/ 0 h 1430"/>
              <a:gd name="T12" fmla="*/ 569 w 1139"/>
              <a:gd name="T13" fmla="*/ 925 h 1430"/>
              <a:gd name="T14" fmla="*/ 569 w 1139"/>
              <a:gd name="T15" fmla="*/ 925 h 1430"/>
              <a:gd name="T16" fmla="*/ 213 w 1139"/>
              <a:gd name="T17" fmla="*/ 576 h 1430"/>
              <a:gd name="T18" fmla="*/ 569 w 1139"/>
              <a:gd name="T19" fmla="*/ 220 h 1430"/>
              <a:gd name="T20" fmla="*/ 919 w 1139"/>
              <a:gd name="T21" fmla="*/ 576 h 1430"/>
              <a:gd name="T22" fmla="*/ 569 w 1139"/>
              <a:gd name="T23" fmla="*/ 925 h 1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39" h="1430">
                <a:moveTo>
                  <a:pt x="569" y="0"/>
                </a:moveTo>
                <a:lnTo>
                  <a:pt x="569" y="0"/>
                </a:lnTo>
                <a:cubicBezTo>
                  <a:pt x="255" y="0"/>
                  <a:pt x="0" y="255"/>
                  <a:pt x="0" y="576"/>
                </a:cubicBezTo>
                <a:cubicBezTo>
                  <a:pt x="0" y="890"/>
                  <a:pt x="367" y="1429"/>
                  <a:pt x="569" y="1429"/>
                </a:cubicBezTo>
                <a:cubicBezTo>
                  <a:pt x="765" y="1429"/>
                  <a:pt x="1138" y="890"/>
                  <a:pt x="1138" y="576"/>
                </a:cubicBezTo>
                <a:cubicBezTo>
                  <a:pt x="1138" y="255"/>
                  <a:pt x="883" y="0"/>
                  <a:pt x="569" y="0"/>
                </a:cubicBezTo>
                <a:close/>
                <a:moveTo>
                  <a:pt x="569" y="925"/>
                </a:moveTo>
                <a:lnTo>
                  <a:pt x="569" y="925"/>
                </a:lnTo>
                <a:cubicBezTo>
                  <a:pt x="373" y="925"/>
                  <a:pt x="213" y="765"/>
                  <a:pt x="213" y="576"/>
                </a:cubicBezTo>
                <a:cubicBezTo>
                  <a:pt x="213" y="380"/>
                  <a:pt x="373" y="220"/>
                  <a:pt x="569" y="220"/>
                </a:cubicBezTo>
                <a:cubicBezTo>
                  <a:pt x="765" y="220"/>
                  <a:pt x="919" y="380"/>
                  <a:pt x="919" y="576"/>
                </a:cubicBezTo>
                <a:cubicBezTo>
                  <a:pt x="919" y="765"/>
                  <a:pt x="765" y="925"/>
                  <a:pt x="569" y="92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 b="1" dirty="0">
              <a:solidFill>
                <a:schemeClr val="bg2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81220" y="3195198"/>
            <a:ext cx="784190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Noto Sans Medium" panose="020B0502040504020204" pitchFamily="34" charset="0"/>
                <a:ea typeface="Noto Sans Medium" panose="020B0502040504020204" pitchFamily="34" charset="0"/>
                <a:cs typeface="Noto Sans Medium" panose="020B0502040504020204" pitchFamily="34" charset="0"/>
              </a:rPr>
              <a:t>USA</a:t>
            </a:r>
          </a:p>
          <a:p>
            <a:pPr algn="ctr"/>
            <a:r>
              <a:rPr lang="en-US" sz="700" dirty="0">
                <a:solidFill>
                  <a:schemeClr val="accent2"/>
                </a:solidFill>
                <a:latin typeface="Noto Sans Medium" panose="020B0502040504020204" pitchFamily="34" charset="0"/>
                <a:ea typeface="Noto Sans Medium" panose="020B0502040504020204" pitchFamily="34" charset="0"/>
                <a:cs typeface="Noto Sans Medium" panose="020B0502040504020204" pitchFamily="34" charset="0"/>
              </a:rPr>
              <a:t>19,450000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86365" y="4667160"/>
            <a:ext cx="1010213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accent2"/>
                </a:solidFill>
                <a:latin typeface="Noto Sans Medium" panose="020B0502040504020204" pitchFamily="34" charset="0"/>
                <a:ea typeface="Noto Sans Medium" panose="020B0502040504020204" pitchFamily="34" charset="0"/>
                <a:cs typeface="Noto Sans Medium" panose="020B0502040504020204" pitchFamily="34" charset="0"/>
              </a:rPr>
              <a:t>Brasil</a:t>
            </a:r>
            <a:endParaRPr lang="en-US" sz="2400" dirty="0">
              <a:solidFill>
                <a:schemeClr val="accent2"/>
              </a:solidFill>
              <a:latin typeface="Noto Sans Medium" panose="020B0502040504020204" pitchFamily="34" charset="0"/>
              <a:ea typeface="Noto Sans Medium" panose="020B0502040504020204" pitchFamily="34" charset="0"/>
              <a:cs typeface="Noto Sans Medium" panose="020B0502040504020204" pitchFamily="34" charset="0"/>
            </a:endParaRPr>
          </a:p>
          <a:p>
            <a:pPr algn="ctr"/>
            <a:r>
              <a:rPr lang="en-US" sz="700" dirty="0">
                <a:solidFill>
                  <a:schemeClr val="accent2"/>
                </a:solidFill>
                <a:latin typeface="Noto Sans Medium" panose="020B0502040504020204" pitchFamily="34" charset="0"/>
                <a:ea typeface="Noto Sans Medium" panose="020B0502040504020204" pitchFamily="34" charset="0"/>
                <a:cs typeface="Noto Sans Medium" panose="020B0502040504020204" pitchFamily="34" charset="0"/>
              </a:rPr>
              <a:t>19,450000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261692" y="2883836"/>
            <a:ext cx="1236237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Noto Sans Medium" panose="020B0502040504020204" pitchFamily="34" charset="0"/>
                <a:ea typeface="Noto Sans Medium" panose="020B0502040504020204" pitchFamily="34" charset="0"/>
                <a:cs typeface="Noto Sans Medium" panose="020B0502040504020204" pitchFamily="34" charset="0"/>
              </a:rPr>
              <a:t>Europe</a:t>
            </a:r>
          </a:p>
          <a:p>
            <a:pPr algn="ctr"/>
            <a:r>
              <a:rPr lang="en-US" sz="700" dirty="0">
                <a:solidFill>
                  <a:schemeClr val="accent2"/>
                </a:solidFill>
                <a:latin typeface="Noto Sans Medium" panose="020B0502040504020204" pitchFamily="34" charset="0"/>
                <a:ea typeface="Noto Sans Medium" panose="020B0502040504020204" pitchFamily="34" charset="0"/>
                <a:cs typeface="Noto Sans Medium" panose="020B0502040504020204" pitchFamily="34" charset="0"/>
              </a:rPr>
              <a:t>19,450000</a:t>
            </a:r>
          </a:p>
        </p:txBody>
      </p:sp>
      <p:sp>
        <p:nvSpPr>
          <p:cNvPr id="206" name="TextBox 205"/>
          <p:cNvSpPr txBox="1"/>
          <p:nvPr/>
        </p:nvSpPr>
        <p:spPr>
          <a:xfrm>
            <a:off x="701183" y="565319"/>
            <a:ext cx="29290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Noto Sans SemiBold" panose="020B0502040504020204" pitchFamily="34" charset="0"/>
                <a:ea typeface="Noto Sans SemiBold" panose="020B0502040504020204" pitchFamily="34" charset="0"/>
                <a:cs typeface="Noto Sans SemiBold" panose="020B0502040504020204" pitchFamily="34" charset="0"/>
              </a:rPr>
              <a:t>World Map</a:t>
            </a:r>
          </a:p>
        </p:txBody>
      </p:sp>
    </p:spTree>
    <p:extLst>
      <p:ext uri="{BB962C8B-B14F-4D97-AF65-F5344CB8AC3E}">
        <p14:creationId xmlns:p14="http://schemas.microsoft.com/office/powerpoint/2010/main" val="90299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roup 206">
            <a:extLst>
              <a:ext uri="{FF2B5EF4-FFF2-40B4-BE49-F238E27FC236}">
                <a16:creationId xmlns:a16="http://schemas.microsoft.com/office/drawing/2014/main" id="{AF50E413-6124-8648-8BA1-210EE084F5A4}"/>
              </a:ext>
            </a:extLst>
          </p:cNvPr>
          <p:cNvGrpSpPr>
            <a:grpSpLocks noChangeAspect="1"/>
          </p:cNvGrpSpPr>
          <p:nvPr/>
        </p:nvGrpSpPr>
        <p:grpSpPr>
          <a:xfrm>
            <a:off x="-855784" y="-552935"/>
            <a:ext cx="13932000" cy="8053776"/>
            <a:chOff x="-597370" y="-393904"/>
            <a:chExt cx="13398972" cy="7745642"/>
          </a:xfrm>
        </p:grpSpPr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C379FFA4-F3F0-3E44-B1BC-EAF39B1E69E6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-597370" y="-328896"/>
              <a:ext cx="3312000" cy="7355226"/>
              <a:chOff x="-528478" y="549275"/>
              <a:chExt cx="2916078" cy="6475971"/>
            </a:xfrm>
          </p:grpSpPr>
          <p:grpSp>
            <p:nvGrpSpPr>
              <p:cNvPr id="282" name="Group 7">
                <a:extLst>
                  <a:ext uri="{FF2B5EF4-FFF2-40B4-BE49-F238E27FC236}">
                    <a16:creationId xmlns:a16="http://schemas.microsoft.com/office/drawing/2014/main" id="{9A8044A2-27BF-1646-9BF0-073C6894BF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288577" y="549275"/>
                <a:ext cx="2676177" cy="2049196"/>
                <a:chOff x="4879357" y="-511351"/>
                <a:chExt cx="2676829" cy="2048905"/>
              </a:xfrm>
            </p:grpSpPr>
            <p:sp>
              <p:nvSpPr>
                <p:cNvPr id="335" name="Freeform 25">
                  <a:extLst>
                    <a:ext uri="{FF2B5EF4-FFF2-40B4-BE49-F238E27FC236}">
                      <a16:creationId xmlns:a16="http://schemas.microsoft.com/office/drawing/2014/main" id="{42F2E23D-6041-D647-B4C4-0C0531818D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51886" y="-511351"/>
                  <a:ext cx="1847281" cy="1962496"/>
                </a:xfrm>
                <a:custGeom>
                  <a:avLst/>
                  <a:gdLst>
                    <a:gd name="T0" fmla="*/ 1159991 w 4244"/>
                    <a:gd name="T1" fmla="*/ 594933 h 4506"/>
                    <a:gd name="T2" fmla="*/ 1048998 w 4244"/>
                    <a:gd name="T3" fmla="*/ 483873 h 4506"/>
                    <a:gd name="T4" fmla="*/ 1048998 w 4244"/>
                    <a:gd name="T5" fmla="*/ 483873 h 4506"/>
                    <a:gd name="T6" fmla="*/ 1290572 w 4244"/>
                    <a:gd name="T7" fmla="*/ 372378 h 4506"/>
                    <a:gd name="T8" fmla="*/ 1477302 w 4244"/>
                    <a:gd name="T9" fmla="*/ 185971 h 4506"/>
                    <a:gd name="T10" fmla="*/ 1290572 w 4244"/>
                    <a:gd name="T11" fmla="*/ 0 h 4506"/>
                    <a:gd name="T12" fmla="*/ 419164 w 4244"/>
                    <a:gd name="T13" fmla="*/ 0 h 4506"/>
                    <a:gd name="T14" fmla="*/ 233304 w 4244"/>
                    <a:gd name="T15" fmla="*/ 185971 h 4506"/>
                    <a:gd name="T16" fmla="*/ 640716 w 4244"/>
                    <a:gd name="T17" fmla="*/ 372378 h 4506"/>
                    <a:gd name="T18" fmla="*/ 751709 w 4244"/>
                    <a:gd name="T19" fmla="*/ 483873 h 4506"/>
                    <a:gd name="T20" fmla="*/ 751709 w 4244"/>
                    <a:gd name="T21" fmla="*/ 483873 h 4506"/>
                    <a:gd name="T22" fmla="*/ 335157 w 4244"/>
                    <a:gd name="T23" fmla="*/ 594933 h 4506"/>
                    <a:gd name="T24" fmla="*/ 183683 w 4244"/>
                    <a:gd name="T25" fmla="*/ 746062 h 4506"/>
                    <a:gd name="T26" fmla="*/ 335157 w 4244"/>
                    <a:gd name="T27" fmla="*/ 897626 h 4506"/>
                    <a:gd name="T28" fmla="*/ 432222 w 4244"/>
                    <a:gd name="T29" fmla="*/ 897626 h 4506"/>
                    <a:gd name="T30" fmla="*/ 543216 w 4244"/>
                    <a:gd name="T31" fmla="*/ 1008686 h 4506"/>
                    <a:gd name="T32" fmla="*/ 151038 w 4244"/>
                    <a:gd name="T33" fmla="*/ 1119746 h 4506"/>
                    <a:gd name="T34" fmla="*/ 0 w 4244"/>
                    <a:gd name="T35" fmla="*/ 1270875 h 4506"/>
                    <a:gd name="T36" fmla="*/ 151038 w 4244"/>
                    <a:gd name="T37" fmla="*/ 1422875 h 4506"/>
                    <a:gd name="T38" fmla="*/ 688160 w 4244"/>
                    <a:gd name="T39" fmla="*/ 1422875 h 4506"/>
                    <a:gd name="T40" fmla="*/ 805683 w 4244"/>
                    <a:gd name="T41" fmla="*/ 1540903 h 4506"/>
                    <a:gd name="T42" fmla="*/ 673796 w 4244"/>
                    <a:gd name="T43" fmla="*/ 1658496 h 4506"/>
                    <a:gd name="T44" fmla="*/ 522323 w 4244"/>
                    <a:gd name="T45" fmla="*/ 1810061 h 4506"/>
                    <a:gd name="T46" fmla="*/ 673796 w 4244"/>
                    <a:gd name="T47" fmla="*/ 1962060 h 4506"/>
                    <a:gd name="T48" fmla="*/ 1511689 w 4244"/>
                    <a:gd name="T49" fmla="*/ 1962060 h 4506"/>
                    <a:gd name="T50" fmla="*/ 1663162 w 4244"/>
                    <a:gd name="T51" fmla="*/ 1810061 h 4506"/>
                    <a:gd name="T52" fmla="*/ 1418541 w 4244"/>
                    <a:gd name="T53" fmla="*/ 1658496 h 4506"/>
                    <a:gd name="T54" fmla="*/ 1300583 w 4244"/>
                    <a:gd name="T55" fmla="*/ 1540903 h 4506"/>
                    <a:gd name="T56" fmla="*/ 1418541 w 4244"/>
                    <a:gd name="T57" fmla="*/ 1422875 h 4506"/>
                    <a:gd name="T58" fmla="*/ 1511689 w 4244"/>
                    <a:gd name="T59" fmla="*/ 1422875 h 4506"/>
                    <a:gd name="T60" fmla="*/ 1663162 w 4244"/>
                    <a:gd name="T61" fmla="*/ 1270875 h 4506"/>
                    <a:gd name="T62" fmla="*/ 1527358 w 4244"/>
                    <a:gd name="T63" fmla="*/ 1119746 h 4506"/>
                    <a:gd name="T64" fmla="*/ 1416365 w 4244"/>
                    <a:gd name="T65" fmla="*/ 1008686 h 4506"/>
                    <a:gd name="T66" fmla="*/ 1527358 w 4244"/>
                    <a:gd name="T67" fmla="*/ 897626 h 4506"/>
                    <a:gd name="T68" fmla="*/ 1695372 w 4244"/>
                    <a:gd name="T69" fmla="*/ 897626 h 4506"/>
                    <a:gd name="T70" fmla="*/ 1846846 w 4244"/>
                    <a:gd name="T71" fmla="*/ 746062 h 450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4244" h="4506">
                      <a:moveTo>
                        <a:pt x="3895" y="1366"/>
                      </a:moveTo>
                      <a:lnTo>
                        <a:pt x="2665" y="1366"/>
                      </a:lnTo>
                      <a:cubicBezTo>
                        <a:pt x="2524" y="1366"/>
                        <a:pt x="2410" y="1251"/>
                        <a:pt x="2410" y="1111"/>
                      </a:cubicBezTo>
                      <a:cubicBezTo>
                        <a:pt x="2410" y="970"/>
                        <a:pt x="2524" y="855"/>
                        <a:pt x="2665" y="855"/>
                      </a:cubicBezTo>
                      <a:lnTo>
                        <a:pt x="2965" y="855"/>
                      </a:lnTo>
                      <a:cubicBezTo>
                        <a:pt x="3202" y="855"/>
                        <a:pt x="3394" y="664"/>
                        <a:pt x="3394" y="427"/>
                      </a:cubicBezTo>
                      <a:cubicBezTo>
                        <a:pt x="3394" y="192"/>
                        <a:pt x="3202" y="0"/>
                        <a:pt x="2965" y="0"/>
                      </a:cubicBezTo>
                      <a:lnTo>
                        <a:pt x="963" y="0"/>
                      </a:lnTo>
                      <a:cubicBezTo>
                        <a:pt x="727" y="0"/>
                        <a:pt x="536" y="192"/>
                        <a:pt x="536" y="427"/>
                      </a:cubicBezTo>
                      <a:cubicBezTo>
                        <a:pt x="536" y="664"/>
                        <a:pt x="727" y="855"/>
                        <a:pt x="963" y="855"/>
                      </a:cubicBezTo>
                      <a:lnTo>
                        <a:pt x="1472" y="855"/>
                      </a:lnTo>
                      <a:cubicBezTo>
                        <a:pt x="1613" y="855"/>
                        <a:pt x="1727" y="970"/>
                        <a:pt x="1727" y="1111"/>
                      </a:cubicBezTo>
                      <a:cubicBezTo>
                        <a:pt x="1727" y="1251"/>
                        <a:pt x="1613" y="1366"/>
                        <a:pt x="1472" y="1366"/>
                      </a:cubicBezTo>
                      <a:lnTo>
                        <a:pt x="770" y="1366"/>
                      </a:lnTo>
                      <a:cubicBezTo>
                        <a:pt x="578" y="1366"/>
                        <a:pt x="422" y="1521"/>
                        <a:pt x="422" y="1713"/>
                      </a:cubicBezTo>
                      <a:cubicBezTo>
                        <a:pt x="422" y="1906"/>
                        <a:pt x="578" y="2061"/>
                        <a:pt x="770" y="2061"/>
                      </a:cubicBezTo>
                      <a:lnTo>
                        <a:pt x="993" y="2061"/>
                      </a:lnTo>
                      <a:cubicBezTo>
                        <a:pt x="1134" y="2061"/>
                        <a:pt x="1248" y="2175"/>
                        <a:pt x="1248" y="2316"/>
                      </a:cubicBezTo>
                      <a:cubicBezTo>
                        <a:pt x="1248" y="2456"/>
                        <a:pt x="1134" y="2571"/>
                        <a:pt x="993" y="2571"/>
                      </a:cubicBezTo>
                      <a:lnTo>
                        <a:pt x="347" y="2571"/>
                      </a:lnTo>
                      <a:cubicBezTo>
                        <a:pt x="155" y="2571"/>
                        <a:pt x="0" y="2726"/>
                        <a:pt x="0" y="2918"/>
                      </a:cubicBezTo>
                      <a:cubicBezTo>
                        <a:pt x="0" y="3110"/>
                        <a:pt x="155" y="3267"/>
                        <a:pt x="347" y="3267"/>
                      </a:cubicBezTo>
                      <a:lnTo>
                        <a:pt x="1581" y="3267"/>
                      </a:lnTo>
                      <a:cubicBezTo>
                        <a:pt x="1729" y="3267"/>
                        <a:pt x="1851" y="3388"/>
                        <a:pt x="1851" y="3538"/>
                      </a:cubicBezTo>
                      <a:cubicBezTo>
                        <a:pt x="1851" y="3687"/>
                        <a:pt x="1729" y="3808"/>
                        <a:pt x="1581" y="3808"/>
                      </a:cubicBezTo>
                      <a:lnTo>
                        <a:pt x="1548" y="3808"/>
                      </a:lnTo>
                      <a:cubicBezTo>
                        <a:pt x="1356" y="3808"/>
                        <a:pt x="1200" y="3963"/>
                        <a:pt x="1200" y="4156"/>
                      </a:cubicBezTo>
                      <a:cubicBezTo>
                        <a:pt x="1200" y="4348"/>
                        <a:pt x="1356" y="4505"/>
                        <a:pt x="1548" y="4505"/>
                      </a:cubicBezTo>
                      <a:lnTo>
                        <a:pt x="3473" y="4505"/>
                      </a:lnTo>
                      <a:cubicBezTo>
                        <a:pt x="3665" y="4505"/>
                        <a:pt x="3821" y="4348"/>
                        <a:pt x="3821" y="4156"/>
                      </a:cubicBezTo>
                      <a:cubicBezTo>
                        <a:pt x="3821" y="3963"/>
                        <a:pt x="3665" y="3808"/>
                        <a:pt x="3473" y="3808"/>
                      </a:cubicBezTo>
                      <a:lnTo>
                        <a:pt x="3259" y="3808"/>
                      </a:lnTo>
                      <a:cubicBezTo>
                        <a:pt x="3110" y="3808"/>
                        <a:pt x="2988" y="3687"/>
                        <a:pt x="2988" y="3538"/>
                      </a:cubicBezTo>
                      <a:cubicBezTo>
                        <a:pt x="2988" y="3388"/>
                        <a:pt x="3110" y="3267"/>
                        <a:pt x="3259" y="3267"/>
                      </a:cubicBezTo>
                      <a:lnTo>
                        <a:pt x="3473" y="3267"/>
                      </a:lnTo>
                      <a:cubicBezTo>
                        <a:pt x="3665" y="3267"/>
                        <a:pt x="3821" y="3110"/>
                        <a:pt x="3821" y="2918"/>
                      </a:cubicBezTo>
                      <a:cubicBezTo>
                        <a:pt x="3821" y="2726"/>
                        <a:pt x="3665" y="2571"/>
                        <a:pt x="3473" y="2571"/>
                      </a:cubicBezTo>
                      <a:lnTo>
                        <a:pt x="3509" y="2571"/>
                      </a:lnTo>
                      <a:cubicBezTo>
                        <a:pt x="3369" y="2571"/>
                        <a:pt x="3254" y="2456"/>
                        <a:pt x="3254" y="2316"/>
                      </a:cubicBezTo>
                      <a:cubicBezTo>
                        <a:pt x="3254" y="2175"/>
                        <a:pt x="3369" y="2061"/>
                        <a:pt x="3509" y="2061"/>
                      </a:cubicBezTo>
                      <a:lnTo>
                        <a:pt x="3895" y="2061"/>
                      </a:lnTo>
                      <a:cubicBezTo>
                        <a:pt x="4088" y="2061"/>
                        <a:pt x="4243" y="1906"/>
                        <a:pt x="4243" y="1713"/>
                      </a:cubicBezTo>
                      <a:cubicBezTo>
                        <a:pt x="4243" y="1521"/>
                        <a:pt x="4088" y="1366"/>
                        <a:pt x="3895" y="1366"/>
                      </a:cubicBezTo>
                    </a:path>
                  </a:pathLst>
                </a:custGeom>
                <a:solidFill>
                  <a:srgbClr val="8C449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36" name="Freeform 26">
                  <a:extLst>
                    <a:ext uri="{FF2B5EF4-FFF2-40B4-BE49-F238E27FC236}">
                      <a16:creationId xmlns:a16="http://schemas.microsoft.com/office/drawing/2014/main" id="{FD3DD9A1-BDF0-EC4D-82F1-B89B6094C1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64601" y="1147745"/>
                  <a:ext cx="437817" cy="303400"/>
                </a:xfrm>
                <a:custGeom>
                  <a:avLst/>
                  <a:gdLst>
                    <a:gd name="T0" fmla="*/ 285646 w 1007"/>
                    <a:gd name="T1" fmla="*/ 0 h 698"/>
                    <a:gd name="T2" fmla="*/ 150866 w 1007"/>
                    <a:gd name="T3" fmla="*/ 0 h 698"/>
                    <a:gd name="T4" fmla="*/ 150866 w 1007"/>
                    <a:gd name="T5" fmla="*/ 0 h 698"/>
                    <a:gd name="T6" fmla="*/ 0 w 1007"/>
                    <a:gd name="T7" fmla="*/ 151265 h 698"/>
                    <a:gd name="T8" fmla="*/ 0 w 1007"/>
                    <a:gd name="T9" fmla="*/ 151265 h 698"/>
                    <a:gd name="T10" fmla="*/ 150866 w 1007"/>
                    <a:gd name="T11" fmla="*/ 302965 h 698"/>
                    <a:gd name="T12" fmla="*/ 285646 w 1007"/>
                    <a:gd name="T13" fmla="*/ 302965 h 698"/>
                    <a:gd name="T14" fmla="*/ 285646 w 1007"/>
                    <a:gd name="T15" fmla="*/ 302965 h 698"/>
                    <a:gd name="T16" fmla="*/ 437382 w 1007"/>
                    <a:gd name="T17" fmla="*/ 151265 h 698"/>
                    <a:gd name="T18" fmla="*/ 437382 w 1007"/>
                    <a:gd name="T19" fmla="*/ 151265 h 698"/>
                    <a:gd name="T20" fmla="*/ 285646 w 1007"/>
                    <a:gd name="T21" fmla="*/ 0 h 69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007" h="698">
                      <a:moveTo>
                        <a:pt x="657" y="0"/>
                      </a:moveTo>
                      <a:lnTo>
                        <a:pt x="347" y="0"/>
                      </a:lnTo>
                      <a:cubicBezTo>
                        <a:pt x="156" y="0"/>
                        <a:pt x="0" y="155"/>
                        <a:pt x="0" y="348"/>
                      </a:cubicBezTo>
                      <a:cubicBezTo>
                        <a:pt x="0" y="540"/>
                        <a:pt x="156" y="697"/>
                        <a:pt x="347" y="697"/>
                      </a:cubicBezTo>
                      <a:lnTo>
                        <a:pt x="657" y="697"/>
                      </a:lnTo>
                      <a:cubicBezTo>
                        <a:pt x="849" y="697"/>
                        <a:pt x="1006" y="540"/>
                        <a:pt x="1006" y="348"/>
                      </a:cubicBezTo>
                      <a:cubicBezTo>
                        <a:pt x="1006" y="155"/>
                        <a:pt x="849" y="0"/>
                        <a:pt x="657" y="0"/>
                      </a:cubicBezTo>
                    </a:path>
                  </a:pathLst>
                </a:custGeom>
                <a:solidFill>
                  <a:srgbClr val="8C449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37" name="Freeform 27">
                  <a:extLst>
                    <a:ext uri="{FF2B5EF4-FFF2-40B4-BE49-F238E27FC236}">
                      <a16:creationId xmlns:a16="http://schemas.microsoft.com/office/drawing/2014/main" id="{1DFB1957-878C-E24C-9E75-ED78837DB8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79357" y="47441"/>
                  <a:ext cx="437817" cy="303400"/>
                </a:xfrm>
                <a:custGeom>
                  <a:avLst/>
                  <a:gdLst>
                    <a:gd name="T0" fmla="*/ 285930 w 1006"/>
                    <a:gd name="T1" fmla="*/ 0 h 696"/>
                    <a:gd name="T2" fmla="*/ 151452 w 1006"/>
                    <a:gd name="T3" fmla="*/ 0 h 696"/>
                    <a:gd name="T4" fmla="*/ 151452 w 1006"/>
                    <a:gd name="T5" fmla="*/ 0 h 696"/>
                    <a:gd name="T6" fmla="*/ 0 w 1006"/>
                    <a:gd name="T7" fmla="*/ 151264 h 696"/>
                    <a:gd name="T8" fmla="*/ 0 w 1006"/>
                    <a:gd name="T9" fmla="*/ 151264 h 696"/>
                    <a:gd name="T10" fmla="*/ 151452 w 1006"/>
                    <a:gd name="T11" fmla="*/ 302964 h 696"/>
                    <a:gd name="T12" fmla="*/ 285930 w 1006"/>
                    <a:gd name="T13" fmla="*/ 302964 h 696"/>
                    <a:gd name="T14" fmla="*/ 285930 w 1006"/>
                    <a:gd name="T15" fmla="*/ 302964 h 696"/>
                    <a:gd name="T16" fmla="*/ 437382 w 1006"/>
                    <a:gd name="T17" fmla="*/ 151264 h 696"/>
                    <a:gd name="T18" fmla="*/ 437382 w 1006"/>
                    <a:gd name="T19" fmla="*/ 151264 h 696"/>
                    <a:gd name="T20" fmla="*/ 285930 w 1006"/>
                    <a:gd name="T21" fmla="*/ 0 h 69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006" h="696">
                      <a:moveTo>
                        <a:pt x="657" y="0"/>
                      </a:moveTo>
                      <a:lnTo>
                        <a:pt x="348" y="0"/>
                      </a:lnTo>
                      <a:cubicBezTo>
                        <a:pt x="155" y="0"/>
                        <a:pt x="0" y="155"/>
                        <a:pt x="0" y="347"/>
                      </a:cubicBezTo>
                      <a:cubicBezTo>
                        <a:pt x="0" y="540"/>
                        <a:pt x="155" y="695"/>
                        <a:pt x="348" y="695"/>
                      </a:cubicBezTo>
                      <a:lnTo>
                        <a:pt x="657" y="695"/>
                      </a:lnTo>
                      <a:cubicBezTo>
                        <a:pt x="849" y="695"/>
                        <a:pt x="1005" y="540"/>
                        <a:pt x="1005" y="347"/>
                      </a:cubicBezTo>
                      <a:cubicBezTo>
                        <a:pt x="1005" y="155"/>
                        <a:pt x="849" y="0"/>
                        <a:pt x="657" y="0"/>
                      </a:cubicBezTo>
                    </a:path>
                  </a:pathLst>
                </a:custGeom>
                <a:solidFill>
                  <a:srgbClr val="8C449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38" name="Freeform 28">
                  <a:extLst>
                    <a:ext uri="{FF2B5EF4-FFF2-40B4-BE49-F238E27FC236}">
                      <a16:creationId xmlns:a16="http://schemas.microsoft.com/office/drawing/2014/main" id="{CF367BE2-14CE-B047-85C6-6223A07BBD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72861" y="410368"/>
                  <a:ext cx="74890" cy="74889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59 h 174"/>
                    <a:gd name="T6" fmla="*/ 37015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39" name="Freeform 29">
                  <a:extLst>
                    <a:ext uri="{FF2B5EF4-FFF2-40B4-BE49-F238E27FC236}">
                      <a16:creationId xmlns:a16="http://schemas.microsoft.com/office/drawing/2014/main" id="{A6A4E2FC-D9FA-4341-9420-A7CE9B9906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15851" y="160736"/>
                  <a:ext cx="74889" cy="74889"/>
                </a:xfrm>
                <a:custGeom>
                  <a:avLst/>
                  <a:gdLst>
                    <a:gd name="T0" fmla="*/ 74459 w 174"/>
                    <a:gd name="T1" fmla="*/ 37014 h 174"/>
                    <a:gd name="T2" fmla="*/ 74459 w 174"/>
                    <a:gd name="T3" fmla="*/ 37014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014 h 174"/>
                    <a:gd name="T10" fmla="*/ 0 w 174"/>
                    <a:gd name="T11" fmla="*/ 37014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5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5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40" name="Freeform 30">
                  <a:extLst>
                    <a:ext uri="{FF2B5EF4-FFF2-40B4-BE49-F238E27FC236}">
                      <a16:creationId xmlns:a16="http://schemas.microsoft.com/office/drawing/2014/main" id="{EA2FC206-6881-4647-8D89-ADB8048737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74193" y="771375"/>
                  <a:ext cx="74889" cy="74889"/>
                </a:xfrm>
                <a:custGeom>
                  <a:avLst/>
                  <a:gdLst>
                    <a:gd name="T0" fmla="*/ 74456 w 173"/>
                    <a:gd name="T1" fmla="*/ 37014 h 174"/>
                    <a:gd name="T2" fmla="*/ 74456 w 173"/>
                    <a:gd name="T3" fmla="*/ 37014 h 174"/>
                    <a:gd name="T4" fmla="*/ 37661 w 173"/>
                    <a:gd name="T5" fmla="*/ 74459 h 174"/>
                    <a:gd name="T6" fmla="*/ 37661 w 173"/>
                    <a:gd name="T7" fmla="*/ 74459 h 174"/>
                    <a:gd name="T8" fmla="*/ 0 w 173"/>
                    <a:gd name="T9" fmla="*/ 37014 h 174"/>
                    <a:gd name="T10" fmla="*/ 0 w 173"/>
                    <a:gd name="T11" fmla="*/ 37014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5"/>
                        <a:pt x="134" y="173"/>
                        <a:pt x="87" y="173"/>
                      </a:cubicBezTo>
                      <a:cubicBezTo>
                        <a:pt x="39" y="173"/>
                        <a:pt x="0" y="135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6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41" name="Freeform 31">
                  <a:extLst>
                    <a:ext uri="{FF2B5EF4-FFF2-40B4-BE49-F238E27FC236}">
                      <a16:creationId xmlns:a16="http://schemas.microsoft.com/office/drawing/2014/main" id="{27BF4B1F-0AC2-3D4E-A6FE-4E1E9F641C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72861" y="1026769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42" name="Freeform 32">
                  <a:extLst>
                    <a:ext uri="{FF2B5EF4-FFF2-40B4-BE49-F238E27FC236}">
                      <a16:creationId xmlns:a16="http://schemas.microsoft.com/office/drawing/2014/main" id="{FA025885-E191-F944-95C4-792FD2F1F5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80698" y="1247597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6795 w 173"/>
                    <a:gd name="T5" fmla="*/ 76371 h 175"/>
                    <a:gd name="T6" fmla="*/ 36795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6795 w 173"/>
                    <a:gd name="T13" fmla="*/ 0 h 175"/>
                    <a:gd name="T14" fmla="*/ 36795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3" y="174"/>
                        <a:pt x="85" y="174"/>
                      </a:cubicBezTo>
                      <a:cubicBezTo>
                        <a:pt x="38" y="174"/>
                        <a:pt x="0" y="135"/>
                        <a:pt x="0" y="87"/>
                      </a:cubicBezTo>
                      <a:cubicBezTo>
                        <a:pt x="0" y="39"/>
                        <a:pt x="38" y="0"/>
                        <a:pt x="85" y="0"/>
                      </a:cubicBezTo>
                      <a:cubicBezTo>
                        <a:pt x="133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43" name="Freeform 33">
                  <a:extLst>
                    <a:ext uri="{FF2B5EF4-FFF2-40B4-BE49-F238E27FC236}">
                      <a16:creationId xmlns:a16="http://schemas.microsoft.com/office/drawing/2014/main" id="{B98A56DC-DAA9-B243-87D5-1EA6473EA0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2892" y="-327008"/>
                  <a:ext cx="74889" cy="74889"/>
                </a:xfrm>
                <a:custGeom>
                  <a:avLst/>
                  <a:gdLst>
                    <a:gd name="T0" fmla="*/ 74459 w 174"/>
                    <a:gd name="T1" fmla="*/ 36795 h 173"/>
                    <a:gd name="T2" fmla="*/ 74459 w 174"/>
                    <a:gd name="T3" fmla="*/ 36795 h 173"/>
                    <a:gd name="T4" fmla="*/ 37445 w 174"/>
                    <a:gd name="T5" fmla="*/ 74456 h 173"/>
                    <a:gd name="T6" fmla="*/ 37445 w 174"/>
                    <a:gd name="T7" fmla="*/ 74456 h 173"/>
                    <a:gd name="T8" fmla="*/ 0 w 174"/>
                    <a:gd name="T9" fmla="*/ 36795 h 173"/>
                    <a:gd name="T10" fmla="*/ 0 w 174"/>
                    <a:gd name="T11" fmla="*/ 36795 h 173"/>
                    <a:gd name="T12" fmla="*/ 37445 w 174"/>
                    <a:gd name="T13" fmla="*/ 0 h 173"/>
                    <a:gd name="T14" fmla="*/ 37445 w 174"/>
                    <a:gd name="T15" fmla="*/ 0 h 173"/>
                    <a:gd name="T16" fmla="*/ 74459 w 174"/>
                    <a:gd name="T17" fmla="*/ 36795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5"/>
                      </a:moveTo>
                      <a:lnTo>
                        <a:pt x="173" y="85"/>
                      </a:lnTo>
                      <a:cubicBezTo>
                        <a:pt x="173" y="133"/>
                        <a:pt x="134" y="172"/>
                        <a:pt x="87" y="172"/>
                      </a:cubicBezTo>
                      <a:cubicBezTo>
                        <a:pt x="39" y="172"/>
                        <a:pt x="0" y="133"/>
                        <a:pt x="0" y="85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3" y="38"/>
                        <a:pt x="173" y="85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44" name="Freeform 34">
                  <a:extLst>
                    <a:ext uri="{FF2B5EF4-FFF2-40B4-BE49-F238E27FC236}">
                      <a16:creationId xmlns:a16="http://schemas.microsoft.com/office/drawing/2014/main" id="{B0FC7133-C0E8-7646-8A4C-57A47F1443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17174" y="485257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2608 w 106"/>
                    <a:gd name="T5" fmla="*/ 45651 h 106"/>
                    <a:gd name="T6" fmla="*/ 22608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2608 w 106"/>
                    <a:gd name="T13" fmla="*/ 0 h 106"/>
                    <a:gd name="T14" fmla="*/ 22608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2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2" y="0"/>
                        <a:pt x="105" y="24"/>
                        <a:pt x="105" y="53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45" name="Freeform 35">
                  <a:extLst>
                    <a:ext uri="{FF2B5EF4-FFF2-40B4-BE49-F238E27FC236}">
                      <a16:creationId xmlns:a16="http://schemas.microsoft.com/office/drawing/2014/main" id="{5026B2EA-210A-AB4C-84F6-5FD3E6916C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21317" y="610074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1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46" name="Freeform 36">
                  <a:extLst>
                    <a:ext uri="{FF2B5EF4-FFF2-40B4-BE49-F238E27FC236}">
                      <a16:creationId xmlns:a16="http://schemas.microsoft.com/office/drawing/2014/main" id="{AD2A6AF5-C8AA-AA4D-A44E-E2D4938615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93837" y="1176547"/>
                  <a:ext cx="46086" cy="46086"/>
                </a:xfrm>
                <a:custGeom>
                  <a:avLst/>
                  <a:gdLst>
                    <a:gd name="T0" fmla="*/ 45647 w 105"/>
                    <a:gd name="T1" fmla="*/ 22397 h 107"/>
                    <a:gd name="T2" fmla="*/ 45647 w 105"/>
                    <a:gd name="T3" fmla="*/ 22397 h 107"/>
                    <a:gd name="T4" fmla="*/ 22824 w 105"/>
                    <a:gd name="T5" fmla="*/ 45655 h 107"/>
                    <a:gd name="T6" fmla="*/ 22824 w 105"/>
                    <a:gd name="T7" fmla="*/ 45655 h 107"/>
                    <a:gd name="T8" fmla="*/ 0 w 105"/>
                    <a:gd name="T9" fmla="*/ 22397 h 107"/>
                    <a:gd name="T10" fmla="*/ 0 w 105"/>
                    <a:gd name="T11" fmla="*/ 22397 h 107"/>
                    <a:gd name="T12" fmla="*/ 22824 w 105"/>
                    <a:gd name="T13" fmla="*/ 0 h 107"/>
                    <a:gd name="T14" fmla="*/ 22824 w 105"/>
                    <a:gd name="T15" fmla="*/ 0 h 107"/>
                    <a:gd name="T16" fmla="*/ 45647 w 105"/>
                    <a:gd name="T17" fmla="*/ 22397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7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2"/>
                        <a:pt x="82" y="106"/>
                        <a:pt x="52" y="106"/>
                      </a:cubicBezTo>
                      <a:cubicBezTo>
                        <a:pt x="24" y="106"/>
                        <a:pt x="0" y="82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47" name="Freeform 37">
                  <a:extLst>
                    <a:ext uri="{FF2B5EF4-FFF2-40B4-BE49-F238E27FC236}">
                      <a16:creationId xmlns:a16="http://schemas.microsoft.com/office/drawing/2014/main" id="{DEC9DC04-EC7A-0B4E-A8EE-24BBD3CC05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83510" y="88082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2" y="105"/>
                        <a:pt x="52" y="105"/>
                      </a:cubicBezTo>
                      <a:cubicBezTo>
                        <a:pt x="24" y="105"/>
                        <a:pt x="0" y="82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48" name="Freeform 38">
                  <a:extLst>
                    <a:ext uri="{FF2B5EF4-FFF2-40B4-BE49-F238E27FC236}">
                      <a16:creationId xmlns:a16="http://schemas.microsoft.com/office/drawing/2014/main" id="{C1A9F112-E25D-3F48-824B-6F82A2F110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75379" y="231785"/>
                  <a:ext cx="1280807" cy="551112"/>
                </a:xfrm>
                <a:custGeom>
                  <a:avLst/>
                  <a:gdLst>
                    <a:gd name="T0" fmla="*/ 1143282 w 2943"/>
                    <a:gd name="T1" fmla="*/ 275339 h 1267"/>
                    <a:gd name="T2" fmla="*/ 866057 w 2943"/>
                    <a:gd name="T3" fmla="*/ 275339 h 1267"/>
                    <a:gd name="T4" fmla="*/ 866057 w 2943"/>
                    <a:gd name="T5" fmla="*/ 275339 h 1267"/>
                    <a:gd name="T6" fmla="*/ 1004017 w 2943"/>
                    <a:gd name="T7" fmla="*/ 137452 h 1267"/>
                    <a:gd name="T8" fmla="*/ 1004017 w 2943"/>
                    <a:gd name="T9" fmla="*/ 137452 h 1267"/>
                    <a:gd name="T10" fmla="*/ 866057 w 2943"/>
                    <a:gd name="T11" fmla="*/ 0 h 1267"/>
                    <a:gd name="T12" fmla="*/ 137525 w 2943"/>
                    <a:gd name="T13" fmla="*/ 0 h 1267"/>
                    <a:gd name="T14" fmla="*/ 137525 w 2943"/>
                    <a:gd name="T15" fmla="*/ 0 h 1267"/>
                    <a:gd name="T16" fmla="*/ 0 w 2943"/>
                    <a:gd name="T17" fmla="*/ 137452 h 1267"/>
                    <a:gd name="T18" fmla="*/ 0 w 2943"/>
                    <a:gd name="T19" fmla="*/ 137452 h 1267"/>
                    <a:gd name="T20" fmla="*/ 137525 w 2943"/>
                    <a:gd name="T21" fmla="*/ 275339 h 1267"/>
                    <a:gd name="T22" fmla="*/ 414750 w 2943"/>
                    <a:gd name="T23" fmla="*/ 275339 h 1267"/>
                    <a:gd name="T24" fmla="*/ 414750 w 2943"/>
                    <a:gd name="T25" fmla="*/ 275339 h 1267"/>
                    <a:gd name="T26" fmla="*/ 277225 w 2943"/>
                    <a:gd name="T27" fmla="*/ 412790 h 1267"/>
                    <a:gd name="T28" fmla="*/ 277225 w 2943"/>
                    <a:gd name="T29" fmla="*/ 412790 h 1267"/>
                    <a:gd name="T30" fmla="*/ 414750 w 2943"/>
                    <a:gd name="T31" fmla="*/ 550677 h 1267"/>
                    <a:gd name="T32" fmla="*/ 1143282 w 2943"/>
                    <a:gd name="T33" fmla="*/ 550677 h 1267"/>
                    <a:gd name="T34" fmla="*/ 1143282 w 2943"/>
                    <a:gd name="T35" fmla="*/ 550677 h 1267"/>
                    <a:gd name="T36" fmla="*/ 1280372 w 2943"/>
                    <a:gd name="T37" fmla="*/ 412790 h 1267"/>
                    <a:gd name="T38" fmla="*/ 1280372 w 2943"/>
                    <a:gd name="T39" fmla="*/ 412790 h 1267"/>
                    <a:gd name="T40" fmla="*/ 1143282 w 2943"/>
                    <a:gd name="T41" fmla="*/ 275339 h 1267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943" h="1267">
                      <a:moveTo>
                        <a:pt x="2627" y="633"/>
                      </a:moveTo>
                      <a:lnTo>
                        <a:pt x="1990" y="633"/>
                      </a:lnTo>
                      <a:cubicBezTo>
                        <a:pt x="2165" y="633"/>
                        <a:pt x="2307" y="491"/>
                        <a:pt x="2307" y="316"/>
                      </a:cubicBezTo>
                      <a:cubicBezTo>
                        <a:pt x="2307" y="141"/>
                        <a:pt x="2165" y="0"/>
                        <a:pt x="1990" y="0"/>
                      </a:cubicBezTo>
                      <a:lnTo>
                        <a:pt x="316" y="0"/>
                      </a:lnTo>
                      <a:cubicBezTo>
                        <a:pt x="142" y="0"/>
                        <a:pt x="0" y="141"/>
                        <a:pt x="0" y="316"/>
                      </a:cubicBezTo>
                      <a:cubicBezTo>
                        <a:pt x="0" y="491"/>
                        <a:pt x="142" y="633"/>
                        <a:pt x="316" y="633"/>
                      </a:cubicBezTo>
                      <a:lnTo>
                        <a:pt x="953" y="633"/>
                      </a:lnTo>
                      <a:cubicBezTo>
                        <a:pt x="778" y="633"/>
                        <a:pt x="637" y="774"/>
                        <a:pt x="637" y="949"/>
                      </a:cubicBezTo>
                      <a:cubicBezTo>
                        <a:pt x="637" y="1123"/>
                        <a:pt x="778" y="1266"/>
                        <a:pt x="953" y="1266"/>
                      </a:cubicBezTo>
                      <a:lnTo>
                        <a:pt x="2627" y="1266"/>
                      </a:lnTo>
                      <a:cubicBezTo>
                        <a:pt x="2801" y="1266"/>
                        <a:pt x="2942" y="1123"/>
                        <a:pt x="2942" y="949"/>
                      </a:cubicBezTo>
                      <a:cubicBezTo>
                        <a:pt x="2942" y="774"/>
                        <a:pt x="2801" y="633"/>
                        <a:pt x="2627" y="633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49" name="Freeform 39">
                  <a:extLst>
                    <a:ext uri="{FF2B5EF4-FFF2-40B4-BE49-F238E27FC236}">
                      <a16:creationId xmlns:a16="http://schemas.microsoft.com/office/drawing/2014/main" id="{BD639EB4-FAD1-CC4B-8967-48DA3FA23F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84088" y="1276400"/>
                  <a:ext cx="618321" cy="261154"/>
                </a:xfrm>
                <a:custGeom>
                  <a:avLst/>
                  <a:gdLst>
                    <a:gd name="T0" fmla="*/ 487254 w 1420"/>
                    <a:gd name="T1" fmla="*/ 260719 h 600"/>
                    <a:gd name="T2" fmla="*/ 130196 w 1420"/>
                    <a:gd name="T3" fmla="*/ 260719 h 600"/>
                    <a:gd name="T4" fmla="*/ 130196 w 1420"/>
                    <a:gd name="T5" fmla="*/ 260719 h 600"/>
                    <a:gd name="T6" fmla="*/ 0 w 1420"/>
                    <a:gd name="T7" fmla="*/ 130577 h 600"/>
                    <a:gd name="T8" fmla="*/ 0 w 1420"/>
                    <a:gd name="T9" fmla="*/ 130577 h 600"/>
                    <a:gd name="T10" fmla="*/ 130196 w 1420"/>
                    <a:gd name="T11" fmla="*/ 0 h 600"/>
                    <a:gd name="T12" fmla="*/ 487254 w 1420"/>
                    <a:gd name="T13" fmla="*/ 0 h 600"/>
                    <a:gd name="T14" fmla="*/ 487254 w 1420"/>
                    <a:gd name="T15" fmla="*/ 0 h 600"/>
                    <a:gd name="T16" fmla="*/ 617886 w 1420"/>
                    <a:gd name="T17" fmla="*/ 130577 h 600"/>
                    <a:gd name="T18" fmla="*/ 617886 w 1420"/>
                    <a:gd name="T19" fmla="*/ 130577 h 600"/>
                    <a:gd name="T20" fmla="*/ 487254 w 1420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0">
                      <a:moveTo>
                        <a:pt x="1119" y="599"/>
                      </a:moveTo>
                      <a:lnTo>
                        <a:pt x="299" y="599"/>
                      </a:lnTo>
                      <a:cubicBezTo>
                        <a:pt x="133" y="599"/>
                        <a:pt x="0" y="465"/>
                        <a:pt x="0" y="300"/>
                      </a:cubicBezTo>
                      <a:cubicBezTo>
                        <a:pt x="0" y="134"/>
                        <a:pt x="133" y="0"/>
                        <a:pt x="299" y="0"/>
                      </a:cubicBezTo>
                      <a:lnTo>
                        <a:pt x="1119" y="0"/>
                      </a:lnTo>
                      <a:cubicBezTo>
                        <a:pt x="1284" y="0"/>
                        <a:pt x="1419" y="134"/>
                        <a:pt x="1419" y="300"/>
                      </a:cubicBezTo>
                      <a:cubicBezTo>
                        <a:pt x="1419" y="465"/>
                        <a:pt x="1284" y="599"/>
                        <a:pt x="1119" y="599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283" name="Group 2">
                <a:extLst>
                  <a:ext uri="{FF2B5EF4-FFF2-40B4-BE49-F238E27FC236}">
                    <a16:creationId xmlns:a16="http://schemas.microsoft.com/office/drawing/2014/main" id="{721D144F-8163-144A-AEB5-A8CD8629E9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45121" y="4607798"/>
                <a:ext cx="2404749" cy="2417448"/>
                <a:chOff x="7988241" y="5080416"/>
                <a:chExt cx="2406074" cy="2417594"/>
              </a:xfrm>
            </p:grpSpPr>
            <p:sp>
              <p:nvSpPr>
                <p:cNvPr id="310" name="Freeform 66">
                  <a:extLst>
                    <a:ext uri="{FF2B5EF4-FFF2-40B4-BE49-F238E27FC236}">
                      <a16:creationId xmlns:a16="http://schemas.microsoft.com/office/drawing/2014/main" id="{94C1CDF4-DFFC-A641-B9CB-7929A4C34A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33592" y="5210994"/>
                  <a:ext cx="1860723" cy="2106514"/>
                </a:xfrm>
                <a:custGeom>
                  <a:avLst/>
                  <a:gdLst>
                    <a:gd name="T0" fmla="*/ 1027733 w 4271"/>
                    <a:gd name="T1" fmla="*/ 879782 h 4839"/>
                    <a:gd name="T2" fmla="*/ 1039060 w 4271"/>
                    <a:gd name="T3" fmla="*/ 879347 h 4839"/>
                    <a:gd name="T4" fmla="*/ 933193 w 4271"/>
                    <a:gd name="T5" fmla="*/ 763116 h 4839"/>
                    <a:gd name="T6" fmla="*/ 1039060 w 4271"/>
                    <a:gd name="T7" fmla="*/ 647321 h 4839"/>
                    <a:gd name="T8" fmla="*/ 1027733 w 4271"/>
                    <a:gd name="T9" fmla="*/ 646886 h 4839"/>
                    <a:gd name="T10" fmla="*/ 1130114 w 4271"/>
                    <a:gd name="T11" fmla="*/ 646886 h 4839"/>
                    <a:gd name="T12" fmla="*/ 1292181 w 4271"/>
                    <a:gd name="T13" fmla="*/ 485382 h 4839"/>
                    <a:gd name="T14" fmla="*/ 1439435 w 4271"/>
                    <a:gd name="T15" fmla="*/ 323443 h 4839"/>
                    <a:gd name="T16" fmla="*/ 1601067 w 4271"/>
                    <a:gd name="T17" fmla="*/ 161939 h 4839"/>
                    <a:gd name="T18" fmla="*/ 1439435 w 4271"/>
                    <a:gd name="T19" fmla="*/ 0 h 4839"/>
                    <a:gd name="T20" fmla="*/ 798573 w 4271"/>
                    <a:gd name="T21" fmla="*/ 0 h 4839"/>
                    <a:gd name="T22" fmla="*/ 636506 w 4271"/>
                    <a:gd name="T23" fmla="*/ 161939 h 4839"/>
                    <a:gd name="T24" fmla="*/ 489687 w 4271"/>
                    <a:gd name="T25" fmla="*/ 323443 h 4839"/>
                    <a:gd name="T26" fmla="*/ 328055 w 4271"/>
                    <a:gd name="T27" fmla="*/ 485382 h 4839"/>
                    <a:gd name="T28" fmla="*/ 489687 w 4271"/>
                    <a:gd name="T29" fmla="*/ 646886 h 4839"/>
                    <a:gd name="T30" fmla="*/ 573334 w 4271"/>
                    <a:gd name="T31" fmla="*/ 646886 h 4839"/>
                    <a:gd name="T32" fmla="*/ 689657 w 4271"/>
                    <a:gd name="T33" fmla="*/ 763116 h 4839"/>
                    <a:gd name="T34" fmla="*/ 264013 w 4271"/>
                    <a:gd name="T35" fmla="*/ 879782 h 4839"/>
                    <a:gd name="T36" fmla="*/ 101945 w 4271"/>
                    <a:gd name="T37" fmla="*/ 1041286 h 4839"/>
                    <a:gd name="T38" fmla="*/ 264013 w 4271"/>
                    <a:gd name="T39" fmla="*/ 1203225 h 4839"/>
                    <a:gd name="T40" fmla="*/ 456141 w 4271"/>
                    <a:gd name="T41" fmla="*/ 1203225 h 4839"/>
                    <a:gd name="T42" fmla="*/ 450913 w 4271"/>
                    <a:gd name="T43" fmla="*/ 1203225 h 4839"/>
                    <a:gd name="T44" fmla="*/ 573334 w 4271"/>
                    <a:gd name="T45" fmla="*/ 1330774 h 4839"/>
                    <a:gd name="T46" fmla="*/ 450913 w 4271"/>
                    <a:gd name="T47" fmla="*/ 1458758 h 4839"/>
                    <a:gd name="T48" fmla="*/ 162067 w 4271"/>
                    <a:gd name="T49" fmla="*/ 1459193 h 4839"/>
                    <a:gd name="T50" fmla="*/ 0 w 4271"/>
                    <a:gd name="T51" fmla="*/ 1620697 h 4839"/>
                    <a:gd name="T52" fmla="*/ 162067 w 4271"/>
                    <a:gd name="T53" fmla="*/ 1782201 h 4839"/>
                    <a:gd name="T54" fmla="*/ 362909 w 4271"/>
                    <a:gd name="T55" fmla="*/ 1782201 h 4839"/>
                    <a:gd name="T56" fmla="*/ 200841 w 4271"/>
                    <a:gd name="T57" fmla="*/ 1943704 h 4839"/>
                    <a:gd name="T58" fmla="*/ 1099617 w 4271"/>
                    <a:gd name="T59" fmla="*/ 2106079 h 4839"/>
                    <a:gd name="T60" fmla="*/ 1261249 w 4271"/>
                    <a:gd name="T61" fmla="*/ 1943704 h 4839"/>
                    <a:gd name="T62" fmla="*/ 1099617 w 4271"/>
                    <a:gd name="T63" fmla="*/ 1782201 h 4839"/>
                    <a:gd name="T64" fmla="*/ 899211 w 4271"/>
                    <a:gd name="T65" fmla="*/ 1782201 h 4839"/>
                    <a:gd name="T66" fmla="*/ 1060843 w 4271"/>
                    <a:gd name="T67" fmla="*/ 1620697 h 4839"/>
                    <a:gd name="T68" fmla="*/ 1325291 w 4271"/>
                    <a:gd name="T69" fmla="*/ 1459193 h 4839"/>
                    <a:gd name="T70" fmla="*/ 1163224 w 4271"/>
                    <a:gd name="T71" fmla="*/ 1620697 h 4839"/>
                    <a:gd name="T72" fmla="*/ 1325291 w 4271"/>
                    <a:gd name="T73" fmla="*/ 1782201 h 4839"/>
                    <a:gd name="T74" fmla="*/ 1598889 w 4271"/>
                    <a:gd name="T75" fmla="*/ 1782201 h 4839"/>
                    <a:gd name="T76" fmla="*/ 1760956 w 4271"/>
                    <a:gd name="T77" fmla="*/ 1620697 h 4839"/>
                    <a:gd name="T78" fmla="*/ 1409810 w 4271"/>
                    <a:gd name="T79" fmla="*/ 1459193 h 4839"/>
                    <a:gd name="T80" fmla="*/ 1538767 w 4271"/>
                    <a:gd name="T81" fmla="*/ 1330774 h 4839"/>
                    <a:gd name="T82" fmla="*/ 1409810 w 4271"/>
                    <a:gd name="T83" fmla="*/ 1203225 h 4839"/>
                    <a:gd name="T84" fmla="*/ 1698656 w 4271"/>
                    <a:gd name="T85" fmla="*/ 1203225 h 4839"/>
                    <a:gd name="T86" fmla="*/ 1860287 w 4271"/>
                    <a:gd name="T87" fmla="*/ 1041286 h 4839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4271" h="4839">
                      <a:moveTo>
                        <a:pt x="3899" y="2021"/>
                      </a:moveTo>
                      <a:lnTo>
                        <a:pt x="2359" y="2021"/>
                      </a:lnTo>
                      <a:cubicBezTo>
                        <a:pt x="2367" y="2021"/>
                        <a:pt x="2375" y="2020"/>
                        <a:pt x="2385" y="2020"/>
                      </a:cubicBezTo>
                      <a:cubicBezTo>
                        <a:pt x="2249" y="2007"/>
                        <a:pt x="2142" y="1893"/>
                        <a:pt x="2142" y="1753"/>
                      </a:cubicBezTo>
                      <a:cubicBezTo>
                        <a:pt x="2142" y="1614"/>
                        <a:pt x="2249" y="1500"/>
                        <a:pt x="2385" y="1487"/>
                      </a:cubicBezTo>
                      <a:cubicBezTo>
                        <a:pt x="2375" y="1487"/>
                        <a:pt x="2367" y="1486"/>
                        <a:pt x="2359" y="1486"/>
                      </a:cubicBezTo>
                      <a:lnTo>
                        <a:pt x="2594" y="1486"/>
                      </a:lnTo>
                      <a:cubicBezTo>
                        <a:pt x="2800" y="1486"/>
                        <a:pt x="2966" y="1320"/>
                        <a:pt x="2966" y="1115"/>
                      </a:cubicBezTo>
                      <a:cubicBezTo>
                        <a:pt x="2966" y="910"/>
                        <a:pt x="2800" y="743"/>
                        <a:pt x="2594" y="743"/>
                      </a:cubicBezTo>
                      <a:lnTo>
                        <a:pt x="3304" y="743"/>
                      </a:lnTo>
                      <a:cubicBezTo>
                        <a:pt x="3508" y="743"/>
                        <a:pt x="3675" y="577"/>
                        <a:pt x="3675" y="372"/>
                      </a:cubicBezTo>
                      <a:cubicBezTo>
                        <a:pt x="3675" y="167"/>
                        <a:pt x="3508" y="0"/>
                        <a:pt x="3304" y="0"/>
                      </a:cubicBezTo>
                      <a:lnTo>
                        <a:pt x="1833" y="0"/>
                      </a:lnTo>
                      <a:cubicBezTo>
                        <a:pt x="1627" y="0"/>
                        <a:pt x="1461" y="167"/>
                        <a:pt x="1461" y="372"/>
                      </a:cubicBezTo>
                      <a:cubicBezTo>
                        <a:pt x="1461" y="577"/>
                        <a:pt x="1627" y="743"/>
                        <a:pt x="1833" y="743"/>
                      </a:cubicBezTo>
                      <a:lnTo>
                        <a:pt x="1124" y="743"/>
                      </a:lnTo>
                      <a:cubicBezTo>
                        <a:pt x="919" y="743"/>
                        <a:pt x="753" y="910"/>
                        <a:pt x="753" y="1115"/>
                      </a:cubicBezTo>
                      <a:cubicBezTo>
                        <a:pt x="753" y="1320"/>
                        <a:pt x="919" y="1486"/>
                        <a:pt x="1124" y="1486"/>
                      </a:cubicBezTo>
                      <a:lnTo>
                        <a:pt x="1316" y="1486"/>
                      </a:lnTo>
                      <a:cubicBezTo>
                        <a:pt x="1464" y="1486"/>
                        <a:pt x="1583" y="1605"/>
                        <a:pt x="1583" y="1753"/>
                      </a:cubicBezTo>
                      <a:cubicBezTo>
                        <a:pt x="1583" y="1901"/>
                        <a:pt x="1464" y="2021"/>
                        <a:pt x="1316" y="2021"/>
                      </a:cubicBezTo>
                      <a:lnTo>
                        <a:pt x="606" y="2021"/>
                      </a:lnTo>
                      <a:cubicBezTo>
                        <a:pt x="401" y="2021"/>
                        <a:pt x="234" y="2187"/>
                        <a:pt x="234" y="2392"/>
                      </a:cubicBezTo>
                      <a:cubicBezTo>
                        <a:pt x="234" y="2597"/>
                        <a:pt x="401" y="2764"/>
                        <a:pt x="606" y="2764"/>
                      </a:cubicBezTo>
                      <a:lnTo>
                        <a:pt x="1047" y="2764"/>
                      </a:lnTo>
                      <a:cubicBezTo>
                        <a:pt x="1043" y="2764"/>
                        <a:pt x="1039" y="2764"/>
                        <a:pt x="1035" y="2764"/>
                      </a:cubicBezTo>
                      <a:cubicBezTo>
                        <a:pt x="1190" y="2771"/>
                        <a:pt x="1316" y="2900"/>
                        <a:pt x="1316" y="3057"/>
                      </a:cubicBezTo>
                      <a:cubicBezTo>
                        <a:pt x="1316" y="3216"/>
                        <a:pt x="1190" y="3345"/>
                        <a:pt x="1035" y="3351"/>
                      </a:cubicBezTo>
                      <a:cubicBezTo>
                        <a:pt x="1039" y="3351"/>
                        <a:pt x="1043" y="3352"/>
                        <a:pt x="1047" y="3352"/>
                      </a:cubicBezTo>
                      <a:lnTo>
                        <a:pt x="372" y="3352"/>
                      </a:lnTo>
                      <a:cubicBezTo>
                        <a:pt x="167" y="3352"/>
                        <a:pt x="0" y="3517"/>
                        <a:pt x="0" y="3723"/>
                      </a:cubicBezTo>
                      <a:cubicBezTo>
                        <a:pt x="0" y="3928"/>
                        <a:pt x="167" y="4094"/>
                        <a:pt x="372" y="4094"/>
                      </a:cubicBezTo>
                      <a:lnTo>
                        <a:pt x="833" y="4094"/>
                      </a:lnTo>
                      <a:cubicBezTo>
                        <a:pt x="627" y="4094"/>
                        <a:pt x="461" y="4260"/>
                        <a:pt x="461" y="4465"/>
                      </a:cubicBezTo>
                      <a:cubicBezTo>
                        <a:pt x="461" y="4672"/>
                        <a:pt x="627" y="4838"/>
                        <a:pt x="833" y="4838"/>
                      </a:cubicBezTo>
                      <a:lnTo>
                        <a:pt x="2524" y="4838"/>
                      </a:lnTo>
                      <a:cubicBezTo>
                        <a:pt x="2729" y="4838"/>
                        <a:pt x="2895" y="4672"/>
                        <a:pt x="2895" y="4465"/>
                      </a:cubicBezTo>
                      <a:cubicBezTo>
                        <a:pt x="2895" y="4260"/>
                        <a:pt x="2729" y="4094"/>
                        <a:pt x="2524" y="4094"/>
                      </a:cubicBezTo>
                      <a:lnTo>
                        <a:pt x="2064" y="4094"/>
                      </a:lnTo>
                      <a:cubicBezTo>
                        <a:pt x="2269" y="4094"/>
                        <a:pt x="2435" y="3928"/>
                        <a:pt x="2435" y="3723"/>
                      </a:cubicBezTo>
                      <a:cubicBezTo>
                        <a:pt x="2435" y="3517"/>
                        <a:pt x="2269" y="3352"/>
                        <a:pt x="2064" y="3352"/>
                      </a:cubicBezTo>
                      <a:lnTo>
                        <a:pt x="3042" y="3352"/>
                      </a:lnTo>
                      <a:cubicBezTo>
                        <a:pt x="2836" y="3352"/>
                        <a:pt x="2670" y="3517"/>
                        <a:pt x="2670" y="3723"/>
                      </a:cubicBezTo>
                      <a:cubicBezTo>
                        <a:pt x="2670" y="3928"/>
                        <a:pt x="2836" y="4094"/>
                        <a:pt x="3042" y="4094"/>
                      </a:cubicBezTo>
                      <a:lnTo>
                        <a:pt x="3670" y="4094"/>
                      </a:lnTo>
                      <a:cubicBezTo>
                        <a:pt x="3876" y="4094"/>
                        <a:pt x="4042" y="3928"/>
                        <a:pt x="4042" y="3723"/>
                      </a:cubicBezTo>
                      <a:cubicBezTo>
                        <a:pt x="4042" y="3517"/>
                        <a:pt x="3876" y="3352"/>
                        <a:pt x="3670" y="3352"/>
                      </a:cubicBezTo>
                      <a:lnTo>
                        <a:pt x="3236" y="3352"/>
                      </a:lnTo>
                      <a:cubicBezTo>
                        <a:pt x="3399" y="3352"/>
                        <a:pt x="3532" y="3220"/>
                        <a:pt x="3532" y="3057"/>
                      </a:cubicBezTo>
                      <a:cubicBezTo>
                        <a:pt x="3532" y="2895"/>
                        <a:pt x="3399" y="2764"/>
                        <a:pt x="3236" y="2764"/>
                      </a:cubicBezTo>
                      <a:lnTo>
                        <a:pt x="3899" y="2764"/>
                      </a:lnTo>
                      <a:cubicBezTo>
                        <a:pt x="4104" y="2764"/>
                        <a:pt x="4270" y="2597"/>
                        <a:pt x="4270" y="2392"/>
                      </a:cubicBezTo>
                      <a:cubicBezTo>
                        <a:pt x="4270" y="2187"/>
                        <a:pt x="4104" y="2021"/>
                        <a:pt x="3899" y="202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11" name="Freeform 67">
                  <a:extLst>
                    <a:ext uri="{FF2B5EF4-FFF2-40B4-BE49-F238E27FC236}">
                      <a16:creationId xmlns:a16="http://schemas.microsoft.com/office/drawing/2014/main" id="{8D132CE6-E2B9-D444-87FB-93178CF9B3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88241" y="6090468"/>
                  <a:ext cx="514627" cy="324522"/>
                </a:xfrm>
                <a:custGeom>
                  <a:avLst/>
                  <a:gdLst>
                    <a:gd name="T0" fmla="*/ 352090 w 1181"/>
                    <a:gd name="T1" fmla="*/ 0 h 744"/>
                    <a:gd name="T2" fmla="*/ 161665 w 1181"/>
                    <a:gd name="T3" fmla="*/ 0 h 744"/>
                    <a:gd name="T4" fmla="*/ 161665 w 1181"/>
                    <a:gd name="T5" fmla="*/ 0 h 744"/>
                    <a:gd name="T6" fmla="*/ 0 w 1181"/>
                    <a:gd name="T7" fmla="*/ 161825 h 744"/>
                    <a:gd name="T8" fmla="*/ 0 w 1181"/>
                    <a:gd name="T9" fmla="*/ 161825 h 744"/>
                    <a:gd name="T10" fmla="*/ 161665 w 1181"/>
                    <a:gd name="T11" fmla="*/ 324086 h 744"/>
                    <a:gd name="T12" fmla="*/ 352090 w 1181"/>
                    <a:gd name="T13" fmla="*/ 324086 h 744"/>
                    <a:gd name="T14" fmla="*/ 352090 w 1181"/>
                    <a:gd name="T15" fmla="*/ 324086 h 744"/>
                    <a:gd name="T16" fmla="*/ 514191 w 1181"/>
                    <a:gd name="T17" fmla="*/ 161825 h 744"/>
                    <a:gd name="T18" fmla="*/ 514191 w 1181"/>
                    <a:gd name="T19" fmla="*/ 161825 h 744"/>
                    <a:gd name="T20" fmla="*/ 352090 w 1181"/>
                    <a:gd name="T21" fmla="*/ 0 h 74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181" h="744">
                      <a:moveTo>
                        <a:pt x="808" y="0"/>
                      </a:moveTo>
                      <a:lnTo>
                        <a:pt x="371" y="0"/>
                      </a:lnTo>
                      <a:cubicBezTo>
                        <a:pt x="166" y="0"/>
                        <a:pt x="0" y="166"/>
                        <a:pt x="0" y="371"/>
                      </a:cubicBezTo>
                      <a:cubicBezTo>
                        <a:pt x="0" y="576"/>
                        <a:pt x="166" y="743"/>
                        <a:pt x="371" y="743"/>
                      </a:cubicBezTo>
                      <a:lnTo>
                        <a:pt x="808" y="743"/>
                      </a:lnTo>
                      <a:cubicBezTo>
                        <a:pt x="1013" y="743"/>
                        <a:pt x="1180" y="576"/>
                        <a:pt x="1180" y="371"/>
                      </a:cubicBezTo>
                      <a:cubicBezTo>
                        <a:pt x="1180" y="166"/>
                        <a:pt x="1013" y="0"/>
                        <a:pt x="808" y="0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12" name="Freeform 68">
                  <a:extLst>
                    <a:ext uri="{FF2B5EF4-FFF2-40B4-BE49-F238E27FC236}">
                      <a16:creationId xmlns:a16="http://schemas.microsoft.com/office/drawing/2014/main" id="{EF5F25C8-5E32-1149-9E16-38245E0480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29751" y="7098598"/>
                  <a:ext cx="76810" cy="76810"/>
                </a:xfrm>
                <a:custGeom>
                  <a:avLst/>
                  <a:gdLst>
                    <a:gd name="T0" fmla="*/ 76371 w 175"/>
                    <a:gd name="T1" fmla="*/ 38186 h 175"/>
                    <a:gd name="T2" fmla="*/ 76371 w 175"/>
                    <a:gd name="T3" fmla="*/ 38186 h 175"/>
                    <a:gd name="T4" fmla="*/ 38186 w 175"/>
                    <a:gd name="T5" fmla="*/ 76371 h 175"/>
                    <a:gd name="T6" fmla="*/ 38186 w 175"/>
                    <a:gd name="T7" fmla="*/ 76371 h 175"/>
                    <a:gd name="T8" fmla="*/ 0 w 175"/>
                    <a:gd name="T9" fmla="*/ 38186 h 175"/>
                    <a:gd name="T10" fmla="*/ 0 w 175"/>
                    <a:gd name="T11" fmla="*/ 38186 h 175"/>
                    <a:gd name="T12" fmla="*/ 38186 w 175"/>
                    <a:gd name="T13" fmla="*/ 0 h 175"/>
                    <a:gd name="T14" fmla="*/ 38186 w 175"/>
                    <a:gd name="T15" fmla="*/ 0 h 175"/>
                    <a:gd name="T16" fmla="*/ 76371 w 175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5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6"/>
                        <a:pt x="135" y="174"/>
                        <a:pt x="87" y="174"/>
                      </a:cubicBezTo>
                      <a:cubicBezTo>
                        <a:pt x="39" y="174"/>
                        <a:pt x="0" y="136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13" name="Freeform 69">
                  <a:extLst>
                    <a:ext uri="{FF2B5EF4-FFF2-40B4-BE49-F238E27FC236}">
                      <a16:creationId xmlns:a16="http://schemas.microsoft.com/office/drawing/2014/main" id="{C28647AA-5472-BE42-BB5D-A0972A2368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04798" y="5921486"/>
                  <a:ext cx="74890" cy="74889"/>
                </a:xfrm>
                <a:custGeom>
                  <a:avLst/>
                  <a:gdLst>
                    <a:gd name="T0" fmla="*/ 74457 w 173"/>
                    <a:gd name="T1" fmla="*/ 36795 h 173"/>
                    <a:gd name="T2" fmla="*/ 74457 w 173"/>
                    <a:gd name="T3" fmla="*/ 36795 h 173"/>
                    <a:gd name="T4" fmla="*/ 36796 w 173"/>
                    <a:gd name="T5" fmla="*/ 74456 h 173"/>
                    <a:gd name="T6" fmla="*/ 36796 w 173"/>
                    <a:gd name="T7" fmla="*/ 74456 h 173"/>
                    <a:gd name="T8" fmla="*/ 0 w 173"/>
                    <a:gd name="T9" fmla="*/ 36795 h 173"/>
                    <a:gd name="T10" fmla="*/ 0 w 173"/>
                    <a:gd name="T11" fmla="*/ 36795 h 173"/>
                    <a:gd name="T12" fmla="*/ 36796 w 173"/>
                    <a:gd name="T13" fmla="*/ 0 h 173"/>
                    <a:gd name="T14" fmla="*/ 36796 w 173"/>
                    <a:gd name="T15" fmla="*/ 0 h 173"/>
                    <a:gd name="T16" fmla="*/ 74457 w 173"/>
                    <a:gd name="T17" fmla="*/ 36795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5"/>
                      </a:moveTo>
                      <a:lnTo>
                        <a:pt x="172" y="85"/>
                      </a:lnTo>
                      <a:cubicBezTo>
                        <a:pt x="172" y="134"/>
                        <a:pt x="133" y="172"/>
                        <a:pt x="85" y="172"/>
                      </a:cubicBezTo>
                      <a:cubicBezTo>
                        <a:pt x="38" y="172"/>
                        <a:pt x="0" y="134"/>
                        <a:pt x="0" y="85"/>
                      </a:cubicBezTo>
                      <a:cubicBezTo>
                        <a:pt x="0" y="38"/>
                        <a:pt x="38" y="0"/>
                        <a:pt x="85" y="0"/>
                      </a:cubicBezTo>
                      <a:cubicBezTo>
                        <a:pt x="133" y="0"/>
                        <a:pt x="172" y="38"/>
                        <a:pt x="172" y="8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14" name="Freeform 70">
                  <a:extLst>
                    <a:ext uri="{FF2B5EF4-FFF2-40B4-BE49-F238E27FC236}">
                      <a16:creationId xmlns:a16="http://schemas.microsoft.com/office/drawing/2014/main" id="{9AC1532B-5E3D-7D4C-90B3-3391F0C57F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83969" y="6414990"/>
                  <a:ext cx="74889" cy="74890"/>
                </a:xfrm>
                <a:custGeom>
                  <a:avLst/>
                  <a:gdLst>
                    <a:gd name="T0" fmla="*/ 74456 w 173"/>
                    <a:gd name="T1" fmla="*/ 37015 h 174"/>
                    <a:gd name="T2" fmla="*/ 74456 w 173"/>
                    <a:gd name="T3" fmla="*/ 37015 h 174"/>
                    <a:gd name="T4" fmla="*/ 37661 w 173"/>
                    <a:gd name="T5" fmla="*/ 74460 h 174"/>
                    <a:gd name="T6" fmla="*/ 37661 w 173"/>
                    <a:gd name="T7" fmla="*/ 74460 h 174"/>
                    <a:gd name="T8" fmla="*/ 0 w 173"/>
                    <a:gd name="T9" fmla="*/ 37015 h 174"/>
                    <a:gd name="T10" fmla="*/ 0 w 173"/>
                    <a:gd name="T11" fmla="*/ 37015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01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2" y="38"/>
                        <a:pt x="172" y="86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15" name="Freeform 71">
                  <a:extLst>
                    <a:ext uri="{FF2B5EF4-FFF2-40B4-BE49-F238E27FC236}">
                      <a16:creationId xmlns:a16="http://schemas.microsoft.com/office/drawing/2014/main" id="{337FBC40-EFCC-7F41-84F1-271154F347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50590" y="7423121"/>
                  <a:ext cx="74890" cy="74889"/>
                </a:xfrm>
                <a:custGeom>
                  <a:avLst/>
                  <a:gdLst>
                    <a:gd name="T0" fmla="*/ 74457 w 173"/>
                    <a:gd name="T1" fmla="*/ 36795 h 173"/>
                    <a:gd name="T2" fmla="*/ 74457 w 173"/>
                    <a:gd name="T3" fmla="*/ 36795 h 173"/>
                    <a:gd name="T4" fmla="*/ 36796 w 173"/>
                    <a:gd name="T5" fmla="*/ 74456 h 173"/>
                    <a:gd name="T6" fmla="*/ 36796 w 173"/>
                    <a:gd name="T7" fmla="*/ 74456 h 173"/>
                    <a:gd name="T8" fmla="*/ 0 w 173"/>
                    <a:gd name="T9" fmla="*/ 36795 h 173"/>
                    <a:gd name="T10" fmla="*/ 0 w 173"/>
                    <a:gd name="T11" fmla="*/ 36795 h 173"/>
                    <a:gd name="T12" fmla="*/ 36796 w 173"/>
                    <a:gd name="T13" fmla="*/ 0 h 173"/>
                    <a:gd name="T14" fmla="*/ 36796 w 173"/>
                    <a:gd name="T15" fmla="*/ 0 h 173"/>
                    <a:gd name="T16" fmla="*/ 74457 w 173"/>
                    <a:gd name="T17" fmla="*/ 36795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5"/>
                      </a:moveTo>
                      <a:lnTo>
                        <a:pt x="172" y="85"/>
                      </a:lnTo>
                      <a:cubicBezTo>
                        <a:pt x="172" y="134"/>
                        <a:pt x="133" y="172"/>
                        <a:pt x="85" y="172"/>
                      </a:cubicBezTo>
                      <a:cubicBezTo>
                        <a:pt x="38" y="172"/>
                        <a:pt x="0" y="134"/>
                        <a:pt x="0" y="85"/>
                      </a:cubicBezTo>
                      <a:cubicBezTo>
                        <a:pt x="0" y="39"/>
                        <a:pt x="38" y="0"/>
                        <a:pt x="85" y="0"/>
                      </a:cubicBezTo>
                      <a:cubicBezTo>
                        <a:pt x="133" y="0"/>
                        <a:pt x="172" y="39"/>
                        <a:pt x="172" y="8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16" name="Freeform 72">
                  <a:extLst>
                    <a:ext uri="{FF2B5EF4-FFF2-40B4-BE49-F238E27FC236}">
                      <a16:creationId xmlns:a16="http://schemas.microsoft.com/office/drawing/2014/main" id="{8054FD71-4BB8-3646-9F11-499DEBE691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07003" y="6211444"/>
                  <a:ext cx="74890" cy="74890"/>
                </a:xfrm>
                <a:custGeom>
                  <a:avLst/>
                  <a:gdLst>
                    <a:gd name="T0" fmla="*/ 74460 w 174"/>
                    <a:gd name="T1" fmla="*/ 36796 h 173"/>
                    <a:gd name="T2" fmla="*/ 74460 w 174"/>
                    <a:gd name="T3" fmla="*/ 36796 h 173"/>
                    <a:gd name="T4" fmla="*/ 37445 w 174"/>
                    <a:gd name="T5" fmla="*/ 74457 h 173"/>
                    <a:gd name="T6" fmla="*/ 37445 w 174"/>
                    <a:gd name="T7" fmla="*/ 74457 h 173"/>
                    <a:gd name="T8" fmla="*/ 0 w 174"/>
                    <a:gd name="T9" fmla="*/ 36796 h 173"/>
                    <a:gd name="T10" fmla="*/ 0 w 174"/>
                    <a:gd name="T11" fmla="*/ 36796 h 173"/>
                    <a:gd name="T12" fmla="*/ 37445 w 174"/>
                    <a:gd name="T13" fmla="*/ 0 h 173"/>
                    <a:gd name="T14" fmla="*/ 37445 w 174"/>
                    <a:gd name="T15" fmla="*/ 0 h 173"/>
                    <a:gd name="T16" fmla="*/ 74460 w 174"/>
                    <a:gd name="T17" fmla="*/ 36796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5"/>
                      </a:moveTo>
                      <a:lnTo>
                        <a:pt x="173" y="85"/>
                      </a:lnTo>
                      <a:cubicBezTo>
                        <a:pt x="173" y="133"/>
                        <a:pt x="135" y="172"/>
                        <a:pt x="87" y="172"/>
                      </a:cubicBezTo>
                      <a:cubicBezTo>
                        <a:pt x="39" y="172"/>
                        <a:pt x="0" y="133"/>
                        <a:pt x="0" y="85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5" y="0"/>
                        <a:pt x="173" y="38"/>
                        <a:pt x="173" y="8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17" name="Freeform 73">
                  <a:extLst>
                    <a:ext uri="{FF2B5EF4-FFF2-40B4-BE49-F238E27FC236}">
                      <a16:creationId xmlns:a16="http://schemas.microsoft.com/office/drawing/2014/main" id="{8DF389BC-C914-554B-AC63-036A526615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70969" y="5289723"/>
                  <a:ext cx="74890" cy="76810"/>
                </a:xfrm>
                <a:custGeom>
                  <a:avLst/>
                  <a:gdLst>
                    <a:gd name="T0" fmla="*/ 74457 w 173"/>
                    <a:gd name="T1" fmla="*/ 38186 h 175"/>
                    <a:gd name="T2" fmla="*/ 74457 w 173"/>
                    <a:gd name="T3" fmla="*/ 38186 h 175"/>
                    <a:gd name="T4" fmla="*/ 37229 w 173"/>
                    <a:gd name="T5" fmla="*/ 76371 h 175"/>
                    <a:gd name="T6" fmla="*/ 37229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229 w 173"/>
                    <a:gd name="T13" fmla="*/ 0 h 175"/>
                    <a:gd name="T14" fmla="*/ 37229 w 173"/>
                    <a:gd name="T15" fmla="*/ 0 h 175"/>
                    <a:gd name="T16" fmla="*/ 74457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4"/>
                        <a:pt x="134" y="174"/>
                        <a:pt x="86" y="174"/>
                      </a:cubicBezTo>
                      <a:cubicBezTo>
                        <a:pt x="39" y="174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18" name="Freeform 74">
                  <a:extLst>
                    <a:ext uri="{FF2B5EF4-FFF2-40B4-BE49-F238E27FC236}">
                      <a16:creationId xmlns:a16="http://schemas.microsoft.com/office/drawing/2014/main" id="{E3D4D3C0-37B0-F240-9339-9A9CF68A22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62543" y="6954580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0" y="105"/>
                        <a:pt x="52" y="105"/>
                      </a:cubicBezTo>
                      <a:cubicBezTo>
                        <a:pt x="24" y="105"/>
                        <a:pt x="0" y="82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19" name="Freeform 75">
                  <a:extLst>
                    <a:ext uri="{FF2B5EF4-FFF2-40B4-BE49-F238E27FC236}">
                      <a16:creationId xmlns:a16="http://schemas.microsoft.com/office/drawing/2014/main" id="{90598FCD-239E-8F4A-B1BC-F9EF34459C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83665" y="5957970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3"/>
                        <a:pt x="82" y="105"/>
                        <a:pt x="52" y="105"/>
                      </a:cubicBezTo>
                      <a:cubicBezTo>
                        <a:pt x="24" y="105"/>
                        <a:pt x="0" y="83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20" name="Freeform 76">
                  <a:extLst>
                    <a:ext uri="{FF2B5EF4-FFF2-40B4-BE49-F238E27FC236}">
                      <a16:creationId xmlns:a16="http://schemas.microsoft.com/office/drawing/2014/main" id="{B2457A28-39AA-AD4A-BC26-E5364CB7A3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22815" y="6263290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2"/>
                        <a:pt x="81" y="104"/>
                        <a:pt x="52" y="104"/>
                      </a:cubicBezTo>
                      <a:cubicBezTo>
                        <a:pt x="23" y="104"/>
                        <a:pt x="0" y="82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21" name="Freeform 77">
                  <a:extLst>
                    <a:ext uri="{FF2B5EF4-FFF2-40B4-BE49-F238E27FC236}">
                      <a16:creationId xmlns:a16="http://schemas.microsoft.com/office/drawing/2014/main" id="{A43C233D-0AFC-DC43-BA25-F5F9A358B5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92688" y="6522523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2" y="105"/>
                        <a:pt x="0" y="81"/>
                        <a:pt x="0" y="53"/>
                      </a:cubicBezTo>
                      <a:cubicBezTo>
                        <a:pt x="0" y="23"/>
                        <a:pt x="22" y="0"/>
                        <a:pt x="52" y="0"/>
                      </a:cubicBezTo>
                      <a:cubicBezTo>
                        <a:pt x="81" y="0"/>
                        <a:pt x="104" y="23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22" name="Freeform 78">
                  <a:extLst>
                    <a:ext uri="{FF2B5EF4-FFF2-40B4-BE49-F238E27FC236}">
                      <a16:creationId xmlns:a16="http://schemas.microsoft.com/office/drawing/2014/main" id="{7A98CDA7-1713-494A-873E-5996F3CD5A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93717" y="7196532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0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23" name="Freeform 79">
                  <a:extLst>
                    <a:ext uri="{FF2B5EF4-FFF2-40B4-BE49-F238E27FC236}">
                      <a16:creationId xmlns:a16="http://schemas.microsoft.com/office/drawing/2014/main" id="{79C9E71D-9B92-D241-9011-128C4C0F5D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04503" y="6004056"/>
                  <a:ext cx="46086" cy="46086"/>
                </a:xfrm>
                <a:custGeom>
                  <a:avLst/>
                  <a:gdLst>
                    <a:gd name="T0" fmla="*/ 45651 w 106"/>
                    <a:gd name="T1" fmla="*/ 22828 h 107"/>
                    <a:gd name="T2" fmla="*/ 45651 w 106"/>
                    <a:gd name="T3" fmla="*/ 22828 h 107"/>
                    <a:gd name="T4" fmla="*/ 22608 w 106"/>
                    <a:gd name="T5" fmla="*/ 45655 h 107"/>
                    <a:gd name="T6" fmla="*/ 22608 w 106"/>
                    <a:gd name="T7" fmla="*/ 45655 h 107"/>
                    <a:gd name="T8" fmla="*/ 0 w 106"/>
                    <a:gd name="T9" fmla="*/ 22828 h 107"/>
                    <a:gd name="T10" fmla="*/ 0 w 106"/>
                    <a:gd name="T11" fmla="*/ 22828 h 107"/>
                    <a:gd name="T12" fmla="*/ 22608 w 106"/>
                    <a:gd name="T13" fmla="*/ 0 h 107"/>
                    <a:gd name="T14" fmla="*/ 22608 w 106"/>
                    <a:gd name="T15" fmla="*/ 0 h 107"/>
                    <a:gd name="T16" fmla="*/ 45651 w 106"/>
                    <a:gd name="T17" fmla="*/ 22828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7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2"/>
                        <a:pt x="81" y="106"/>
                        <a:pt x="52" y="106"/>
                      </a:cubicBezTo>
                      <a:cubicBezTo>
                        <a:pt x="23" y="106"/>
                        <a:pt x="0" y="82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24" name="Freeform 80">
                  <a:extLst>
                    <a:ext uri="{FF2B5EF4-FFF2-40B4-BE49-F238E27FC236}">
                      <a16:creationId xmlns:a16="http://schemas.microsoft.com/office/drawing/2014/main" id="{11F5BBB9-4EBF-2848-B4F9-37FAA90D86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65502" y="5596963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2" y="105"/>
                        <a:pt x="0" y="81"/>
                        <a:pt x="0" y="53"/>
                      </a:cubicBezTo>
                      <a:cubicBezTo>
                        <a:pt x="0" y="24"/>
                        <a:pt x="22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25" name="Freeform 81">
                  <a:extLst>
                    <a:ext uri="{FF2B5EF4-FFF2-40B4-BE49-F238E27FC236}">
                      <a16:creationId xmlns:a16="http://schemas.microsoft.com/office/drawing/2014/main" id="{3B4BEACB-F664-4D49-AE11-5AC62C9C1E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5731" y="5266680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4" y="105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1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26" name="Freeform 82">
                  <a:extLst>
                    <a:ext uri="{FF2B5EF4-FFF2-40B4-BE49-F238E27FC236}">
                      <a16:creationId xmlns:a16="http://schemas.microsoft.com/office/drawing/2014/main" id="{6F790E34-FAAF-7C47-AE24-A1951BA1F1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86771" y="6766396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4" y="22"/>
                        <a:pt x="104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27" name="Freeform 83">
                  <a:extLst>
                    <a:ext uri="{FF2B5EF4-FFF2-40B4-BE49-F238E27FC236}">
                      <a16:creationId xmlns:a16="http://schemas.microsoft.com/office/drawing/2014/main" id="{B5E62841-5855-9044-BD7C-3F1ECC5F84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04503" y="7150446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5" y="22"/>
                        <a:pt x="105" y="52"/>
                      </a:cubicBezTo>
                    </a:path>
                  </a:pathLst>
                </a:custGeom>
                <a:solidFill>
                  <a:srgbClr val="EA662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28" name="Freeform 84">
                  <a:extLst>
                    <a:ext uri="{FF2B5EF4-FFF2-40B4-BE49-F238E27FC236}">
                      <a16:creationId xmlns:a16="http://schemas.microsoft.com/office/drawing/2014/main" id="{C90EBE03-7D39-9648-835D-BFF691A73D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39950" y="5090017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2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rgbClr val="EA662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29" name="Freeform 85">
                  <a:extLst>
                    <a:ext uri="{FF2B5EF4-FFF2-40B4-BE49-F238E27FC236}">
                      <a16:creationId xmlns:a16="http://schemas.microsoft.com/office/drawing/2014/main" id="{BA93C022-515C-004F-9273-CA41C712D1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19857" y="5468307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3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30" name="Freeform 86">
                  <a:extLst>
                    <a:ext uri="{FF2B5EF4-FFF2-40B4-BE49-F238E27FC236}">
                      <a16:creationId xmlns:a16="http://schemas.microsoft.com/office/drawing/2014/main" id="{59BA7C16-3F78-D648-8259-3BD1AD4A96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01104" y="5080416"/>
                  <a:ext cx="537670" cy="261154"/>
                </a:xfrm>
                <a:custGeom>
                  <a:avLst/>
                  <a:gdLst>
                    <a:gd name="T0" fmla="*/ 406733 w 1236"/>
                    <a:gd name="T1" fmla="*/ 260719 h 601"/>
                    <a:gd name="T2" fmla="*/ 130067 w 1236"/>
                    <a:gd name="T3" fmla="*/ 260719 h 601"/>
                    <a:gd name="T4" fmla="*/ 130067 w 1236"/>
                    <a:gd name="T5" fmla="*/ 260719 h 601"/>
                    <a:gd name="T6" fmla="*/ 0 w 1236"/>
                    <a:gd name="T7" fmla="*/ 130360 h 601"/>
                    <a:gd name="T8" fmla="*/ 0 w 1236"/>
                    <a:gd name="T9" fmla="*/ 130360 h 601"/>
                    <a:gd name="T10" fmla="*/ 130067 w 1236"/>
                    <a:gd name="T11" fmla="*/ 0 h 601"/>
                    <a:gd name="T12" fmla="*/ 406733 w 1236"/>
                    <a:gd name="T13" fmla="*/ 0 h 601"/>
                    <a:gd name="T14" fmla="*/ 406733 w 1236"/>
                    <a:gd name="T15" fmla="*/ 0 h 601"/>
                    <a:gd name="T16" fmla="*/ 537235 w 1236"/>
                    <a:gd name="T17" fmla="*/ 130360 h 601"/>
                    <a:gd name="T18" fmla="*/ 537235 w 1236"/>
                    <a:gd name="T19" fmla="*/ 130360 h 601"/>
                    <a:gd name="T20" fmla="*/ 406733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5" y="600"/>
                      </a:moveTo>
                      <a:lnTo>
                        <a:pt x="299" y="600"/>
                      </a:lnTo>
                      <a:cubicBezTo>
                        <a:pt x="135" y="600"/>
                        <a:pt x="0" y="466"/>
                        <a:pt x="0" y="300"/>
                      </a:cubicBezTo>
                      <a:cubicBezTo>
                        <a:pt x="0" y="135"/>
                        <a:pt x="135" y="0"/>
                        <a:pt x="299" y="0"/>
                      </a:cubicBezTo>
                      <a:lnTo>
                        <a:pt x="935" y="0"/>
                      </a:lnTo>
                      <a:cubicBezTo>
                        <a:pt x="1101" y="0"/>
                        <a:pt x="1235" y="135"/>
                        <a:pt x="1235" y="300"/>
                      </a:cubicBezTo>
                      <a:cubicBezTo>
                        <a:pt x="1235" y="466"/>
                        <a:pt x="1101" y="600"/>
                        <a:pt x="935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31" name="Freeform 87">
                  <a:extLst>
                    <a:ext uri="{FF2B5EF4-FFF2-40B4-BE49-F238E27FC236}">
                      <a16:creationId xmlns:a16="http://schemas.microsoft.com/office/drawing/2014/main" id="{A4EE6015-27AD-E345-9F3E-0B9A2B740F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31525" y="5714099"/>
                  <a:ext cx="537670" cy="261154"/>
                </a:xfrm>
                <a:custGeom>
                  <a:avLst/>
                  <a:gdLst>
                    <a:gd name="T0" fmla="*/ 407168 w 1236"/>
                    <a:gd name="T1" fmla="*/ 260719 h 601"/>
                    <a:gd name="T2" fmla="*/ 130502 w 1236"/>
                    <a:gd name="T3" fmla="*/ 260719 h 601"/>
                    <a:gd name="T4" fmla="*/ 130502 w 1236"/>
                    <a:gd name="T5" fmla="*/ 260719 h 601"/>
                    <a:gd name="T6" fmla="*/ 0 w 1236"/>
                    <a:gd name="T7" fmla="*/ 130360 h 601"/>
                    <a:gd name="T8" fmla="*/ 0 w 1236"/>
                    <a:gd name="T9" fmla="*/ 130360 h 601"/>
                    <a:gd name="T10" fmla="*/ 130502 w 1236"/>
                    <a:gd name="T11" fmla="*/ 0 h 601"/>
                    <a:gd name="T12" fmla="*/ 407168 w 1236"/>
                    <a:gd name="T13" fmla="*/ 0 h 601"/>
                    <a:gd name="T14" fmla="*/ 407168 w 1236"/>
                    <a:gd name="T15" fmla="*/ 0 h 601"/>
                    <a:gd name="T16" fmla="*/ 537235 w 1236"/>
                    <a:gd name="T17" fmla="*/ 130360 h 601"/>
                    <a:gd name="T18" fmla="*/ 537235 w 1236"/>
                    <a:gd name="T19" fmla="*/ 130360 h 601"/>
                    <a:gd name="T20" fmla="*/ 407168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6" y="600"/>
                      </a:moveTo>
                      <a:lnTo>
                        <a:pt x="300" y="600"/>
                      </a:lnTo>
                      <a:cubicBezTo>
                        <a:pt x="134" y="600"/>
                        <a:pt x="0" y="466"/>
                        <a:pt x="0" y="300"/>
                      </a:cubicBezTo>
                      <a:cubicBezTo>
                        <a:pt x="0" y="135"/>
                        <a:pt x="134" y="0"/>
                        <a:pt x="300" y="0"/>
                      </a:cubicBezTo>
                      <a:lnTo>
                        <a:pt x="936" y="0"/>
                      </a:lnTo>
                      <a:cubicBezTo>
                        <a:pt x="1101" y="0"/>
                        <a:pt x="1235" y="135"/>
                        <a:pt x="1235" y="300"/>
                      </a:cubicBezTo>
                      <a:cubicBezTo>
                        <a:pt x="1235" y="466"/>
                        <a:pt x="1101" y="600"/>
                        <a:pt x="936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32" name="Freeform 88">
                  <a:extLst>
                    <a:ext uri="{FF2B5EF4-FFF2-40B4-BE49-F238E27FC236}">
                      <a16:creationId xmlns:a16="http://schemas.microsoft.com/office/drawing/2014/main" id="{9708D5DF-F5BF-1449-A128-03B7395641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16751" y="6545566"/>
                  <a:ext cx="537670" cy="261154"/>
                </a:xfrm>
                <a:custGeom>
                  <a:avLst/>
                  <a:gdLst>
                    <a:gd name="T0" fmla="*/ 406733 w 1236"/>
                    <a:gd name="T1" fmla="*/ 260719 h 601"/>
                    <a:gd name="T2" fmla="*/ 130067 w 1236"/>
                    <a:gd name="T3" fmla="*/ 260719 h 601"/>
                    <a:gd name="T4" fmla="*/ 130067 w 1236"/>
                    <a:gd name="T5" fmla="*/ 260719 h 601"/>
                    <a:gd name="T6" fmla="*/ 0 w 1236"/>
                    <a:gd name="T7" fmla="*/ 129925 h 601"/>
                    <a:gd name="T8" fmla="*/ 0 w 1236"/>
                    <a:gd name="T9" fmla="*/ 129925 h 601"/>
                    <a:gd name="T10" fmla="*/ 130067 w 1236"/>
                    <a:gd name="T11" fmla="*/ 0 h 601"/>
                    <a:gd name="T12" fmla="*/ 406733 w 1236"/>
                    <a:gd name="T13" fmla="*/ 0 h 601"/>
                    <a:gd name="T14" fmla="*/ 406733 w 1236"/>
                    <a:gd name="T15" fmla="*/ 0 h 601"/>
                    <a:gd name="T16" fmla="*/ 537235 w 1236"/>
                    <a:gd name="T17" fmla="*/ 129925 h 601"/>
                    <a:gd name="T18" fmla="*/ 537235 w 1236"/>
                    <a:gd name="T19" fmla="*/ 129925 h 601"/>
                    <a:gd name="T20" fmla="*/ 406733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5" y="600"/>
                      </a:moveTo>
                      <a:lnTo>
                        <a:pt x="299" y="600"/>
                      </a:lnTo>
                      <a:cubicBezTo>
                        <a:pt x="134" y="600"/>
                        <a:pt x="0" y="465"/>
                        <a:pt x="0" y="299"/>
                      </a:cubicBezTo>
                      <a:cubicBezTo>
                        <a:pt x="0" y="133"/>
                        <a:pt x="134" y="0"/>
                        <a:pt x="299" y="0"/>
                      </a:cubicBezTo>
                      <a:lnTo>
                        <a:pt x="935" y="0"/>
                      </a:lnTo>
                      <a:cubicBezTo>
                        <a:pt x="1101" y="0"/>
                        <a:pt x="1235" y="133"/>
                        <a:pt x="1235" y="299"/>
                      </a:cubicBezTo>
                      <a:cubicBezTo>
                        <a:pt x="1235" y="465"/>
                        <a:pt x="1101" y="600"/>
                        <a:pt x="935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33" name="Freeform 89">
                  <a:extLst>
                    <a:ext uri="{FF2B5EF4-FFF2-40B4-BE49-F238E27FC236}">
                      <a16:creationId xmlns:a16="http://schemas.microsoft.com/office/drawing/2014/main" id="{1824E6CD-B8E2-154A-AD4F-C58FABCA5C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51618" y="6862408"/>
                  <a:ext cx="537670" cy="261154"/>
                </a:xfrm>
                <a:custGeom>
                  <a:avLst/>
                  <a:gdLst>
                    <a:gd name="T0" fmla="*/ 406298 w 1236"/>
                    <a:gd name="T1" fmla="*/ 260719 h 601"/>
                    <a:gd name="T2" fmla="*/ 130502 w 1236"/>
                    <a:gd name="T3" fmla="*/ 260719 h 601"/>
                    <a:gd name="T4" fmla="*/ 130502 w 1236"/>
                    <a:gd name="T5" fmla="*/ 260719 h 601"/>
                    <a:gd name="T6" fmla="*/ 0 w 1236"/>
                    <a:gd name="T7" fmla="*/ 130360 h 601"/>
                    <a:gd name="T8" fmla="*/ 0 w 1236"/>
                    <a:gd name="T9" fmla="*/ 130360 h 601"/>
                    <a:gd name="T10" fmla="*/ 130502 w 1236"/>
                    <a:gd name="T11" fmla="*/ 0 h 601"/>
                    <a:gd name="T12" fmla="*/ 406298 w 1236"/>
                    <a:gd name="T13" fmla="*/ 0 h 601"/>
                    <a:gd name="T14" fmla="*/ 406298 w 1236"/>
                    <a:gd name="T15" fmla="*/ 0 h 601"/>
                    <a:gd name="T16" fmla="*/ 537235 w 1236"/>
                    <a:gd name="T17" fmla="*/ 130360 h 601"/>
                    <a:gd name="T18" fmla="*/ 537235 w 1236"/>
                    <a:gd name="T19" fmla="*/ 130360 h 601"/>
                    <a:gd name="T20" fmla="*/ 406298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4" y="600"/>
                      </a:moveTo>
                      <a:lnTo>
                        <a:pt x="300" y="600"/>
                      </a:lnTo>
                      <a:cubicBezTo>
                        <a:pt x="134" y="600"/>
                        <a:pt x="0" y="466"/>
                        <a:pt x="0" y="300"/>
                      </a:cubicBezTo>
                      <a:cubicBezTo>
                        <a:pt x="0" y="134"/>
                        <a:pt x="134" y="0"/>
                        <a:pt x="300" y="0"/>
                      </a:cubicBezTo>
                      <a:lnTo>
                        <a:pt x="934" y="0"/>
                      </a:lnTo>
                      <a:cubicBezTo>
                        <a:pt x="1100" y="0"/>
                        <a:pt x="1235" y="134"/>
                        <a:pt x="1235" y="300"/>
                      </a:cubicBezTo>
                      <a:cubicBezTo>
                        <a:pt x="1235" y="466"/>
                        <a:pt x="1100" y="600"/>
                        <a:pt x="934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34" name="Freeform 90">
                  <a:extLst>
                    <a:ext uri="{FF2B5EF4-FFF2-40B4-BE49-F238E27FC236}">
                      <a16:creationId xmlns:a16="http://schemas.microsoft.com/office/drawing/2014/main" id="{95B27F3D-54DB-BB4C-8EBA-05ABAA7384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70527" y="7123562"/>
                  <a:ext cx="537670" cy="261154"/>
                </a:xfrm>
                <a:custGeom>
                  <a:avLst/>
                  <a:gdLst>
                    <a:gd name="T0" fmla="*/ 407168 w 1236"/>
                    <a:gd name="T1" fmla="*/ 260719 h 600"/>
                    <a:gd name="T2" fmla="*/ 130502 w 1236"/>
                    <a:gd name="T3" fmla="*/ 260719 h 600"/>
                    <a:gd name="T4" fmla="*/ 130502 w 1236"/>
                    <a:gd name="T5" fmla="*/ 260719 h 600"/>
                    <a:gd name="T6" fmla="*/ 0 w 1236"/>
                    <a:gd name="T7" fmla="*/ 130577 h 600"/>
                    <a:gd name="T8" fmla="*/ 0 w 1236"/>
                    <a:gd name="T9" fmla="*/ 130577 h 600"/>
                    <a:gd name="T10" fmla="*/ 130502 w 1236"/>
                    <a:gd name="T11" fmla="*/ 0 h 600"/>
                    <a:gd name="T12" fmla="*/ 407168 w 1236"/>
                    <a:gd name="T13" fmla="*/ 0 h 600"/>
                    <a:gd name="T14" fmla="*/ 407168 w 1236"/>
                    <a:gd name="T15" fmla="*/ 0 h 600"/>
                    <a:gd name="T16" fmla="*/ 537235 w 1236"/>
                    <a:gd name="T17" fmla="*/ 130577 h 600"/>
                    <a:gd name="T18" fmla="*/ 537235 w 1236"/>
                    <a:gd name="T19" fmla="*/ 130577 h 600"/>
                    <a:gd name="T20" fmla="*/ 407168 w 1236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0">
                      <a:moveTo>
                        <a:pt x="936" y="599"/>
                      </a:moveTo>
                      <a:lnTo>
                        <a:pt x="300" y="599"/>
                      </a:lnTo>
                      <a:cubicBezTo>
                        <a:pt x="135" y="599"/>
                        <a:pt x="0" y="465"/>
                        <a:pt x="0" y="300"/>
                      </a:cubicBezTo>
                      <a:cubicBezTo>
                        <a:pt x="0" y="134"/>
                        <a:pt x="135" y="0"/>
                        <a:pt x="300" y="0"/>
                      </a:cubicBezTo>
                      <a:lnTo>
                        <a:pt x="936" y="0"/>
                      </a:lnTo>
                      <a:cubicBezTo>
                        <a:pt x="1102" y="0"/>
                        <a:pt x="1235" y="134"/>
                        <a:pt x="1235" y="300"/>
                      </a:cubicBezTo>
                      <a:cubicBezTo>
                        <a:pt x="1235" y="465"/>
                        <a:pt x="1102" y="599"/>
                        <a:pt x="936" y="599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284" name="Group 1">
                <a:extLst>
                  <a:ext uri="{FF2B5EF4-FFF2-40B4-BE49-F238E27FC236}">
                    <a16:creationId xmlns:a16="http://schemas.microsoft.com/office/drawing/2014/main" id="{05ACC537-7814-A04C-B155-515C759294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528478" y="2446954"/>
                <a:ext cx="2447606" cy="2528559"/>
                <a:chOff x="8253235" y="2100188"/>
                <a:chExt cx="2448321" cy="2528969"/>
              </a:xfrm>
            </p:grpSpPr>
            <p:sp>
              <p:nvSpPr>
                <p:cNvPr id="285" name="Freeform 91">
                  <a:extLst>
                    <a:ext uri="{FF2B5EF4-FFF2-40B4-BE49-F238E27FC236}">
                      <a16:creationId xmlns:a16="http://schemas.microsoft.com/office/drawing/2014/main" id="{90A524D8-3559-164C-B1D9-A6BE8916AC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53235" y="3674793"/>
                  <a:ext cx="378290" cy="291878"/>
                </a:xfrm>
                <a:custGeom>
                  <a:avLst/>
                  <a:gdLst>
                    <a:gd name="T0" fmla="*/ 145831 w 869"/>
                    <a:gd name="T1" fmla="*/ 291444 h 672"/>
                    <a:gd name="T2" fmla="*/ 232459 w 869"/>
                    <a:gd name="T3" fmla="*/ 291444 h 672"/>
                    <a:gd name="T4" fmla="*/ 232459 w 869"/>
                    <a:gd name="T5" fmla="*/ 291444 h 672"/>
                    <a:gd name="T6" fmla="*/ 377855 w 869"/>
                    <a:gd name="T7" fmla="*/ 145939 h 672"/>
                    <a:gd name="T8" fmla="*/ 377855 w 869"/>
                    <a:gd name="T9" fmla="*/ 145939 h 672"/>
                    <a:gd name="T10" fmla="*/ 232459 w 869"/>
                    <a:gd name="T11" fmla="*/ 0 h 672"/>
                    <a:gd name="T12" fmla="*/ 145831 w 869"/>
                    <a:gd name="T13" fmla="*/ 0 h 672"/>
                    <a:gd name="T14" fmla="*/ 145831 w 869"/>
                    <a:gd name="T15" fmla="*/ 0 h 672"/>
                    <a:gd name="T16" fmla="*/ 0 w 869"/>
                    <a:gd name="T17" fmla="*/ 145939 h 672"/>
                    <a:gd name="T18" fmla="*/ 0 w 869"/>
                    <a:gd name="T19" fmla="*/ 145939 h 672"/>
                    <a:gd name="T20" fmla="*/ 145831 w 869"/>
                    <a:gd name="T21" fmla="*/ 291444 h 67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869" h="672">
                      <a:moveTo>
                        <a:pt x="335" y="671"/>
                      </a:moveTo>
                      <a:lnTo>
                        <a:pt x="534" y="671"/>
                      </a:lnTo>
                      <a:cubicBezTo>
                        <a:pt x="718" y="671"/>
                        <a:pt x="868" y="520"/>
                        <a:pt x="868" y="336"/>
                      </a:cubicBezTo>
                      <a:cubicBezTo>
                        <a:pt x="868" y="151"/>
                        <a:pt x="718" y="0"/>
                        <a:pt x="534" y="0"/>
                      </a:cubicBezTo>
                      <a:lnTo>
                        <a:pt x="335" y="0"/>
                      </a:lnTo>
                      <a:cubicBezTo>
                        <a:pt x="149" y="0"/>
                        <a:pt x="0" y="151"/>
                        <a:pt x="0" y="336"/>
                      </a:cubicBezTo>
                      <a:cubicBezTo>
                        <a:pt x="0" y="520"/>
                        <a:pt x="149" y="671"/>
                        <a:pt x="335" y="671"/>
                      </a:cubicBezTo>
                    </a:path>
                  </a:pathLst>
                </a:custGeom>
                <a:solidFill>
                  <a:srgbClr val="CC5EA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86" name="Freeform 92">
                  <a:extLst>
                    <a:ext uri="{FF2B5EF4-FFF2-40B4-BE49-F238E27FC236}">
                      <a16:creationId xmlns:a16="http://schemas.microsoft.com/office/drawing/2014/main" id="{92A5921C-1B8B-4F4B-8BCE-69CD33F1AC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60916" y="2292214"/>
                  <a:ext cx="2283178" cy="1945213"/>
                </a:xfrm>
                <a:custGeom>
                  <a:avLst/>
                  <a:gdLst>
                    <a:gd name="T0" fmla="*/ 0 w 5244"/>
                    <a:gd name="T1" fmla="*/ 728639 h 4469"/>
                    <a:gd name="T2" fmla="*/ 714037 w 5244"/>
                    <a:gd name="T3" fmla="*/ 874018 h 4469"/>
                    <a:gd name="T4" fmla="*/ 568182 w 5244"/>
                    <a:gd name="T5" fmla="*/ 1019833 h 4469"/>
                    <a:gd name="T6" fmla="*/ 714037 w 5244"/>
                    <a:gd name="T7" fmla="*/ 1165648 h 4469"/>
                    <a:gd name="T8" fmla="*/ 913445 w 5244"/>
                    <a:gd name="T9" fmla="*/ 1165648 h 4469"/>
                    <a:gd name="T10" fmla="*/ 911268 w 5244"/>
                    <a:gd name="T11" fmla="*/ 1165648 h 4469"/>
                    <a:gd name="T12" fmla="*/ 1007489 w 5244"/>
                    <a:gd name="T13" fmla="*/ 1263583 h 4469"/>
                    <a:gd name="T14" fmla="*/ 911268 w 5244"/>
                    <a:gd name="T15" fmla="*/ 1361954 h 4469"/>
                    <a:gd name="T16" fmla="*/ 656131 w 5244"/>
                    <a:gd name="T17" fmla="*/ 1361954 h 4469"/>
                    <a:gd name="T18" fmla="*/ 510711 w 5244"/>
                    <a:gd name="T19" fmla="*/ 1507769 h 4469"/>
                    <a:gd name="T20" fmla="*/ 656131 w 5244"/>
                    <a:gd name="T21" fmla="*/ 1653148 h 4469"/>
                    <a:gd name="T22" fmla="*/ 960903 w 5244"/>
                    <a:gd name="T23" fmla="*/ 1653148 h 4469"/>
                    <a:gd name="T24" fmla="*/ 815483 w 5244"/>
                    <a:gd name="T25" fmla="*/ 1798963 h 4469"/>
                    <a:gd name="T26" fmla="*/ 1576978 w 5244"/>
                    <a:gd name="T27" fmla="*/ 1944778 h 4469"/>
                    <a:gd name="T28" fmla="*/ 1722397 w 5244"/>
                    <a:gd name="T29" fmla="*/ 1798963 h 4469"/>
                    <a:gd name="T30" fmla="*/ 1576978 w 5244"/>
                    <a:gd name="T31" fmla="*/ 1653148 h 4469"/>
                    <a:gd name="T32" fmla="*/ 2066354 w 5244"/>
                    <a:gd name="T33" fmla="*/ 1653148 h 4469"/>
                    <a:gd name="T34" fmla="*/ 2212210 w 5244"/>
                    <a:gd name="T35" fmla="*/ 1507769 h 4469"/>
                    <a:gd name="T36" fmla="*/ 1624435 w 5244"/>
                    <a:gd name="T37" fmla="*/ 1361954 h 4469"/>
                    <a:gd name="T38" fmla="*/ 1629660 w 5244"/>
                    <a:gd name="T39" fmla="*/ 1361954 h 4469"/>
                    <a:gd name="T40" fmla="*/ 1536051 w 5244"/>
                    <a:gd name="T41" fmla="*/ 1263583 h 4469"/>
                    <a:gd name="T42" fmla="*/ 1629660 w 5244"/>
                    <a:gd name="T43" fmla="*/ 1166083 h 4469"/>
                    <a:gd name="T44" fmla="*/ 1624435 w 5244"/>
                    <a:gd name="T45" fmla="*/ 1165648 h 4469"/>
                    <a:gd name="T46" fmla="*/ 1765936 w 5244"/>
                    <a:gd name="T47" fmla="*/ 1165648 h 4469"/>
                    <a:gd name="T48" fmla="*/ 1911791 w 5244"/>
                    <a:gd name="T49" fmla="*/ 1019833 h 4469"/>
                    <a:gd name="T50" fmla="*/ 2136452 w 5244"/>
                    <a:gd name="T51" fmla="*/ 874018 h 4469"/>
                    <a:gd name="T52" fmla="*/ 2282743 w 5244"/>
                    <a:gd name="T53" fmla="*/ 728639 h 4469"/>
                    <a:gd name="T54" fmla="*/ 2136452 w 5244"/>
                    <a:gd name="T55" fmla="*/ 583259 h 4469"/>
                    <a:gd name="T56" fmla="*/ 1922241 w 5244"/>
                    <a:gd name="T57" fmla="*/ 583259 h 4469"/>
                    <a:gd name="T58" fmla="*/ 2068096 w 5244"/>
                    <a:gd name="T59" fmla="*/ 437444 h 4469"/>
                    <a:gd name="T60" fmla="*/ 1441136 w 5244"/>
                    <a:gd name="T61" fmla="*/ 291194 h 4469"/>
                    <a:gd name="T62" fmla="*/ 1586992 w 5244"/>
                    <a:gd name="T63" fmla="*/ 145815 h 4469"/>
                    <a:gd name="T64" fmla="*/ 1441136 w 5244"/>
                    <a:gd name="T65" fmla="*/ 0 h 4469"/>
                    <a:gd name="T66" fmla="*/ 389237 w 5244"/>
                    <a:gd name="T67" fmla="*/ 0 h 4469"/>
                    <a:gd name="T68" fmla="*/ 243818 w 5244"/>
                    <a:gd name="T69" fmla="*/ 145815 h 4469"/>
                    <a:gd name="T70" fmla="*/ 876437 w 5244"/>
                    <a:gd name="T71" fmla="*/ 291194 h 4469"/>
                    <a:gd name="T72" fmla="*/ 1022293 w 5244"/>
                    <a:gd name="T73" fmla="*/ 437444 h 4469"/>
                    <a:gd name="T74" fmla="*/ 876437 w 5244"/>
                    <a:gd name="T75" fmla="*/ 583259 h 4469"/>
                    <a:gd name="T76" fmla="*/ 145420 w 5244"/>
                    <a:gd name="T77" fmla="*/ 583259 h 4469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5244" h="4469">
                      <a:moveTo>
                        <a:pt x="0" y="1674"/>
                      </a:moveTo>
                      <a:lnTo>
                        <a:pt x="0" y="1674"/>
                      </a:lnTo>
                      <a:cubicBezTo>
                        <a:pt x="0" y="1858"/>
                        <a:pt x="150" y="2008"/>
                        <a:pt x="334" y="2008"/>
                      </a:cubicBezTo>
                      <a:lnTo>
                        <a:pt x="1640" y="2008"/>
                      </a:lnTo>
                      <a:cubicBezTo>
                        <a:pt x="1455" y="2008"/>
                        <a:pt x="1305" y="2158"/>
                        <a:pt x="1305" y="2343"/>
                      </a:cubicBezTo>
                      <a:cubicBezTo>
                        <a:pt x="1305" y="2528"/>
                        <a:pt x="1455" y="2678"/>
                        <a:pt x="1640" y="2678"/>
                      </a:cubicBezTo>
                      <a:lnTo>
                        <a:pt x="2098" y="2678"/>
                      </a:lnTo>
                      <a:cubicBezTo>
                        <a:pt x="2097" y="2678"/>
                        <a:pt x="2095" y="2678"/>
                        <a:pt x="2093" y="2678"/>
                      </a:cubicBezTo>
                      <a:cubicBezTo>
                        <a:pt x="2216" y="2681"/>
                        <a:pt x="2314" y="2780"/>
                        <a:pt x="2314" y="2903"/>
                      </a:cubicBezTo>
                      <a:cubicBezTo>
                        <a:pt x="2314" y="3026"/>
                        <a:pt x="2216" y="3127"/>
                        <a:pt x="2093" y="3129"/>
                      </a:cubicBezTo>
                      <a:cubicBezTo>
                        <a:pt x="2095" y="3129"/>
                        <a:pt x="2097" y="3129"/>
                        <a:pt x="2098" y="3129"/>
                      </a:cubicBezTo>
                      <a:lnTo>
                        <a:pt x="1507" y="3129"/>
                      </a:lnTo>
                      <a:cubicBezTo>
                        <a:pt x="1323" y="3129"/>
                        <a:pt x="1173" y="3280"/>
                        <a:pt x="1173" y="3464"/>
                      </a:cubicBezTo>
                      <a:cubicBezTo>
                        <a:pt x="1173" y="3649"/>
                        <a:pt x="1323" y="3798"/>
                        <a:pt x="1507" y="3798"/>
                      </a:cubicBezTo>
                      <a:lnTo>
                        <a:pt x="2207" y="3798"/>
                      </a:lnTo>
                      <a:cubicBezTo>
                        <a:pt x="2023" y="3798"/>
                        <a:pt x="1873" y="3948"/>
                        <a:pt x="1873" y="4133"/>
                      </a:cubicBezTo>
                      <a:cubicBezTo>
                        <a:pt x="1873" y="4318"/>
                        <a:pt x="2023" y="4468"/>
                        <a:pt x="2207" y="4468"/>
                      </a:cubicBezTo>
                      <a:lnTo>
                        <a:pt x="3622" y="4468"/>
                      </a:lnTo>
                      <a:cubicBezTo>
                        <a:pt x="3807" y="4468"/>
                        <a:pt x="3956" y="4318"/>
                        <a:pt x="3956" y="4133"/>
                      </a:cubicBezTo>
                      <a:cubicBezTo>
                        <a:pt x="3956" y="3948"/>
                        <a:pt x="3807" y="3798"/>
                        <a:pt x="3622" y="3798"/>
                      </a:cubicBezTo>
                      <a:lnTo>
                        <a:pt x="4746" y="3798"/>
                      </a:lnTo>
                      <a:cubicBezTo>
                        <a:pt x="4930" y="3798"/>
                        <a:pt x="5081" y="3649"/>
                        <a:pt x="5081" y="3464"/>
                      </a:cubicBezTo>
                      <a:cubicBezTo>
                        <a:pt x="5081" y="3280"/>
                        <a:pt x="4930" y="3129"/>
                        <a:pt x="4746" y="3129"/>
                      </a:cubicBezTo>
                      <a:lnTo>
                        <a:pt x="3731" y="3129"/>
                      </a:lnTo>
                      <a:cubicBezTo>
                        <a:pt x="3735" y="3129"/>
                        <a:pt x="3739" y="3129"/>
                        <a:pt x="3743" y="3129"/>
                      </a:cubicBezTo>
                      <a:cubicBezTo>
                        <a:pt x="3624" y="3122"/>
                        <a:pt x="3528" y="3024"/>
                        <a:pt x="3528" y="2903"/>
                      </a:cubicBezTo>
                      <a:cubicBezTo>
                        <a:pt x="3528" y="2783"/>
                        <a:pt x="3624" y="2684"/>
                        <a:pt x="3743" y="2679"/>
                      </a:cubicBezTo>
                      <a:cubicBezTo>
                        <a:pt x="3739" y="2678"/>
                        <a:pt x="3735" y="2678"/>
                        <a:pt x="3731" y="2678"/>
                      </a:cubicBezTo>
                      <a:lnTo>
                        <a:pt x="4056" y="2678"/>
                      </a:lnTo>
                      <a:cubicBezTo>
                        <a:pt x="4240" y="2678"/>
                        <a:pt x="4391" y="2528"/>
                        <a:pt x="4391" y="2343"/>
                      </a:cubicBezTo>
                      <a:cubicBezTo>
                        <a:pt x="4391" y="2158"/>
                        <a:pt x="4240" y="2008"/>
                        <a:pt x="4056" y="2008"/>
                      </a:cubicBezTo>
                      <a:lnTo>
                        <a:pt x="4907" y="2008"/>
                      </a:lnTo>
                      <a:cubicBezTo>
                        <a:pt x="5093" y="2008"/>
                        <a:pt x="5243" y="1858"/>
                        <a:pt x="5243" y="1674"/>
                      </a:cubicBezTo>
                      <a:cubicBezTo>
                        <a:pt x="5243" y="1490"/>
                        <a:pt x="5093" y="1340"/>
                        <a:pt x="4907" y="1340"/>
                      </a:cubicBezTo>
                      <a:lnTo>
                        <a:pt x="4415" y="1340"/>
                      </a:lnTo>
                      <a:cubicBezTo>
                        <a:pt x="4600" y="1340"/>
                        <a:pt x="4750" y="1189"/>
                        <a:pt x="4750" y="1005"/>
                      </a:cubicBezTo>
                      <a:cubicBezTo>
                        <a:pt x="4750" y="820"/>
                        <a:pt x="4600" y="669"/>
                        <a:pt x="4415" y="669"/>
                      </a:cubicBezTo>
                      <a:lnTo>
                        <a:pt x="3310" y="669"/>
                      </a:lnTo>
                      <a:cubicBezTo>
                        <a:pt x="3495" y="669"/>
                        <a:pt x="3645" y="520"/>
                        <a:pt x="3645" y="335"/>
                      </a:cubicBezTo>
                      <a:cubicBezTo>
                        <a:pt x="3645" y="151"/>
                        <a:pt x="3495" y="0"/>
                        <a:pt x="3310" y="0"/>
                      </a:cubicBezTo>
                      <a:lnTo>
                        <a:pt x="894" y="0"/>
                      </a:lnTo>
                      <a:cubicBezTo>
                        <a:pt x="710" y="0"/>
                        <a:pt x="560" y="151"/>
                        <a:pt x="560" y="335"/>
                      </a:cubicBezTo>
                      <a:cubicBezTo>
                        <a:pt x="560" y="520"/>
                        <a:pt x="710" y="669"/>
                        <a:pt x="894" y="669"/>
                      </a:cubicBezTo>
                      <a:lnTo>
                        <a:pt x="2013" y="669"/>
                      </a:lnTo>
                      <a:cubicBezTo>
                        <a:pt x="2197" y="669"/>
                        <a:pt x="2348" y="820"/>
                        <a:pt x="2348" y="1005"/>
                      </a:cubicBezTo>
                      <a:cubicBezTo>
                        <a:pt x="2348" y="1189"/>
                        <a:pt x="2197" y="1340"/>
                        <a:pt x="2013" y="1340"/>
                      </a:cubicBezTo>
                      <a:lnTo>
                        <a:pt x="334" y="1340"/>
                      </a:lnTo>
                      <a:cubicBezTo>
                        <a:pt x="150" y="1340"/>
                        <a:pt x="0" y="1490"/>
                        <a:pt x="0" y="1674"/>
                      </a:cubicBezTo>
                    </a:path>
                  </a:pathLst>
                </a:custGeom>
                <a:solidFill>
                  <a:srgbClr val="CC5EA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87" name="Freeform 93">
                  <a:extLst>
                    <a:ext uri="{FF2B5EF4-FFF2-40B4-BE49-F238E27FC236}">
                      <a16:creationId xmlns:a16="http://schemas.microsoft.com/office/drawing/2014/main" id="{0C25BCBC-3F87-E642-BB35-127D737BFE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17505" y="2488079"/>
                  <a:ext cx="76810" cy="76810"/>
                </a:xfrm>
                <a:custGeom>
                  <a:avLst/>
                  <a:gdLst>
                    <a:gd name="T0" fmla="*/ 76371 w 175"/>
                    <a:gd name="T1" fmla="*/ 38186 h 175"/>
                    <a:gd name="T2" fmla="*/ 76371 w 175"/>
                    <a:gd name="T3" fmla="*/ 38186 h 175"/>
                    <a:gd name="T4" fmla="*/ 38186 w 175"/>
                    <a:gd name="T5" fmla="*/ 76371 h 175"/>
                    <a:gd name="T6" fmla="*/ 38186 w 175"/>
                    <a:gd name="T7" fmla="*/ 76371 h 175"/>
                    <a:gd name="T8" fmla="*/ 0 w 175"/>
                    <a:gd name="T9" fmla="*/ 38186 h 175"/>
                    <a:gd name="T10" fmla="*/ 0 w 175"/>
                    <a:gd name="T11" fmla="*/ 38186 h 175"/>
                    <a:gd name="T12" fmla="*/ 38186 w 175"/>
                    <a:gd name="T13" fmla="*/ 0 h 175"/>
                    <a:gd name="T14" fmla="*/ 38186 w 175"/>
                    <a:gd name="T15" fmla="*/ 0 h 175"/>
                    <a:gd name="T16" fmla="*/ 76371 w 175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5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5"/>
                        <a:pt x="134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88" name="Freeform 94">
                  <a:extLst>
                    <a:ext uri="{FF2B5EF4-FFF2-40B4-BE49-F238E27FC236}">
                      <a16:creationId xmlns:a16="http://schemas.microsoft.com/office/drawing/2014/main" id="{6B8A033A-CDB9-5A4A-BB18-E3B1AFFC3E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29614" y="3501971"/>
                  <a:ext cx="74889" cy="76810"/>
                </a:xfrm>
                <a:custGeom>
                  <a:avLst/>
                  <a:gdLst>
                    <a:gd name="T0" fmla="*/ 74459 w 174"/>
                    <a:gd name="T1" fmla="*/ 38186 h 175"/>
                    <a:gd name="T2" fmla="*/ 74459 w 174"/>
                    <a:gd name="T3" fmla="*/ 38186 h 175"/>
                    <a:gd name="T4" fmla="*/ 37445 w 174"/>
                    <a:gd name="T5" fmla="*/ 76371 h 175"/>
                    <a:gd name="T6" fmla="*/ 3744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445 w 174"/>
                    <a:gd name="T13" fmla="*/ 0 h 175"/>
                    <a:gd name="T14" fmla="*/ 37445 w 174"/>
                    <a:gd name="T15" fmla="*/ 0 h 175"/>
                    <a:gd name="T16" fmla="*/ 74459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5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89" name="Freeform 95">
                  <a:extLst>
                    <a:ext uri="{FF2B5EF4-FFF2-40B4-BE49-F238E27FC236}">
                      <a16:creationId xmlns:a16="http://schemas.microsoft.com/office/drawing/2014/main" id="{92E0C2B9-FAEE-BF47-9026-E069878B81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16320" y="2774196"/>
                  <a:ext cx="74890" cy="74890"/>
                </a:xfrm>
                <a:custGeom>
                  <a:avLst/>
                  <a:gdLst>
                    <a:gd name="T0" fmla="*/ 74457 w 173"/>
                    <a:gd name="T1" fmla="*/ 36796 h 173"/>
                    <a:gd name="T2" fmla="*/ 74457 w 173"/>
                    <a:gd name="T3" fmla="*/ 36796 h 173"/>
                    <a:gd name="T4" fmla="*/ 37661 w 173"/>
                    <a:gd name="T5" fmla="*/ 74457 h 173"/>
                    <a:gd name="T6" fmla="*/ 37661 w 173"/>
                    <a:gd name="T7" fmla="*/ 74457 h 173"/>
                    <a:gd name="T8" fmla="*/ 0 w 173"/>
                    <a:gd name="T9" fmla="*/ 36796 h 173"/>
                    <a:gd name="T10" fmla="*/ 0 w 173"/>
                    <a:gd name="T11" fmla="*/ 36796 h 173"/>
                    <a:gd name="T12" fmla="*/ 37661 w 173"/>
                    <a:gd name="T13" fmla="*/ 0 h 173"/>
                    <a:gd name="T14" fmla="*/ 37661 w 173"/>
                    <a:gd name="T15" fmla="*/ 0 h 173"/>
                    <a:gd name="T16" fmla="*/ 74457 w 173"/>
                    <a:gd name="T17" fmla="*/ 36796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5"/>
                      </a:moveTo>
                      <a:lnTo>
                        <a:pt x="172" y="85"/>
                      </a:lnTo>
                      <a:cubicBezTo>
                        <a:pt x="172" y="133"/>
                        <a:pt x="134" y="172"/>
                        <a:pt x="87" y="172"/>
                      </a:cubicBezTo>
                      <a:cubicBezTo>
                        <a:pt x="39" y="172"/>
                        <a:pt x="0" y="133"/>
                        <a:pt x="0" y="85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2" y="38"/>
                        <a:pt x="172" y="85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90" name="Freeform 96">
                  <a:extLst>
                    <a:ext uri="{FF2B5EF4-FFF2-40B4-BE49-F238E27FC236}">
                      <a16:creationId xmlns:a16="http://schemas.microsoft.com/office/drawing/2014/main" id="{381455F6-557D-7B43-BF52-56AF810BA6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61661" y="2192360"/>
                  <a:ext cx="76810" cy="74889"/>
                </a:xfrm>
                <a:custGeom>
                  <a:avLst/>
                  <a:gdLst>
                    <a:gd name="T0" fmla="*/ 76371 w 175"/>
                    <a:gd name="T1" fmla="*/ 37445 h 174"/>
                    <a:gd name="T2" fmla="*/ 76371 w 175"/>
                    <a:gd name="T3" fmla="*/ 37445 h 174"/>
                    <a:gd name="T4" fmla="*/ 38186 w 175"/>
                    <a:gd name="T5" fmla="*/ 74459 h 174"/>
                    <a:gd name="T6" fmla="*/ 38186 w 175"/>
                    <a:gd name="T7" fmla="*/ 74459 h 174"/>
                    <a:gd name="T8" fmla="*/ 0 w 175"/>
                    <a:gd name="T9" fmla="*/ 37445 h 174"/>
                    <a:gd name="T10" fmla="*/ 0 w 175"/>
                    <a:gd name="T11" fmla="*/ 37445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6"/>
                        <a:pt x="134" y="173"/>
                        <a:pt x="87" y="173"/>
                      </a:cubicBezTo>
                      <a:cubicBezTo>
                        <a:pt x="39" y="173"/>
                        <a:pt x="0" y="136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 dirty="0"/>
                </a:p>
              </p:txBody>
            </p:sp>
            <p:sp>
              <p:nvSpPr>
                <p:cNvPr id="291" name="Freeform 97">
                  <a:extLst>
                    <a:ext uri="{FF2B5EF4-FFF2-40B4-BE49-F238E27FC236}">
                      <a16:creationId xmlns:a16="http://schemas.microsoft.com/office/drawing/2014/main" id="{8CF2555E-F18D-6E46-993F-F7F5249FA1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81893" y="4162537"/>
                  <a:ext cx="74889" cy="74889"/>
                </a:xfrm>
                <a:custGeom>
                  <a:avLst/>
                  <a:gdLst>
                    <a:gd name="T0" fmla="*/ 74459 w 174"/>
                    <a:gd name="T1" fmla="*/ 37014 h 174"/>
                    <a:gd name="T2" fmla="*/ 74459 w 174"/>
                    <a:gd name="T3" fmla="*/ 37014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014 h 174"/>
                    <a:gd name="T10" fmla="*/ 0 w 174"/>
                    <a:gd name="T11" fmla="*/ 37014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92" name="Freeform 98">
                  <a:extLst>
                    <a:ext uri="{FF2B5EF4-FFF2-40B4-BE49-F238E27FC236}">
                      <a16:creationId xmlns:a16="http://schemas.microsoft.com/office/drawing/2014/main" id="{35EF28FA-E16D-4C47-BB3A-5169B8DEC4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42606" y="3327228"/>
                  <a:ext cx="74889" cy="74890"/>
                </a:xfrm>
                <a:custGeom>
                  <a:avLst/>
                  <a:gdLst>
                    <a:gd name="T0" fmla="*/ 74456 w 173"/>
                    <a:gd name="T1" fmla="*/ 37445 h 174"/>
                    <a:gd name="T2" fmla="*/ 74456 w 173"/>
                    <a:gd name="T3" fmla="*/ 37445 h 174"/>
                    <a:gd name="T4" fmla="*/ 37661 w 173"/>
                    <a:gd name="T5" fmla="*/ 74460 h 174"/>
                    <a:gd name="T6" fmla="*/ 37661 w 173"/>
                    <a:gd name="T7" fmla="*/ 74460 h 174"/>
                    <a:gd name="T8" fmla="*/ 0 w 173"/>
                    <a:gd name="T9" fmla="*/ 37445 h 174"/>
                    <a:gd name="T10" fmla="*/ 0 w 173"/>
                    <a:gd name="T11" fmla="*/ 37445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3"/>
                        <a:pt x="87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93" name="Freeform 99">
                  <a:extLst>
                    <a:ext uri="{FF2B5EF4-FFF2-40B4-BE49-F238E27FC236}">
                      <a16:creationId xmlns:a16="http://schemas.microsoft.com/office/drawing/2014/main" id="{1850A376-098D-0A4A-8102-B2202E18D5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26656" y="4262390"/>
                  <a:ext cx="74889" cy="74889"/>
                </a:xfrm>
                <a:custGeom>
                  <a:avLst/>
                  <a:gdLst>
                    <a:gd name="T0" fmla="*/ 74459 w 174"/>
                    <a:gd name="T1" fmla="*/ 37014 h 174"/>
                    <a:gd name="T2" fmla="*/ 74459 w 174"/>
                    <a:gd name="T3" fmla="*/ 37014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014 h 174"/>
                    <a:gd name="T10" fmla="*/ 0 w 174"/>
                    <a:gd name="T11" fmla="*/ 37014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94" name="Freeform 100">
                  <a:extLst>
                    <a:ext uri="{FF2B5EF4-FFF2-40B4-BE49-F238E27FC236}">
                      <a16:creationId xmlns:a16="http://schemas.microsoft.com/office/drawing/2014/main" id="{E2D086AC-4D8E-134B-A345-498AB04E92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42615" y="3820732"/>
                  <a:ext cx="74890" cy="74889"/>
                </a:xfrm>
                <a:custGeom>
                  <a:avLst/>
                  <a:gdLst>
                    <a:gd name="T0" fmla="*/ 74460 w 174"/>
                    <a:gd name="T1" fmla="*/ 37228 h 173"/>
                    <a:gd name="T2" fmla="*/ 74460 w 174"/>
                    <a:gd name="T3" fmla="*/ 37228 h 173"/>
                    <a:gd name="T4" fmla="*/ 37015 w 174"/>
                    <a:gd name="T5" fmla="*/ 74456 h 173"/>
                    <a:gd name="T6" fmla="*/ 37015 w 174"/>
                    <a:gd name="T7" fmla="*/ 74456 h 173"/>
                    <a:gd name="T8" fmla="*/ 0 w 174"/>
                    <a:gd name="T9" fmla="*/ 37228 h 173"/>
                    <a:gd name="T10" fmla="*/ 0 w 174"/>
                    <a:gd name="T11" fmla="*/ 37228 h 173"/>
                    <a:gd name="T12" fmla="*/ 37015 w 174"/>
                    <a:gd name="T13" fmla="*/ 0 h 173"/>
                    <a:gd name="T14" fmla="*/ 37015 w 174"/>
                    <a:gd name="T15" fmla="*/ 0 h 173"/>
                    <a:gd name="T16" fmla="*/ 74460 w 174"/>
                    <a:gd name="T17" fmla="*/ 37228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5" y="172"/>
                        <a:pt x="86" y="172"/>
                      </a:cubicBezTo>
                      <a:cubicBezTo>
                        <a:pt x="39" y="172"/>
                        <a:pt x="0" y="134"/>
                        <a:pt x="0" y="86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5" y="0"/>
                        <a:pt x="173" y="39"/>
                        <a:pt x="173" y="86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95" name="Freeform 101">
                  <a:extLst>
                    <a:ext uri="{FF2B5EF4-FFF2-40B4-BE49-F238E27FC236}">
                      <a16:creationId xmlns:a16="http://schemas.microsoft.com/office/drawing/2014/main" id="{B3C99CAA-5416-5B48-AD63-332AAF1769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23118" y="2586011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2" y="104"/>
                      </a:cubicBezTo>
                      <a:cubicBezTo>
                        <a:pt x="22" y="104"/>
                        <a:pt x="0" y="81"/>
                        <a:pt x="0" y="52"/>
                      </a:cubicBezTo>
                      <a:cubicBezTo>
                        <a:pt x="0" y="24"/>
                        <a:pt x="22" y="0"/>
                        <a:pt x="52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96" name="Freeform 102">
                  <a:extLst>
                    <a:ext uri="{FF2B5EF4-FFF2-40B4-BE49-F238E27FC236}">
                      <a16:creationId xmlns:a16="http://schemas.microsoft.com/office/drawing/2014/main" id="{A6A8BAF7-C988-D644-883E-4CECB43991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20298" y="2985423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2608 w 106"/>
                    <a:gd name="T5" fmla="*/ 45651 h 106"/>
                    <a:gd name="T6" fmla="*/ 22608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2608 w 106"/>
                    <a:gd name="T13" fmla="*/ 0 h 106"/>
                    <a:gd name="T14" fmla="*/ 22608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97" name="Freeform 103">
                  <a:extLst>
                    <a:ext uri="{FF2B5EF4-FFF2-40B4-BE49-F238E27FC236}">
                      <a16:creationId xmlns:a16="http://schemas.microsoft.com/office/drawing/2014/main" id="{88969418-8F61-AE4B-AB8A-3AF6301BDB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87810" y="3342589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0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0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98" name="Freeform 104">
                  <a:extLst>
                    <a:ext uri="{FF2B5EF4-FFF2-40B4-BE49-F238E27FC236}">
                      <a16:creationId xmlns:a16="http://schemas.microsoft.com/office/drawing/2014/main" id="{0DE6772C-47A6-E64F-B536-9149EF5999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882" y="4316157"/>
                  <a:ext cx="46086" cy="46086"/>
                </a:xfrm>
                <a:custGeom>
                  <a:avLst/>
                  <a:gdLst>
                    <a:gd name="T0" fmla="*/ 45655 w 107"/>
                    <a:gd name="T1" fmla="*/ 22824 h 105"/>
                    <a:gd name="T2" fmla="*/ 45655 w 107"/>
                    <a:gd name="T3" fmla="*/ 22824 h 105"/>
                    <a:gd name="T4" fmla="*/ 22397 w 107"/>
                    <a:gd name="T5" fmla="*/ 45647 h 105"/>
                    <a:gd name="T6" fmla="*/ 22397 w 107"/>
                    <a:gd name="T7" fmla="*/ 45647 h 105"/>
                    <a:gd name="T8" fmla="*/ 0 w 107"/>
                    <a:gd name="T9" fmla="*/ 22824 h 105"/>
                    <a:gd name="T10" fmla="*/ 0 w 107"/>
                    <a:gd name="T11" fmla="*/ 22824 h 105"/>
                    <a:gd name="T12" fmla="*/ 22397 w 107"/>
                    <a:gd name="T13" fmla="*/ 0 h 105"/>
                    <a:gd name="T14" fmla="*/ 22397 w 107"/>
                    <a:gd name="T15" fmla="*/ 0 h 105"/>
                    <a:gd name="T16" fmla="*/ 45655 w 107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5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0"/>
                        <a:pt x="82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2" y="0"/>
                        <a:pt x="106" y="23"/>
                        <a:pt x="106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99" name="Freeform 105">
                  <a:extLst>
                    <a:ext uri="{FF2B5EF4-FFF2-40B4-BE49-F238E27FC236}">
                      <a16:creationId xmlns:a16="http://schemas.microsoft.com/office/drawing/2014/main" id="{20D37E5C-68D2-AE41-9080-5BEC01544E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33161" y="4037720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4" y="105"/>
                        <a:pt x="0" y="81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00" name="Freeform 106">
                  <a:extLst>
                    <a:ext uri="{FF2B5EF4-FFF2-40B4-BE49-F238E27FC236}">
                      <a16:creationId xmlns:a16="http://schemas.microsoft.com/office/drawing/2014/main" id="{0CC979C8-0F6A-7B45-9606-C239428DFB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48513" y="2357502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2" y="104"/>
                        <a:pt x="0" y="81"/>
                        <a:pt x="0" y="52"/>
                      </a:cubicBezTo>
                      <a:cubicBezTo>
                        <a:pt x="0" y="23"/>
                        <a:pt x="22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01" name="Freeform 107">
                  <a:extLst>
                    <a:ext uri="{FF2B5EF4-FFF2-40B4-BE49-F238E27FC236}">
                      <a16:creationId xmlns:a16="http://schemas.microsoft.com/office/drawing/2014/main" id="{9D1252CB-F0CF-4444-91D0-2401E37FF3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66098" y="288172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1" y="105"/>
                        <a:pt x="52" y="105"/>
                      </a:cubicBezTo>
                      <a:cubicBezTo>
                        <a:pt x="23" y="105"/>
                        <a:pt x="0" y="82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02" name="Freeform 108">
                  <a:extLst>
                    <a:ext uri="{FF2B5EF4-FFF2-40B4-BE49-F238E27FC236}">
                      <a16:creationId xmlns:a16="http://schemas.microsoft.com/office/drawing/2014/main" id="{BD97C71B-6A3F-7643-BAF6-F20C47D853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1482" y="371703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0" y="105"/>
                        <a:pt x="52" y="105"/>
                      </a:cubicBezTo>
                      <a:cubicBezTo>
                        <a:pt x="22" y="105"/>
                        <a:pt x="0" y="81"/>
                        <a:pt x="0" y="53"/>
                      </a:cubicBezTo>
                      <a:cubicBezTo>
                        <a:pt x="0" y="24"/>
                        <a:pt x="22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03" name="Freeform 109">
                  <a:extLst>
                    <a:ext uri="{FF2B5EF4-FFF2-40B4-BE49-F238E27FC236}">
                      <a16:creationId xmlns:a16="http://schemas.microsoft.com/office/drawing/2014/main" id="{AC47C043-6D4C-0245-8774-071DB4A36F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85439" y="4293114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04" name="Freeform 110">
                  <a:extLst>
                    <a:ext uri="{FF2B5EF4-FFF2-40B4-BE49-F238E27FC236}">
                      <a16:creationId xmlns:a16="http://schemas.microsoft.com/office/drawing/2014/main" id="{DA229DC7-1580-814F-89B3-1563124E66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36550" y="2962380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2" y="105"/>
                        <a:pt x="0" y="81"/>
                        <a:pt x="0" y="52"/>
                      </a:cubicBezTo>
                      <a:cubicBezTo>
                        <a:pt x="0" y="23"/>
                        <a:pt x="22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rgbClr val="CC1E45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05" name="Freeform 111">
                  <a:extLst>
                    <a:ext uri="{FF2B5EF4-FFF2-40B4-BE49-F238E27FC236}">
                      <a16:creationId xmlns:a16="http://schemas.microsoft.com/office/drawing/2014/main" id="{CBECACFD-34FE-824B-B2DE-13ECBF907F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66384" y="3740082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06" name="Freeform 112">
                  <a:extLst>
                    <a:ext uri="{FF2B5EF4-FFF2-40B4-BE49-F238E27FC236}">
                      <a16:creationId xmlns:a16="http://schemas.microsoft.com/office/drawing/2014/main" id="{E4BFCA44-327A-EC40-99CF-F3EA807666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65943" y="2831803"/>
                  <a:ext cx="733536" cy="261154"/>
                </a:xfrm>
                <a:custGeom>
                  <a:avLst/>
                  <a:gdLst>
                    <a:gd name="T0" fmla="*/ 602936 w 1685"/>
                    <a:gd name="T1" fmla="*/ 260719 h 601"/>
                    <a:gd name="T2" fmla="*/ 130165 w 1685"/>
                    <a:gd name="T3" fmla="*/ 260719 h 601"/>
                    <a:gd name="T4" fmla="*/ 130165 w 1685"/>
                    <a:gd name="T5" fmla="*/ 260719 h 601"/>
                    <a:gd name="T6" fmla="*/ 0 w 1685"/>
                    <a:gd name="T7" fmla="*/ 130360 h 601"/>
                    <a:gd name="T8" fmla="*/ 0 w 1685"/>
                    <a:gd name="T9" fmla="*/ 130360 h 601"/>
                    <a:gd name="T10" fmla="*/ 130165 w 1685"/>
                    <a:gd name="T11" fmla="*/ 0 h 601"/>
                    <a:gd name="T12" fmla="*/ 602936 w 1685"/>
                    <a:gd name="T13" fmla="*/ 0 h 601"/>
                    <a:gd name="T14" fmla="*/ 602936 w 1685"/>
                    <a:gd name="T15" fmla="*/ 0 h 601"/>
                    <a:gd name="T16" fmla="*/ 733101 w 1685"/>
                    <a:gd name="T17" fmla="*/ 130360 h 601"/>
                    <a:gd name="T18" fmla="*/ 733101 w 1685"/>
                    <a:gd name="T19" fmla="*/ 130360 h 601"/>
                    <a:gd name="T20" fmla="*/ 602936 w 1685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85" h="601">
                      <a:moveTo>
                        <a:pt x="1385" y="600"/>
                      </a:moveTo>
                      <a:lnTo>
                        <a:pt x="299" y="600"/>
                      </a:lnTo>
                      <a:cubicBezTo>
                        <a:pt x="134" y="600"/>
                        <a:pt x="0" y="465"/>
                        <a:pt x="0" y="300"/>
                      </a:cubicBezTo>
                      <a:cubicBezTo>
                        <a:pt x="0" y="134"/>
                        <a:pt x="134" y="0"/>
                        <a:pt x="299" y="0"/>
                      </a:cubicBezTo>
                      <a:lnTo>
                        <a:pt x="1385" y="0"/>
                      </a:lnTo>
                      <a:cubicBezTo>
                        <a:pt x="1550" y="0"/>
                        <a:pt x="1684" y="134"/>
                        <a:pt x="1684" y="300"/>
                      </a:cubicBezTo>
                      <a:cubicBezTo>
                        <a:pt x="1684" y="465"/>
                        <a:pt x="1550" y="600"/>
                        <a:pt x="1385" y="600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07" name="Freeform 113">
                  <a:extLst>
                    <a:ext uri="{FF2B5EF4-FFF2-40B4-BE49-F238E27FC236}">
                      <a16:creationId xmlns:a16="http://schemas.microsoft.com/office/drawing/2014/main" id="{0E4113FB-92AE-4D43-BBF6-333E3217EF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3235" y="3501971"/>
                  <a:ext cx="618321" cy="261154"/>
                </a:xfrm>
                <a:custGeom>
                  <a:avLst/>
                  <a:gdLst>
                    <a:gd name="T0" fmla="*/ 487690 w 1420"/>
                    <a:gd name="T1" fmla="*/ 260719 h 601"/>
                    <a:gd name="T2" fmla="*/ 130196 w 1420"/>
                    <a:gd name="T3" fmla="*/ 260719 h 601"/>
                    <a:gd name="T4" fmla="*/ 130196 w 1420"/>
                    <a:gd name="T5" fmla="*/ 260719 h 601"/>
                    <a:gd name="T6" fmla="*/ 0 w 1420"/>
                    <a:gd name="T7" fmla="*/ 130794 h 601"/>
                    <a:gd name="T8" fmla="*/ 0 w 1420"/>
                    <a:gd name="T9" fmla="*/ 130794 h 601"/>
                    <a:gd name="T10" fmla="*/ 130196 w 1420"/>
                    <a:gd name="T11" fmla="*/ 0 h 601"/>
                    <a:gd name="T12" fmla="*/ 487690 w 1420"/>
                    <a:gd name="T13" fmla="*/ 0 h 601"/>
                    <a:gd name="T14" fmla="*/ 487690 w 1420"/>
                    <a:gd name="T15" fmla="*/ 0 h 601"/>
                    <a:gd name="T16" fmla="*/ 617886 w 1420"/>
                    <a:gd name="T17" fmla="*/ 130794 h 601"/>
                    <a:gd name="T18" fmla="*/ 617886 w 1420"/>
                    <a:gd name="T19" fmla="*/ 130794 h 601"/>
                    <a:gd name="T20" fmla="*/ 487690 w 1420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1">
                      <a:moveTo>
                        <a:pt x="1120" y="600"/>
                      </a:moveTo>
                      <a:lnTo>
                        <a:pt x="299" y="600"/>
                      </a:lnTo>
                      <a:cubicBezTo>
                        <a:pt x="133" y="600"/>
                        <a:pt x="0" y="466"/>
                        <a:pt x="0" y="301"/>
                      </a:cubicBezTo>
                      <a:cubicBezTo>
                        <a:pt x="0" y="135"/>
                        <a:pt x="133" y="0"/>
                        <a:pt x="299" y="0"/>
                      </a:cubicBezTo>
                      <a:lnTo>
                        <a:pt x="1120" y="0"/>
                      </a:lnTo>
                      <a:cubicBezTo>
                        <a:pt x="1284" y="0"/>
                        <a:pt x="1419" y="135"/>
                        <a:pt x="1419" y="301"/>
                      </a:cubicBezTo>
                      <a:cubicBezTo>
                        <a:pt x="1419" y="466"/>
                        <a:pt x="1284" y="600"/>
                        <a:pt x="1120" y="600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08" name="Freeform 114">
                  <a:extLst>
                    <a:ext uri="{FF2B5EF4-FFF2-40B4-BE49-F238E27FC236}">
                      <a16:creationId xmlns:a16="http://schemas.microsoft.com/office/drawing/2014/main" id="{231C28F2-82F4-AA46-93ED-66A86398CE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24735" y="2100188"/>
                  <a:ext cx="618321" cy="261154"/>
                </a:xfrm>
                <a:custGeom>
                  <a:avLst/>
                  <a:gdLst>
                    <a:gd name="T0" fmla="*/ 487690 w 1420"/>
                    <a:gd name="T1" fmla="*/ 260719 h 600"/>
                    <a:gd name="T2" fmla="*/ 131067 w 1420"/>
                    <a:gd name="T3" fmla="*/ 260719 h 600"/>
                    <a:gd name="T4" fmla="*/ 131067 w 1420"/>
                    <a:gd name="T5" fmla="*/ 260719 h 600"/>
                    <a:gd name="T6" fmla="*/ 0 w 1420"/>
                    <a:gd name="T7" fmla="*/ 130577 h 600"/>
                    <a:gd name="T8" fmla="*/ 0 w 1420"/>
                    <a:gd name="T9" fmla="*/ 130577 h 600"/>
                    <a:gd name="T10" fmla="*/ 131067 w 1420"/>
                    <a:gd name="T11" fmla="*/ 0 h 600"/>
                    <a:gd name="T12" fmla="*/ 487690 w 1420"/>
                    <a:gd name="T13" fmla="*/ 0 h 600"/>
                    <a:gd name="T14" fmla="*/ 487690 w 1420"/>
                    <a:gd name="T15" fmla="*/ 0 h 600"/>
                    <a:gd name="T16" fmla="*/ 617886 w 1420"/>
                    <a:gd name="T17" fmla="*/ 130577 h 600"/>
                    <a:gd name="T18" fmla="*/ 617886 w 1420"/>
                    <a:gd name="T19" fmla="*/ 130577 h 600"/>
                    <a:gd name="T20" fmla="*/ 487690 w 1420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0">
                      <a:moveTo>
                        <a:pt x="1120" y="599"/>
                      </a:moveTo>
                      <a:lnTo>
                        <a:pt x="301" y="599"/>
                      </a:lnTo>
                      <a:cubicBezTo>
                        <a:pt x="135" y="599"/>
                        <a:pt x="0" y="465"/>
                        <a:pt x="0" y="300"/>
                      </a:cubicBezTo>
                      <a:cubicBezTo>
                        <a:pt x="0" y="135"/>
                        <a:pt x="135" y="0"/>
                        <a:pt x="301" y="0"/>
                      </a:cubicBezTo>
                      <a:lnTo>
                        <a:pt x="1120" y="0"/>
                      </a:lnTo>
                      <a:cubicBezTo>
                        <a:pt x="1285" y="0"/>
                        <a:pt x="1419" y="135"/>
                        <a:pt x="1419" y="300"/>
                      </a:cubicBezTo>
                      <a:cubicBezTo>
                        <a:pt x="1419" y="465"/>
                        <a:pt x="1285" y="599"/>
                        <a:pt x="1120" y="599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09" name="Freeform 115">
                  <a:extLst>
                    <a:ext uri="{FF2B5EF4-FFF2-40B4-BE49-F238E27FC236}">
                      <a16:creationId xmlns:a16="http://schemas.microsoft.com/office/drawing/2014/main" id="{E194118F-8561-AC4A-9A05-1A3A4A6AA4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7159" y="4106849"/>
                  <a:ext cx="814186" cy="522308"/>
                </a:xfrm>
                <a:custGeom>
                  <a:avLst/>
                  <a:gdLst>
                    <a:gd name="T0" fmla="*/ 682697 w 1870"/>
                    <a:gd name="T1" fmla="*/ 260937 h 1201"/>
                    <a:gd name="T2" fmla="*/ 487641 w 1870"/>
                    <a:gd name="T3" fmla="*/ 260937 h 1201"/>
                    <a:gd name="T4" fmla="*/ 487641 w 1870"/>
                    <a:gd name="T5" fmla="*/ 260937 h 1201"/>
                    <a:gd name="T6" fmla="*/ 617823 w 1870"/>
                    <a:gd name="T7" fmla="*/ 130903 h 1201"/>
                    <a:gd name="T8" fmla="*/ 617823 w 1870"/>
                    <a:gd name="T9" fmla="*/ 130903 h 1201"/>
                    <a:gd name="T10" fmla="*/ 487641 w 1870"/>
                    <a:gd name="T11" fmla="*/ 0 h 1201"/>
                    <a:gd name="T12" fmla="*/ 130618 w 1870"/>
                    <a:gd name="T13" fmla="*/ 0 h 1201"/>
                    <a:gd name="T14" fmla="*/ 130618 w 1870"/>
                    <a:gd name="T15" fmla="*/ 0 h 1201"/>
                    <a:gd name="T16" fmla="*/ 0 w 1870"/>
                    <a:gd name="T17" fmla="*/ 130903 h 1201"/>
                    <a:gd name="T18" fmla="*/ 0 w 1870"/>
                    <a:gd name="T19" fmla="*/ 130903 h 1201"/>
                    <a:gd name="T20" fmla="*/ 130618 w 1870"/>
                    <a:gd name="T21" fmla="*/ 260937 h 1201"/>
                    <a:gd name="T22" fmla="*/ 326110 w 1870"/>
                    <a:gd name="T23" fmla="*/ 260937 h 1201"/>
                    <a:gd name="T24" fmla="*/ 326110 w 1870"/>
                    <a:gd name="T25" fmla="*/ 260937 h 1201"/>
                    <a:gd name="T26" fmla="*/ 195056 w 1870"/>
                    <a:gd name="T27" fmla="*/ 391405 h 1201"/>
                    <a:gd name="T28" fmla="*/ 195056 w 1870"/>
                    <a:gd name="T29" fmla="*/ 391405 h 1201"/>
                    <a:gd name="T30" fmla="*/ 326110 w 1870"/>
                    <a:gd name="T31" fmla="*/ 521873 h 1201"/>
                    <a:gd name="T32" fmla="*/ 682697 w 1870"/>
                    <a:gd name="T33" fmla="*/ 521873 h 1201"/>
                    <a:gd name="T34" fmla="*/ 682697 w 1870"/>
                    <a:gd name="T35" fmla="*/ 521873 h 1201"/>
                    <a:gd name="T36" fmla="*/ 813751 w 1870"/>
                    <a:gd name="T37" fmla="*/ 391405 h 1201"/>
                    <a:gd name="T38" fmla="*/ 813751 w 1870"/>
                    <a:gd name="T39" fmla="*/ 391405 h 1201"/>
                    <a:gd name="T40" fmla="*/ 682697 w 1870"/>
                    <a:gd name="T41" fmla="*/ 260937 h 1201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870" h="1201">
                      <a:moveTo>
                        <a:pt x="1568" y="600"/>
                      </a:moveTo>
                      <a:lnTo>
                        <a:pt x="1120" y="600"/>
                      </a:lnTo>
                      <a:cubicBezTo>
                        <a:pt x="1286" y="600"/>
                        <a:pt x="1419" y="467"/>
                        <a:pt x="1419" y="301"/>
                      </a:cubicBezTo>
                      <a:cubicBezTo>
                        <a:pt x="1419" y="135"/>
                        <a:pt x="1286" y="0"/>
                        <a:pt x="1120" y="0"/>
                      </a:cubicBezTo>
                      <a:lnTo>
                        <a:pt x="300" y="0"/>
                      </a:lnTo>
                      <a:cubicBezTo>
                        <a:pt x="134" y="0"/>
                        <a:pt x="0" y="135"/>
                        <a:pt x="0" y="301"/>
                      </a:cubicBezTo>
                      <a:cubicBezTo>
                        <a:pt x="0" y="467"/>
                        <a:pt x="134" y="600"/>
                        <a:pt x="300" y="600"/>
                      </a:cubicBezTo>
                      <a:lnTo>
                        <a:pt x="749" y="600"/>
                      </a:lnTo>
                      <a:cubicBezTo>
                        <a:pt x="583" y="600"/>
                        <a:pt x="448" y="735"/>
                        <a:pt x="448" y="900"/>
                      </a:cubicBezTo>
                      <a:cubicBezTo>
                        <a:pt x="448" y="1066"/>
                        <a:pt x="583" y="1200"/>
                        <a:pt x="749" y="1200"/>
                      </a:cubicBezTo>
                      <a:lnTo>
                        <a:pt x="1568" y="1200"/>
                      </a:lnTo>
                      <a:cubicBezTo>
                        <a:pt x="1734" y="1200"/>
                        <a:pt x="1869" y="1066"/>
                        <a:pt x="1869" y="900"/>
                      </a:cubicBezTo>
                      <a:cubicBezTo>
                        <a:pt x="1869" y="735"/>
                        <a:pt x="1734" y="600"/>
                        <a:pt x="1568" y="600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</p:grp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CD0AB0CE-5691-7B4C-A921-A3A049D14CA5}"/>
                </a:ext>
              </a:extLst>
            </p:cNvPr>
            <p:cNvGrpSpPr/>
            <p:nvPr/>
          </p:nvGrpSpPr>
          <p:grpSpPr>
            <a:xfrm>
              <a:off x="9682361" y="-393904"/>
              <a:ext cx="3119241" cy="7745642"/>
              <a:chOff x="9619297" y="-518940"/>
              <a:chExt cx="3119241" cy="7745642"/>
            </a:xfrm>
          </p:grpSpPr>
          <p:grpSp>
            <p:nvGrpSpPr>
              <p:cNvPr id="210" name="Group 8">
                <a:extLst>
                  <a:ext uri="{FF2B5EF4-FFF2-40B4-BE49-F238E27FC236}">
                    <a16:creationId xmlns:a16="http://schemas.microsoft.com/office/drawing/2014/main" id="{667F91F9-E5AD-0440-8500-1234317571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14046" y="2006886"/>
                <a:ext cx="2924492" cy="2528094"/>
                <a:chOff x="1751269" y="-543996"/>
                <a:chExt cx="2728676" cy="2359988"/>
              </a:xfrm>
            </p:grpSpPr>
            <p:sp>
              <p:nvSpPr>
                <p:cNvPr id="258" name="Freeform 1">
                  <a:extLst>
                    <a:ext uri="{FF2B5EF4-FFF2-40B4-BE49-F238E27FC236}">
                      <a16:creationId xmlns:a16="http://schemas.microsoft.com/office/drawing/2014/main" id="{4C4E8622-9E0C-9A4A-B0E8-B13151274D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1269" y="-543996"/>
                  <a:ext cx="2206368" cy="2008582"/>
                </a:xfrm>
                <a:custGeom>
                  <a:avLst/>
                  <a:gdLst>
                    <a:gd name="T0" fmla="*/ 2005235 w 5068"/>
                    <a:gd name="T1" fmla="*/ 802910 h 4613"/>
                    <a:gd name="T2" fmla="*/ 1689169 w 5068"/>
                    <a:gd name="T3" fmla="*/ 802910 h 4613"/>
                    <a:gd name="T4" fmla="*/ 1689169 w 5068"/>
                    <a:gd name="T5" fmla="*/ 802910 h 4613"/>
                    <a:gd name="T6" fmla="*/ 1889867 w 5068"/>
                    <a:gd name="T7" fmla="*/ 602183 h 4613"/>
                    <a:gd name="T8" fmla="*/ 1889867 w 5068"/>
                    <a:gd name="T9" fmla="*/ 602183 h 4613"/>
                    <a:gd name="T10" fmla="*/ 1689169 w 5068"/>
                    <a:gd name="T11" fmla="*/ 401455 h 4613"/>
                    <a:gd name="T12" fmla="*/ 1276890 w 5068"/>
                    <a:gd name="T13" fmla="*/ 401455 h 4613"/>
                    <a:gd name="T14" fmla="*/ 1276890 w 5068"/>
                    <a:gd name="T15" fmla="*/ 401455 h 4613"/>
                    <a:gd name="T16" fmla="*/ 1477587 w 5068"/>
                    <a:gd name="T17" fmla="*/ 200728 h 4613"/>
                    <a:gd name="T18" fmla="*/ 1477587 w 5068"/>
                    <a:gd name="T19" fmla="*/ 200728 h 4613"/>
                    <a:gd name="T20" fmla="*/ 1276890 w 5068"/>
                    <a:gd name="T21" fmla="*/ 0 h 4613"/>
                    <a:gd name="T22" fmla="*/ 613412 w 5068"/>
                    <a:gd name="T23" fmla="*/ 0 h 4613"/>
                    <a:gd name="T24" fmla="*/ 613412 w 5068"/>
                    <a:gd name="T25" fmla="*/ 0 h 4613"/>
                    <a:gd name="T26" fmla="*/ 411844 w 5068"/>
                    <a:gd name="T27" fmla="*/ 200728 h 4613"/>
                    <a:gd name="T28" fmla="*/ 411844 w 5068"/>
                    <a:gd name="T29" fmla="*/ 200728 h 4613"/>
                    <a:gd name="T30" fmla="*/ 613412 w 5068"/>
                    <a:gd name="T31" fmla="*/ 401455 h 4613"/>
                    <a:gd name="T32" fmla="*/ 200698 w 5068"/>
                    <a:gd name="T33" fmla="*/ 401455 h 4613"/>
                    <a:gd name="T34" fmla="*/ 200698 w 5068"/>
                    <a:gd name="T35" fmla="*/ 401455 h 4613"/>
                    <a:gd name="T36" fmla="*/ 0 w 5068"/>
                    <a:gd name="T37" fmla="*/ 602183 h 4613"/>
                    <a:gd name="T38" fmla="*/ 0 w 5068"/>
                    <a:gd name="T39" fmla="*/ 602183 h 4613"/>
                    <a:gd name="T40" fmla="*/ 200698 w 5068"/>
                    <a:gd name="T41" fmla="*/ 802910 h 4613"/>
                    <a:gd name="T42" fmla="*/ 521988 w 5068"/>
                    <a:gd name="T43" fmla="*/ 802910 h 4613"/>
                    <a:gd name="T44" fmla="*/ 521988 w 5068"/>
                    <a:gd name="T45" fmla="*/ 802910 h 4613"/>
                    <a:gd name="T46" fmla="*/ 722686 w 5068"/>
                    <a:gd name="T47" fmla="*/ 1004509 h 4613"/>
                    <a:gd name="T48" fmla="*/ 722686 w 5068"/>
                    <a:gd name="T49" fmla="*/ 1004509 h 4613"/>
                    <a:gd name="T50" fmla="*/ 521988 w 5068"/>
                    <a:gd name="T51" fmla="*/ 1204801 h 4613"/>
                    <a:gd name="T52" fmla="*/ 200698 w 5068"/>
                    <a:gd name="T53" fmla="*/ 1204801 h 4613"/>
                    <a:gd name="T54" fmla="*/ 200698 w 5068"/>
                    <a:gd name="T55" fmla="*/ 1204801 h 4613"/>
                    <a:gd name="T56" fmla="*/ 0 w 5068"/>
                    <a:gd name="T57" fmla="*/ 1405528 h 4613"/>
                    <a:gd name="T58" fmla="*/ 0 w 5068"/>
                    <a:gd name="T59" fmla="*/ 1405528 h 4613"/>
                    <a:gd name="T60" fmla="*/ 200698 w 5068"/>
                    <a:gd name="T61" fmla="*/ 1606691 h 4613"/>
                    <a:gd name="T62" fmla="*/ 827170 w 5068"/>
                    <a:gd name="T63" fmla="*/ 1606691 h 4613"/>
                    <a:gd name="T64" fmla="*/ 827170 w 5068"/>
                    <a:gd name="T65" fmla="*/ 1606691 h 4613"/>
                    <a:gd name="T66" fmla="*/ 626473 w 5068"/>
                    <a:gd name="T67" fmla="*/ 1807419 h 4613"/>
                    <a:gd name="T68" fmla="*/ 626473 w 5068"/>
                    <a:gd name="T69" fmla="*/ 1807419 h 4613"/>
                    <a:gd name="T70" fmla="*/ 827170 w 5068"/>
                    <a:gd name="T71" fmla="*/ 2008147 h 4613"/>
                    <a:gd name="T72" fmla="*/ 1949074 w 5068"/>
                    <a:gd name="T73" fmla="*/ 2008147 h 4613"/>
                    <a:gd name="T74" fmla="*/ 1949074 w 5068"/>
                    <a:gd name="T75" fmla="*/ 2008147 h 4613"/>
                    <a:gd name="T76" fmla="*/ 2149772 w 5068"/>
                    <a:gd name="T77" fmla="*/ 1807419 h 4613"/>
                    <a:gd name="T78" fmla="*/ 2149772 w 5068"/>
                    <a:gd name="T79" fmla="*/ 1807419 h 4613"/>
                    <a:gd name="T80" fmla="*/ 1949074 w 5068"/>
                    <a:gd name="T81" fmla="*/ 1606691 h 4613"/>
                    <a:gd name="T82" fmla="*/ 1646069 w 5068"/>
                    <a:gd name="T83" fmla="*/ 1606691 h 4613"/>
                    <a:gd name="T84" fmla="*/ 1646069 w 5068"/>
                    <a:gd name="T85" fmla="*/ 1606691 h 4613"/>
                    <a:gd name="T86" fmla="*/ 1445371 w 5068"/>
                    <a:gd name="T87" fmla="*/ 1405528 h 4613"/>
                    <a:gd name="T88" fmla="*/ 1445371 w 5068"/>
                    <a:gd name="T89" fmla="*/ 1405528 h 4613"/>
                    <a:gd name="T90" fmla="*/ 1646069 w 5068"/>
                    <a:gd name="T91" fmla="*/ 1204801 h 4613"/>
                    <a:gd name="T92" fmla="*/ 2005235 w 5068"/>
                    <a:gd name="T93" fmla="*/ 1204801 h 4613"/>
                    <a:gd name="T94" fmla="*/ 2005235 w 5068"/>
                    <a:gd name="T95" fmla="*/ 1204801 h 4613"/>
                    <a:gd name="T96" fmla="*/ 2205933 w 5068"/>
                    <a:gd name="T97" fmla="*/ 1004509 h 4613"/>
                    <a:gd name="T98" fmla="*/ 2205933 w 5068"/>
                    <a:gd name="T99" fmla="*/ 1004509 h 4613"/>
                    <a:gd name="T100" fmla="*/ 2005235 w 5068"/>
                    <a:gd name="T101" fmla="*/ 802910 h 4613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5068" h="4613">
                      <a:moveTo>
                        <a:pt x="4606" y="1844"/>
                      </a:moveTo>
                      <a:lnTo>
                        <a:pt x="3880" y="1844"/>
                      </a:lnTo>
                      <a:cubicBezTo>
                        <a:pt x="4135" y="1844"/>
                        <a:pt x="4341" y="1638"/>
                        <a:pt x="4341" y="1383"/>
                      </a:cubicBezTo>
                      <a:cubicBezTo>
                        <a:pt x="4341" y="1128"/>
                        <a:pt x="4135" y="922"/>
                        <a:pt x="3880" y="922"/>
                      </a:cubicBezTo>
                      <a:lnTo>
                        <a:pt x="2933" y="922"/>
                      </a:lnTo>
                      <a:cubicBezTo>
                        <a:pt x="3188" y="922"/>
                        <a:pt x="3394" y="716"/>
                        <a:pt x="3394" y="461"/>
                      </a:cubicBezTo>
                      <a:cubicBezTo>
                        <a:pt x="3394" y="206"/>
                        <a:pt x="3188" y="0"/>
                        <a:pt x="2933" y="0"/>
                      </a:cubicBezTo>
                      <a:lnTo>
                        <a:pt x="1409" y="0"/>
                      </a:lnTo>
                      <a:cubicBezTo>
                        <a:pt x="1154" y="0"/>
                        <a:pt x="946" y="206"/>
                        <a:pt x="946" y="461"/>
                      </a:cubicBezTo>
                      <a:cubicBezTo>
                        <a:pt x="946" y="716"/>
                        <a:pt x="1154" y="922"/>
                        <a:pt x="1409" y="922"/>
                      </a:cubicBezTo>
                      <a:lnTo>
                        <a:pt x="461" y="922"/>
                      </a:lnTo>
                      <a:cubicBezTo>
                        <a:pt x="206" y="922"/>
                        <a:pt x="0" y="1128"/>
                        <a:pt x="0" y="1383"/>
                      </a:cubicBezTo>
                      <a:cubicBezTo>
                        <a:pt x="0" y="1638"/>
                        <a:pt x="206" y="1844"/>
                        <a:pt x="461" y="1844"/>
                      </a:cubicBezTo>
                      <a:lnTo>
                        <a:pt x="1199" y="1844"/>
                      </a:lnTo>
                      <a:cubicBezTo>
                        <a:pt x="1454" y="1844"/>
                        <a:pt x="1660" y="2052"/>
                        <a:pt x="1660" y="2307"/>
                      </a:cubicBezTo>
                      <a:cubicBezTo>
                        <a:pt x="1660" y="2560"/>
                        <a:pt x="1454" y="2767"/>
                        <a:pt x="1199" y="2767"/>
                      </a:cubicBezTo>
                      <a:lnTo>
                        <a:pt x="461" y="2767"/>
                      </a:lnTo>
                      <a:cubicBezTo>
                        <a:pt x="206" y="2767"/>
                        <a:pt x="0" y="2974"/>
                        <a:pt x="0" y="3228"/>
                      </a:cubicBezTo>
                      <a:cubicBezTo>
                        <a:pt x="0" y="3483"/>
                        <a:pt x="206" y="3690"/>
                        <a:pt x="461" y="3690"/>
                      </a:cubicBezTo>
                      <a:lnTo>
                        <a:pt x="1900" y="3690"/>
                      </a:lnTo>
                      <a:cubicBezTo>
                        <a:pt x="1645" y="3690"/>
                        <a:pt x="1439" y="3896"/>
                        <a:pt x="1439" y="4151"/>
                      </a:cubicBezTo>
                      <a:cubicBezTo>
                        <a:pt x="1439" y="4406"/>
                        <a:pt x="1645" y="4612"/>
                        <a:pt x="1900" y="4612"/>
                      </a:cubicBezTo>
                      <a:lnTo>
                        <a:pt x="4477" y="4612"/>
                      </a:lnTo>
                      <a:cubicBezTo>
                        <a:pt x="4732" y="4612"/>
                        <a:pt x="4938" y="4406"/>
                        <a:pt x="4938" y="4151"/>
                      </a:cubicBezTo>
                      <a:cubicBezTo>
                        <a:pt x="4938" y="3896"/>
                        <a:pt x="4732" y="3690"/>
                        <a:pt x="4477" y="3690"/>
                      </a:cubicBezTo>
                      <a:lnTo>
                        <a:pt x="3781" y="3690"/>
                      </a:lnTo>
                      <a:cubicBezTo>
                        <a:pt x="3528" y="3690"/>
                        <a:pt x="3320" y="3483"/>
                        <a:pt x="3320" y="3228"/>
                      </a:cubicBezTo>
                      <a:cubicBezTo>
                        <a:pt x="3320" y="2974"/>
                        <a:pt x="3528" y="2767"/>
                        <a:pt x="3781" y="2767"/>
                      </a:cubicBezTo>
                      <a:lnTo>
                        <a:pt x="4606" y="2767"/>
                      </a:lnTo>
                      <a:cubicBezTo>
                        <a:pt x="4861" y="2767"/>
                        <a:pt x="5067" y="2560"/>
                        <a:pt x="5067" y="2307"/>
                      </a:cubicBezTo>
                      <a:cubicBezTo>
                        <a:pt x="5067" y="2052"/>
                        <a:pt x="4861" y="1844"/>
                        <a:pt x="4606" y="1844"/>
                      </a:cubicBezTo>
                    </a:path>
                  </a:pathLst>
                </a:custGeom>
                <a:solidFill>
                  <a:srgbClr val="E22D27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59" name="Freeform 2">
                  <a:extLst>
                    <a:ext uri="{FF2B5EF4-FFF2-40B4-BE49-F238E27FC236}">
                      <a16:creationId xmlns:a16="http://schemas.microsoft.com/office/drawing/2014/main" id="{A816FDAC-A97A-D14D-A87E-A9F0B3AE9A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490" y="1063254"/>
                  <a:ext cx="422455" cy="401332"/>
                </a:xfrm>
                <a:custGeom>
                  <a:avLst/>
                  <a:gdLst>
                    <a:gd name="T0" fmla="*/ 221658 w 972"/>
                    <a:gd name="T1" fmla="*/ 0 h 923"/>
                    <a:gd name="T2" fmla="*/ 200362 w 972"/>
                    <a:gd name="T3" fmla="*/ 0 h 923"/>
                    <a:gd name="T4" fmla="*/ 200362 w 972"/>
                    <a:gd name="T5" fmla="*/ 0 h 923"/>
                    <a:gd name="T6" fmla="*/ 0 w 972"/>
                    <a:gd name="T7" fmla="*/ 200449 h 923"/>
                    <a:gd name="T8" fmla="*/ 0 w 972"/>
                    <a:gd name="T9" fmla="*/ 200449 h 923"/>
                    <a:gd name="T10" fmla="*/ 200362 w 972"/>
                    <a:gd name="T11" fmla="*/ 400897 h 923"/>
                    <a:gd name="T12" fmla="*/ 221658 w 972"/>
                    <a:gd name="T13" fmla="*/ 400897 h 923"/>
                    <a:gd name="T14" fmla="*/ 221658 w 972"/>
                    <a:gd name="T15" fmla="*/ 400897 h 923"/>
                    <a:gd name="T16" fmla="*/ 422020 w 972"/>
                    <a:gd name="T17" fmla="*/ 200449 h 923"/>
                    <a:gd name="T18" fmla="*/ 422020 w 972"/>
                    <a:gd name="T19" fmla="*/ 200449 h 923"/>
                    <a:gd name="T20" fmla="*/ 221658 w 972"/>
                    <a:gd name="T21" fmla="*/ 0 h 92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972" h="923">
                      <a:moveTo>
                        <a:pt x="510" y="0"/>
                      </a:moveTo>
                      <a:lnTo>
                        <a:pt x="461" y="0"/>
                      </a:lnTo>
                      <a:cubicBezTo>
                        <a:pt x="206" y="0"/>
                        <a:pt x="0" y="206"/>
                        <a:pt x="0" y="461"/>
                      </a:cubicBezTo>
                      <a:cubicBezTo>
                        <a:pt x="0" y="716"/>
                        <a:pt x="206" y="922"/>
                        <a:pt x="461" y="922"/>
                      </a:cubicBezTo>
                      <a:lnTo>
                        <a:pt x="510" y="922"/>
                      </a:lnTo>
                      <a:cubicBezTo>
                        <a:pt x="765" y="922"/>
                        <a:pt x="971" y="716"/>
                        <a:pt x="971" y="461"/>
                      </a:cubicBezTo>
                      <a:cubicBezTo>
                        <a:pt x="971" y="206"/>
                        <a:pt x="765" y="0"/>
                        <a:pt x="510" y="0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60" name="Freeform 3">
                  <a:extLst>
                    <a:ext uri="{FF2B5EF4-FFF2-40B4-BE49-F238E27FC236}">
                      <a16:creationId xmlns:a16="http://schemas.microsoft.com/office/drawing/2014/main" id="{9A46247A-9B19-C642-8E2D-2A13552257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9055" y="-298204"/>
                  <a:ext cx="74889" cy="74890"/>
                </a:xfrm>
                <a:custGeom>
                  <a:avLst/>
                  <a:gdLst>
                    <a:gd name="T0" fmla="*/ 74459 w 174"/>
                    <a:gd name="T1" fmla="*/ 37015 h 174"/>
                    <a:gd name="T2" fmla="*/ 74459 w 174"/>
                    <a:gd name="T3" fmla="*/ 37015 h 174"/>
                    <a:gd name="T4" fmla="*/ 37445 w 174"/>
                    <a:gd name="T5" fmla="*/ 74460 h 174"/>
                    <a:gd name="T6" fmla="*/ 37445 w 174"/>
                    <a:gd name="T7" fmla="*/ 74460 h 174"/>
                    <a:gd name="T8" fmla="*/ 0 w 174"/>
                    <a:gd name="T9" fmla="*/ 37015 h 174"/>
                    <a:gd name="T10" fmla="*/ 0 w 174"/>
                    <a:gd name="T11" fmla="*/ 37015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5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5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61" name="Freeform 4">
                  <a:extLst>
                    <a:ext uri="{FF2B5EF4-FFF2-40B4-BE49-F238E27FC236}">
                      <a16:creationId xmlns:a16="http://schemas.microsoft.com/office/drawing/2014/main" id="{814712D8-88E7-7B44-AC6D-8638648B0B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71069" y="656160"/>
                  <a:ext cx="74889" cy="74889"/>
                </a:xfrm>
                <a:custGeom>
                  <a:avLst/>
                  <a:gdLst>
                    <a:gd name="T0" fmla="*/ 74456 w 173"/>
                    <a:gd name="T1" fmla="*/ 37014 h 174"/>
                    <a:gd name="T2" fmla="*/ 74456 w 173"/>
                    <a:gd name="T3" fmla="*/ 37014 h 174"/>
                    <a:gd name="T4" fmla="*/ 37228 w 173"/>
                    <a:gd name="T5" fmla="*/ 74459 h 174"/>
                    <a:gd name="T6" fmla="*/ 37228 w 173"/>
                    <a:gd name="T7" fmla="*/ 74459 h 174"/>
                    <a:gd name="T8" fmla="*/ 0 w 173"/>
                    <a:gd name="T9" fmla="*/ 37014 h 174"/>
                    <a:gd name="T10" fmla="*/ 0 w 173"/>
                    <a:gd name="T11" fmla="*/ 37014 h 174"/>
                    <a:gd name="T12" fmla="*/ 37228 w 173"/>
                    <a:gd name="T13" fmla="*/ 0 h 174"/>
                    <a:gd name="T14" fmla="*/ 37228 w 173"/>
                    <a:gd name="T15" fmla="*/ 0 h 174"/>
                    <a:gd name="T16" fmla="*/ 74456 w 173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4"/>
                        <a:pt x="133" y="173"/>
                        <a:pt x="86" y="173"/>
                      </a:cubicBezTo>
                      <a:cubicBezTo>
                        <a:pt x="38" y="173"/>
                        <a:pt x="0" y="134"/>
                        <a:pt x="0" y="86"/>
                      </a:cubicBezTo>
                      <a:cubicBezTo>
                        <a:pt x="0" y="38"/>
                        <a:pt x="38" y="0"/>
                        <a:pt x="86" y="0"/>
                      </a:cubicBezTo>
                      <a:cubicBezTo>
                        <a:pt x="133" y="0"/>
                        <a:pt x="172" y="38"/>
                        <a:pt x="172" y="86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62" name="Freeform 5">
                  <a:extLst>
                    <a:ext uri="{FF2B5EF4-FFF2-40B4-BE49-F238E27FC236}">
                      <a16:creationId xmlns:a16="http://schemas.microsoft.com/office/drawing/2014/main" id="{29701551-2978-E041-BCFA-9EB4F29B57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490" y="517902"/>
                  <a:ext cx="74889" cy="74889"/>
                </a:xfrm>
                <a:custGeom>
                  <a:avLst/>
                  <a:gdLst>
                    <a:gd name="T0" fmla="*/ 74456 w 173"/>
                    <a:gd name="T1" fmla="*/ 37661 h 173"/>
                    <a:gd name="T2" fmla="*/ 74456 w 173"/>
                    <a:gd name="T3" fmla="*/ 37661 h 173"/>
                    <a:gd name="T4" fmla="*/ 37661 w 173"/>
                    <a:gd name="T5" fmla="*/ 74456 h 173"/>
                    <a:gd name="T6" fmla="*/ 37661 w 173"/>
                    <a:gd name="T7" fmla="*/ 74456 h 173"/>
                    <a:gd name="T8" fmla="*/ 0 w 173"/>
                    <a:gd name="T9" fmla="*/ 37661 h 173"/>
                    <a:gd name="T10" fmla="*/ 0 w 173"/>
                    <a:gd name="T11" fmla="*/ 37661 h 173"/>
                    <a:gd name="T12" fmla="*/ 37661 w 173"/>
                    <a:gd name="T13" fmla="*/ 0 h 173"/>
                    <a:gd name="T14" fmla="*/ 37661 w 173"/>
                    <a:gd name="T15" fmla="*/ 0 h 173"/>
                    <a:gd name="T16" fmla="*/ 74456 w 173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4"/>
                        <a:pt x="134" y="172"/>
                        <a:pt x="87" y="172"/>
                      </a:cubicBezTo>
                      <a:cubicBezTo>
                        <a:pt x="38" y="172"/>
                        <a:pt x="0" y="134"/>
                        <a:pt x="0" y="87"/>
                      </a:cubicBezTo>
                      <a:cubicBezTo>
                        <a:pt x="0" y="39"/>
                        <a:pt x="38" y="0"/>
                        <a:pt x="87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63" name="Freeform 6">
                  <a:extLst>
                    <a:ext uri="{FF2B5EF4-FFF2-40B4-BE49-F238E27FC236}">
                      <a16:creationId xmlns:a16="http://schemas.microsoft.com/office/drawing/2014/main" id="{8587D8DD-F330-FE49-8D59-7B9554917B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01802" y="592791"/>
                  <a:ext cx="46086" cy="46086"/>
                </a:xfrm>
                <a:custGeom>
                  <a:avLst/>
                  <a:gdLst>
                    <a:gd name="T0" fmla="*/ 45651 w 106"/>
                    <a:gd name="T1" fmla="*/ 23258 h 107"/>
                    <a:gd name="T2" fmla="*/ 45651 w 106"/>
                    <a:gd name="T3" fmla="*/ 23258 h 107"/>
                    <a:gd name="T4" fmla="*/ 23043 w 106"/>
                    <a:gd name="T5" fmla="*/ 45655 h 107"/>
                    <a:gd name="T6" fmla="*/ 23043 w 106"/>
                    <a:gd name="T7" fmla="*/ 45655 h 107"/>
                    <a:gd name="T8" fmla="*/ 0 w 106"/>
                    <a:gd name="T9" fmla="*/ 23258 h 107"/>
                    <a:gd name="T10" fmla="*/ 0 w 106"/>
                    <a:gd name="T11" fmla="*/ 23258 h 107"/>
                    <a:gd name="T12" fmla="*/ 23043 w 106"/>
                    <a:gd name="T13" fmla="*/ 0 h 107"/>
                    <a:gd name="T14" fmla="*/ 23043 w 106"/>
                    <a:gd name="T15" fmla="*/ 0 h 107"/>
                    <a:gd name="T16" fmla="*/ 45651 w 106"/>
                    <a:gd name="T17" fmla="*/ 23258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7">
                      <a:moveTo>
                        <a:pt x="105" y="54"/>
                      </a:moveTo>
                      <a:lnTo>
                        <a:pt x="105" y="54"/>
                      </a:lnTo>
                      <a:cubicBezTo>
                        <a:pt x="105" y="83"/>
                        <a:pt x="81" y="106"/>
                        <a:pt x="53" y="106"/>
                      </a:cubicBezTo>
                      <a:cubicBezTo>
                        <a:pt x="24" y="106"/>
                        <a:pt x="0" y="83"/>
                        <a:pt x="0" y="54"/>
                      </a:cubicBez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1" y="0"/>
                        <a:pt x="105" y="24"/>
                        <a:pt x="105" y="54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64" name="Freeform 7">
                  <a:extLst>
                    <a:ext uri="{FF2B5EF4-FFF2-40B4-BE49-F238E27FC236}">
                      <a16:creationId xmlns:a16="http://schemas.microsoft.com/office/drawing/2014/main" id="{C3A0EB14-53A8-2645-8F46-8045A3362D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370" y="-48638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0" y="105"/>
                        <a:pt x="52" y="105"/>
                      </a:cubicBezTo>
                      <a:cubicBezTo>
                        <a:pt x="23" y="105"/>
                        <a:pt x="0" y="82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65" name="Freeform 8">
                  <a:extLst>
                    <a:ext uri="{FF2B5EF4-FFF2-40B4-BE49-F238E27FC236}">
                      <a16:creationId xmlns:a16="http://schemas.microsoft.com/office/drawing/2014/main" id="{2D461597-D54F-F04B-9AE3-DF3BFEF7FD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370" y="786737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0" y="105"/>
                        <a:pt x="52" y="105"/>
                      </a:cubicBezTo>
                      <a:cubicBezTo>
                        <a:pt x="23" y="105"/>
                        <a:pt x="0" y="81"/>
                        <a:pt x="0" y="52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66" name="Freeform 9">
                  <a:extLst>
                    <a:ext uri="{FF2B5EF4-FFF2-40B4-BE49-F238E27FC236}">
                      <a16:creationId xmlns:a16="http://schemas.microsoft.com/office/drawing/2014/main" id="{AE64F324-AB20-B846-A619-8C722C87B8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7836" y="-12087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3043 w 106"/>
                    <a:gd name="T5" fmla="*/ 45651 h 106"/>
                    <a:gd name="T6" fmla="*/ 23043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3043 w 106"/>
                    <a:gd name="T13" fmla="*/ 0 h 106"/>
                    <a:gd name="T14" fmla="*/ 23043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1" y="105"/>
                        <a:pt x="53" y="105"/>
                      </a:cubicBezTo>
                      <a:cubicBezTo>
                        <a:pt x="24" y="105"/>
                        <a:pt x="0" y="81"/>
                        <a:pt x="0" y="53"/>
                      </a:cubicBez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1" y="0"/>
                        <a:pt x="105" y="23"/>
                        <a:pt x="105" y="53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67" name="Freeform 10">
                  <a:extLst>
                    <a:ext uri="{FF2B5EF4-FFF2-40B4-BE49-F238E27FC236}">
                      <a16:creationId xmlns:a16="http://schemas.microsoft.com/office/drawing/2014/main" id="{53B2D0DA-E9BF-E941-831F-6597501247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0764" y="400766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4" y="22"/>
                        <a:pt x="104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68" name="Freeform 11">
                  <a:extLst>
                    <a:ext uri="{FF2B5EF4-FFF2-40B4-BE49-F238E27FC236}">
                      <a16:creationId xmlns:a16="http://schemas.microsoft.com/office/drawing/2014/main" id="{25A0D368-693C-7742-9271-66895FBCBC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8813" y="571669"/>
                  <a:ext cx="46086" cy="46086"/>
                </a:xfrm>
                <a:custGeom>
                  <a:avLst/>
                  <a:gdLst>
                    <a:gd name="T0" fmla="*/ 45655 w 107"/>
                    <a:gd name="T1" fmla="*/ 22397 h 107"/>
                    <a:gd name="T2" fmla="*/ 45655 w 107"/>
                    <a:gd name="T3" fmla="*/ 22397 h 107"/>
                    <a:gd name="T4" fmla="*/ 22397 w 107"/>
                    <a:gd name="T5" fmla="*/ 45655 h 107"/>
                    <a:gd name="T6" fmla="*/ 22397 w 107"/>
                    <a:gd name="T7" fmla="*/ 45655 h 107"/>
                    <a:gd name="T8" fmla="*/ 0 w 107"/>
                    <a:gd name="T9" fmla="*/ 22397 h 107"/>
                    <a:gd name="T10" fmla="*/ 0 w 107"/>
                    <a:gd name="T11" fmla="*/ 22397 h 107"/>
                    <a:gd name="T12" fmla="*/ 22397 w 107"/>
                    <a:gd name="T13" fmla="*/ 0 h 107"/>
                    <a:gd name="T14" fmla="*/ 22397 w 107"/>
                    <a:gd name="T15" fmla="*/ 0 h 107"/>
                    <a:gd name="T16" fmla="*/ 45655 w 107"/>
                    <a:gd name="T17" fmla="*/ 22397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7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2"/>
                        <a:pt x="82" y="106"/>
                        <a:pt x="52" y="106"/>
                      </a:cubicBezTo>
                      <a:cubicBezTo>
                        <a:pt x="24" y="106"/>
                        <a:pt x="0" y="82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6" y="24"/>
                        <a:pt x="106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69" name="Freeform 12">
                  <a:extLst>
                    <a:ext uri="{FF2B5EF4-FFF2-40B4-BE49-F238E27FC236}">
                      <a16:creationId xmlns:a16="http://schemas.microsoft.com/office/drawing/2014/main" id="{1E27D1C0-5B93-FE4D-B34C-FBE2693588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2202" y="51281"/>
                  <a:ext cx="46086" cy="46086"/>
                </a:xfrm>
                <a:custGeom>
                  <a:avLst/>
                  <a:gdLst>
                    <a:gd name="T0" fmla="*/ 45655 w 107"/>
                    <a:gd name="T1" fmla="*/ 23043 h 106"/>
                    <a:gd name="T2" fmla="*/ 45655 w 107"/>
                    <a:gd name="T3" fmla="*/ 23043 h 106"/>
                    <a:gd name="T4" fmla="*/ 22828 w 107"/>
                    <a:gd name="T5" fmla="*/ 45651 h 106"/>
                    <a:gd name="T6" fmla="*/ 22828 w 107"/>
                    <a:gd name="T7" fmla="*/ 45651 h 106"/>
                    <a:gd name="T8" fmla="*/ 0 w 107"/>
                    <a:gd name="T9" fmla="*/ 23043 h 106"/>
                    <a:gd name="T10" fmla="*/ 0 w 107"/>
                    <a:gd name="T11" fmla="*/ 23043 h 106"/>
                    <a:gd name="T12" fmla="*/ 22828 w 107"/>
                    <a:gd name="T13" fmla="*/ 0 h 106"/>
                    <a:gd name="T14" fmla="*/ 22828 w 107"/>
                    <a:gd name="T15" fmla="*/ 0 h 106"/>
                    <a:gd name="T16" fmla="*/ 45655 w 107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6">
                      <a:moveTo>
                        <a:pt x="106" y="53"/>
                      </a:moveTo>
                      <a:lnTo>
                        <a:pt x="106" y="53"/>
                      </a:lnTo>
                      <a:cubicBezTo>
                        <a:pt x="106" y="81"/>
                        <a:pt x="82" y="105"/>
                        <a:pt x="53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2" y="0"/>
                        <a:pt x="106" y="24"/>
                        <a:pt x="106" y="53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70" name="Freeform 13">
                  <a:extLst>
                    <a:ext uri="{FF2B5EF4-FFF2-40B4-BE49-F238E27FC236}">
                      <a16:creationId xmlns:a16="http://schemas.microsoft.com/office/drawing/2014/main" id="{9A19B0C5-687E-FC49-88C5-27517E5C6D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7932" y="1124701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4" y="105"/>
                        <a:pt x="0" y="81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71" name="Freeform 14">
                  <a:extLst>
                    <a:ext uri="{FF2B5EF4-FFF2-40B4-BE49-F238E27FC236}">
                      <a16:creationId xmlns:a16="http://schemas.microsoft.com/office/drawing/2014/main" id="{03AADDA0-B6B2-F841-9FC6-79A27B5E42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2202" y="556307"/>
                  <a:ext cx="46086" cy="46086"/>
                </a:xfrm>
                <a:custGeom>
                  <a:avLst/>
                  <a:gdLst>
                    <a:gd name="T0" fmla="*/ 45655 w 107"/>
                    <a:gd name="T1" fmla="*/ 22824 h 105"/>
                    <a:gd name="T2" fmla="*/ 45655 w 107"/>
                    <a:gd name="T3" fmla="*/ 22824 h 105"/>
                    <a:gd name="T4" fmla="*/ 22828 w 107"/>
                    <a:gd name="T5" fmla="*/ 45647 h 105"/>
                    <a:gd name="T6" fmla="*/ 22828 w 107"/>
                    <a:gd name="T7" fmla="*/ 45647 h 105"/>
                    <a:gd name="T8" fmla="*/ 0 w 107"/>
                    <a:gd name="T9" fmla="*/ 22824 h 105"/>
                    <a:gd name="T10" fmla="*/ 0 w 107"/>
                    <a:gd name="T11" fmla="*/ 22824 h 105"/>
                    <a:gd name="T12" fmla="*/ 22828 w 107"/>
                    <a:gd name="T13" fmla="*/ 0 h 105"/>
                    <a:gd name="T14" fmla="*/ 22828 w 107"/>
                    <a:gd name="T15" fmla="*/ 0 h 105"/>
                    <a:gd name="T16" fmla="*/ 45655 w 107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5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1"/>
                        <a:pt x="82" y="104"/>
                        <a:pt x="53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2" y="0"/>
                        <a:pt x="106" y="24"/>
                        <a:pt x="106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72" name="Freeform 15">
                  <a:extLst>
                    <a:ext uri="{FF2B5EF4-FFF2-40B4-BE49-F238E27FC236}">
                      <a16:creationId xmlns:a16="http://schemas.microsoft.com/office/drawing/2014/main" id="{B71AE7A7-57DD-1B4C-8500-A615939C66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2569" y="1658531"/>
                  <a:ext cx="46086" cy="46086"/>
                </a:xfrm>
                <a:custGeom>
                  <a:avLst/>
                  <a:gdLst>
                    <a:gd name="T0" fmla="*/ 45655 w 107"/>
                    <a:gd name="T1" fmla="*/ 22824 h 105"/>
                    <a:gd name="T2" fmla="*/ 45655 w 107"/>
                    <a:gd name="T3" fmla="*/ 22824 h 105"/>
                    <a:gd name="T4" fmla="*/ 22397 w 107"/>
                    <a:gd name="T5" fmla="*/ 45647 h 105"/>
                    <a:gd name="T6" fmla="*/ 22397 w 107"/>
                    <a:gd name="T7" fmla="*/ 45647 h 105"/>
                    <a:gd name="T8" fmla="*/ 0 w 107"/>
                    <a:gd name="T9" fmla="*/ 22824 h 105"/>
                    <a:gd name="T10" fmla="*/ 0 w 107"/>
                    <a:gd name="T11" fmla="*/ 22824 h 105"/>
                    <a:gd name="T12" fmla="*/ 22397 w 107"/>
                    <a:gd name="T13" fmla="*/ 0 h 105"/>
                    <a:gd name="T14" fmla="*/ 22397 w 107"/>
                    <a:gd name="T15" fmla="*/ 0 h 105"/>
                    <a:gd name="T16" fmla="*/ 45655 w 107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5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1"/>
                        <a:pt x="82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2"/>
                        <a:pt x="24" y="0"/>
                        <a:pt x="52" y="0"/>
                      </a:cubicBezTo>
                      <a:cubicBezTo>
                        <a:pt x="82" y="0"/>
                        <a:pt x="106" y="22"/>
                        <a:pt x="106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73" name="Freeform 16">
                  <a:extLst>
                    <a:ext uri="{FF2B5EF4-FFF2-40B4-BE49-F238E27FC236}">
                      <a16:creationId xmlns:a16="http://schemas.microsoft.com/office/drawing/2014/main" id="{2F3FEB7A-E41B-6E4B-836A-562756B589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3136" y="1286002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3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74" name="Freeform 17">
                  <a:extLst>
                    <a:ext uri="{FF2B5EF4-FFF2-40B4-BE49-F238E27FC236}">
                      <a16:creationId xmlns:a16="http://schemas.microsoft.com/office/drawing/2014/main" id="{A4085CD7-51A9-B442-B6FB-F937AB0582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52317" y="1537554"/>
                  <a:ext cx="74890" cy="76810"/>
                </a:xfrm>
                <a:custGeom>
                  <a:avLst/>
                  <a:gdLst>
                    <a:gd name="T0" fmla="*/ 74460 w 174"/>
                    <a:gd name="T1" fmla="*/ 38186 h 175"/>
                    <a:gd name="T2" fmla="*/ 74460 w 174"/>
                    <a:gd name="T3" fmla="*/ 38186 h 175"/>
                    <a:gd name="T4" fmla="*/ 37015 w 174"/>
                    <a:gd name="T5" fmla="*/ 76371 h 175"/>
                    <a:gd name="T6" fmla="*/ 3701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015 w 174"/>
                    <a:gd name="T13" fmla="*/ 0 h 175"/>
                    <a:gd name="T14" fmla="*/ 37015 w 174"/>
                    <a:gd name="T15" fmla="*/ 0 h 175"/>
                    <a:gd name="T16" fmla="*/ 74460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5" y="174"/>
                        <a:pt x="86" y="174"/>
                      </a:cubicBezTo>
                      <a:cubicBezTo>
                        <a:pt x="38" y="174"/>
                        <a:pt x="0" y="135"/>
                        <a:pt x="0" y="87"/>
                      </a:cubicBezTo>
                      <a:cubicBezTo>
                        <a:pt x="0" y="39"/>
                        <a:pt x="38" y="0"/>
                        <a:pt x="86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75" name="Freeform 18">
                  <a:extLst>
                    <a:ext uri="{FF2B5EF4-FFF2-40B4-BE49-F238E27FC236}">
                      <a16:creationId xmlns:a16="http://schemas.microsoft.com/office/drawing/2014/main" id="{840000D0-163A-D741-9EB4-3E540F72B1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09474" y="1293683"/>
                  <a:ext cx="74889" cy="74889"/>
                </a:xfrm>
                <a:custGeom>
                  <a:avLst/>
                  <a:gdLst>
                    <a:gd name="T0" fmla="*/ 74459 w 174"/>
                    <a:gd name="T1" fmla="*/ 37445 h 174"/>
                    <a:gd name="T2" fmla="*/ 74459 w 174"/>
                    <a:gd name="T3" fmla="*/ 37445 h 174"/>
                    <a:gd name="T4" fmla="*/ 37014 w 174"/>
                    <a:gd name="T5" fmla="*/ 74459 h 174"/>
                    <a:gd name="T6" fmla="*/ 37014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4 w 174"/>
                    <a:gd name="T13" fmla="*/ 0 h 174"/>
                    <a:gd name="T14" fmla="*/ 37014 w 174"/>
                    <a:gd name="T15" fmla="*/ 0 h 174"/>
                    <a:gd name="T16" fmla="*/ 74459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76" name="Freeform 19">
                  <a:extLst>
                    <a:ext uri="{FF2B5EF4-FFF2-40B4-BE49-F238E27FC236}">
                      <a16:creationId xmlns:a16="http://schemas.microsoft.com/office/drawing/2014/main" id="{0E06A1A9-D98B-894A-A33A-18FF3B120F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0408" y="47441"/>
                  <a:ext cx="74889" cy="74890"/>
                </a:xfrm>
                <a:custGeom>
                  <a:avLst/>
                  <a:gdLst>
                    <a:gd name="T0" fmla="*/ 74459 w 174"/>
                    <a:gd name="T1" fmla="*/ 37661 h 173"/>
                    <a:gd name="T2" fmla="*/ 74459 w 174"/>
                    <a:gd name="T3" fmla="*/ 37661 h 173"/>
                    <a:gd name="T4" fmla="*/ 37014 w 174"/>
                    <a:gd name="T5" fmla="*/ 74457 h 173"/>
                    <a:gd name="T6" fmla="*/ 37014 w 174"/>
                    <a:gd name="T7" fmla="*/ 74457 h 173"/>
                    <a:gd name="T8" fmla="*/ 0 w 174"/>
                    <a:gd name="T9" fmla="*/ 37661 h 173"/>
                    <a:gd name="T10" fmla="*/ 0 w 174"/>
                    <a:gd name="T11" fmla="*/ 37661 h 173"/>
                    <a:gd name="T12" fmla="*/ 37014 w 174"/>
                    <a:gd name="T13" fmla="*/ 0 h 173"/>
                    <a:gd name="T14" fmla="*/ 37014 w 174"/>
                    <a:gd name="T15" fmla="*/ 0 h 173"/>
                    <a:gd name="T16" fmla="*/ 74459 w 174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3"/>
                        <a:pt x="134" y="172"/>
                        <a:pt x="86" y="172"/>
                      </a:cubicBezTo>
                      <a:cubicBezTo>
                        <a:pt x="39" y="172"/>
                        <a:pt x="0" y="133"/>
                        <a:pt x="0" y="87"/>
                      </a:cubicBezTo>
                      <a:cubicBezTo>
                        <a:pt x="0" y="38"/>
                        <a:pt x="39" y="0"/>
                        <a:pt x="86" y="0"/>
                      </a:cubicBezTo>
                      <a:cubicBezTo>
                        <a:pt x="134" y="0"/>
                        <a:pt x="173" y="38"/>
                        <a:pt x="173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77" name="Freeform 20">
                  <a:extLst>
                    <a:ext uri="{FF2B5EF4-FFF2-40B4-BE49-F238E27FC236}">
                      <a16:creationId xmlns:a16="http://schemas.microsoft.com/office/drawing/2014/main" id="{830DD17F-34E6-BD49-AC27-05C5ABE003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9675" y="1199591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8" y="173"/>
                        <a:pt x="0" y="135"/>
                        <a:pt x="0" y="87"/>
                      </a:cubicBezTo>
                      <a:cubicBezTo>
                        <a:pt x="0" y="38"/>
                        <a:pt x="38" y="0"/>
                        <a:pt x="86" y="0"/>
                      </a:cubicBezTo>
                      <a:cubicBezTo>
                        <a:pt x="134" y="0"/>
                        <a:pt x="173" y="38"/>
                        <a:pt x="173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78" name="Freeform 21">
                  <a:extLst>
                    <a:ext uri="{FF2B5EF4-FFF2-40B4-BE49-F238E27FC236}">
                      <a16:creationId xmlns:a16="http://schemas.microsoft.com/office/drawing/2014/main" id="{AF2CF3C6-AC89-9D48-AD93-D295B0FD9B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39463" y="-63934"/>
                  <a:ext cx="74889" cy="76810"/>
                </a:xfrm>
                <a:custGeom>
                  <a:avLst/>
                  <a:gdLst>
                    <a:gd name="T0" fmla="*/ 74459 w 174"/>
                    <a:gd name="T1" fmla="*/ 38186 h 175"/>
                    <a:gd name="T2" fmla="*/ 74459 w 174"/>
                    <a:gd name="T3" fmla="*/ 38186 h 175"/>
                    <a:gd name="T4" fmla="*/ 37445 w 174"/>
                    <a:gd name="T5" fmla="*/ 76371 h 175"/>
                    <a:gd name="T6" fmla="*/ 3744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445 w 174"/>
                    <a:gd name="T13" fmla="*/ 0 h 175"/>
                    <a:gd name="T14" fmla="*/ 37445 w 174"/>
                    <a:gd name="T15" fmla="*/ 0 h 175"/>
                    <a:gd name="T16" fmla="*/ 74459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3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3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79" name="Freeform 22">
                  <a:extLst>
                    <a:ext uri="{FF2B5EF4-FFF2-40B4-BE49-F238E27FC236}">
                      <a16:creationId xmlns:a16="http://schemas.microsoft.com/office/drawing/2014/main" id="{B901ABD6-880B-E04C-8905-931656CBAC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33252" y="114650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7661 w 173"/>
                    <a:gd name="T5" fmla="*/ 76371 h 175"/>
                    <a:gd name="T6" fmla="*/ 37661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661 w 173"/>
                    <a:gd name="T13" fmla="*/ 0 h 175"/>
                    <a:gd name="T14" fmla="*/ 37661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80" name="Freeform 23">
                  <a:extLst>
                    <a:ext uri="{FF2B5EF4-FFF2-40B4-BE49-F238E27FC236}">
                      <a16:creationId xmlns:a16="http://schemas.microsoft.com/office/drawing/2014/main" id="{82EF1C71-A486-0D40-81BA-D23B3F8679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2621" y="-526714"/>
                  <a:ext cx="1359537" cy="551111"/>
                </a:xfrm>
                <a:custGeom>
                  <a:avLst/>
                  <a:gdLst>
                    <a:gd name="T0" fmla="*/ 1221581 w 3124"/>
                    <a:gd name="T1" fmla="*/ 0 h 1265"/>
                    <a:gd name="T2" fmla="*/ 493507 w 3124"/>
                    <a:gd name="T3" fmla="*/ 0 h 1265"/>
                    <a:gd name="T4" fmla="*/ 493507 w 3124"/>
                    <a:gd name="T5" fmla="*/ 0 h 1265"/>
                    <a:gd name="T6" fmla="*/ 355551 w 3124"/>
                    <a:gd name="T7" fmla="*/ 137669 h 1265"/>
                    <a:gd name="T8" fmla="*/ 355551 w 3124"/>
                    <a:gd name="T9" fmla="*/ 137669 h 1265"/>
                    <a:gd name="T10" fmla="*/ 493507 w 3124"/>
                    <a:gd name="T11" fmla="*/ 274902 h 1265"/>
                    <a:gd name="T12" fmla="*/ 137520 w 3124"/>
                    <a:gd name="T13" fmla="*/ 274902 h 1265"/>
                    <a:gd name="T14" fmla="*/ 137520 w 3124"/>
                    <a:gd name="T15" fmla="*/ 274902 h 1265"/>
                    <a:gd name="T16" fmla="*/ 0 w 3124"/>
                    <a:gd name="T17" fmla="*/ 412571 h 1265"/>
                    <a:gd name="T18" fmla="*/ 0 w 3124"/>
                    <a:gd name="T19" fmla="*/ 412571 h 1265"/>
                    <a:gd name="T20" fmla="*/ 137520 w 3124"/>
                    <a:gd name="T21" fmla="*/ 550675 h 1265"/>
                    <a:gd name="T22" fmla="*/ 866030 w 3124"/>
                    <a:gd name="T23" fmla="*/ 550675 h 1265"/>
                    <a:gd name="T24" fmla="*/ 866030 w 3124"/>
                    <a:gd name="T25" fmla="*/ 550675 h 1265"/>
                    <a:gd name="T26" fmla="*/ 1003551 w 3124"/>
                    <a:gd name="T27" fmla="*/ 412571 h 1265"/>
                    <a:gd name="T28" fmla="*/ 1003551 w 3124"/>
                    <a:gd name="T29" fmla="*/ 412571 h 1265"/>
                    <a:gd name="T30" fmla="*/ 866030 w 3124"/>
                    <a:gd name="T31" fmla="*/ 274902 h 1265"/>
                    <a:gd name="T32" fmla="*/ 1221581 w 3124"/>
                    <a:gd name="T33" fmla="*/ 274902 h 1265"/>
                    <a:gd name="T34" fmla="*/ 1221581 w 3124"/>
                    <a:gd name="T35" fmla="*/ 274902 h 1265"/>
                    <a:gd name="T36" fmla="*/ 1359102 w 3124"/>
                    <a:gd name="T37" fmla="*/ 137669 h 1265"/>
                    <a:gd name="T38" fmla="*/ 1359102 w 3124"/>
                    <a:gd name="T39" fmla="*/ 137669 h 1265"/>
                    <a:gd name="T40" fmla="*/ 1221581 w 3124"/>
                    <a:gd name="T41" fmla="*/ 0 h 1265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3124" h="1265">
                      <a:moveTo>
                        <a:pt x="2807" y="0"/>
                      </a:moveTo>
                      <a:lnTo>
                        <a:pt x="1134" y="0"/>
                      </a:lnTo>
                      <a:cubicBezTo>
                        <a:pt x="959" y="0"/>
                        <a:pt x="817" y="141"/>
                        <a:pt x="817" y="316"/>
                      </a:cubicBezTo>
                      <a:cubicBezTo>
                        <a:pt x="817" y="490"/>
                        <a:pt x="959" y="631"/>
                        <a:pt x="1134" y="631"/>
                      </a:cubicBezTo>
                      <a:lnTo>
                        <a:pt x="316" y="631"/>
                      </a:lnTo>
                      <a:cubicBezTo>
                        <a:pt x="142" y="631"/>
                        <a:pt x="0" y="772"/>
                        <a:pt x="0" y="947"/>
                      </a:cubicBezTo>
                      <a:cubicBezTo>
                        <a:pt x="0" y="1122"/>
                        <a:pt x="142" y="1264"/>
                        <a:pt x="316" y="1264"/>
                      </a:cubicBezTo>
                      <a:lnTo>
                        <a:pt x="1990" y="1264"/>
                      </a:lnTo>
                      <a:cubicBezTo>
                        <a:pt x="2164" y="1264"/>
                        <a:pt x="2306" y="1122"/>
                        <a:pt x="2306" y="947"/>
                      </a:cubicBezTo>
                      <a:cubicBezTo>
                        <a:pt x="2306" y="772"/>
                        <a:pt x="2164" y="631"/>
                        <a:pt x="1990" y="631"/>
                      </a:cubicBezTo>
                      <a:lnTo>
                        <a:pt x="2807" y="631"/>
                      </a:lnTo>
                      <a:cubicBezTo>
                        <a:pt x="2981" y="631"/>
                        <a:pt x="3123" y="490"/>
                        <a:pt x="3123" y="316"/>
                      </a:cubicBezTo>
                      <a:cubicBezTo>
                        <a:pt x="3123" y="141"/>
                        <a:pt x="2981" y="0"/>
                        <a:pt x="2807" y="0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 dirty="0"/>
                </a:p>
              </p:txBody>
            </p:sp>
            <p:sp>
              <p:nvSpPr>
                <p:cNvPr id="281" name="Freeform 24">
                  <a:extLst>
                    <a:ext uri="{FF2B5EF4-FFF2-40B4-BE49-F238E27FC236}">
                      <a16:creationId xmlns:a16="http://schemas.microsoft.com/office/drawing/2014/main" id="{FA175403-36B1-7844-98F2-B8FC5A6C9B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2749" y="1264880"/>
                  <a:ext cx="1282727" cy="551112"/>
                </a:xfrm>
                <a:custGeom>
                  <a:avLst/>
                  <a:gdLst>
                    <a:gd name="T0" fmla="*/ 1144219 w 2945"/>
                    <a:gd name="T1" fmla="*/ 275556 h 1266"/>
                    <a:gd name="T2" fmla="*/ 867202 w 2945"/>
                    <a:gd name="T3" fmla="*/ 275556 h 1266"/>
                    <a:gd name="T4" fmla="*/ 867202 w 2945"/>
                    <a:gd name="T5" fmla="*/ 275556 h 1266"/>
                    <a:gd name="T6" fmla="*/ 1004839 w 2945"/>
                    <a:gd name="T7" fmla="*/ 137560 h 1266"/>
                    <a:gd name="T8" fmla="*/ 1004839 w 2945"/>
                    <a:gd name="T9" fmla="*/ 137560 h 1266"/>
                    <a:gd name="T10" fmla="*/ 1004839 w 2945"/>
                    <a:gd name="T11" fmla="*/ 137560 h 1266"/>
                    <a:gd name="T12" fmla="*/ 867202 w 2945"/>
                    <a:gd name="T13" fmla="*/ 0 h 1266"/>
                    <a:gd name="T14" fmla="*/ 137637 w 2945"/>
                    <a:gd name="T15" fmla="*/ 0 h 1266"/>
                    <a:gd name="T16" fmla="*/ 137637 w 2945"/>
                    <a:gd name="T17" fmla="*/ 0 h 1266"/>
                    <a:gd name="T18" fmla="*/ 0 w 2945"/>
                    <a:gd name="T19" fmla="*/ 137560 h 1266"/>
                    <a:gd name="T20" fmla="*/ 0 w 2945"/>
                    <a:gd name="T21" fmla="*/ 137560 h 1266"/>
                    <a:gd name="T22" fmla="*/ 0 w 2945"/>
                    <a:gd name="T23" fmla="*/ 137560 h 1266"/>
                    <a:gd name="T24" fmla="*/ 137637 w 2945"/>
                    <a:gd name="T25" fmla="*/ 275556 h 1266"/>
                    <a:gd name="T26" fmla="*/ 415090 w 2945"/>
                    <a:gd name="T27" fmla="*/ 275556 h 1266"/>
                    <a:gd name="T28" fmla="*/ 415090 w 2945"/>
                    <a:gd name="T29" fmla="*/ 275556 h 1266"/>
                    <a:gd name="T30" fmla="*/ 277452 w 2945"/>
                    <a:gd name="T31" fmla="*/ 412681 h 1266"/>
                    <a:gd name="T32" fmla="*/ 277452 w 2945"/>
                    <a:gd name="T33" fmla="*/ 412681 h 1266"/>
                    <a:gd name="T34" fmla="*/ 415090 w 2945"/>
                    <a:gd name="T35" fmla="*/ 550677 h 1266"/>
                    <a:gd name="T36" fmla="*/ 1144219 w 2945"/>
                    <a:gd name="T37" fmla="*/ 550677 h 1266"/>
                    <a:gd name="T38" fmla="*/ 1144219 w 2945"/>
                    <a:gd name="T39" fmla="*/ 550677 h 1266"/>
                    <a:gd name="T40" fmla="*/ 1282291 w 2945"/>
                    <a:gd name="T41" fmla="*/ 412681 h 1266"/>
                    <a:gd name="T42" fmla="*/ 1282291 w 2945"/>
                    <a:gd name="T43" fmla="*/ 412681 h 1266"/>
                    <a:gd name="T44" fmla="*/ 1144219 w 2945"/>
                    <a:gd name="T45" fmla="*/ 275556 h 126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2945" h="1266">
                      <a:moveTo>
                        <a:pt x="2627" y="633"/>
                      </a:moveTo>
                      <a:lnTo>
                        <a:pt x="1991" y="633"/>
                      </a:lnTo>
                      <a:cubicBezTo>
                        <a:pt x="2166" y="633"/>
                        <a:pt x="2307" y="490"/>
                        <a:pt x="2307" y="316"/>
                      </a:cubicBezTo>
                      <a:cubicBezTo>
                        <a:pt x="2307" y="141"/>
                        <a:pt x="2166" y="0"/>
                        <a:pt x="1991" y="0"/>
                      </a:cubicBezTo>
                      <a:lnTo>
                        <a:pt x="316" y="0"/>
                      </a:lnTo>
                      <a:cubicBezTo>
                        <a:pt x="141" y="0"/>
                        <a:pt x="0" y="141"/>
                        <a:pt x="0" y="316"/>
                      </a:cubicBezTo>
                      <a:cubicBezTo>
                        <a:pt x="0" y="490"/>
                        <a:pt x="141" y="633"/>
                        <a:pt x="316" y="633"/>
                      </a:cubicBezTo>
                      <a:lnTo>
                        <a:pt x="953" y="633"/>
                      </a:lnTo>
                      <a:cubicBezTo>
                        <a:pt x="778" y="633"/>
                        <a:pt x="637" y="774"/>
                        <a:pt x="637" y="948"/>
                      </a:cubicBezTo>
                      <a:cubicBezTo>
                        <a:pt x="637" y="1123"/>
                        <a:pt x="778" y="1265"/>
                        <a:pt x="953" y="1265"/>
                      </a:cubicBezTo>
                      <a:lnTo>
                        <a:pt x="2627" y="1265"/>
                      </a:lnTo>
                      <a:cubicBezTo>
                        <a:pt x="2802" y="1265"/>
                        <a:pt x="2944" y="1123"/>
                        <a:pt x="2944" y="948"/>
                      </a:cubicBezTo>
                      <a:cubicBezTo>
                        <a:pt x="2944" y="774"/>
                        <a:pt x="2802" y="633"/>
                        <a:pt x="2627" y="633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211" name="Group 3">
                <a:extLst>
                  <a:ext uri="{FF2B5EF4-FFF2-40B4-BE49-F238E27FC236}">
                    <a16:creationId xmlns:a16="http://schemas.microsoft.com/office/drawing/2014/main" id="{5E5910BB-2AFE-8840-96FC-334F6DB32E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28487" y="4458727"/>
                <a:ext cx="2836024" cy="2767975"/>
                <a:chOff x="4958087" y="4848065"/>
                <a:chExt cx="2646105" cy="2582737"/>
              </a:xfrm>
            </p:grpSpPr>
            <p:sp>
              <p:nvSpPr>
                <p:cNvPr id="232" name="Freeform 40">
                  <a:extLst>
                    <a:ext uri="{FF2B5EF4-FFF2-40B4-BE49-F238E27FC236}">
                      <a16:creationId xmlns:a16="http://schemas.microsoft.com/office/drawing/2014/main" id="{1574CE54-870F-EF41-B776-7EBEBE052B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58087" y="6355463"/>
                  <a:ext cx="395572" cy="380210"/>
                </a:xfrm>
                <a:custGeom>
                  <a:avLst/>
                  <a:gdLst>
                    <a:gd name="T0" fmla="*/ 205176 w 910"/>
                    <a:gd name="T1" fmla="*/ 0 h 875"/>
                    <a:gd name="T2" fmla="*/ 189527 w 910"/>
                    <a:gd name="T3" fmla="*/ 0 h 875"/>
                    <a:gd name="T4" fmla="*/ 189527 w 910"/>
                    <a:gd name="T5" fmla="*/ 0 h 875"/>
                    <a:gd name="T6" fmla="*/ 0 w 910"/>
                    <a:gd name="T7" fmla="*/ 190322 h 875"/>
                    <a:gd name="T8" fmla="*/ 0 w 910"/>
                    <a:gd name="T9" fmla="*/ 190322 h 875"/>
                    <a:gd name="T10" fmla="*/ 0 w 910"/>
                    <a:gd name="T11" fmla="*/ 190322 h 875"/>
                    <a:gd name="T12" fmla="*/ 189527 w 910"/>
                    <a:gd name="T13" fmla="*/ 379775 h 875"/>
                    <a:gd name="T14" fmla="*/ 205176 w 910"/>
                    <a:gd name="T15" fmla="*/ 379775 h 875"/>
                    <a:gd name="T16" fmla="*/ 205176 w 910"/>
                    <a:gd name="T17" fmla="*/ 379775 h 875"/>
                    <a:gd name="T18" fmla="*/ 395137 w 910"/>
                    <a:gd name="T19" fmla="*/ 190322 h 875"/>
                    <a:gd name="T20" fmla="*/ 395137 w 910"/>
                    <a:gd name="T21" fmla="*/ 190322 h 875"/>
                    <a:gd name="T22" fmla="*/ 395137 w 910"/>
                    <a:gd name="T23" fmla="*/ 190322 h 875"/>
                    <a:gd name="T24" fmla="*/ 205176 w 910"/>
                    <a:gd name="T25" fmla="*/ 0 h 87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10" h="875">
                      <a:moveTo>
                        <a:pt x="472" y="0"/>
                      </a:moveTo>
                      <a:lnTo>
                        <a:pt x="436" y="0"/>
                      </a:lnTo>
                      <a:cubicBezTo>
                        <a:pt x="196" y="0"/>
                        <a:pt x="0" y="196"/>
                        <a:pt x="0" y="438"/>
                      </a:cubicBezTo>
                      <a:cubicBezTo>
                        <a:pt x="0" y="679"/>
                        <a:pt x="196" y="874"/>
                        <a:pt x="436" y="874"/>
                      </a:cubicBezTo>
                      <a:lnTo>
                        <a:pt x="472" y="874"/>
                      </a:lnTo>
                      <a:cubicBezTo>
                        <a:pt x="714" y="874"/>
                        <a:pt x="909" y="679"/>
                        <a:pt x="909" y="438"/>
                      </a:cubicBezTo>
                      <a:cubicBezTo>
                        <a:pt x="909" y="196"/>
                        <a:pt x="714" y="0"/>
                        <a:pt x="472" y="0"/>
                      </a:cubicBezTo>
                    </a:path>
                  </a:pathLst>
                </a:custGeom>
                <a:solidFill>
                  <a:srgbClr val="049E4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3" name="Freeform 41">
                  <a:extLst>
                    <a:ext uri="{FF2B5EF4-FFF2-40B4-BE49-F238E27FC236}">
                      <a16:creationId xmlns:a16="http://schemas.microsoft.com/office/drawing/2014/main" id="{9A1B2C11-3CB9-C346-9377-AC1EDCE6B1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58087" y="4848065"/>
                  <a:ext cx="2646105" cy="2267816"/>
                </a:xfrm>
                <a:custGeom>
                  <a:avLst/>
                  <a:gdLst>
                    <a:gd name="T0" fmla="*/ 2170694 w 6078"/>
                    <a:gd name="T1" fmla="*/ 380582 h 5208"/>
                    <a:gd name="T2" fmla="*/ 2360946 w 6078"/>
                    <a:gd name="T3" fmla="*/ 190726 h 5208"/>
                    <a:gd name="T4" fmla="*/ 2360946 w 6078"/>
                    <a:gd name="T5" fmla="*/ 190726 h 5208"/>
                    <a:gd name="T6" fmla="*/ 1378343 w 6078"/>
                    <a:gd name="T7" fmla="*/ 0 h 5208"/>
                    <a:gd name="T8" fmla="*/ 1188527 w 6078"/>
                    <a:gd name="T9" fmla="*/ 190726 h 5208"/>
                    <a:gd name="T10" fmla="*/ 1188527 w 6078"/>
                    <a:gd name="T11" fmla="*/ 190726 h 5208"/>
                    <a:gd name="T12" fmla="*/ 848077 w 6078"/>
                    <a:gd name="T13" fmla="*/ 380582 h 5208"/>
                    <a:gd name="T14" fmla="*/ 657390 w 6078"/>
                    <a:gd name="T15" fmla="*/ 570873 h 5208"/>
                    <a:gd name="T16" fmla="*/ 657390 w 6078"/>
                    <a:gd name="T17" fmla="*/ 570873 h 5208"/>
                    <a:gd name="T18" fmla="*/ 189816 w 6078"/>
                    <a:gd name="T19" fmla="*/ 746359 h 5208"/>
                    <a:gd name="T20" fmla="*/ 0 w 6078"/>
                    <a:gd name="T21" fmla="*/ 936650 h 5208"/>
                    <a:gd name="T22" fmla="*/ 0 w 6078"/>
                    <a:gd name="T23" fmla="*/ 936650 h 5208"/>
                    <a:gd name="T24" fmla="*/ 1077511 w 6078"/>
                    <a:gd name="T25" fmla="*/ 1126505 h 5208"/>
                    <a:gd name="T26" fmla="*/ 1267327 w 6078"/>
                    <a:gd name="T27" fmla="*/ 1316796 h 5208"/>
                    <a:gd name="T28" fmla="*/ 1267327 w 6078"/>
                    <a:gd name="T29" fmla="*/ 1316796 h 5208"/>
                    <a:gd name="T30" fmla="*/ 720953 w 6078"/>
                    <a:gd name="T31" fmla="*/ 1506652 h 5208"/>
                    <a:gd name="T32" fmla="*/ 530701 w 6078"/>
                    <a:gd name="T33" fmla="*/ 1697378 h 5208"/>
                    <a:gd name="T34" fmla="*/ 530701 w 6078"/>
                    <a:gd name="T35" fmla="*/ 1697378 h 5208"/>
                    <a:gd name="T36" fmla="*/ 1227709 w 6078"/>
                    <a:gd name="T37" fmla="*/ 1887234 h 5208"/>
                    <a:gd name="T38" fmla="*/ 1037893 w 6078"/>
                    <a:gd name="T39" fmla="*/ 2077090 h 5208"/>
                    <a:gd name="T40" fmla="*/ 1037893 w 6078"/>
                    <a:gd name="T41" fmla="*/ 2077090 h 5208"/>
                    <a:gd name="T42" fmla="*/ 1639558 w 6078"/>
                    <a:gd name="T43" fmla="*/ 2267381 h 5208"/>
                    <a:gd name="T44" fmla="*/ 1829809 w 6078"/>
                    <a:gd name="T45" fmla="*/ 2077090 h 5208"/>
                    <a:gd name="T46" fmla="*/ 1829809 w 6078"/>
                    <a:gd name="T47" fmla="*/ 2077090 h 5208"/>
                    <a:gd name="T48" fmla="*/ 2273439 w 6078"/>
                    <a:gd name="T49" fmla="*/ 1887234 h 5208"/>
                    <a:gd name="T50" fmla="*/ 2463690 w 6078"/>
                    <a:gd name="T51" fmla="*/ 1697378 h 5208"/>
                    <a:gd name="T52" fmla="*/ 2463690 w 6078"/>
                    <a:gd name="T53" fmla="*/ 1697378 h 5208"/>
                    <a:gd name="T54" fmla="*/ 1861590 w 6078"/>
                    <a:gd name="T55" fmla="*/ 1506652 h 5208"/>
                    <a:gd name="T56" fmla="*/ 2051842 w 6078"/>
                    <a:gd name="T57" fmla="*/ 1316796 h 5208"/>
                    <a:gd name="T58" fmla="*/ 2051842 w 6078"/>
                    <a:gd name="T59" fmla="*/ 1316796 h 5208"/>
                    <a:gd name="T60" fmla="*/ 1687447 w 6078"/>
                    <a:gd name="T61" fmla="*/ 1126505 h 5208"/>
                    <a:gd name="T62" fmla="*/ 1701378 w 6078"/>
                    <a:gd name="T63" fmla="*/ 1126070 h 5208"/>
                    <a:gd name="T64" fmla="*/ 1524623 w 6078"/>
                    <a:gd name="T65" fmla="*/ 936650 h 5208"/>
                    <a:gd name="T66" fmla="*/ 1524623 w 6078"/>
                    <a:gd name="T67" fmla="*/ 936650 h 5208"/>
                    <a:gd name="T68" fmla="*/ 2455854 w 6078"/>
                    <a:gd name="T69" fmla="*/ 760729 h 5208"/>
                    <a:gd name="T70" fmla="*/ 2645670 w 6078"/>
                    <a:gd name="T71" fmla="*/ 570873 h 5208"/>
                    <a:gd name="T72" fmla="*/ 2645670 w 6078"/>
                    <a:gd name="T73" fmla="*/ 570873 h 520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6078" h="5208">
                      <a:moveTo>
                        <a:pt x="5641" y="874"/>
                      </a:moveTo>
                      <a:lnTo>
                        <a:pt x="4986" y="874"/>
                      </a:lnTo>
                      <a:cubicBezTo>
                        <a:pt x="5227" y="874"/>
                        <a:pt x="5423" y="679"/>
                        <a:pt x="5423" y="438"/>
                      </a:cubicBezTo>
                      <a:cubicBezTo>
                        <a:pt x="5423" y="197"/>
                        <a:pt x="5227" y="0"/>
                        <a:pt x="4986" y="0"/>
                      </a:cubicBezTo>
                      <a:lnTo>
                        <a:pt x="3166" y="0"/>
                      </a:lnTo>
                      <a:cubicBezTo>
                        <a:pt x="2924" y="0"/>
                        <a:pt x="2730" y="197"/>
                        <a:pt x="2730" y="438"/>
                      </a:cubicBezTo>
                      <a:cubicBezTo>
                        <a:pt x="2730" y="679"/>
                        <a:pt x="2924" y="874"/>
                        <a:pt x="3166" y="874"/>
                      </a:cubicBezTo>
                      <a:lnTo>
                        <a:pt x="1948" y="874"/>
                      </a:lnTo>
                      <a:cubicBezTo>
                        <a:pt x="1706" y="874"/>
                        <a:pt x="1510" y="1069"/>
                        <a:pt x="1510" y="1311"/>
                      </a:cubicBezTo>
                      <a:cubicBezTo>
                        <a:pt x="1510" y="1492"/>
                        <a:pt x="1620" y="1647"/>
                        <a:pt x="1777" y="1714"/>
                      </a:cubicBezTo>
                      <a:lnTo>
                        <a:pt x="436" y="1714"/>
                      </a:lnTo>
                      <a:cubicBezTo>
                        <a:pt x="196" y="1714"/>
                        <a:pt x="0" y="1909"/>
                        <a:pt x="0" y="2151"/>
                      </a:cubicBezTo>
                      <a:cubicBezTo>
                        <a:pt x="0" y="2392"/>
                        <a:pt x="196" y="2587"/>
                        <a:pt x="436" y="2587"/>
                      </a:cubicBezTo>
                      <a:lnTo>
                        <a:pt x="2475" y="2587"/>
                      </a:lnTo>
                      <a:cubicBezTo>
                        <a:pt x="2716" y="2587"/>
                        <a:pt x="2911" y="2782"/>
                        <a:pt x="2911" y="3024"/>
                      </a:cubicBezTo>
                      <a:cubicBezTo>
                        <a:pt x="2911" y="3265"/>
                        <a:pt x="2716" y="3460"/>
                        <a:pt x="2475" y="3460"/>
                      </a:cubicBezTo>
                      <a:lnTo>
                        <a:pt x="1656" y="3460"/>
                      </a:lnTo>
                      <a:cubicBezTo>
                        <a:pt x="1414" y="3460"/>
                        <a:pt x="1219" y="3656"/>
                        <a:pt x="1219" y="3898"/>
                      </a:cubicBezTo>
                      <a:cubicBezTo>
                        <a:pt x="1219" y="4139"/>
                        <a:pt x="1414" y="4334"/>
                        <a:pt x="1656" y="4334"/>
                      </a:cubicBezTo>
                      <a:lnTo>
                        <a:pt x="2820" y="4334"/>
                      </a:lnTo>
                      <a:cubicBezTo>
                        <a:pt x="2579" y="4334"/>
                        <a:pt x="2384" y="4529"/>
                        <a:pt x="2384" y="4770"/>
                      </a:cubicBezTo>
                      <a:cubicBezTo>
                        <a:pt x="2384" y="5012"/>
                        <a:pt x="2579" y="5207"/>
                        <a:pt x="2820" y="5207"/>
                      </a:cubicBezTo>
                      <a:lnTo>
                        <a:pt x="3766" y="5207"/>
                      </a:lnTo>
                      <a:cubicBezTo>
                        <a:pt x="4008" y="5207"/>
                        <a:pt x="4203" y="5012"/>
                        <a:pt x="4203" y="4770"/>
                      </a:cubicBezTo>
                      <a:cubicBezTo>
                        <a:pt x="4203" y="4529"/>
                        <a:pt x="4008" y="4334"/>
                        <a:pt x="3766" y="4334"/>
                      </a:cubicBezTo>
                      <a:lnTo>
                        <a:pt x="5222" y="4334"/>
                      </a:lnTo>
                      <a:cubicBezTo>
                        <a:pt x="5464" y="4334"/>
                        <a:pt x="5659" y="4139"/>
                        <a:pt x="5659" y="3898"/>
                      </a:cubicBezTo>
                      <a:cubicBezTo>
                        <a:pt x="5659" y="3656"/>
                        <a:pt x="5464" y="3460"/>
                        <a:pt x="5222" y="3460"/>
                      </a:cubicBezTo>
                      <a:lnTo>
                        <a:pt x="4276" y="3460"/>
                      </a:lnTo>
                      <a:cubicBezTo>
                        <a:pt x="4518" y="3460"/>
                        <a:pt x="4713" y="3265"/>
                        <a:pt x="4713" y="3024"/>
                      </a:cubicBezTo>
                      <a:cubicBezTo>
                        <a:pt x="4713" y="2782"/>
                        <a:pt x="4518" y="2587"/>
                        <a:pt x="4276" y="2587"/>
                      </a:cubicBezTo>
                      <a:lnTo>
                        <a:pt x="3876" y="2587"/>
                      </a:lnTo>
                      <a:cubicBezTo>
                        <a:pt x="3887" y="2587"/>
                        <a:pt x="3897" y="2586"/>
                        <a:pt x="3908" y="2586"/>
                      </a:cubicBezTo>
                      <a:cubicBezTo>
                        <a:pt x="3682" y="2569"/>
                        <a:pt x="3502" y="2381"/>
                        <a:pt x="3502" y="2151"/>
                      </a:cubicBezTo>
                      <a:cubicBezTo>
                        <a:pt x="3502" y="1969"/>
                        <a:pt x="3614" y="1813"/>
                        <a:pt x="3773" y="1747"/>
                      </a:cubicBezTo>
                      <a:lnTo>
                        <a:pt x="5641" y="1747"/>
                      </a:lnTo>
                      <a:cubicBezTo>
                        <a:pt x="5882" y="1747"/>
                        <a:pt x="6077" y="1552"/>
                        <a:pt x="6077" y="1311"/>
                      </a:cubicBezTo>
                      <a:cubicBezTo>
                        <a:pt x="6077" y="1069"/>
                        <a:pt x="5882" y="874"/>
                        <a:pt x="5641" y="874"/>
                      </a:cubicBezTo>
                    </a:path>
                  </a:pathLst>
                </a:custGeom>
                <a:solidFill>
                  <a:srgbClr val="049E4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4" name="Freeform 42">
                  <a:extLst>
                    <a:ext uri="{FF2B5EF4-FFF2-40B4-BE49-F238E27FC236}">
                      <a16:creationId xmlns:a16="http://schemas.microsoft.com/office/drawing/2014/main" id="{B77F9098-F1A7-0844-AEF6-7BA7C2DFDE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60458" y="4867269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4"/>
                        <a:pt x="134" y="173"/>
                        <a:pt x="86" y="173"/>
                      </a:cubicBezTo>
                      <a:cubicBezTo>
                        <a:pt x="38" y="173"/>
                        <a:pt x="0" y="134"/>
                        <a:pt x="0" y="87"/>
                      </a:cubicBezTo>
                      <a:cubicBezTo>
                        <a:pt x="0" y="39"/>
                        <a:pt x="38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5" name="Freeform 43">
                  <a:extLst>
                    <a:ext uri="{FF2B5EF4-FFF2-40B4-BE49-F238E27FC236}">
                      <a16:creationId xmlns:a16="http://schemas.microsoft.com/office/drawing/2014/main" id="{4A6A91C1-5CA2-6146-BF30-5E165ECC49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39049" y="5714099"/>
                  <a:ext cx="76810" cy="74889"/>
                </a:xfrm>
                <a:custGeom>
                  <a:avLst/>
                  <a:gdLst>
                    <a:gd name="T0" fmla="*/ 76371 w 175"/>
                    <a:gd name="T1" fmla="*/ 37014 h 174"/>
                    <a:gd name="T2" fmla="*/ 76371 w 175"/>
                    <a:gd name="T3" fmla="*/ 37014 h 174"/>
                    <a:gd name="T4" fmla="*/ 38186 w 175"/>
                    <a:gd name="T5" fmla="*/ 74459 h 174"/>
                    <a:gd name="T6" fmla="*/ 38186 w 175"/>
                    <a:gd name="T7" fmla="*/ 74459 h 174"/>
                    <a:gd name="T8" fmla="*/ 0 w 175"/>
                    <a:gd name="T9" fmla="*/ 37014 h 174"/>
                    <a:gd name="T10" fmla="*/ 0 w 175"/>
                    <a:gd name="T11" fmla="*/ 37014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6"/>
                      </a:moveTo>
                      <a:lnTo>
                        <a:pt x="174" y="86"/>
                      </a:lnTo>
                      <a:cubicBezTo>
                        <a:pt x="174" y="135"/>
                        <a:pt x="135" y="173"/>
                        <a:pt x="87" y="173"/>
                      </a:cubicBezTo>
                      <a:cubicBezTo>
                        <a:pt x="39" y="173"/>
                        <a:pt x="0" y="135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6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6" name="Freeform 44">
                  <a:extLst>
                    <a:ext uri="{FF2B5EF4-FFF2-40B4-BE49-F238E27FC236}">
                      <a16:creationId xmlns:a16="http://schemas.microsoft.com/office/drawing/2014/main" id="{5E4DE75B-3A77-4747-96EF-DC26C533E2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72420" y="6954580"/>
                  <a:ext cx="74890" cy="74889"/>
                </a:xfrm>
                <a:custGeom>
                  <a:avLst/>
                  <a:gdLst>
                    <a:gd name="T0" fmla="*/ 74457 w 173"/>
                    <a:gd name="T1" fmla="*/ 37445 h 174"/>
                    <a:gd name="T2" fmla="*/ 74457 w 173"/>
                    <a:gd name="T3" fmla="*/ 37445 h 174"/>
                    <a:gd name="T4" fmla="*/ 37229 w 173"/>
                    <a:gd name="T5" fmla="*/ 74459 h 174"/>
                    <a:gd name="T6" fmla="*/ 37229 w 173"/>
                    <a:gd name="T7" fmla="*/ 74459 h 174"/>
                    <a:gd name="T8" fmla="*/ 0 w 173"/>
                    <a:gd name="T9" fmla="*/ 37445 h 174"/>
                    <a:gd name="T10" fmla="*/ 0 w 173"/>
                    <a:gd name="T11" fmla="*/ 37445 h 174"/>
                    <a:gd name="T12" fmla="*/ 37229 w 173"/>
                    <a:gd name="T13" fmla="*/ 0 h 174"/>
                    <a:gd name="T14" fmla="*/ 37229 w 173"/>
                    <a:gd name="T15" fmla="*/ 0 h 174"/>
                    <a:gd name="T16" fmla="*/ 74457 w 173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3"/>
                        <a:pt x="86" y="173"/>
                      </a:cubicBezTo>
                      <a:cubicBezTo>
                        <a:pt x="37" y="173"/>
                        <a:pt x="0" y="135"/>
                        <a:pt x="0" y="87"/>
                      </a:cubicBezTo>
                      <a:cubicBezTo>
                        <a:pt x="0" y="40"/>
                        <a:pt x="37" y="0"/>
                        <a:pt x="86" y="0"/>
                      </a:cubicBezTo>
                      <a:cubicBezTo>
                        <a:pt x="134" y="0"/>
                        <a:pt x="172" y="40"/>
                        <a:pt x="172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7" name="Freeform 45">
                  <a:extLst>
                    <a:ext uri="{FF2B5EF4-FFF2-40B4-BE49-F238E27FC236}">
                      <a16:creationId xmlns:a16="http://schemas.microsoft.com/office/drawing/2014/main" id="{74A6D8C1-1751-CF4F-95A8-EB45834717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13049" y="5491350"/>
                  <a:ext cx="74890" cy="74889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59 h 174"/>
                    <a:gd name="T6" fmla="*/ 37015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8" name="Freeform 46">
                  <a:extLst>
                    <a:ext uri="{FF2B5EF4-FFF2-40B4-BE49-F238E27FC236}">
                      <a16:creationId xmlns:a16="http://schemas.microsoft.com/office/drawing/2014/main" id="{ECE52DC5-D8E3-714D-8688-7371DE976D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49533" y="5074655"/>
                  <a:ext cx="74889" cy="76810"/>
                </a:xfrm>
                <a:custGeom>
                  <a:avLst/>
                  <a:gdLst>
                    <a:gd name="T0" fmla="*/ 74459 w 174"/>
                    <a:gd name="T1" fmla="*/ 38186 h 175"/>
                    <a:gd name="T2" fmla="*/ 74459 w 174"/>
                    <a:gd name="T3" fmla="*/ 38186 h 175"/>
                    <a:gd name="T4" fmla="*/ 37445 w 174"/>
                    <a:gd name="T5" fmla="*/ 76371 h 175"/>
                    <a:gd name="T6" fmla="*/ 3744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445 w 174"/>
                    <a:gd name="T13" fmla="*/ 0 h 175"/>
                    <a:gd name="T14" fmla="*/ 37445 w 174"/>
                    <a:gd name="T15" fmla="*/ 0 h 175"/>
                    <a:gd name="T16" fmla="*/ 74459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6"/>
                        <a:pt x="135" y="174"/>
                        <a:pt x="87" y="174"/>
                      </a:cubicBezTo>
                      <a:cubicBezTo>
                        <a:pt x="39" y="174"/>
                        <a:pt x="0" y="136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9" name="Freeform 47">
                  <a:extLst>
                    <a:ext uri="{FF2B5EF4-FFF2-40B4-BE49-F238E27FC236}">
                      <a16:creationId xmlns:a16="http://schemas.microsoft.com/office/drawing/2014/main" id="{08836B07-19DE-B14C-BB46-64AF1C1DB7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59566" y="5639209"/>
                  <a:ext cx="74889" cy="74890"/>
                </a:xfrm>
                <a:custGeom>
                  <a:avLst/>
                  <a:gdLst>
                    <a:gd name="T0" fmla="*/ 74459 w 174"/>
                    <a:gd name="T1" fmla="*/ 37229 h 173"/>
                    <a:gd name="T2" fmla="*/ 74459 w 174"/>
                    <a:gd name="T3" fmla="*/ 37229 h 173"/>
                    <a:gd name="T4" fmla="*/ 37014 w 174"/>
                    <a:gd name="T5" fmla="*/ 74457 h 173"/>
                    <a:gd name="T6" fmla="*/ 37014 w 174"/>
                    <a:gd name="T7" fmla="*/ 74457 h 173"/>
                    <a:gd name="T8" fmla="*/ 0 w 174"/>
                    <a:gd name="T9" fmla="*/ 37229 h 173"/>
                    <a:gd name="T10" fmla="*/ 0 w 174"/>
                    <a:gd name="T11" fmla="*/ 37229 h 173"/>
                    <a:gd name="T12" fmla="*/ 37014 w 174"/>
                    <a:gd name="T13" fmla="*/ 0 h 173"/>
                    <a:gd name="T14" fmla="*/ 37014 w 174"/>
                    <a:gd name="T15" fmla="*/ 0 h 173"/>
                    <a:gd name="T16" fmla="*/ 74459 w 174"/>
                    <a:gd name="T17" fmla="*/ 37229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3"/>
                        <a:pt x="134" y="172"/>
                        <a:pt x="86" y="172"/>
                      </a:cubicBezTo>
                      <a:cubicBezTo>
                        <a:pt x="38" y="172"/>
                        <a:pt x="0" y="133"/>
                        <a:pt x="0" y="86"/>
                      </a:cubicBezTo>
                      <a:cubicBezTo>
                        <a:pt x="0" y="38"/>
                        <a:pt x="38" y="0"/>
                        <a:pt x="86" y="0"/>
                      </a:cubicBezTo>
                      <a:cubicBezTo>
                        <a:pt x="134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0" name="Freeform 48">
                  <a:extLst>
                    <a:ext uri="{FF2B5EF4-FFF2-40B4-BE49-F238E27FC236}">
                      <a16:creationId xmlns:a16="http://schemas.microsoft.com/office/drawing/2014/main" id="{7D01F46C-9B24-8A49-A10A-25C9AF365B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96942" y="6188401"/>
                  <a:ext cx="74889" cy="74890"/>
                </a:xfrm>
                <a:custGeom>
                  <a:avLst/>
                  <a:gdLst>
                    <a:gd name="T0" fmla="*/ 74456 w 173"/>
                    <a:gd name="T1" fmla="*/ 37015 h 174"/>
                    <a:gd name="T2" fmla="*/ 74456 w 173"/>
                    <a:gd name="T3" fmla="*/ 37015 h 174"/>
                    <a:gd name="T4" fmla="*/ 37661 w 173"/>
                    <a:gd name="T5" fmla="*/ 74460 h 174"/>
                    <a:gd name="T6" fmla="*/ 37661 w 173"/>
                    <a:gd name="T7" fmla="*/ 74460 h 174"/>
                    <a:gd name="T8" fmla="*/ 0 w 173"/>
                    <a:gd name="T9" fmla="*/ 37015 h 174"/>
                    <a:gd name="T10" fmla="*/ 0 w 173"/>
                    <a:gd name="T11" fmla="*/ 37015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01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6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1" name="Freeform 49">
                  <a:extLst>
                    <a:ext uri="{FF2B5EF4-FFF2-40B4-BE49-F238E27FC236}">
                      <a16:creationId xmlns:a16="http://schemas.microsoft.com/office/drawing/2014/main" id="{58F34271-4302-1941-9DDC-70D44C1D04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30772" y="6247928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7228 w 173"/>
                    <a:gd name="T5" fmla="*/ 76371 h 175"/>
                    <a:gd name="T6" fmla="*/ 37228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228 w 173"/>
                    <a:gd name="T13" fmla="*/ 0 h 175"/>
                    <a:gd name="T14" fmla="*/ 37228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3" y="174"/>
                        <a:pt x="86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3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2" name="Freeform 50">
                  <a:extLst>
                    <a:ext uri="{FF2B5EF4-FFF2-40B4-BE49-F238E27FC236}">
                      <a16:creationId xmlns:a16="http://schemas.microsoft.com/office/drawing/2014/main" id="{314FC118-44AD-6440-BF18-D960B377BB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49533" y="6507162"/>
                  <a:ext cx="74889" cy="74890"/>
                </a:xfrm>
                <a:custGeom>
                  <a:avLst/>
                  <a:gdLst>
                    <a:gd name="T0" fmla="*/ 74459 w 174"/>
                    <a:gd name="T1" fmla="*/ 37661 h 173"/>
                    <a:gd name="T2" fmla="*/ 74459 w 174"/>
                    <a:gd name="T3" fmla="*/ 37661 h 173"/>
                    <a:gd name="T4" fmla="*/ 37445 w 174"/>
                    <a:gd name="T5" fmla="*/ 74457 h 173"/>
                    <a:gd name="T6" fmla="*/ 37445 w 174"/>
                    <a:gd name="T7" fmla="*/ 74457 h 173"/>
                    <a:gd name="T8" fmla="*/ 0 w 174"/>
                    <a:gd name="T9" fmla="*/ 37661 h 173"/>
                    <a:gd name="T10" fmla="*/ 0 w 174"/>
                    <a:gd name="T11" fmla="*/ 37661 h 173"/>
                    <a:gd name="T12" fmla="*/ 37445 w 174"/>
                    <a:gd name="T13" fmla="*/ 0 h 173"/>
                    <a:gd name="T14" fmla="*/ 37445 w 174"/>
                    <a:gd name="T15" fmla="*/ 0 h 173"/>
                    <a:gd name="T16" fmla="*/ 74459 w 174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4"/>
                        <a:pt x="135" y="172"/>
                        <a:pt x="87" y="172"/>
                      </a:cubicBezTo>
                      <a:cubicBezTo>
                        <a:pt x="39" y="172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3" name="Freeform 51">
                  <a:extLst>
                    <a:ext uri="{FF2B5EF4-FFF2-40B4-BE49-F238E27FC236}">
                      <a16:creationId xmlns:a16="http://schemas.microsoft.com/office/drawing/2014/main" id="{8BA29452-A8B5-FF44-BF75-6C1933AAEB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67257" y="6941139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4"/>
                        <a:pt x="134" y="173"/>
                        <a:pt x="86" y="173"/>
                      </a:cubicBezTo>
                      <a:cubicBezTo>
                        <a:pt x="39" y="173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rgbClr val="1B764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4" name="Freeform 52">
                  <a:extLst>
                    <a:ext uri="{FF2B5EF4-FFF2-40B4-BE49-F238E27FC236}">
                      <a16:creationId xmlns:a16="http://schemas.microsoft.com/office/drawing/2014/main" id="{A7316F7D-EAB8-AD4E-AA69-456B882A07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8390" y="5066974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5" name="Freeform 53">
                  <a:extLst>
                    <a:ext uri="{FF2B5EF4-FFF2-40B4-BE49-F238E27FC236}">
                      <a16:creationId xmlns:a16="http://schemas.microsoft.com/office/drawing/2014/main" id="{9ACBF7C5-D1FC-3B4F-BF3B-5938C2B7A2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69920" y="6789439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3043 w 106"/>
                    <a:gd name="T5" fmla="*/ 45651 h 106"/>
                    <a:gd name="T6" fmla="*/ 23043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3043 w 106"/>
                    <a:gd name="T13" fmla="*/ 0 h 106"/>
                    <a:gd name="T14" fmla="*/ 23043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1" y="105"/>
                        <a:pt x="53" y="105"/>
                      </a:cubicBezTo>
                      <a:cubicBezTo>
                        <a:pt x="24" y="105"/>
                        <a:pt x="0" y="81"/>
                        <a:pt x="0" y="53"/>
                      </a:cubicBezTo>
                      <a:cubicBezTo>
                        <a:pt x="0" y="22"/>
                        <a:pt x="24" y="0"/>
                        <a:pt x="53" y="0"/>
                      </a:cubicBezTo>
                      <a:cubicBezTo>
                        <a:pt x="81" y="0"/>
                        <a:pt x="105" y="22"/>
                        <a:pt x="105" y="53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6" name="Freeform 54">
                  <a:extLst>
                    <a:ext uri="{FF2B5EF4-FFF2-40B4-BE49-F238E27FC236}">
                      <a16:creationId xmlns:a16="http://schemas.microsoft.com/office/drawing/2014/main" id="{69F3FBA0-D138-DC43-8158-0A35ED5037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99597" y="5483669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2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2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7" name="Freeform 55">
                  <a:extLst>
                    <a:ext uri="{FF2B5EF4-FFF2-40B4-BE49-F238E27FC236}">
                      <a16:creationId xmlns:a16="http://schemas.microsoft.com/office/drawing/2014/main" id="{423E7EF0-0D2B-E644-A2C2-1EB3187632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84676" y="6242167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0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0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8" name="Freeform 56">
                  <a:extLst>
                    <a:ext uri="{FF2B5EF4-FFF2-40B4-BE49-F238E27FC236}">
                      <a16:creationId xmlns:a16="http://schemas.microsoft.com/office/drawing/2014/main" id="{8469B186-421F-7B47-99FC-AEC545CF00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83647" y="6090468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3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9" name="Freeform 57">
                  <a:extLst>
                    <a:ext uri="{FF2B5EF4-FFF2-40B4-BE49-F238E27FC236}">
                      <a16:creationId xmlns:a16="http://schemas.microsoft.com/office/drawing/2014/main" id="{96D2B2DE-1FD5-6B42-B97D-EC4BB703B5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87781" y="6484118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2" y="104"/>
                        <a:pt x="53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2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50" name="Freeform 58">
                  <a:extLst>
                    <a:ext uri="{FF2B5EF4-FFF2-40B4-BE49-F238E27FC236}">
                      <a16:creationId xmlns:a16="http://schemas.microsoft.com/office/drawing/2014/main" id="{D2CC88CF-911B-824F-AFD7-B969AAD00D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79963" y="5328128"/>
                  <a:ext cx="46086" cy="46086"/>
                </a:xfrm>
                <a:custGeom>
                  <a:avLst/>
                  <a:gdLst>
                    <a:gd name="T0" fmla="*/ 45651 w 106"/>
                    <a:gd name="T1" fmla="*/ 22608 h 106"/>
                    <a:gd name="T2" fmla="*/ 45651 w 106"/>
                    <a:gd name="T3" fmla="*/ 22608 h 106"/>
                    <a:gd name="T4" fmla="*/ 23043 w 106"/>
                    <a:gd name="T5" fmla="*/ 45651 h 106"/>
                    <a:gd name="T6" fmla="*/ 23043 w 106"/>
                    <a:gd name="T7" fmla="*/ 45651 h 106"/>
                    <a:gd name="T8" fmla="*/ 0 w 106"/>
                    <a:gd name="T9" fmla="*/ 22608 h 106"/>
                    <a:gd name="T10" fmla="*/ 0 w 106"/>
                    <a:gd name="T11" fmla="*/ 22608 h 106"/>
                    <a:gd name="T12" fmla="*/ 23043 w 106"/>
                    <a:gd name="T13" fmla="*/ 0 h 106"/>
                    <a:gd name="T14" fmla="*/ 23043 w 106"/>
                    <a:gd name="T15" fmla="*/ 0 h 106"/>
                    <a:gd name="T16" fmla="*/ 45651 w 106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2"/>
                        <a:pt x="81" y="105"/>
                        <a:pt x="53" y="105"/>
                      </a:cubicBezTo>
                      <a:cubicBezTo>
                        <a:pt x="23" y="105"/>
                        <a:pt x="0" y="82"/>
                        <a:pt x="0" y="52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51" name="Freeform 59">
                  <a:extLst>
                    <a:ext uri="{FF2B5EF4-FFF2-40B4-BE49-F238E27FC236}">
                      <a16:creationId xmlns:a16="http://schemas.microsoft.com/office/drawing/2014/main" id="{C99F2D7E-963A-6C48-B025-DE78D2F385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79512" y="5506712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3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52" name="Freeform 60">
                  <a:extLst>
                    <a:ext uri="{FF2B5EF4-FFF2-40B4-BE49-F238E27FC236}">
                      <a16:creationId xmlns:a16="http://schemas.microsoft.com/office/drawing/2014/main" id="{9AE1DBF7-094F-7B45-BCD8-DC4F6BE983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65189" y="6090468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0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53" name="Freeform 61">
                  <a:extLst>
                    <a:ext uri="{FF2B5EF4-FFF2-40B4-BE49-F238E27FC236}">
                      <a16:creationId xmlns:a16="http://schemas.microsoft.com/office/drawing/2014/main" id="{2FAD4862-91A2-7E41-841A-447AFDDDEB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03300" y="6992985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2"/>
                        <a:pt x="81" y="104"/>
                        <a:pt x="52" y="104"/>
                      </a:cubicBezTo>
                      <a:cubicBezTo>
                        <a:pt x="23" y="104"/>
                        <a:pt x="0" y="82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54" name="Freeform 62">
                  <a:extLst>
                    <a:ext uri="{FF2B5EF4-FFF2-40B4-BE49-F238E27FC236}">
                      <a16:creationId xmlns:a16="http://schemas.microsoft.com/office/drawing/2014/main" id="{73E78A6F-34E0-8343-AD68-7976EDEA69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03290" y="6812482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2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2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55" name="Freeform 63">
                  <a:extLst>
                    <a:ext uri="{FF2B5EF4-FFF2-40B4-BE49-F238E27FC236}">
                      <a16:creationId xmlns:a16="http://schemas.microsoft.com/office/drawing/2014/main" id="{B41634EF-C836-8A4A-BCBB-4A3B5C2004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80541" y="5105379"/>
                  <a:ext cx="539591" cy="261154"/>
                </a:xfrm>
                <a:custGeom>
                  <a:avLst/>
                  <a:gdLst>
                    <a:gd name="T0" fmla="*/ 408292 w 1237"/>
                    <a:gd name="T1" fmla="*/ 260719 h 600"/>
                    <a:gd name="T2" fmla="*/ 131299 w 1237"/>
                    <a:gd name="T3" fmla="*/ 260719 h 600"/>
                    <a:gd name="T4" fmla="*/ 131299 w 1237"/>
                    <a:gd name="T5" fmla="*/ 260719 h 600"/>
                    <a:gd name="T6" fmla="*/ 0 w 1237"/>
                    <a:gd name="T7" fmla="*/ 129706 h 600"/>
                    <a:gd name="T8" fmla="*/ 0 w 1237"/>
                    <a:gd name="T9" fmla="*/ 129706 h 600"/>
                    <a:gd name="T10" fmla="*/ 0 w 1237"/>
                    <a:gd name="T11" fmla="*/ 129706 h 600"/>
                    <a:gd name="T12" fmla="*/ 131299 w 1237"/>
                    <a:gd name="T13" fmla="*/ 0 h 600"/>
                    <a:gd name="T14" fmla="*/ 408292 w 1237"/>
                    <a:gd name="T15" fmla="*/ 0 h 600"/>
                    <a:gd name="T16" fmla="*/ 408292 w 1237"/>
                    <a:gd name="T17" fmla="*/ 0 h 600"/>
                    <a:gd name="T18" fmla="*/ 539155 w 1237"/>
                    <a:gd name="T19" fmla="*/ 129706 h 600"/>
                    <a:gd name="T20" fmla="*/ 539155 w 1237"/>
                    <a:gd name="T21" fmla="*/ 129706 h 600"/>
                    <a:gd name="T22" fmla="*/ 539155 w 1237"/>
                    <a:gd name="T23" fmla="*/ 129706 h 600"/>
                    <a:gd name="T24" fmla="*/ 408292 w 1237"/>
                    <a:gd name="T25" fmla="*/ 260719 h 6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237" h="600">
                      <a:moveTo>
                        <a:pt x="936" y="599"/>
                      </a:moveTo>
                      <a:lnTo>
                        <a:pt x="301" y="599"/>
                      </a:lnTo>
                      <a:cubicBezTo>
                        <a:pt x="135" y="599"/>
                        <a:pt x="0" y="464"/>
                        <a:pt x="0" y="298"/>
                      </a:cubicBezTo>
                      <a:cubicBezTo>
                        <a:pt x="0" y="133"/>
                        <a:pt x="135" y="0"/>
                        <a:pt x="301" y="0"/>
                      </a:cubicBezTo>
                      <a:lnTo>
                        <a:pt x="936" y="0"/>
                      </a:lnTo>
                      <a:cubicBezTo>
                        <a:pt x="1101" y="0"/>
                        <a:pt x="1236" y="133"/>
                        <a:pt x="1236" y="298"/>
                      </a:cubicBezTo>
                      <a:cubicBezTo>
                        <a:pt x="1236" y="464"/>
                        <a:pt x="1101" y="599"/>
                        <a:pt x="936" y="599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56" name="Freeform 64">
                  <a:extLst>
                    <a:ext uri="{FF2B5EF4-FFF2-40B4-BE49-F238E27FC236}">
                      <a16:creationId xmlns:a16="http://schemas.microsoft.com/office/drawing/2014/main" id="{3DA60B07-C9A3-564A-8B5C-EC3A7499BC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23385" y="6908494"/>
                  <a:ext cx="914039" cy="522308"/>
                </a:xfrm>
                <a:custGeom>
                  <a:avLst/>
                  <a:gdLst>
                    <a:gd name="T0" fmla="*/ 783524 w 2101"/>
                    <a:gd name="T1" fmla="*/ 260719 h 1200"/>
                    <a:gd name="T2" fmla="*/ 406771 w 2101"/>
                    <a:gd name="T3" fmla="*/ 260719 h 1200"/>
                    <a:gd name="T4" fmla="*/ 406771 w 2101"/>
                    <a:gd name="T5" fmla="*/ 260719 h 1200"/>
                    <a:gd name="T6" fmla="*/ 537286 w 2101"/>
                    <a:gd name="T7" fmla="*/ 130142 h 1200"/>
                    <a:gd name="T8" fmla="*/ 537286 w 2101"/>
                    <a:gd name="T9" fmla="*/ 130142 h 1200"/>
                    <a:gd name="T10" fmla="*/ 406771 w 2101"/>
                    <a:gd name="T11" fmla="*/ 0 h 1200"/>
                    <a:gd name="T12" fmla="*/ 130515 w 2101"/>
                    <a:gd name="T13" fmla="*/ 0 h 1200"/>
                    <a:gd name="T14" fmla="*/ 130515 w 2101"/>
                    <a:gd name="T15" fmla="*/ 0 h 1200"/>
                    <a:gd name="T16" fmla="*/ 0 w 2101"/>
                    <a:gd name="T17" fmla="*/ 130142 h 1200"/>
                    <a:gd name="T18" fmla="*/ 0 w 2101"/>
                    <a:gd name="T19" fmla="*/ 130142 h 1200"/>
                    <a:gd name="T20" fmla="*/ 130515 w 2101"/>
                    <a:gd name="T21" fmla="*/ 260719 h 1200"/>
                    <a:gd name="T22" fmla="*/ 226226 w 2101"/>
                    <a:gd name="T23" fmla="*/ 260719 h 1200"/>
                    <a:gd name="T24" fmla="*/ 226226 w 2101"/>
                    <a:gd name="T25" fmla="*/ 260719 h 1200"/>
                    <a:gd name="T26" fmla="*/ 95711 w 2101"/>
                    <a:gd name="T27" fmla="*/ 391296 h 1200"/>
                    <a:gd name="T28" fmla="*/ 95711 w 2101"/>
                    <a:gd name="T29" fmla="*/ 391296 h 1200"/>
                    <a:gd name="T30" fmla="*/ 226226 w 2101"/>
                    <a:gd name="T31" fmla="*/ 521873 h 1200"/>
                    <a:gd name="T32" fmla="*/ 783524 w 2101"/>
                    <a:gd name="T33" fmla="*/ 521873 h 1200"/>
                    <a:gd name="T34" fmla="*/ 783524 w 2101"/>
                    <a:gd name="T35" fmla="*/ 521873 h 1200"/>
                    <a:gd name="T36" fmla="*/ 913604 w 2101"/>
                    <a:gd name="T37" fmla="*/ 391296 h 1200"/>
                    <a:gd name="T38" fmla="*/ 913604 w 2101"/>
                    <a:gd name="T39" fmla="*/ 391296 h 1200"/>
                    <a:gd name="T40" fmla="*/ 783524 w 2101"/>
                    <a:gd name="T41" fmla="*/ 260719 h 120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101" h="1200">
                      <a:moveTo>
                        <a:pt x="1801" y="599"/>
                      </a:moveTo>
                      <a:lnTo>
                        <a:pt x="935" y="599"/>
                      </a:lnTo>
                      <a:cubicBezTo>
                        <a:pt x="1101" y="599"/>
                        <a:pt x="1235" y="465"/>
                        <a:pt x="1235" y="299"/>
                      </a:cubicBezTo>
                      <a:cubicBezTo>
                        <a:pt x="1235" y="134"/>
                        <a:pt x="1101" y="0"/>
                        <a:pt x="935" y="0"/>
                      </a:cubicBezTo>
                      <a:lnTo>
                        <a:pt x="300" y="0"/>
                      </a:lnTo>
                      <a:cubicBezTo>
                        <a:pt x="134" y="0"/>
                        <a:pt x="0" y="134"/>
                        <a:pt x="0" y="299"/>
                      </a:cubicBezTo>
                      <a:cubicBezTo>
                        <a:pt x="0" y="465"/>
                        <a:pt x="134" y="599"/>
                        <a:pt x="300" y="599"/>
                      </a:cubicBezTo>
                      <a:lnTo>
                        <a:pt x="520" y="599"/>
                      </a:lnTo>
                      <a:cubicBezTo>
                        <a:pt x="354" y="599"/>
                        <a:pt x="220" y="733"/>
                        <a:pt x="220" y="899"/>
                      </a:cubicBezTo>
                      <a:cubicBezTo>
                        <a:pt x="220" y="1065"/>
                        <a:pt x="354" y="1199"/>
                        <a:pt x="520" y="1199"/>
                      </a:cubicBezTo>
                      <a:lnTo>
                        <a:pt x="1801" y="1199"/>
                      </a:lnTo>
                      <a:cubicBezTo>
                        <a:pt x="1967" y="1199"/>
                        <a:pt x="2100" y="1065"/>
                        <a:pt x="2100" y="899"/>
                      </a:cubicBezTo>
                      <a:cubicBezTo>
                        <a:pt x="2100" y="733"/>
                        <a:pt x="1967" y="599"/>
                        <a:pt x="1801" y="599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57" name="Freeform 65">
                  <a:extLst>
                    <a:ext uri="{FF2B5EF4-FFF2-40B4-BE49-F238E27FC236}">
                      <a16:creationId xmlns:a16="http://schemas.microsoft.com/office/drawing/2014/main" id="{22FB997A-0A9C-B545-8090-1F8CD94A57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03888" y="5790909"/>
                  <a:ext cx="537670" cy="261154"/>
                </a:xfrm>
                <a:custGeom>
                  <a:avLst/>
                  <a:gdLst>
                    <a:gd name="T0" fmla="*/ 406733 w 1236"/>
                    <a:gd name="T1" fmla="*/ 260719 h 601"/>
                    <a:gd name="T2" fmla="*/ 130067 w 1236"/>
                    <a:gd name="T3" fmla="*/ 260719 h 601"/>
                    <a:gd name="T4" fmla="*/ 130067 w 1236"/>
                    <a:gd name="T5" fmla="*/ 260719 h 601"/>
                    <a:gd name="T6" fmla="*/ 0 w 1236"/>
                    <a:gd name="T7" fmla="*/ 130794 h 601"/>
                    <a:gd name="T8" fmla="*/ 0 w 1236"/>
                    <a:gd name="T9" fmla="*/ 130794 h 601"/>
                    <a:gd name="T10" fmla="*/ 130067 w 1236"/>
                    <a:gd name="T11" fmla="*/ 0 h 601"/>
                    <a:gd name="T12" fmla="*/ 406733 w 1236"/>
                    <a:gd name="T13" fmla="*/ 0 h 601"/>
                    <a:gd name="T14" fmla="*/ 406733 w 1236"/>
                    <a:gd name="T15" fmla="*/ 0 h 601"/>
                    <a:gd name="T16" fmla="*/ 537235 w 1236"/>
                    <a:gd name="T17" fmla="*/ 130794 h 601"/>
                    <a:gd name="T18" fmla="*/ 537235 w 1236"/>
                    <a:gd name="T19" fmla="*/ 130794 h 601"/>
                    <a:gd name="T20" fmla="*/ 406733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5" y="600"/>
                      </a:moveTo>
                      <a:lnTo>
                        <a:pt x="299" y="600"/>
                      </a:lnTo>
                      <a:cubicBezTo>
                        <a:pt x="135" y="600"/>
                        <a:pt x="0" y="465"/>
                        <a:pt x="0" y="301"/>
                      </a:cubicBezTo>
                      <a:cubicBezTo>
                        <a:pt x="0" y="135"/>
                        <a:pt x="135" y="0"/>
                        <a:pt x="299" y="0"/>
                      </a:cubicBezTo>
                      <a:lnTo>
                        <a:pt x="935" y="0"/>
                      </a:lnTo>
                      <a:cubicBezTo>
                        <a:pt x="1101" y="0"/>
                        <a:pt x="1235" y="135"/>
                        <a:pt x="1235" y="301"/>
                      </a:cubicBezTo>
                      <a:cubicBezTo>
                        <a:pt x="1235" y="465"/>
                        <a:pt x="1101" y="600"/>
                        <a:pt x="935" y="600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212" name="Group 6">
                <a:extLst>
                  <a:ext uri="{FF2B5EF4-FFF2-40B4-BE49-F238E27FC236}">
                    <a16:creationId xmlns:a16="http://schemas.microsoft.com/office/drawing/2014/main" id="{5A8C95F2-1A73-0240-A83E-AB3B9CB64C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9619297" y="-518940"/>
                <a:ext cx="2960218" cy="2568925"/>
                <a:chOff x="7790456" y="-543997"/>
                <a:chExt cx="2761319" cy="2396472"/>
              </a:xfrm>
            </p:grpSpPr>
            <p:sp>
              <p:nvSpPr>
                <p:cNvPr id="213" name="Freeform 166">
                  <a:extLst>
                    <a:ext uri="{FF2B5EF4-FFF2-40B4-BE49-F238E27FC236}">
                      <a16:creationId xmlns:a16="http://schemas.microsoft.com/office/drawing/2014/main" id="{20875D81-D01C-D444-9E2E-FD1530A6E8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88388" y="-543997"/>
                  <a:ext cx="2603859" cy="2396472"/>
                </a:xfrm>
                <a:custGeom>
                  <a:avLst/>
                  <a:gdLst>
                    <a:gd name="T0" fmla="*/ 2100336 w 5978"/>
                    <a:gd name="T1" fmla="*/ 1767082 h 5502"/>
                    <a:gd name="T2" fmla="*/ 1950499 w 5978"/>
                    <a:gd name="T3" fmla="*/ 1641640 h 5502"/>
                    <a:gd name="T4" fmla="*/ 2100336 w 5978"/>
                    <a:gd name="T5" fmla="*/ 1517069 h 5502"/>
                    <a:gd name="T6" fmla="*/ 2302006 w 5978"/>
                    <a:gd name="T7" fmla="*/ 1517069 h 5502"/>
                    <a:gd name="T8" fmla="*/ 2452279 w 5978"/>
                    <a:gd name="T9" fmla="*/ 1359395 h 5502"/>
                    <a:gd name="T10" fmla="*/ 2453151 w 5978"/>
                    <a:gd name="T11" fmla="*/ 1202156 h 5502"/>
                    <a:gd name="T12" fmla="*/ 2603423 w 5978"/>
                    <a:gd name="T13" fmla="*/ 1044918 h 5502"/>
                    <a:gd name="T14" fmla="*/ 2453151 w 5978"/>
                    <a:gd name="T15" fmla="*/ 887243 h 5502"/>
                    <a:gd name="T16" fmla="*/ 2034564 w 5978"/>
                    <a:gd name="T17" fmla="*/ 887243 h 5502"/>
                    <a:gd name="T18" fmla="*/ 1884291 w 5978"/>
                    <a:gd name="T19" fmla="*/ 1044918 h 5502"/>
                    <a:gd name="T20" fmla="*/ 1348536 w 5978"/>
                    <a:gd name="T21" fmla="*/ 1202156 h 5502"/>
                    <a:gd name="T22" fmla="*/ 1498809 w 5978"/>
                    <a:gd name="T23" fmla="*/ 1044918 h 5502"/>
                    <a:gd name="T24" fmla="*/ 1348536 w 5978"/>
                    <a:gd name="T25" fmla="*/ 887243 h 5502"/>
                    <a:gd name="T26" fmla="*/ 953471 w 5978"/>
                    <a:gd name="T27" fmla="*/ 887243 h 5502"/>
                    <a:gd name="T28" fmla="*/ 963053 w 5978"/>
                    <a:gd name="T29" fmla="*/ 886808 h 5502"/>
                    <a:gd name="T30" fmla="*/ 849804 w 5978"/>
                    <a:gd name="T31" fmla="*/ 758317 h 5502"/>
                    <a:gd name="T32" fmla="*/ 963053 w 5978"/>
                    <a:gd name="T33" fmla="*/ 629825 h 5502"/>
                    <a:gd name="T34" fmla="*/ 1223091 w 5978"/>
                    <a:gd name="T35" fmla="*/ 628954 h 5502"/>
                    <a:gd name="T36" fmla="*/ 1373364 w 5978"/>
                    <a:gd name="T37" fmla="*/ 471716 h 5502"/>
                    <a:gd name="T38" fmla="*/ 1223091 w 5978"/>
                    <a:gd name="T39" fmla="*/ 314041 h 5502"/>
                    <a:gd name="T40" fmla="*/ 1093290 w 5978"/>
                    <a:gd name="T41" fmla="*/ 314041 h 5502"/>
                    <a:gd name="T42" fmla="*/ 1243127 w 5978"/>
                    <a:gd name="T43" fmla="*/ 157239 h 5502"/>
                    <a:gd name="T44" fmla="*/ 727843 w 5978"/>
                    <a:gd name="T45" fmla="*/ 0 h 5502"/>
                    <a:gd name="T46" fmla="*/ 577571 w 5978"/>
                    <a:gd name="T47" fmla="*/ 157239 h 5502"/>
                    <a:gd name="T48" fmla="*/ 727843 w 5978"/>
                    <a:gd name="T49" fmla="*/ 314041 h 5502"/>
                    <a:gd name="T50" fmla="*/ 371980 w 5978"/>
                    <a:gd name="T51" fmla="*/ 314041 h 5502"/>
                    <a:gd name="T52" fmla="*/ 221707 w 5978"/>
                    <a:gd name="T53" fmla="*/ 471716 h 5502"/>
                    <a:gd name="T54" fmla="*/ 534013 w 5978"/>
                    <a:gd name="T55" fmla="*/ 628954 h 5502"/>
                    <a:gd name="T56" fmla="*/ 531400 w 5978"/>
                    <a:gd name="T57" fmla="*/ 629390 h 5502"/>
                    <a:gd name="T58" fmla="*/ 651183 w 5978"/>
                    <a:gd name="T59" fmla="*/ 758317 h 5502"/>
                    <a:gd name="T60" fmla="*/ 531400 w 5978"/>
                    <a:gd name="T61" fmla="*/ 887243 h 5502"/>
                    <a:gd name="T62" fmla="*/ 534013 w 5978"/>
                    <a:gd name="T63" fmla="*/ 887243 h 5502"/>
                    <a:gd name="T64" fmla="*/ 149837 w 5978"/>
                    <a:gd name="T65" fmla="*/ 887243 h 5502"/>
                    <a:gd name="T66" fmla="*/ 0 w 5978"/>
                    <a:gd name="T67" fmla="*/ 1044918 h 5502"/>
                    <a:gd name="T68" fmla="*/ 727843 w 5978"/>
                    <a:gd name="T69" fmla="*/ 1202156 h 5502"/>
                    <a:gd name="T70" fmla="*/ 577571 w 5978"/>
                    <a:gd name="T71" fmla="*/ 1359395 h 5502"/>
                    <a:gd name="T72" fmla="*/ 727843 w 5978"/>
                    <a:gd name="T73" fmla="*/ 1517069 h 5502"/>
                    <a:gd name="T74" fmla="*/ 1061928 w 5978"/>
                    <a:gd name="T75" fmla="*/ 1517069 h 5502"/>
                    <a:gd name="T76" fmla="*/ 1212201 w 5978"/>
                    <a:gd name="T77" fmla="*/ 1641640 h 5502"/>
                    <a:gd name="T78" fmla="*/ 848933 w 5978"/>
                    <a:gd name="T79" fmla="*/ 1767082 h 5502"/>
                    <a:gd name="T80" fmla="*/ 698660 w 5978"/>
                    <a:gd name="T81" fmla="*/ 1924321 h 5502"/>
                    <a:gd name="T82" fmla="*/ 848933 w 5978"/>
                    <a:gd name="T83" fmla="*/ 2081124 h 5502"/>
                    <a:gd name="T84" fmla="*/ 1801097 w 5978"/>
                    <a:gd name="T85" fmla="*/ 2081124 h 5502"/>
                    <a:gd name="T86" fmla="*/ 1651260 w 5978"/>
                    <a:gd name="T87" fmla="*/ 2238362 h 5502"/>
                    <a:gd name="T88" fmla="*/ 2220119 w 5978"/>
                    <a:gd name="T89" fmla="*/ 2396036 h 5502"/>
                    <a:gd name="T90" fmla="*/ 2369956 w 5978"/>
                    <a:gd name="T91" fmla="*/ 2238362 h 5502"/>
                    <a:gd name="T92" fmla="*/ 2220119 w 5978"/>
                    <a:gd name="T93" fmla="*/ 2081124 h 5502"/>
                    <a:gd name="T94" fmla="*/ 2453151 w 5978"/>
                    <a:gd name="T95" fmla="*/ 2081124 h 5502"/>
                    <a:gd name="T96" fmla="*/ 2603423 w 5978"/>
                    <a:gd name="T97" fmla="*/ 1924321 h 5502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5978" h="5502">
                      <a:moveTo>
                        <a:pt x="5632" y="4057"/>
                      </a:moveTo>
                      <a:lnTo>
                        <a:pt x="4822" y="4057"/>
                      </a:lnTo>
                      <a:cubicBezTo>
                        <a:pt x="4632" y="4057"/>
                        <a:pt x="4478" y="3928"/>
                        <a:pt x="4478" y="3769"/>
                      </a:cubicBezTo>
                      <a:cubicBezTo>
                        <a:pt x="4478" y="3611"/>
                        <a:pt x="4632" y="3483"/>
                        <a:pt x="4822" y="3483"/>
                      </a:cubicBezTo>
                      <a:lnTo>
                        <a:pt x="5285" y="3483"/>
                      </a:lnTo>
                      <a:cubicBezTo>
                        <a:pt x="5476" y="3483"/>
                        <a:pt x="5630" y="3321"/>
                        <a:pt x="5630" y="3121"/>
                      </a:cubicBezTo>
                      <a:cubicBezTo>
                        <a:pt x="5630" y="2922"/>
                        <a:pt x="5476" y="2760"/>
                        <a:pt x="5285" y="2760"/>
                      </a:cubicBezTo>
                      <a:lnTo>
                        <a:pt x="5632" y="2760"/>
                      </a:lnTo>
                      <a:cubicBezTo>
                        <a:pt x="5823" y="2760"/>
                        <a:pt x="5977" y="2598"/>
                        <a:pt x="5977" y="2399"/>
                      </a:cubicBezTo>
                      <a:cubicBezTo>
                        <a:pt x="5977" y="2199"/>
                        <a:pt x="5823" y="2037"/>
                        <a:pt x="5632" y="2037"/>
                      </a:cubicBezTo>
                      <a:lnTo>
                        <a:pt x="4671" y="2037"/>
                      </a:lnTo>
                      <a:cubicBezTo>
                        <a:pt x="4480" y="2037"/>
                        <a:pt x="4326" y="2199"/>
                        <a:pt x="4326" y="2399"/>
                      </a:cubicBezTo>
                      <a:cubicBezTo>
                        <a:pt x="4326" y="2598"/>
                        <a:pt x="4480" y="2760"/>
                        <a:pt x="4671" y="2760"/>
                      </a:cubicBezTo>
                      <a:lnTo>
                        <a:pt x="3096" y="2760"/>
                      </a:lnTo>
                      <a:cubicBezTo>
                        <a:pt x="3285" y="2760"/>
                        <a:pt x="3441" y="2598"/>
                        <a:pt x="3441" y="2399"/>
                      </a:cubicBezTo>
                      <a:cubicBezTo>
                        <a:pt x="3441" y="2199"/>
                        <a:pt x="3285" y="2037"/>
                        <a:pt x="3096" y="2037"/>
                      </a:cubicBezTo>
                      <a:lnTo>
                        <a:pt x="2189" y="2037"/>
                      </a:lnTo>
                      <a:cubicBezTo>
                        <a:pt x="2195" y="2037"/>
                        <a:pt x="2204" y="2037"/>
                        <a:pt x="2211" y="2036"/>
                      </a:cubicBezTo>
                      <a:cubicBezTo>
                        <a:pt x="2066" y="2023"/>
                        <a:pt x="1951" y="1896"/>
                        <a:pt x="1951" y="1741"/>
                      </a:cubicBezTo>
                      <a:cubicBezTo>
                        <a:pt x="1951" y="1585"/>
                        <a:pt x="2066" y="1458"/>
                        <a:pt x="2211" y="1446"/>
                      </a:cubicBezTo>
                      <a:cubicBezTo>
                        <a:pt x="2204" y="1445"/>
                        <a:pt x="2195" y="1444"/>
                        <a:pt x="2189" y="1444"/>
                      </a:cubicBezTo>
                      <a:lnTo>
                        <a:pt x="2808" y="1444"/>
                      </a:lnTo>
                      <a:cubicBezTo>
                        <a:pt x="2998" y="1444"/>
                        <a:pt x="3153" y="1282"/>
                        <a:pt x="3153" y="1083"/>
                      </a:cubicBezTo>
                      <a:cubicBezTo>
                        <a:pt x="3153" y="884"/>
                        <a:pt x="2998" y="721"/>
                        <a:pt x="2808" y="721"/>
                      </a:cubicBezTo>
                      <a:lnTo>
                        <a:pt x="2510" y="721"/>
                      </a:lnTo>
                      <a:cubicBezTo>
                        <a:pt x="2700" y="721"/>
                        <a:pt x="2854" y="561"/>
                        <a:pt x="2854" y="361"/>
                      </a:cubicBezTo>
                      <a:cubicBezTo>
                        <a:pt x="2854" y="162"/>
                        <a:pt x="2700" y="0"/>
                        <a:pt x="2510" y="0"/>
                      </a:cubicBezTo>
                      <a:lnTo>
                        <a:pt x="1671" y="0"/>
                      </a:lnTo>
                      <a:cubicBezTo>
                        <a:pt x="1481" y="0"/>
                        <a:pt x="1326" y="162"/>
                        <a:pt x="1326" y="361"/>
                      </a:cubicBezTo>
                      <a:cubicBezTo>
                        <a:pt x="1326" y="561"/>
                        <a:pt x="1481" y="721"/>
                        <a:pt x="1671" y="721"/>
                      </a:cubicBezTo>
                      <a:lnTo>
                        <a:pt x="854" y="721"/>
                      </a:lnTo>
                      <a:cubicBezTo>
                        <a:pt x="663" y="721"/>
                        <a:pt x="509" y="884"/>
                        <a:pt x="509" y="1083"/>
                      </a:cubicBezTo>
                      <a:cubicBezTo>
                        <a:pt x="509" y="1282"/>
                        <a:pt x="663" y="1444"/>
                        <a:pt x="854" y="1444"/>
                      </a:cubicBezTo>
                      <a:lnTo>
                        <a:pt x="1226" y="1444"/>
                      </a:lnTo>
                      <a:cubicBezTo>
                        <a:pt x="1224" y="1444"/>
                        <a:pt x="1222" y="1444"/>
                        <a:pt x="1220" y="1445"/>
                      </a:cubicBezTo>
                      <a:cubicBezTo>
                        <a:pt x="1373" y="1449"/>
                        <a:pt x="1495" y="1580"/>
                        <a:pt x="1495" y="1741"/>
                      </a:cubicBezTo>
                      <a:cubicBezTo>
                        <a:pt x="1495" y="1902"/>
                        <a:pt x="1373" y="2033"/>
                        <a:pt x="1220" y="2037"/>
                      </a:cubicBezTo>
                      <a:cubicBezTo>
                        <a:pt x="1222" y="2037"/>
                        <a:pt x="1224" y="2037"/>
                        <a:pt x="1226" y="2037"/>
                      </a:cubicBezTo>
                      <a:lnTo>
                        <a:pt x="344" y="2037"/>
                      </a:lnTo>
                      <a:cubicBezTo>
                        <a:pt x="154" y="2037"/>
                        <a:pt x="0" y="2199"/>
                        <a:pt x="0" y="2399"/>
                      </a:cubicBezTo>
                      <a:cubicBezTo>
                        <a:pt x="0" y="2598"/>
                        <a:pt x="154" y="2760"/>
                        <a:pt x="344" y="2760"/>
                      </a:cubicBezTo>
                      <a:lnTo>
                        <a:pt x="1671" y="2760"/>
                      </a:lnTo>
                      <a:cubicBezTo>
                        <a:pt x="1481" y="2760"/>
                        <a:pt x="1326" y="2922"/>
                        <a:pt x="1326" y="3121"/>
                      </a:cubicBezTo>
                      <a:cubicBezTo>
                        <a:pt x="1326" y="3321"/>
                        <a:pt x="1481" y="3483"/>
                        <a:pt x="1671" y="3483"/>
                      </a:cubicBezTo>
                      <a:lnTo>
                        <a:pt x="2438" y="3483"/>
                      </a:lnTo>
                      <a:cubicBezTo>
                        <a:pt x="2629" y="3483"/>
                        <a:pt x="2783" y="3611"/>
                        <a:pt x="2783" y="3769"/>
                      </a:cubicBezTo>
                      <a:cubicBezTo>
                        <a:pt x="2783" y="3928"/>
                        <a:pt x="2629" y="4057"/>
                        <a:pt x="2438" y="4057"/>
                      </a:cubicBezTo>
                      <a:lnTo>
                        <a:pt x="1949" y="4057"/>
                      </a:lnTo>
                      <a:cubicBezTo>
                        <a:pt x="1758" y="4057"/>
                        <a:pt x="1604" y="4218"/>
                        <a:pt x="1604" y="4418"/>
                      </a:cubicBezTo>
                      <a:cubicBezTo>
                        <a:pt x="1604" y="4616"/>
                        <a:pt x="1758" y="4778"/>
                        <a:pt x="1949" y="4778"/>
                      </a:cubicBezTo>
                      <a:lnTo>
                        <a:pt x="4135" y="4778"/>
                      </a:lnTo>
                      <a:cubicBezTo>
                        <a:pt x="3945" y="4778"/>
                        <a:pt x="3791" y="4940"/>
                        <a:pt x="3791" y="5139"/>
                      </a:cubicBezTo>
                      <a:cubicBezTo>
                        <a:pt x="3791" y="5339"/>
                        <a:pt x="3945" y="5501"/>
                        <a:pt x="4135" y="5501"/>
                      </a:cubicBezTo>
                      <a:lnTo>
                        <a:pt x="5097" y="5501"/>
                      </a:lnTo>
                      <a:cubicBezTo>
                        <a:pt x="5287" y="5501"/>
                        <a:pt x="5441" y="5339"/>
                        <a:pt x="5441" y="5139"/>
                      </a:cubicBezTo>
                      <a:cubicBezTo>
                        <a:pt x="5441" y="4940"/>
                        <a:pt x="5287" y="4778"/>
                        <a:pt x="5097" y="4778"/>
                      </a:cubicBezTo>
                      <a:lnTo>
                        <a:pt x="5632" y="4778"/>
                      </a:lnTo>
                      <a:cubicBezTo>
                        <a:pt x="5823" y="4778"/>
                        <a:pt x="5977" y="4616"/>
                        <a:pt x="5977" y="4418"/>
                      </a:cubicBezTo>
                      <a:cubicBezTo>
                        <a:pt x="5977" y="4218"/>
                        <a:pt x="5823" y="4057"/>
                        <a:pt x="5632" y="4057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14" name="Freeform 167">
                  <a:extLst>
                    <a:ext uri="{FF2B5EF4-FFF2-40B4-BE49-F238E27FC236}">
                      <a16:creationId xmlns:a16="http://schemas.microsoft.com/office/drawing/2014/main" id="{13545C32-BB41-3F43-9A1F-CB44E990DE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88241" y="1224554"/>
                  <a:ext cx="495425" cy="314921"/>
                </a:xfrm>
                <a:custGeom>
                  <a:avLst/>
                  <a:gdLst>
                    <a:gd name="T0" fmla="*/ 338265 w 1138"/>
                    <a:gd name="T1" fmla="*/ 0 h 722"/>
                    <a:gd name="T2" fmla="*/ 157160 w 1138"/>
                    <a:gd name="T3" fmla="*/ 0 h 722"/>
                    <a:gd name="T4" fmla="*/ 157160 w 1138"/>
                    <a:gd name="T5" fmla="*/ 0 h 722"/>
                    <a:gd name="T6" fmla="*/ 0 w 1138"/>
                    <a:gd name="T7" fmla="*/ 157461 h 722"/>
                    <a:gd name="T8" fmla="*/ 0 w 1138"/>
                    <a:gd name="T9" fmla="*/ 157461 h 722"/>
                    <a:gd name="T10" fmla="*/ 157160 w 1138"/>
                    <a:gd name="T11" fmla="*/ 314485 h 722"/>
                    <a:gd name="T12" fmla="*/ 338265 w 1138"/>
                    <a:gd name="T13" fmla="*/ 314485 h 722"/>
                    <a:gd name="T14" fmla="*/ 338265 w 1138"/>
                    <a:gd name="T15" fmla="*/ 314485 h 722"/>
                    <a:gd name="T16" fmla="*/ 494990 w 1138"/>
                    <a:gd name="T17" fmla="*/ 157461 h 722"/>
                    <a:gd name="T18" fmla="*/ 494990 w 1138"/>
                    <a:gd name="T19" fmla="*/ 157461 h 722"/>
                    <a:gd name="T20" fmla="*/ 338265 w 1138"/>
                    <a:gd name="T21" fmla="*/ 0 h 72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138" h="722">
                      <a:moveTo>
                        <a:pt x="777" y="0"/>
                      </a:moveTo>
                      <a:lnTo>
                        <a:pt x="361" y="0"/>
                      </a:lnTo>
                      <a:cubicBezTo>
                        <a:pt x="162" y="0"/>
                        <a:pt x="0" y="161"/>
                        <a:pt x="0" y="361"/>
                      </a:cubicBezTo>
                      <a:cubicBezTo>
                        <a:pt x="0" y="559"/>
                        <a:pt x="162" y="721"/>
                        <a:pt x="361" y="721"/>
                      </a:cubicBezTo>
                      <a:lnTo>
                        <a:pt x="777" y="721"/>
                      </a:lnTo>
                      <a:cubicBezTo>
                        <a:pt x="976" y="721"/>
                        <a:pt x="1137" y="559"/>
                        <a:pt x="1137" y="361"/>
                      </a:cubicBezTo>
                      <a:cubicBezTo>
                        <a:pt x="1137" y="161"/>
                        <a:pt x="976" y="0"/>
                        <a:pt x="777" y="0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15" name="Freeform 168">
                  <a:extLst>
                    <a:ext uri="{FF2B5EF4-FFF2-40B4-BE49-F238E27FC236}">
                      <a16:creationId xmlns:a16="http://schemas.microsoft.com/office/drawing/2014/main" id="{FC77071D-EDE4-0C48-BAEA-372543A681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65061" y="197220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7228 w 173"/>
                    <a:gd name="T5" fmla="*/ 76371 h 175"/>
                    <a:gd name="T6" fmla="*/ 37228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228 w 173"/>
                    <a:gd name="T13" fmla="*/ 0 h 175"/>
                    <a:gd name="T14" fmla="*/ 37228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4"/>
                        <a:pt x="86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16" name="Freeform 169">
                  <a:extLst>
                    <a:ext uri="{FF2B5EF4-FFF2-40B4-BE49-F238E27FC236}">
                      <a16:creationId xmlns:a16="http://schemas.microsoft.com/office/drawing/2014/main" id="{7C044E1C-5DE6-5740-A55A-87C2D79D3A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90317" y="1358972"/>
                  <a:ext cx="76810" cy="74889"/>
                </a:xfrm>
                <a:custGeom>
                  <a:avLst/>
                  <a:gdLst>
                    <a:gd name="T0" fmla="*/ 76371 w 175"/>
                    <a:gd name="T1" fmla="*/ 37014 h 174"/>
                    <a:gd name="T2" fmla="*/ 76371 w 175"/>
                    <a:gd name="T3" fmla="*/ 37014 h 174"/>
                    <a:gd name="T4" fmla="*/ 38186 w 175"/>
                    <a:gd name="T5" fmla="*/ 74459 h 174"/>
                    <a:gd name="T6" fmla="*/ 38186 w 175"/>
                    <a:gd name="T7" fmla="*/ 74459 h 174"/>
                    <a:gd name="T8" fmla="*/ 0 w 175"/>
                    <a:gd name="T9" fmla="*/ 37014 h 174"/>
                    <a:gd name="T10" fmla="*/ 0 w 175"/>
                    <a:gd name="T11" fmla="*/ 37014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6"/>
                      </a:moveTo>
                      <a:lnTo>
                        <a:pt x="174" y="86"/>
                      </a:lnTo>
                      <a:cubicBezTo>
                        <a:pt x="174" y="133"/>
                        <a:pt x="135" y="173"/>
                        <a:pt x="87" y="173"/>
                      </a:cubicBezTo>
                      <a:cubicBezTo>
                        <a:pt x="39" y="173"/>
                        <a:pt x="0" y="133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6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17" name="Freeform 170">
                  <a:extLst>
                    <a:ext uri="{FF2B5EF4-FFF2-40B4-BE49-F238E27FC236}">
                      <a16:creationId xmlns:a16="http://schemas.microsoft.com/office/drawing/2014/main" id="{24D26E90-856B-7F42-829E-C8CF1F2286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30946" y="122331"/>
                  <a:ext cx="76810" cy="74889"/>
                </a:xfrm>
                <a:custGeom>
                  <a:avLst/>
                  <a:gdLst>
                    <a:gd name="T0" fmla="*/ 76371 w 175"/>
                    <a:gd name="T1" fmla="*/ 37228 h 173"/>
                    <a:gd name="T2" fmla="*/ 76371 w 175"/>
                    <a:gd name="T3" fmla="*/ 37228 h 173"/>
                    <a:gd name="T4" fmla="*/ 38186 w 175"/>
                    <a:gd name="T5" fmla="*/ 74456 h 173"/>
                    <a:gd name="T6" fmla="*/ 38186 w 175"/>
                    <a:gd name="T7" fmla="*/ 74456 h 173"/>
                    <a:gd name="T8" fmla="*/ 0 w 175"/>
                    <a:gd name="T9" fmla="*/ 37228 h 173"/>
                    <a:gd name="T10" fmla="*/ 0 w 175"/>
                    <a:gd name="T11" fmla="*/ 37228 h 173"/>
                    <a:gd name="T12" fmla="*/ 38186 w 175"/>
                    <a:gd name="T13" fmla="*/ 0 h 173"/>
                    <a:gd name="T14" fmla="*/ 38186 w 175"/>
                    <a:gd name="T15" fmla="*/ 0 h 173"/>
                    <a:gd name="T16" fmla="*/ 76371 w 175"/>
                    <a:gd name="T17" fmla="*/ 37228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3">
                      <a:moveTo>
                        <a:pt x="174" y="86"/>
                      </a:moveTo>
                      <a:lnTo>
                        <a:pt x="174" y="86"/>
                      </a:lnTo>
                      <a:cubicBezTo>
                        <a:pt x="174" y="134"/>
                        <a:pt x="135" y="172"/>
                        <a:pt x="87" y="172"/>
                      </a:cubicBezTo>
                      <a:cubicBezTo>
                        <a:pt x="39" y="172"/>
                        <a:pt x="0" y="134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6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18" name="Freeform 171">
                  <a:extLst>
                    <a:ext uri="{FF2B5EF4-FFF2-40B4-BE49-F238E27FC236}">
                      <a16:creationId xmlns:a16="http://schemas.microsoft.com/office/drawing/2014/main" id="{E196D866-7C7F-0749-80B2-14F41CDDF8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86027" y="-365413"/>
                  <a:ext cx="74889" cy="74889"/>
                </a:xfrm>
                <a:custGeom>
                  <a:avLst/>
                  <a:gdLst>
                    <a:gd name="T0" fmla="*/ 74456 w 173"/>
                    <a:gd name="T1" fmla="*/ 37661 h 173"/>
                    <a:gd name="T2" fmla="*/ 74456 w 173"/>
                    <a:gd name="T3" fmla="*/ 37661 h 173"/>
                    <a:gd name="T4" fmla="*/ 36795 w 173"/>
                    <a:gd name="T5" fmla="*/ 74456 h 173"/>
                    <a:gd name="T6" fmla="*/ 36795 w 173"/>
                    <a:gd name="T7" fmla="*/ 74456 h 173"/>
                    <a:gd name="T8" fmla="*/ 0 w 173"/>
                    <a:gd name="T9" fmla="*/ 37661 h 173"/>
                    <a:gd name="T10" fmla="*/ 0 w 173"/>
                    <a:gd name="T11" fmla="*/ 37661 h 173"/>
                    <a:gd name="T12" fmla="*/ 36795 w 173"/>
                    <a:gd name="T13" fmla="*/ 0 h 173"/>
                    <a:gd name="T14" fmla="*/ 36795 w 173"/>
                    <a:gd name="T15" fmla="*/ 0 h 173"/>
                    <a:gd name="T16" fmla="*/ 74456 w 173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4"/>
                        <a:pt x="133" y="172"/>
                        <a:pt x="85" y="172"/>
                      </a:cubicBezTo>
                      <a:cubicBezTo>
                        <a:pt x="39" y="172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5" y="0"/>
                      </a:cubicBezTo>
                      <a:cubicBezTo>
                        <a:pt x="133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19" name="Freeform 172">
                  <a:extLst>
                    <a:ext uri="{FF2B5EF4-FFF2-40B4-BE49-F238E27FC236}">
                      <a16:creationId xmlns:a16="http://schemas.microsoft.com/office/drawing/2014/main" id="{24935F5A-5A2A-454D-9CF6-7422B691D4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24432" y="804020"/>
                  <a:ext cx="76810" cy="74890"/>
                </a:xfrm>
                <a:custGeom>
                  <a:avLst/>
                  <a:gdLst>
                    <a:gd name="T0" fmla="*/ 76371 w 175"/>
                    <a:gd name="T1" fmla="*/ 37445 h 174"/>
                    <a:gd name="T2" fmla="*/ 76371 w 175"/>
                    <a:gd name="T3" fmla="*/ 37445 h 174"/>
                    <a:gd name="T4" fmla="*/ 38186 w 175"/>
                    <a:gd name="T5" fmla="*/ 74460 h 174"/>
                    <a:gd name="T6" fmla="*/ 38186 w 175"/>
                    <a:gd name="T7" fmla="*/ 74460 h 174"/>
                    <a:gd name="T8" fmla="*/ 0 w 175"/>
                    <a:gd name="T9" fmla="*/ 37445 h 174"/>
                    <a:gd name="T10" fmla="*/ 0 w 175"/>
                    <a:gd name="T11" fmla="*/ 37445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5"/>
                        <a:pt x="135" y="173"/>
                        <a:pt x="87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20" name="Freeform 173">
                  <a:extLst>
                    <a:ext uri="{FF2B5EF4-FFF2-40B4-BE49-F238E27FC236}">
                      <a16:creationId xmlns:a16="http://schemas.microsoft.com/office/drawing/2014/main" id="{AC417FA1-46A2-3542-9FC2-AA50653DE5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08776" y="1681574"/>
                  <a:ext cx="74889" cy="74889"/>
                </a:xfrm>
                <a:custGeom>
                  <a:avLst/>
                  <a:gdLst>
                    <a:gd name="T0" fmla="*/ 74459 w 174"/>
                    <a:gd name="T1" fmla="*/ 37445 h 174"/>
                    <a:gd name="T2" fmla="*/ 74459 w 174"/>
                    <a:gd name="T3" fmla="*/ 37445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5" y="173"/>
                        <a:pt x="87" y="173"/>
                      </a:cubicBezTo>
                      <a:cubicBezTo>
                        <a:pt x="40" y="173"/>
                        <a:pt x="0" y="135"/>
                        <a:pt x="0" y="87"/>
                      </a:cubicBezTo>
                      <a:cubicBezTo>
                        <a:pt x="0" y="38"/>
                        <a:pt x="40" y="0"/>
                        <a:pt x="87" y="0"/>
                      </a:cubicBezTo>
                      <a:cubicBezTo>
                        <a:pt x="135" y="0"/>
                        <a:pt x="173" y="38"/>
                        <a:pt x="173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21" name="Freeform 174">
                  <a:extLst>
                    <a:ext uri="{FF2B5EF4-FFF2-40B4-BE49-F238E27FC236}">
                      <a16:creationId xmlns:a16="http://schemas.microsoft.com/office/drawing/2014/main" id="{0688651A-B839-1142-A0A6-8CC359FA98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44084" y="469895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2"/>
                        <a:pt x="81" y="104"/>
                        <a:pt x="52" y="104"/>
                      </a:cubicBezTo>
                      <a:cubicBezTo>
                        <a:pt x="24" y="104"/>
                        <a:pt x="0" y="82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22" name="Freeform 175">
                  <a:extLst>
                    <a:ext uri="{FF2B5EF4-FFF2-40B4-BE49-F238E27FC236}">
                      <a16:creationId xmlns:a16="http://schemas.microsoft.com/office/drawing/2014/main" id="{4FAFB501-3575-1F45-AF39-E2BB66E1C2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34925" y="-152266"/>
                  <a:ext cx="46086" cy="46086"/>
                </a:xfrm>
                <a:custGeom>
                  <a:avLst/>
                  <a:gdLst>
                    <a:gd name="T0" fmla="*/ 45655 w 107"/>
                    <a:gd name="T1" fmla="*/ 22397 h 107"/>
                    <a:gd name="T2" fmla="*/ 45655 w 107"/>
                    <a:gd name="T3" fmla="*/ 22397 h 107"/>
                    <a:gd name="T4" fmla="*/ 22828 w 107"/>
                    <a:gd name="T5" fmla="*/ 45655 h 107"/>
                    <a:gd name="T6" fmla="*/ 22828 w 107"/>
                    <a:gd name="T7" fmla="*/ 45655 h 107"/>
                    <a:gd name="T8" fmla="*/ 0 w 107"/>
                    <a:gd name="T9" fmla="*/ 22397 h 107"/>
                    <a:gd name="T10" fmla="*/ 0 w 107"/>
                    <a:gd name="T11" fmla="*/ 22397 h 107"/>
                    <a:gd name="T12" fmla="*/ 22828 w 107"/>
                    <a:gd name="T13" fmla="*/ 0 h 107"/>
                    <a:gd name="T14" fmla="*/ 22828 w 107"/>
                    <a:gd name="T15" fmla="*/ 0 h 107"/>
                    <a:gd name="T16" fmla="*/ 45655 w 107"/>
                    <a:gd name="T17" fmla="*/ 22397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7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2"/>
                        <a:pt x="82" y="106"/>
                        <a:pt x="53" y="106"/>
                      </a:cubicBezTo>
                      <a:cubicBezTo>
                        <a:pt x="24" y="106"/>
                        <a:pt x="0" y="82"/>
                        <a:pt x="0" y="52"/>
                      </a:cubicBez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2" y="0"/>
                        <a:pt x="106" y="23"/>
                        <a:pt x="106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23" name="Freeform 176">
                  <a:extLst>
                    <a:ext uri="{FF2B5EF4-FFF2-40B4-BE49-F238E27FC236}">
                      <a16:creationId xmlns:a16="http://schemas.microsoft.com/office/drawing/2014/main" id="{0564181C-CA8C-A644-BE9E-8467407BC3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8126" y="-478708"/>
                  <a:ext cx="46086" cy="46086"/>
                </a:xfrm>
                <a:custGeom>
                  <a:avLst/>
                  <a:gdLst>
                    <a:gd name="T0" fmla="*/ 45651 w 106"/>
                    <a:gd name="T1" fmla="*/ 23258 h 107"/>
                    <a:gd name="T2" fmla="*/ 45651 w 106"/>
                    <a:gd name="T3" fmla="*/ 23258 h 107"/>
                    <a:gd name="T4" fmla="*/ 22608 w 106"/>
                    <a:gd name="T5" fmla="*/ 45655 h 107"/>
                    <a:gd name="T6" fmla="*/ 22608 w 106"/>
                    <a:gd name="T7" fmla="*/ 45655 h 107"/>
                    <a:gd name="T8" fmla="*/ 0 w 106"/>
                    <a:gd name="T9" fmla="*/ 23258 h 107"/>
                    <a:gd name="T10" fmla="*/ 0 w 106"/>
                    <a:gd name="T11" fmla="*/ 23258 h 107"/>
                    <a:gd name="T12" fmla="*/ 22608 w 106"/>
                    <a:gd name="T13" fmla="*/ 0 h 107"/>
                    <a:gd name="T14" fmla="*/ 22608 w 106"/>
                    <a:gd name="T15" fmla="*/ 0 h 107"/>
                    <a:gd name="T16" fmla="*/ 45651 w 106"/>
                    <a:gd name="T17" fmla="*/ 23258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7">
                      <a:moveTo>
                        <a:pt x="105" y="54"/>
                      </a:moveTo>
                      <a:lnTo>
                        <a:pt x="105" y="54"/>
                      </a:lnTo>
                      <a:cubicBezTo>
                        <a:pt x="105" y="82"/>
                        <a:pt x="81" y="106"/>
                        <a:pt x="52" y="106"/>
                      </a:cubicBezTo>
                      <a:cubicBezTo>
                        <a:pt x="23" y="106"/>
                        <a:pt x="0" y="82"/>
                        <a:pt x="0" y="54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4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24" name="Freeform 177">
                  <a:extLst>
                    <a:ext uri="{FF2B5EF4-FFF2-40B4-BE49-F238E27FC236}">
                      <a16:creationId xmlns:a16="http://schemas.microsoft.com/office/drawing/2014/main" id="{42DB09C4-74B2-4340-9FDF-751B4CAA42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8126" y="903872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25" name="Freeform 178">
                  <a:extLst>
                    <a:ext uri="{FF2B5EF4-FFF2-40B4-BE49-F238E27FC236}">
                      <a16:creationId xmlns:a16="http://schemas.microsoft.com/office/drawing/2014/main" id="{4B9DDF94-2D13-B947-A031-31EB190804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91356" y="88082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1" y="105"/>
                        <a:pt x="52" y="105"/>
                      </a:cubicBezTo>
                      <a:cubicBezTo>
                        <a:pt x="23" y="105"/>
                        <a:pt x="0" y="82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26" name="Freeform 179">
                  <a:extLst>
                    <a:ext uri="{FF2B5EF4-FFF2-40B4-BE49-F238E27FC236}">
                      <a16:creationId xmlns:a16="http://schemas.microsoft.com/office/drawing/2014/main" id="{5FFFB980-F4B9-4F45-B99D-2C787DF869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67421" y="1276400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2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2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27" name="Freeform 180">
                  <a:extLst>
                    <a:ext uri="{FF2B5EF4-FFF2-40B4-BE49-F238E27FC236}">
                      <a16:creationId xmlns:a16="http://schemas.microsoft.com/office/drawing/2014/main" id="{7E58C680-EAE3-1240-A4AD-7671F79398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60622" y="1806389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1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2"/>
                        <a:pt x="24" y="0"/>
                        <a:pt x="52" y="0"/>
                      </a:cubicBezTo>
                      <a:cubicBezTo>
                        <a:pt x="81" y="0"/>
                        <a:pt x="104" y="22"/>
                        <a:pt x="104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28" name="Freeform 181">
                  <a:extLst>
                    <a:ext uri="{FF2B5EF4-FFF2-40B4-BE49-F238E27FC236}">
                      <a16:creationId xmlns:a16="http://schemas.microsoft.com/office/drawing/2014/main" id="{973CE78C-E63B-3541-AC85-9177C30EB7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8126" y="1806389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5" y="22"/>
                        <a:pt x="105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29" name="Freeform 182">
                  <a:extLst>
                    <a:ext uri="{FF2B5EF4-FFF2-40B4-BE49-F238E27FC236}">
                      <a16:creationId xmlns:a16="http://schemas.microsoft.com/office/drawing/2014/main" id="{861595F5-2DC1-694F-AEB6-8B057E0A1F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81158" y="-457585"/>
                  <a:ext cx="618321" cy="261154"/>
                </a:xfrm>
                <a:custGeom>
                  <a:avLst/>
                  <a:gdLst>
                    <a:gd name="T0" fmla="*/ 487598 w 1419"/>
                    <a:gd name="T1" fmla="*/ 260719 h 601"/>
                    <a:gd name="T2" fmla="*/ 130288 w 1419"/>
                    <a:gd name="T3" fmla="*/ 260719 h 601"/>
                    <a:gd name="T4" fmla="*/ 130288 w 1419"/>
                    <a:gd name="T5" fmla="*/ 260719 h 601"/>
                    <a:gd name="T6" fmla="*/ 0 w 1419"/>
                    <a:gd name="T7" fmla="*/ 130794 h 601"/>
                    <a:gd name="T8" fmla="*/ 0 w 1419"/>
                    <a:gd name="T9" fmla="*/ 130794 h 601"/>
                    <a:gd name="T10" fmla="*/ 130288 w 1419"/>
                    <a:gd name="T11" fmla="*/ 0 h 601"/>
                    <a:gd name="T12" fmla="*/ 487598 w 1419"/>
                    <a:gd name="T13" fmla="*/ 0 h 601"/>
                    <a:gd name="T14" fmla="*/ 487598 w 1419"/>
                    <a:gd name="T15" fmla="*/ 0 h 601"/>
                    <a:gd name="T16" fmla="*/ 617885 w 1419"/>
                    <a:gd name="T17" fmla="*/ 130794 h 601"/>
                    <a:gd name="T18" fmla="*/ 617885 w 1419"/>
                    <a:gd name="T19" fmla="*/ 130794 h 601"/>
                    <a:gd name="T20" fmla="*/ 487598 w 1419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19" h="601">
                      <a:moveTo>
                        <a:pt x="1119" y="600"/>
                      </a:moveTo>
                      <a:lnTo>
                        <a:pt x="299" y="600"/>
                      </a:lnTo>
                      <a:cubicBezTo>
                        <a:pt x="133" y="600"/>
                        <a:pt x="0" y="466"/>
                        <a:pt x="0" y="301"/>
                      </a:cubicBezTo>
                      <a:cubicBezTo>
                        <a:pt x="0" y="135"/>
                        <a:pt x="133" y="0"/>
                        <a:pt x="299" y="0"/>
                      </a:cubicBezTo>
                      <a:lnTo>
                        <a:pt x="1119" y="0"/>
                      </a:lnTo>
                      <a:cubicBezTo>
                        <a:pt x="1284" y="0"/>
                        <a:pt x="1418" y="135"/>
                        <a:pt x="1418" y="301"/>
                      </a:cubicBezTo>
                      <a:cubicBezTo>
                        <a:pt x="1418" y="466"/>
                        <a:pt x="1284" y="600"/>
                        <a:pt x="1119" y="600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0" name="Freeform 183">
                  <a:extLst>
                    <a:ext uri="{FF2B5EF4-FFF2-40B4-BE49-F238E27FC236}">
                      <a16:creationId xmlns:a16="http://schemas.microsoft.com/office/drawing/2014/main" id="{6ABD92A7-B87B-B641-B11D-DE131E68F9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90456" y="523662"/>
                  <a:ext cx="618321" cy="261154"/>
                </a:xfrm>
                <a:custGeom>
                  <a:avLst/>
                  <a:gdLst>
                    <a:gd name="T0" fmla="*/ 487690 w 1420"/>
                    <a:gd name="T1" fmla="*/ 260719 h 600"/>
                    <a:gd name="T2" fmla="*/ 130631 w 1420"/>
                    <a:gd name="T3" fmla="*/ 260719 h 600"/>
                    <a:gd name="T4" fmla="*/ 130631 w 1420"/>
                    <a:gd name="T5" fmla="*/ 260719 h 600"/>
                    <a:gd name="T6" fmla="*/ 0 w 1420"/>
                    <a:gd name="T7" fmla="*/ 130142 h 600"/>
                    <a:gd name="T8" fmla="*/ 0 w 1420"/>
                    <a:gd name="T9" fmla="*/ 130142 h 600"/>
                    <a:gd name="T10" fmla="*/ 130631 w 1420"/>
                    <a:gd name="T11" fmla="*/ 0 h 600"/>
                    <a:gd name="T12" fmla="*/ 487690 w 1420"/>
                    <a:gd name="T13" fmla="*/ 0 h 600"/>
                    <a:gd name="T14" fmla="*/ 487690 w 1420"/>
                    <a:gd name="T15" fmla="*/ 0 h 600"/>
                    <a:gd name="T16" fmla="*/ 617886 w 1420"/>
                    <a:gd name="T17" fmla="*/ 130142 h 600"/>
                    <a:gd name="T18" fmla="*/ 617886 w 1420"/>
                    <a:gd name="T19" fmla="*/ 130142 h 600"/>
                    <a:gd name="T20" fmla="*/ 487690 w 1420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0">
                      <a:moveTo>
                        <a:pt x="1120" y="599"/>
                      </a:moveTo>
                      <a:lnTo>
                        <a:pt x="300" y="599"/>
                      </a:lnTo>
                      <a:cubicBezTo>
                        <a:pt x="134" y="599"/>
                        <a:pt x="0" y="465"/>
                        <a:pt x="0" y="299"/>
                      </a:cubicBezTo>
                      <a:cubicBezTo>
                        <a:pt x="0" y="133"/>
                        <a:pt x="134" y="0"/>
                        <a:pt x="300" y="0"/>
                      </a:cubicBezTo>
                      <a:lnTo>
                        <a:pt x="1120" y="0"/>
                      </a:lnTo>
                      <a:cubicBezTo>
                        <a:pt x="1285" y="0"/>
                        <a:pt x="1419" y="133"/>
                        <a:pt x="1419" y="299"/>
                      </a:cubicBezTo>
                      <a:cubicBezTo>
                        <a:pt x="1419" y="465"/>
                        <a:pt x="1285" y="599"/>
                        <a:pt x="1120" y="599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 dirty="0"/>
                </a:p>
              </p:txBody>
            </p:sp>
            <p:sp>
              <p:nvSpPr>
                <p:cNvPr id="231" name="Freeform 184">
                  <a:extLst>
                    <a:ext uri="{FF2B5EF4-FFF2-40B4-BE49-F238E27FC236}">
                      <a16:creationId xmlns:a16="http://schemas.microsoft.com/office/drawing/2014/main" id="{3A764730-7478-3B4A-AE89-BFDB5B0C3D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91356" y="1191910"/>
                  <a:ext cx="760419" cy="520388"/>
                </a:xfrm>
                <a:custGeom>
                  <a:avLst/>
                  <a:gdLst>
                    <a:gd name="T0" fmla="*/ 628967 w 1747"/>
                    <a:gd name="T1" fmla="*/ 259759 h 1196"/>
                    <a:gd name="T2" fmla="*/ 507962 w 1747"/>
                    <a:gd name="T3" fmla="*/ 259759 h 1196"/>
                    <a:gd name="T4" fmla="*/ 507962 w 1747"/>
                    <a:gd name="T5" fmla="*/ 259759 h 1196"/>
                    <a:gd name="T6" fmla="*/ 617650 w 1747"/>
                    <a:gd name="T7" fmla="*/ 130532 h 1196"/>
                    <a:gd name="T8" fmla="*/ 617650 w 1747"/>
                    <a:gd name="T9" fmla="*/ 130532 h 1196"/>
                    <a:gd name="T10" fmla="*/ 487504 w 1747"/>
                    <a:gd name="T11" fmla="*/ 0 h 1196"/>
                    <a:gd name="T12" fmla="*/ 130581 w 1747"/>
                    <a:gd name="T13" fmla="*/ 0 h 1196"/>
                    <a:gd name="T14" fmla="*/ 130581 w 1747"/>
                    <a:gd name="T15" fmla="*/ 0 h 1196"/>
                    <a:gd name="T16" fmla="*/ 0 w 1747"/>
                    <a:gd name="T17" fmla="*/ 130532 h 1196"/>
                    <a:gd name="T18" fmla="*/ 0 w 1747"/>
                    <a:gd name="T19" fmla="*/ 130532 h 1196"/>
                    <a:gd name="T20" fmla="*/ 130581 w 1747"/>
                    <a:gd name="T21" fmla="*/ 261064 h 1196"/>
                    <a:gd name="T22" fmla="*/ 252457 w 1747"/>
                    <a:gd name="T23" fmla="*/ 261064 h 1196"/>
                    <a:gd name="T24" fmla="*/ 252457 w 1747"/>
                    <a:gd name="T25" fmla="*/ 261064 h 1196"/>
                    <a:gd name="T26" fmla="*/ 142334 w 1747"/>
                    <a:gd name="T27" fmla="*/ 389856 h 1196"/>
                    <a:gd name="T28" fmla="*/ 142334 w 1747"/>
                    <a:gd name="T29" fmla="*/ 389856 h 1196"/>
                    <a:gd name="T30" fmla="*/ 272480 w 1747"/>
                    <a:gd name="T31" fmla="*/ 519953 h 1196"/>
                    <a:gd name="T32" fmla="*/ 628967 w 1747"/>
                    <a:gd name="T33" fmla="*/ 519953 h 1196"/>
                    <a:gd name="T34" fmla="*/ 628967 w 1747"/>
                    <a:gd name="T35" fmla="*/ 519953 h 1196"/>
                    <a:gd name="T36" fmla="*/ 759984 w 1747"/>
                    <a:gd name="T37" fmla="*/ 389856 h 1196"/>
                    <a:gd name="T38" fmla="*/ 759984 w 1747"/>
                    <a:gd name="T39" fmla="*/ 389856 h 1196"/>
                    <a:gd name="T40" fmla="*/ 628967 w 1747"/>
                    <a:gd name="T41" fmla="*/ 259759 h 119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747" h="1196">
                      <a:moveTo>
                        <a:pt x="1445" y="597"/>
                      </a:moveTo>
                      <a:lnTo>
                        <a:pt x="1167" y="597"/>
                      </a:lnTo>
                      <a:cubicBezTo>
                        <a:pt x="1310" y="573"/>
                        <a:pt x="1419" y="450"/>
                        <a:pt x="1419" y="300"/>
                      </a:cubicBezTo>
                      <a:cubicBezTo>
                        <a:pt x="1419" y="134"/>
                        <a:pt x="1285" y="0"/>
                        <a:pt x="1120" y="0"/>
                      </a:cubicBezTo>
                      <a:lnTo>
                        <a:pt x="300" y="0"/>
                      </a:lnTo>
                      <a:cubicBezTo>
                        <a:pt x="134" y="0"/>
                        <a:pt x="0" y="134"/>
                        <a:pt x="0" y="300"/>
                      </a:cubicBezTo>
                      <a:cubicBezTo>
                        <a:pt x="0" y="466"/>
                        <a:pt x="134" y="600"/>
                        <a:pt x="300" y="600"/>
                      </a:cubicBezTo>
                      <a:lnTo>
                        <a:pt x="580" y="600"/>
                      </a:lnTo>
                      <a:cubicBezTo>
                        <a:pt x="436" y="623"/>
                        <a:pt x="327" y="746"/>
                        <a:pt x="327" y="896"/>
                      </a:cubicBezTo>
                      <a:cubicBezTo>
                        <a:pt x="327" y="1062"/>
                        <a:pt x="460" y="1195"/>
                        <a:pt x="626" y="1195"/>
                      </a:cubicBezTo>
                      <a:lnTo>
                        <a:pt x="1445" y="1195"/>
                      </a:lnTo>
                      <a:cubicBezTo>
                        <a:pt x="1611" y="1195"/>
                        <a:pt x="1746" y="1062"/>
                        <a:pt x="1746" y="896"/>
                      </a:cubicBezTo>
                      <a:cubicBezTo>
                        <a:pt x="1746" y="731"/>
                        <a:pt x="1611" y="597"/>
                        <a:pt x="1445" y="59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</p:grpSp>
      </p:grpSp>
      <p:sp>
        <p:nvSpPr>
          <p:cNvPr id="12" name="TextBox 11"/>
          <p:cNvSpPr txBox="1"/>
          <p:nvPr/>
        </p:nvSpPr>
        <p:spPr>
          <a:xfrm>
            <a:off x="2948204" y="2290296"/>
            <a:ext cx="63241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 spc="-150" dirty="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56,790,500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26187" y="4062689"/>
            <a:ext cx="4371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Write here your big numbers</a:t>
            </a:r>
          </a:p>
        </p:txBody>
      </p:sp>
    </p:spTree>
    <p:extLst>
      <p:ext uri="{BB962C8B-B14F-4D97-AF65-F5344CB8AC3E}">
        <p14:creationId xmlns:p14="http://schemas.microsoft.com/office/powerpoint/2010/main" val="117355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93446DDA-C364-6942-BA44-C085734348B7}"/>
              </a:ext>
            </a:extLst>
          </p:cNvPr>
          <p:cNvGrpSpPr>
            <a:grpSpLocks noChangeAspect="1"/>
          </p:cNvGrpSpPr>
          <p:nvPr/>
        </p:nvGrpSpPr>
        <p:grpSpPr>
          <a:xfrm>
            <a:off x="-855784" y="-552935"/>
            <a:ext cx="13932000" cy="8053776"/>
            <a:chOff x="-597370" y="-393904"/>
            <a:chExt cx="13398972" cy="7745642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4109D109-3667-9249-ABB2-27F2198A5E88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-597370" y="-328896"/>
              <a:ext cx="3312000" cy="7355226"/>
              <a:chOff x="-528478" y="549275"/>
              <a:chExt cx="2916078" cy="6475971"/>
            </a:xfrm>
          </p:grpSpPr>
          <p:grpSp>
            <p:nvGrpSpPr>
              <p:cNvPr id="144" name="Group 7">
                <a:extLst>
                  <a:ext uri="{FF2B5EF4-FFF2-40B4-BE49-F238E27FC236}">
                    <a16:creationId xmlns:a16="http://schemas.microsoft.com/office/drawing/2014/main" id="{6354995E-899C-3D47-885A-D53726BB4CF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288577" y="549275"/>
                <a:ext cx="2676177" cy="2049196"/>
                <a:chOff x="4879357" y="-511351"/>
                <a:chExt cx="2676829" cy="2048905"/>
              </a:xfrm>
            </p:grpSpPr>
            <p:sp>
              <p:nvSpPr>
                <p:cNvPr id="197" name="Freeform 25">
                  <a:extLst>
                    <a:ext uri="{FF2B5EF4-FFF2-40B4-BE49-F238E27FC236}">
                      <a16:creationId xmlns:a16="http://schemas.microsoft.com/office/drawing/2014/main" id="{55FE7E99-2EAA-A748-B3FA-EAE4060F00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51886" y="-511351"/>
                  <a:ext cx="1847281" cy="1962496"/>
                </a:xfrm>
                <a:custGeom>
                  <a:avLst/>
                  <a:gdLst>
                    <a:gd name="T0" fmla="*/ 1159991 w 4244"/>
                    <a:gd name="T1" fmla="*/ 594933 h 4506"/>
                    <a:gd name="T2" fmla="*/ 1048998 w 4244"/>
                    <a:gd name="T3" fmla="*/ 483873 h 4506"/>
                    <a:gd name="T4" fmla="*/ 1048998 w 4244"/>
                    <a:gd name="T5" fmla="*/ 483873 h 4506"/>
                    <a:gd name="T6" fmla="*/ 1290572 w 4244"/>
                    <a:gd name="T7" fmla="*/ 372378 h 4506"/>
                    <a:gd name="T8" fmla="*/ 1477302 w 4244"/>
                    <a:gd name="T9" fmla="*/ 185971 h 4506"/>
                    <a:gd name="T10" fmla="*/ 1290572 w 4244"/>
                    <a:gd name="T11" fmla="*/ 0 h 4506"/>
                    <a:gd name="T12" fmla="*/ 419164 w 4244"/>
                    <a:gd name="T13" fmla="*/ 0 h 4506"/>
                    <a:gd name="T14" fmla="*/ 233304 w 4244"/>
                    <a:gd name="T15" fmla="*/ 185971 h 4506"/>
                    <a:gd name="T16" fmla="*/ 640716 w 4244"/>
                    <a:gd name="T17" fmla="*/ 372378 h 4506"/>
                    <a:gd name="T18" fmla="*/ 751709 w 4244"/>
                    <a:gd name="T19" fmla="*/ 483873 h 4506"/>
                    <a:gd name="T20" fmla="*/ 751709 w 4244"/>
                    <a:gd name="T21" fmla="*/ 483873 h 4506"/>
                    <a:gd name="T22" fmla="*/ 335157 w 4244"/>
                    <a:gd name="T23" fmla="*/ 594933 h 4506"/>
                    <a:gd name="T24" fmla="*/ 183683 w 4244"/>
                    <a:gd name="T25" fmla="*/ 746062 h 4506"/>
                    <a:gd name="T26" fmla="*/ 335157 w 4244"/>
                    <a:gd name="T27" fmla="*/ 897626 h 4506"/>
                    <a:gd name="T28" fmla="*/ 432222 w 4244"/>
                    <a:gd name="T29" fmla="*/ 897626 h 4506"/>
                    <a:gd name="T30" fmla="*/ 543216 w 4244"/>
                    <a:gd name="T31" fmla="*/ 1008686 h 4506"/>
                    <a:gd name="T32" fmla="*/ 151038 w 4244"/>
                    <a:gd name="T33" fmla="*/ 1119746 h 4506"/>
                    <a:gd name="T34" fmla="*/ 0 w 4244"/>
                    <a:gd name="T35" fmla="*/ 1270875 h 4506"/>
                    <a:gd name="T36" fmla="*/ 151038 w 4244"/>
                    <a:gd name="T37" fmla="*/ 1422875 h 4506"/>
                    <a:gd name="T38" fmla="*/ 688160 w 4244"/>
                    <a:gd name="T39" fmla="*/ 1422875 h 4506"/>
                    <a:gd name="T40" fmla="*/ 805683 w 4244"/>
                    <a:gd name="T41" fmla="*/ 1540903 h 4506"/>
                    <a:gd name="T42" fmla="*/ 673796 w 4244"/>
                    <a:gd name="T43" fmla="*/ 1658496 h 4506"/>
                    <a:gd name="T44" fmla="*/ 522323 w 4244"/>
                    <a:gd name="T45" fmla="*/ 1810061 h 4506"/>
                    <a:gd name="T46" fmla="*/ 673796 w 4244"/>
                    <a:gd name="T47" fmla="*/ 1962060 h 4506"/>
                    <a:gd name="T48" fmla="*/ 1511689 w 4244"/>
                    <a:gd name="T49" fmla="*/ 1962060 h 4506"/>
                    <a:gd name="T50" fmla="*/ 1663162 w 4244"/>
                    <a:gd name="T51" fmla="*/ 1810061 h 4506"/>
                    <a:gd name="T52" fmla="*/ 1418541 w 4244"/>
                    <a:gd name="T53" fmla="*/ 1658496 h 4506"/>
                    <a:gd name="T54" fmla="*/ 1300583 w 4244"/>
                    <a:gd name="T55" fmla="*/ 1540903 h 4506"/>
                    <a:gd name="T56" fmla="*/ 1418541 w 4244"/>
                    <a:gd name="T57" fmla="*/ 1422875 h 4506"/>
                    <a:gd name="T58" fmla="*/ 1511689 w 4244"/>
                    <a:gd name="T59" fmla="*/ 1422875 h 4506"/>
                    <a:gd name="T60" fmla="*/ 1663162 w 4244"/>
                    <a:gd name="T61" fmla="*/ 1270875 h 4506"/>
                    <a:gd name="T62" fmla="*/ 1527358 w 4244"/>
                    <a:gd name="T63" fmla="*/ 1119746 h 4506"/>
                    <a:gd name="T64" fmla="*/ 1416365 w 4244"/>
                    <a:gd name="T65" fmla="*/ 1008686 h 4506"/>
                    <a:gd name="T66" fmla="*/ 1527358 w 4244"/>
                    <a:gd name="T67" fmla="*/ 897626 h 4506"/>
                    <a:gd name="T68" fmla="*/ 1695372 w 4244"/>
                    <a:gd name="T69" fmla="*/ 897626 h 4506"/>
                    <a:gd name="T70" fmla="*/ 1846846 w 4244"/>
                    <a:gd name="T71" fmla="*/ 746062 h 450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4244" h="4506">
                      <a:moveTo>
                        <a:pt x="3895" y="1366"/>
                      </a:moveTo>
                      <a:lnTo>
                        <a:pt x="2665" y="1366"/>
                      </a:lnTo>
                      <a:cubicBezTo>
                        <a:pt x="2524" y="1366"/>
                        <a:pt x="2410" y="1251"/>
                        <a:pt x="2410" y="1111"/>
                      </a:cubicBezTo>
                      <a:cubicBezTo>
                        <a:pt x="2410" y="970"/>
                        <a:pt x="2524" y="855"/>
                        <a:pt x="2665" y="855"/>
                      </a:cubicBezTo>
                      <a:lnTo>
                        <a:pt x="2965" y="855"/>
                      </a:lnTo>
                      <a:cubicBezTo>
                        <a:pt x="3202" y="855"/>
                        <a:pt x="3394" y="664"/>
                        <a:pt x="3394" y="427"/>
                      </a:cubicBezTo>
                      <a:cubicBezTo>
                        <a:pt x="3394" y="192"/>
                        <a:pt x="3202" y="0"/>
                        <a:pt x="2965" y="0"/>
                      </a:cubicBezTo>
                      <a:lnTo>
                        <a:pt x="963" y="0"/>
                      </a:lnTo>
                      <a:cubicBezTo>
                        <a:pt x="727" y="0"/>
                        <a:pt x="536" y="192"/>
                        <a:pt x="536" y="427"/>
                      </a:cubicBezTo>
                      <a:cubicBezTo>
                        <a:pt x="536" y="664"/>
                        <a:pt x="727" y="855"/>
                        <a:pt x="963" y="855"/>
                      </a:cubicBezTo>
                      <a:lnTo>
                        <a:pt x="1472" y="855"/>
                      </a:lnTo>
                      <a:cubicBezTo>
                        <a:pt x="1613" y="855"/>
                        <a:pt x="1727" y="970"/>
                        <a:pt x="1727" y="1111"/>
                      </a:cubicBezTo>
                      <a:cubicBezTo>
                        <a:pt x="1727" y="1251"/>
                        <a:pt x="1613" y="1366"/>
                        <a:pt x="1472" y="1366"/>
                      </a:cubicBezTo>
                      <a:lnTo>
                        <a:pt x="770" y="1366"/>
                      </a:lnTo>
                      <a:cubicBezTo>
                        <a:pt x="578" y="1366"/>
                        <a:pt x="422" y="1521"/>
                        <a:pt x="422" y="1713"/>
                      </a:cubicBezTo>
                      <a:cubicBezTo>
                        <a:pt x="422" y="1906"/>
                        <a:pt x="578" y="2061"/>
                        <a:pt x="770" y="2061"/>
                      </a:cubicBezTo>
                      <a:lnTo>
                        <a:pt x="993" y="2061"/>
                      </a:lnTo>
                      <a:cubicBezTo>
                        <a:pt x="1134" y="2061"/>
                        <a:pt x="1248" y="2175"/>
                        <a:pt x="1248" y="2316"/>
                      </a:cubicBezTo>
                      <a:cubicBezTo>
                        <a:pt x="1248" y="2456"/>
                        <a:pt x="1134" y="2571"/>
                        <a:pt x="993" y="2571"/>
                      </a:cubicBezTo>
                      <a:lnTo>
                        <a:pt x="347" y="2571"/>
                      </a:lnTo>
                      <a:cubicBezTo>
                        <a:pt x="155" y="2571"/>
                        <a:pt x="0" y="2726"/>
                        <a:pt x="0" y="2918"/>
                      </a:cubicBezTo>
                      <a:cubicBezTo>
                        <a:pt x="0" y="3110"/>
                        <a:pt x="155" y="3267"/>
                        <a:pt x="347" y="3267"/>
                      </a:cubicBezTo>
                      <a:lnTo>
                        <a:pt x="1581" y="3267"/>
                      </a:lnTo>
                      <a:cubicBezTo>
                        <a:pt x="1729" y="3267"/>
                        <a:pt x="1851" y="3388"/>
                        <a:pt x="1851" y="3538"/>
                      </a:cubicBezTo>
                      <a:cubicBezTo>
                        <a:pt x="1851" y="3687"/>
                        <a:pt x="1729" y="3808"/>
                        <a:pt x="1581" y="3808"/>
                      </a:cubicBezTo>
                      <a:lnTo>
                        <a:pt x="1548" y="3808"/>
                      </a:lnTo>
                      <a:cubicBezTo>
                        <a:pt x="1356" y="3808"/>
                        <a:pt x="1200" y="3963"/>
                        <a:pt x="1200" y="4156"/>
                      </a:cubicBezTo>
                      <a:cubicBezTo>
                        <a:pt x="1200" y="4348"/>
                        <a:pt x="1356" y="4505"/>
                        <a:pt x="1548" y="4505"/>
                      </a:cubicBezTo>
                      <a:lnTo>
                        <a:pt x="3473" y="4505"/>
                      </a:lnTo>
                      <a:cubicBezTo>
                        <a:pt x="3665" y="4505"/>
                        <a:pt x="3821" y="4348"/>
                        <a:pt x="3821" y="4156"/>
                      </a:cubicBezTo>
                      <a:cubicBezTo>
                        <a:pt x="3821" y="3963"/>
                        <a:pt x="3665" y="3808"/>
                        <a:pt x="3473" y="3808"/>
                      </a:cubicBezTo>
                      <a:lnTo>
                        <a:pt x="3259" y="3808"/>
                      </a:lnTo>
                      <a:cubicBezTo>
                        <a:pt x="3110" y="3808"/>
                        <a:pt x="2988" y="3687"/>
                        <a:pt x="2988" y="3538"/>
                      </a:cubicBezTo>
                      <a:cubicBezTo>
                        <a:pt x="2988" y="3388"/>
                        <a:pt x="3110" y="3267"/>
                        <a:pt x="3259" y="3267"/>
                      </a:cubicBezTo>
                      <a:lnTo>
                        <a:pt x="3473" y="3267"/>
                      </a:lnTo>
                      <a:cubicBezTo>
                        <a:pt x="3665" y="3267"/>
                        <a:pt x="3821" y="3110"/>
                        <a:pt x="3821" y="2918"/>
                      </a:cubicBezTo>
                      <a:cubicBezTo>
                        <a:pt x="3821" y="2726"/>
                        <a:pt x="3665" y="2571"/>
                        <a:pt x="3473" y="2571"/>
                      </a:cubicBezTo>
                      <a:lnTo>
                        <a:pt x="3509" y="2571"/>
                      </a:lnTo>
                      <a:cubicBezTo>
                        <a:pt x="3369" y="2571"/>
                        <a:pt x="3254" y="2456"/>
                        <a:pt x="3254" y="2316"/>
                      </a:cubicBezTo>
                      <a:cubicBezTo>
                        <a:pt x="3254" y="2175"/>
                        <a:pt x="3369" y="2061"/>
                        <a:pt x="3509" y="2061"/>
                      </a:cubicBezTo>
                      <a:lnTo>
                        <a:pt x="3895" y="2061"/>
                      </a:lnTo>
                      <a:cubicBezTo>
                        <a:pt x="4088" y="2061"/>
                        <a:pt x="4243" y="1906"/>
                        <a:pt x="4243" y="1713"/>
                      </a:cubicBezTo>
                      <a:cubicBezTo>
                        <a:pt x="4243" y="1521"/>
                        <a:pt x="4088" y="1366"/>
                        <a:pt x="3895" y="1366"/>
                      </a:cubicBezTo>
                    </a:path>
                  </a:pathLst>
                </a:custGeom>
                <a:solidFill>
                  <a:srgbClr val="8C449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8" name="Freeform 26">
                  <a:extLst>
                    <a:ext uri="{FF2B5EF4-FFF2-40B4-BE49-F238E27FC236}">
                      <a16:creationId xmlns:a16="http://schemas.microsoft.com/office/drawing/2014/main" id="{36C1AAAF-B441-1744-B6C4-19AF2F6B6D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64601" y="1147745"/>
                  <a:ext cx="437817" cy="303400"/>
                </a:xfrm>
                <a:custGeom>
                  <a:avLst/>
                  <a:gdLst>
                    <a:gd name="T0" fmla="*/ 285646 w 1007"/>
                    <a:gd name="T1" fmla="*/ 0 h 698"/>
                    <a:gd name="T2" fmla="*/ 150866 w 1007"/>
                    <a:gd name="T3" fmla="*/ 0 h 698"/>
                    <a:gd name="T4" fmla="*/ 150866 w 1007"/>
                    <a:gd name="T5" fmla="*/ 0 h 698"/>
                    <a:gd name="T6" fmla="*/ 0 w 1007"/>
                    <a:gd name="T7" fmla="*/ 151265 h 698"/>
                    <a:gd name="T8" fmla="*/ 0 w 1007"/>
                    <a:gd name="T9" fmla="*/ 151265 h 698"/>
                    <a:gd name="T10" fmla="*/ 150866 w 1007"/>
                    <a:gd name="T11" fmla="*/ 302965 h 698"/>
                    <a:gd name="T12" fmla="*/ 285646 w 1007"/>
                    <a:gd name="T13" fmla="*/ 302965 h 698"/>
                    <a:gd name="T14" fmla="*/ 285646 w 1007"/>
                    <a:gd name="T15" fmla="*/ 302965 h 698"/>
                    <a:gd name="T16" fmla="*/ 437382 w 1007"/>
                    <a:gd name="T17" fmla="*/ 151265 h 698"/>
                    <a:gd name="T18" fmla="*/ 437382 w 1007"/>
                    <a:gd name="T19" fmla="*/ 151265 h 698"/>
                    <a:gd name="T20" fmla="*/ 285646 w 1007"/>
                    <a:gd name="T21" fmla="*/ 0 h 69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007" h="698">
                      <a:moveTo>
                        <a:pt x="657" y="0"/>
                      </a:moveTo>
                      <a:lnTo>
                        <a:pt x="347" y="0"/>
                      </a:lnTo>
                      <a:cubicBezTo>
                        <a:pt x="156" y="0"/>
                        <a:pt x="0" y="155"/>
                        <a:pt x="0" y="348"/>
                      </a:cubicBezTo>
                      <a:cubicBezTo>
                        <a:pt x="0" y="540"/>
                        <a:pt x="156" y="697"/>
                        <a:pt x="347" y="697"/>
                      </a:cubicBezTo>
                      <a:lnTo>
                        <a:pt x="657" y="697"/>
                      </a:lnTo>
                      <a:cubicBezTo>
                        <a:pt x="849" y="697"/>
                        <a:pt x="1006" y="540"/>
                        <a:pt x="1006" y="348"/>
                      </a:cubicBezTo>
                      <a:cubicBezTo>
                        <a:pt x="1006" y="155"/>
                        <a:pt x="849" y="0"/>
                        <a:pt x="657" y="0"/>
                      </a:cubicBezTo>
                    </a:path>
                  </a:pathLst>
                </a:custGeom>
                <a:solidFill>
                  <a:srgbClr val="8C449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9" name="Freeform 27">
                  <a:extLst>
                    <a:ext uri="{FF2B5EF4-FFF2-40B4-BE49-F238E27FC236}">
                      <a16:creationId xmlns:a16="http://schemas.microsoft.com/office/drawing/2014/main" id="{202629C2-5A86-844C-A013-6711A63F7C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79357" y="47441"/>
                  <a:ext cx="437817" cy="303400"/>
                </a:xfrm>
                <a:custGeom>
                  <a:avLst/>
                  <a:gdLst>
                    <a:gd name="T0" fmla="*/ 285930 w 1006"/>
                    <a:gd name="T1" fmla="*/ 0 h 696"/>
                    <a:gd name="T2" fmla="*/ 151452 w 1006"/>
                    <a:gd name="T3" fmla="*/ 0 h 696"/>
                    <a:gd name="T4" fmla="*/ 151452 w 1006"/>
                    <a:gd name="T5" fmla="*/ 0 h 696"/>
                    <a:gd name="T6" fmla="*/ 0 w 1006"/>
                    <a:gd name="T7" fmla="*/ 151264 h 696"/>
                    <a:gd name="T8" fmla="*/ 0 w 1006"/>
                    <a:gd name="T9" fmla="*/ 151264 h 696"/>
                    <a:gd name="T10" fmla="*/ 151452 w 1006"/>
                    <a:gd name="T11" fmla="*/ 302964 h 696"/>
                    <a:gd name="T12" fmla="*/ 285930 w 1006"/>
                    <a:gd name="T13" fmla="*/ 302964 h 696"/>
                    <a:gd name="T14" fmla="*/ 285930 w 1006"/>
                    <a:gd name="T15" fmla="*/ 302964 h 696"/>
                    <a:gd name="T16" fmla="*/ 437382 w 1006"/>
                    <a:gd name="T17" fmla="*/ 151264 h 696"/>
                    <a:gd name="T18" fmla="*/ 437382 w 1006"/>
                    <a:gd name="T19" fmla="*/ 151264 h 696"/>
                    <a:gd name="T20" fmla="*/ 285930 w 1006"/>
                    <a:gd name="T21" fmla="*/ 0 h 69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006" h="696">
                      <a:moveTo>
                        <a:pt x="657" y="0"/>
                      </a:moveTo>
                      <a:lnTo>
                        <a:pt x="348" y="0"/>
                      </a:lnTo>
                      <a:cubicBezTo>
                        <a:pt x="155" y="0"/>
                        <a:pt x="0" y="155"/>
                        <a:pt x="0" y="347"/>
                      </a:cubicBezTo>
                      <a:cubicBezTo>
                        <a:pt x="0" y="540"/>
                        <a:pt x="155" y="695"/>
                        <a:pt x="348" y="695"/>
                      </a:cubicBezTo>
                      <a:lnTo>
                        <a:pt x="657" y="695"/>
                      </a:lnTo>
                      <a:cubicBezTo>
                        <a:pt x="849" y="695"/>
                        <a:pt x="1005" y="540"/>
                        <a:pt x="1005" y="347"/>
                      </a:cubicBezTo>
                      <a:cubicBezTo>
                        <a:pt x="1005" y="155"/>
                        <a:pt x="849" y="0"/>
                        <a:pt x="657" y="0"/>
                      </a:cubicBezTo>
                    </a:path>
                  </a:pathLst>
                </a:custGeom>
                <a:solidFill>
                  <a:srgbClr val="8C449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0" name="Freeform 28">
                  <a:extLst>
                    <a:ext uri="{FF2B5EF4-FFF2-40B4-BE49-F238E27FC236}">
                      <a16:creationId xmlns:a16="http://schemas.microsoft.com/office/drawing/2014/main" id="{8E5D653C-4BF5-EA4B-8489-59B3FFAA27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72861" y="410368"/>
                  <a:ext cx="74890" cy="74889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59 h 174"/>
                    <a:gd name="T6" fmla="*/ 37015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1" name="Freeform 29">
                  <a:extLst>
                    <a:ext uri="{FF2B5EF4-FFF2-40B4-BE49-F238E27FC236}">
                      <a16:creationId xmlns:a16="http://schemas.microsoft.com/office/drawing/2014/main" id="{A9847F95-7BF6-C448-BB6C-9A3C171700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15851" y="160736"/>
                  <a:ext cx="74889" cy="74889"/>
                </a:xfrm>
                <a:custGeom>
                  <a:avLst/>
                  <a:gdLst>
                    <a:gd name="T0" fmla="*/ 74459 w 174"/>
                    <a:gd name="T1" fmla="*/ 37014 h 174"/>
                    <a:gd name="T2" fmla="*/ 74459 w 174"/>
                    <a:gd name="T3" fmla="*/ 37014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014 h 174"/>
                    <a:gd name="T10" fmla="*/ 0 w 174"/>
                    <a:gd name="T11" fmla="*/ 37014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5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5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2" name="Freeform 30">
                  <a:extLst>
                    <a:ext uri="{FF2B5EF4-FFF2-40B4-BE49-F238E27FC236}">
                      <a16:creationId xmlns:a16="http://schemas.microsoft.com/office/drawing/2014/main" id="{F7158B71-ECCB-0A48-9E00-60031FF240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74193" y="771375"/>
                  <a:ext cx="74889" cy="74889"/>
                </a:xfrm>
                <a:custGeom>
                  <a:avLst/>
                  <a:gdLst>
                    <a:gd name="T0" fmla="*/ 74456 w 173"/>
                    <a:gd name="T1" fmla="*/ 37014 h 174"/>
                    <a:gd name="T2" fmla="*/ 74456 w 173"/>
                    <a:gd name="T3" fmla="*/ 37014 h 174"/>
                    <a:gd name="T4" fmla="*/ 37661 w 173"/>
                    <a:gd name="T5" fmla="*/ 74459 h 174"/>
                    <a:gd name="T6" fmla="*/ 37661 w 173"/>
                    <a:gd name="T7" fmla="*/ 74459 h 174"/>
                    <a:gd name="T8" fmla="*/ 0 w 173"/>
                    <a:gd name="T9" fmla="*/ 37014 h 174"/>
                    <a:gd name="T10" fmla="*/ 0 w 173"/>
                    <a:gd name="T11" fmla="*/ 37014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5"/>
                        <a:pt x="134" y="173"/>
                        <a:pt x="87" y="173"/>
                      </a:cubicBezTo>
                      <a:cubicBezTo>
                        <a:pt x="39" y="173"/>
                        <a:pt x="0" y="135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6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3" name="Freeform 31">
                  <a:extLst>
                    <a:ext uri="{FF2B5EF4-FFF2-40B4-BE49-F238E27FC236}">
                      <a16:creationId xmlns:a16="http://schemas.microsoft.com/office/drawing/2014/main" id="{DD60C41E-62B3-9D46-850C-37F8492F4F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72861" y="1026769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4" name="Freeform 32">
                  <a:extLst>
                    <a:ext uri="{FF2B5EF4-FFF2-40B4-BE49-F238E27FC236}">
                      <a16:creationId xmlns:a16="http://schemas.microsoft.com/office/drawing/2014/main" id="{AFB3DF9D-4507-6646-B630-D0DE573032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80698" y="1247597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6795 w 173"/>
                    <a:gd name="T5" fmla="*/ 76371 h 175"/>
                    <a:gd name="T6" fmla="*/ 36795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6795 w 173"/>
                    <a:gd name="T13" fmla="*/ 0 h 175"/>
                    <a:gd name="T14" fmla="*/ 36795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3" y="174"/>
                        <a:pt x="85" y="174"/>
                      </a:cubicBezTo>
                      <a:cubicBezTo>
                        <a:pt x="38" y="174"/>
                        <a:pt x="0" y="135"/>
                        <a:pt x="0" y="87"/>
                      </a:cubicBezTo>
                      <a:cubicBezTo>
                        <a:pt x="0" y="39"/>
                        <a:pt x="38" y="0"/>
                        <a:pt x="85" y="0"/>
                      </a:cubicBezTo>
                      <a:cubicBezTo>
                        <a:pt x="133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5" name="Freeform 33">
                  <a:extLst>
                    <a:ext uri="{FF2B5EF4-FFF2-40B4-BE49-F238E27FC236}">
                      <a16:creationId xmlns:a16="http://schemas.microsoft.com/office/drawing/2014/main" id="{1149998C-EF6D-2F46-91EB-7F37142FC8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2892" y="-327008"/>
                  <a:ext cx="74889" cy="74889"/>
                </a:xfrm>
                <a:custGeom>
                  <a:avLst/>
                  <a:gdLst>
                    <a:gd name="T0" fmla="*/ 74459 w 174"/>
                    <a:gd name="T1" fmla="*/ 36795 h 173"/>
                    <a:gd name="T2" fmla="*/ 74459 w 174"/>
                    <a:gd name="T3" fmla="*/ 36795 h 173"/>
                    <a:gd name="T4" fmla="*/ 37445 w 174"/>
                    <a:gd name="T5" fmla="*/ 74456 h 173"/>
                    <a:gd name="T6" fmla="*/ 37445 w 174"/>
                    <a:gd name="T7" fmla="*/ 74456 h 173"/>
                    <a:gd name="T8" fmla="*/ 0 w 174"/>
                    <a:gd name="T9" fmla="*/ 36795 h 173"/>
                    <a:gd name="T10" fmla="*/ 0 w 174"/>
                    <a:gd name="T11" fmla="*/ 36795 h 173"/>
                    <a:gd name="T12" fmla="*/ 37445 w 174"/>
                    <a:gd name="T13" fmla="*/ 0 h 173"/>
                    <a:gd name="T14" fmla="*/ 37445 w 174"/>
                    <a:gd name="T15" fmla="*/ 0 h 173"/>
                    <a:gd name="T16" fmla="*/ 74459 w 174"/>
                    <a:gd name="T17" fmla="*/ 36795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5"/>
                      </a:moveTo>
                      <a:lnTo>
                        <a:pt x="173" y="85"/>
                      </a:lnTo>
                      <a:cubicBezTo>
                        <a:pt x="173" y="133"/>
                        <a:pt x="134" y="172"/>
                        <a:pt x="87" y="172"/>
                      </a:cubicBezTo>
                      <a:cubicBezTo>
                        <a:pt x="39" y="172"/>
                        <a:pt x="0" y="133"/>
                        <a:pt x="0" y="85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3" y="38"/>
                        <a:pt x="173" y="85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6" name="Freeform 34">
                  <a:extLst>
                    <a:ext uri="{FF2B5EF4-FFF2-40B4-BE49-F238E27FC236}">
                      <a16:creationId xmlns:a16="http://schemas.microsoft.com/office/drawing/2014/main" id="{0DC6EDBA-D6BF-5A49-AA21-25F05DF93D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17174" y="485257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2608 w 106"/>
                    <a:gd name="T5" fmla="*/ 45651 h 106"/>
                    <a:gd name="T6" fmla="*/ 22608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2608 w 106"/>
                    <a:gd name="T13" fmla="*/ 0 h 106"/>
                    <a:gd name="T14" fmla="*/ 22608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2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2" y="0"/>
                        <a:pt x="105" y="24"/>
                        <a:pt x="105" y="53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7" name="Freeform 35">
                  <a:extLst>
                    <a:ext uri="{FF2B5EF4-FFF2-40B4-BE49-F238E27FC236}">
                      <a16:creationId xmlns:a16="http://schemas.microsoft.com/office/drawing/2014/main" id="{A8A3A6D2-172F-E448-849A-63B4B2B4E1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21317" y="610074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1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8" name="Freeform 36">
                  <a:extLst>
                    <a:ext uri="{FF2B5EF4-FFF2-40B4-BE49-F238E27FC236}">
                      <a16:creationId xmlns:a16="http://schemas.microsoft.com/office/drawing/2014/main" id="{F7488ECC-EA29-2940-B099-B5EFE1AE7C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93837" y="1176547"/>
                  <a:ext cx="46086" cy="46086"/>
                </a:xfrm>
                <a:custGeom>
                  <a:avLst/>
                  <a:gdLst>
                    <a:gd name="T0" fmla="*/ 45647 w 105"/>
                    <a:gd name="T1" fmla="*/ 22397 h 107"/>
                    <a:gd name="T2" fmla="*/ 45647 w 105"/>
                    <a:gd name="T3" fmla="*/ 22397 h 107"/>
                    <a:gd name="T4" fmla="*/ 22824 w 105"/>
                    <a:gd name="T5" fmla="*/ 45655 h 107"/>
                    <a:gd name="T6" fmla="*/ 22824 w 105"/>
                    <a:gd name="T7" fmla="*/ 45655 h 107"/>
                    <a:gd name="T8" fmla="*/ 0 w 105"/>
                    <a:gd name="T9" fmla="*/ 22397 h 107"/>
                    <a:gd name="T10" fmla="*/ 0 w 105"/>
                    <a:gd name="T11" fmla="*/ 22397 h 107"/>
                    <a:gd name="T12" fmla="*/ 22824 w 105"/>
                    <a:gd name="T13" fmla="*/ 0 h 107"/>
                    <a:gd name="T14" fmla="*/ 22824 w 105"/>
                    <a:gd name="T15" fmla="*/ 0 h 107"/>
                    <a:gd name="T16" fmla="*/ 45647 w 105"/>
                    <a:gd name="T17" fmla="*/ 22397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7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2"/>
                        <a:pt x="82" y="106"/>
                        <a:pt x="52" y="106"/>
                      </a:cubicBezTo>
                      <a:cubicBezTo>
                        <a:pt x="24" y="106"/>
                        <a:pt x="0" y="82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9" name="Freeform 37">
                  <a:extLst>
                    <a:ext uri="{FF2B5EF4-FFF2-40B4-BE49-F238E27FC236}">
                      <a16:creationId xmlns:a16="http://schemas.microsoft.com/office/drawing/2014/main" id="{4E718803-E86F-B248-88B3-EA8CE5DEE2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83510" y="88082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2" y="105"/>
                        <a:pt x="52" y="105"/>
                      </a:cubicBezTo>
                      <a:cubicBezTo>
                        <a:pt x="24" y="105"/>
                        <a:pt x="0" y="82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10" name="Freeform 38">
                  <a:extLst>
                    <a:ext uri="{FF2B5EF4-FFF2-40B4-BE49-F238E27FC236}">
                      <a16:creationId xmlns:a16="http://schemas.microsoft.com/office/drawing/2014/main" id="{137D7DB0-0536-C348-A6CE-23B33DF142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75379" y="231785"/>
                  <a:ext cx="1280807" cy="551112"/>
                </a:xfrm>
                <a:custGeom>
                  <a:avLst/>
                  <a:gdLst>
                    <a:gd name="T0" fmla="*/ 1143282 w 2943"/>
                    <a:gd name="T1" fmla="*/ 275339 h 1267"/>
                    <a:gd name="T2" fmla="*/ 866057 w 2943"/>
                    <a:gd name="T3" fmla="*/ 275339 h 1267"/>
                    <a:gd name="T4" fmla="*/ 866057 w 2943"/>
                    <a:gd name="T5" fmla="*/ 275339 h 1267"/>
                    <a:gd name="T6" fmla="*/ 1004017 w 2943"/>
                    <a:gd name="T7" fmla="*/ 137452 h 1267"/>
                    <a:gd name="T8" fmla="*/ 1004017 w 2943"/>
                    <a:gd name="T9" fmla="*/ 137452 h 1267"/>
                    <a:gd name="T10" fmla="*/ 866057 w 2943"/>
                    <a:gd name="T11" fmla="*/ 0 h 1267"/>
                    <a:gd name="T12" fmla="*/ 137525 w 2943"/>
                    <a:gd name="T13" fmla="*/ 0 h 1267"/>
                    <a:gd name="T14" fmla="*/ 137525 w 2943"/>
                    <a:gd name="T15" fmla="*/ 0 h 1267"/>
                    <a:gd name="T16" fmla="*/ 0 w 2943"/>
                    <a:gd name="T17" fmla="*/ 137452 h 1267"/>
                    <a:gd name="T18" fmla="*/ 0 w 2943"/>
                    <a:gd name="T19" fmla="*/ 137452 h 1267"/>
                    <a:gd name="T20" fmla="*/ 137525 w 2943"/>
                    <a:gd name="T21" fmla="*/ 275339 h 1267"/>
                    <a:gd name="T22" fmla="*/ 414750 w 2943"/>
                    <a:gd name="T23" fmla="*/ 275339 h 1267"/>
                    <a:gd name="T24" fmla="*/ 414750 w 2943"/>
                    <a:gd name="T25" fmla="*/ 275339 h 1267"/>
                    <a:gd name="T26" fmla="*/ 277225 w 2943"/>
                    <a:gd name="T27" fmla="*/ 412790 h 1267"/>
                    <a:gd name="T28" fmla="*/ 277225 w 2943"/>
                    <a:gd name="T29" fmla="*/ 412790 h 1267"/>
                    <a:gd name="T30" fmla="*/ 414750 w 2943"/>
                    <a:gd name="T31" fmla="*/ 550677 h 1267"/>
                    <a:gd name="T32" fmla="*/ 1143282 w 2943"/>
                    <a:gd name="T33" fmla="*/ 550677 h 1267"/>
                    <a:gd name="T34" fmla="*/ 1143282 w 2943"/>
                    <a:gd name="T35" fmla="*/ 550677 h 1267"/>
                    <a:gd name="T36" fmla="*/ 1280372 w 2943"/>
                    <a:gd name="T37" fmla="*/ 412790 h 1267"/>
                    <a:gd name="T38" fmla="*/ 1280372 w 2943"/>
                    <a:gd name="T39" fmla="*/ 412790 h 1267"/>
                    <a:gd name="T40" fmla="*/ 1143282 w 2943"/>
                    <a:gd name="T41" fmla="*/ 275339 h 1267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943" h="1267">
                      <a:moveTo>
                        <a:pt x="2627" y="633"/>
                      </a:moveTo>
                      <a:lnTo>
                        <a:pt x="1990" y="633"/>
                      </a:lnTo>
                      <a:cubicBezTo>
                        <a:pt x="2165" y="633"/>
                        <a:pt x="2307" y="491"/>
                        <a:pt x="2307" y="316"/>
                      </a:cubicBezTo>
                      <a:cubicBezTo>
                        <a:pt x="2307" y="141"/>
                        <a:pt x="2165" y="0"/>
                        <a:pt x="1990" y="0"/>
                      </a:cubicBezTo>
                      <a:lnTo>
                        <a:pt x="316" y="0"/>
                      </a:lnTo>
                      <a:cubicBezTo>
                        <a:pt x="142" y="0"/>
                        <a:pt x="0" y="141"/>
                        <a:pt x="0" y="316"/>
                      </a:cubicBezTo>
                      <a:cubicBezTo>
                        <a:pt x="0" y="491"/>
                        <a:pt x="142" y="633"/>
                        <a:pt x="316" y="633"/>
                      </a:cubicBezTo>
                      <a:lnTo>
                        <a:pt x="953" y="633"/>
                      </a:lnTo>
                      <a:cubicBezTo>
                        <a:pt x="778" y="633"/>
                        <a:pt x="637" y="774"/>
                        <a:pt x="637" y="949"/>
                      </a:cubicBezTo>
                      <a:cubicBezTo>
                        <a:pt x="637" y="1123"/>
                        <a:pt x="778" y="1266"/>
                        <a:pt x="953" y="1266"/>
                      </a:cubicBezTo>
                      <a:lnTo>
                        <a:pt x="2627" y="1266"/>
                      </a:lnTo>
                      <a:cubicBezTo>
                        <a:pt x="2801" y="1266"/>
                        <a:pt x="2942" y="1123"/>
                        <a:pt x="2942" y="949"/>
                      </a:cubicBezTo>
                      <a:cubicBezTo>
                        <a:pt x="2942" y="774"/>
                        <a:pt x="2801" y="633"/>
                        <a:pt x="2627" y="633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11" name="Freeform 39">
                  <a:extLst>
                    <a:ext uri="{FF2B5EF4-FFF2-40B4-BE49-F238E27FC236}">
                      <a16:creationId xmlns:a16="http://schemas.microsoft.com/office/drawing/2014/main" id="{6F92C793-65FB-6A43-9819-50550D6E14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84088" y="1276400"/>
                  <a:ext cx="618321" cy="261154"/>
                </a:xfrm>
                <a:custGeom>
                  <a:avLst/>
                  <a:gdLst>
                    <a:gd name="T0" fmla="*/ 487254 w 1420"/>
                    <a:gd name="T1" fmla="*/ 260719 h 600"/>
                    <a:gd name="T2" fmla="*/ 130196 w 1420"/>
                    <a:gd name="T3" fmla="*/ 260719 h 600"/>
                    <a:gd name="T4" fmla="*/ 130196 w 1420"/>
                    <a:gd name="T5" fmla="*/ 260719 h 600"/>
                    <a:gd name="T6" fmla="*/ 0 w 1420"/>
                    <a:gd name="T7" fmla="*/ 130577 h 600"/>
                    <a:gd name="T8" fmla="*/ 0 w 1420"/>
                    <a:gd name="T9" fmla="*/ 130577 h 600"/>
                    <a:gd name="T10" fmla="*/ 130196 w 1420"/>
                    <a:gd name="T11" fmla="*/ 0 h 600"/>
                    <a:gd name="T12" fmla="*/ 487254 w 1420"/>
                    <a:gd name="T13" fmla="*/ 0 h 600"/>
                    <a:gd name="T14" fmla="*/ 487254 w 1420"/>
                    <a:gd name="T15" fmla="*/ 0 h 600"/>
                    <a:gd name="T16" fmla="*/ 617886 w 1420"/>
                    <a:gd name="T17" fmla="*/ 130577 h 600"/>
                    <a:gd name="T18" fmla="*/ 617886 w 1420"/>
                    <a:gd name="T19" fmla="*/ 130577 h 600"/>
                    <a:gd name="T20" fmla="*/ 487254 w 1420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0">
                      <a:moveTo>
                        <a:pt x="1119" y="599"/>
                      </a:moveTo>
                      <a:lnTo>
                        <a:pt x="299" y="599"/>
                      </a:lnTo>
                      <a:cubicBezTo>
                        <a:pt x="133" y="599"/>
                        <a:pt x="0" y="465"/>
                        <a:pt x="0" y="300"/>
                      </a:cubicBezTo>
                      <a:cubicBezTo>
                        <a:pt x="0" y="134"/>
                        <a:pt x="133" y="0"/>
                        <a:pt x="299" y="0"/>
                      </a:cubicBezTo>
                      <a:lnTo>
                        <a:pt x="1119" y="0"/>
                      </a:lnTo>
                      <a:cubicBezTo>
                        <a:pt x="1284" y="0"/>
                        <a:pt x="1419" y="134"/>
                        <a:pt x="1419" y="300"/>
                      </a:cubicBezTo>
                      <a:cubicBezTo>
                        <a:pt x="1419" y="465"/>
                        <a:pt x="1284" y="599"/>
                        <a:pt x="1119" y="599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145" name="Group 2">
                <a:extLst>
                  <a:ext uri="{FF2B5EF4-FFF2-40B4-BE49-F238E27FC236}">
                    <a16:creationId xmlns:a16="http://schemas.microsoft.com/office/drawing/2014/main" id="{D291864E-5547-4C48-9506-36B79CCDB4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45121" y="4607798"/>
                <a:ext cx="2404749" cy="2417448"/>
                <a:chOff x="7988241" y="5080416"/>
                <a:chExt cx="2406074" cy="2417594"/>
              </a:xfrm>
            </p:grpSpPr>
            <p:sp>
              <p:nvSpPr>
                <p:cNvPr id="172" name="Freeform 66">
                  <a:extLst>
                    <a:ext uri="{FF2B5EF4-FFF2-40B4-BE49-F238E27FC236}">
                      <a16:creationId xmlns:a16="http://schemas.microsoft.com/office/drawing/2014/main" id="{0D817D1E-5F67-6F48-A348-21BE82CC64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33592" y="5210994"/>
                  <a:ext cx="1860723" cy="2106514"/>
                </a:xfrm>
                <a:custGeom>
                  <a:avLst/>
                  <a:gdLst>
                    <a:gd name="T0" fmla="*/ 1027733 w 4271"/>
                    <a:gd name="T1" fmla="*/ 879782 h 4839"/>
                    <a:gd name="T2" fmla="*/ 1039060 w 4271"/>
                    <a:gd name="T3" fmla="*/ 879347 h 4839"/>
                    <a:gd name="T4" fmla="*/ 933193 w 4271"/>
                    <a:gd name="T5" fmla="*/ 763116 h 4839"/>
                    <a:gd name="T6" fmla="*/ 1039060 w 4271"/>
                    <a:gd name="T7" fmla="*/ 647321 h 4839"/>
                    <a:gd name="T8" fmla="*/ 1027733 w 4271"/>
                    <a:gd name="T9" fmla="*/ 646886 h 4839"/>
                    <a:gd name="T10" fmla="*/ 1130114 w 4271"/>
                    <a:gd name="T11" fmla="*/ 646886 h 4839"/>
                    <a:gd name="T12" fmla="*/ 1292181 w 4271"/>
                    <a:gd name="T13" fmla="*/ 485382 h 4839"/>
                    <a:gd name="T14" fmla="*/ 1439435 w 4271"/>
                    <a:gd name="T15" fmla="*/ 323443 h 4839"/>
                    <a:gd name="T16" fmla="*/ 1601067 w 4271"/>
                    <a:gd name="T17" fmla="*/ 161939 h 4839"/>
                    <a:gd name="T18" fmla="*/ 1439435 w 4271"/>
                    <a:gd name="T19" fmla="*/ 0 h 4839"/>
                    <a:gd name="T20" fmla="*/ 798573 w 4271"/>
                    <a:gd name="T21" fmla="*/ 0 h 4839"/>
                    <a:gd name="T22" fmla="*/ 636506 w 4271"/>
                    <a:gd name="T23" fmla="*/ 161939 h 4839"/>
                    <a:gd name="T24" fmla="*/ 489687 w 4271"/>
                    <a:gd name="T25" fmla="*/ 323443 h 4839"/>
                    <a:gd name="T26" fmla="*/ 328055 w 4271"/>
                    <a:gd name="T27" fmla="*/ 485382 h 4839"/>
                    <a:gd name="T28" fmla="*/ 489687 w 4271"/>
                    <a:gd name="T29" fmla="*/ 646886 h 4839"/>
                    <a:gd name="T30" fmla="*/ 573334 w 4271"/>
                    <a:gd name="T31" fmla="*/ 646886 h 4839"/>
                    <a:gd name="T32" fmla="*/ 689657 w 4271"/>
                    <a:gd name="T33" fmla="*/ 763116 h 4839"/>
                    <a:gd name="T34" fmla="*/ 264013 w 4271"/>
                    <a:gd name="T35" fmla="*/ 879782 h 4839"/>
                    <a:gd name="T36" fmla="*/ 101945 w 4271"/>
                    <a:gd name="T37" fmla="*/ 1041286 h 4839"/>
                    <a:gd name="T38" fmla="*/ 264013 w 4271"/>
                    <a:gd name="T39" fmla="*/ 1203225 h 4839"/>
                    <a:gd name="T40" fmla="*/ 456141 w 4271"/>
                    <a:gd name="T41" fmla="*/ 1203225 h 4839"/>
                    <a:gd name="T42" fmla="*/ 450913 w 4271"/>
                    <a:gd name="T43" fmla="*/ 1203225 h 4839"/>
                    <a:gd name="T44" fmla="*/ 573334 w 4271"/>
                    <a:gd name="T45" fmla="*/ 1330774 h 4839"/>
                    <a:gd name="T46" fmla="*/ 450913 w 4271"/>
                    <a:gd name="T47" fmla="*/ 1458758 h 4839"/>
                    <a:gd name="T48" fmla="*/ 162067 w 4271"/>
                    <a:gd name="T49" fmla="*/ 1459193 h 4839"/>
                    <a:gd name="T50" fmla="*/ 0 w 4271"/>
                    <a:gd name="T51" fmla="*/ 1620697 h 4839"/>
                    <a:gd name="T52" fmla="*/ 162067 w 4271"/>
                    <a:gd name="T53" fmla="*/ 1782201 h 4839"/>
                    <a:gd name="T54" fmla="*/ 362909 w 4271"/>
                    <a:gd name="T55" fmla="*/ 1782201 h 4839"/>
                    <a:gd name="T56" fmla="*/ 200841 w 4271"/>
                    <a:gd name="T57" fmla="*/ 1943704 h 4839"/>
                    <a:gd name="T58" fmla="*/ 1099617 w 4271"/>
                    <a:gd name="T59" fmla="*/ 2106079 h 4839"/>
                    <a:gd name="T60" fmla="*/ 1261249 w 4271"/>
                    <a:gd name="T61" fmla="*/ 1943704 h 4839"/>
                    <a:gd name="T62" fmla="*/ 1099617 w 4271"/>
                    <a:gd name="T63" fmla="*/ 1782201 h 4839"/>
                    <a:gd name="T64" fmla="*/ 899211 w 4271"/>
                    <a:gd name="T65" fmla="*/ 1782201 h 4839"/>
                    <a:gd name="T66" fmla="*/ 1060843 w 4271"/>
                    <a:gd name="T67" fmla="*/ 1620697 h 4839"/>
                    <a:gd name="T68" fmla="*/ 1325291 w 4271"/>
                    <a:gd name="T69" fmla="*/ 1459193 h 4839"/>
                    <a:gd name="T70" fmla="*/ 1163224 w 4271"/>
                    <a:gd name="T71" fmla="*/ 1620697 h 4839"/>
                    <a:gd name="T72" fmla="*/ 1325291 w 4271"/>
                    <a:gd name="T73" fmla="*/ 1782201 h 4839"/>
                    <a:gd name="T74" fmla="*/ 1598889 w 4271"/>
                    <a:gd name="T75" fmla="*/ 1782201 h 4839"/>
                    <a:gd name="T76" fmla="*/ 1760956 w 4271"/>
                    <a:gd name="T77" fmla="*/ 1620697 h 4839"/>
                    <a:gd name="T78" fmla="*/ 1409810 w 4271"/>
                    <a:gd name="T79" fmla="*/ 1459193 h 4839"/>
                    <a:gd name="T80" fmla="*/ 1538767 w 4271"/>
                    <a:gd name="T81" fmla="*/ 1330774 h 4839"/>
                    <a:gd name="T82" fmla="*/ 1409810 w 4271"/>
                    <a:gd name="T83" fmla="*/ 1203225 h 4839"/>
                    <a:gd name="T84" fmla="*/ 1698656 w 4271"/>
                    <a:gd name="T85" fmla="*/ 1203225 h 4839"/>
                    <a:gd name="T86" fmla="*/ 1860287 w 4271"/>
                    <a:gd name="T87" fmla="*/ 1041286 h 4839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4271" h="4839">
                      <a:moveTo>
                        <a:pt x="3899" y="2021"/>
                      </a:moveTo>
                      <a:lnTo>
                        <a:pt x="2359" y="2021"/>
                      </a:lnTo>
                      <a:cubicBezTo>
                        <a:pt x="2367" y="2021"/>
                        <a:pt x="2375" y="2020"/>
                        <a:pt x="2385" y="2020"/>
                      </a:cubicBezTo>
                      <a:cubicBezTo>
                        <a:pt x="2249" y="2007"/>
                        <a:pt x="2142" y="1893"/>
                        <a:pt x="2142" y="1753"/>
                      </a:cubicBezTo>
                      <a:cubicBezTo>
                        <a:pt x="2142" y="1614"/>
                        <a:pt x="2249" y="1500"/>
                        <a:pt x="2385" y="1487"/>
                      </a:cubicBezTo>
                      <a:cubicBezTo>
                        <a:pt x="2375" y="1487"/>
                        <a:pt x="2367" y="1486"/>
                        <a:pt x="2359" y="1486"/>
                      </a:cubicBezTo>
                      <a:lnTo>
                        <a:pt x="2594" y="1486"/>
                      </a:lnTo>
                      <a:cubicBezTo>
                        <a:pt x="2800" y="1486"/>
                        <a:pt x="2966" y="1320"/>
                        <a:pt x="2966" y="1115"/>
                      </a:cubicBezTo>
                      <a:cubicBezTo>
                        <a:pt x="2966" y="910"/>
                        <a:pt x="2800" y="743"/>
                        <a:pt x="2594" y="743"/>
                      </a:cubicBezTo>
                      <a:lnTo>
                        <a:pt x="3304" y="743"/>
                      </a:lnTo>
                      <a:cubicBezTo>
                        <a:pt x="3508" y="743"/>
                        <a:pt x="3675" y="577"/>
                        <a:pt x="3675" y="372"/>
                      </a:cubicBezTo>
                      <a:cubicBezTo>
                        <a:pt x="3675" y="167"/>
                        <a:pt x="3508" y="0"/>
                        <a:pt x="3304" y="0"/>
                      </a:cubicBezTo>
                      <a:lnTo>
                        <a:pt x="1833" y="0"/>
                      </a:lnTo>
                      <a:cubicBezTo>
                        <a:pt x="1627" y="0"/>
                        <a:pt x="1461" y="167"/>
                        <a:pt x="1461" y="372"/>
                      </a:cubicBezTo>
                      <a:cubicBezTo>
                        <a:pt x="1461" y="577"/>
                        <a:pt x="1627" y="743"/>
                        <a:pt x="1833" y="743"/>
                      </a:cubicBezTo>
                      <a:lnTo>
                        <a:pt x="1124" y="743"/>
                      </a:lnTo>
                      <a:cubicBezTo>
                        <a:pt x="919" y="743"/>
                        <a:pt x="753" y="910"/>
                        <a:pt x="753" y="1115"/>
                      </a:cubicBezTo>
                      <a:cubicBezTo>
                        <a:pt x="753" y="1320"/>
                        <a:pt x="919" y="1486"/>
                        <a:pt x="1124" y="1486"/>
                      </a:cubicBezTo>
                      <a:lnTo>
                        <a:pt x="1316" y="1486"/>
                      </a:lnTo>
                      <a:cubicBezTo>
                        <a:pt x="1464" y="1486"/>
                        <a:pt x="1583" y="1605"/>
                        <a:pt x="1583" y="1753"/>
                      </a:cubicBezTo>
                      <a:cubicBezTo>
                        <a:pt x="1583" y="1901"/>
                        <a:pt x="1464" y="2021"/>
                        <a:pt x="1316" y="2021"/>
                      </a:cubicBezTo>
                      <a:lnTo>
                        <a:pt x="606" y="2021"/>
                      </a:lnTo>
                      <a:cubicBezTo>
                        <a:pt x="401" y="2021"/>
                        <a:pt x="234" y="2187"/>
                        <a:pt x="234" y="2392"/>
                      </a:cubicBezTo>
                      <a:cubicBezTo>
                        <a:pt x="234" y="2597"/>
                        <a:pt x="401" y="2764"/>
                        <a:pt x="606" y="2764"/>
                      </a:cubicBezTo>
                      <a:lnTo>
                        <a:pt x="1047" y="2764"/>
                      </a:lnTo>
                      <a:cubicBezTo>
                        <a:pt x="1043" y="2764"/>
                        <a:pt x="1039" y="2764"/>
                        <a:pt x="1035" y="2764"/>
                      </a:cubicBezTo>
                      <a:cubicBezTo>
                        <a:pt x="1190" y="2771"/>
                        <a:pt x="1316" y="2900"/>
                        <a:pt x="1316" y="3057"/>
                      </a:cubicBezTo>
                      <a:cubicBezTo>
                        <a:pt x="1316" y="3216"/>
                        <a:pt x="1190" y="3345"/>
                        <a:pt x="1035" y="3351"/>
                      </a:cubicBezTo>
                      <a:cubicBezTo>
                        <a:pt x="1039" y="3351"/>
                        <a:pt x="1043" y="3352"/>
                        <a:pt x="1047" y="3352"/>
                      </a:cubicBezTo>
                      <a:lnTo>
                        <a:pt x="372" y="3352"/>
                      </a:lnTo>
                      <a:cubicBezTo>
                        <a:pt x="167" y="3352"/>
                        <a:pt x="0" y="3517"/>
                        <a:pt x="0" y="3723"/>
                      </a:cubicBezTo>
                      <a:cubicBezTo>
                        <a:pt x="0" y="3928"/>
                        <a:pt x="167" y="4094"/>
                        <a:pt x="372" y="4094"/>
                      </a:cubicBezTo>
                      <a:lnTo>
                        <a:pt x="833" y="4094"/>
                      </a:lnTo>
                      <a:cubicBezTo>
                        <a:pt x="627" y="4094"/>
                        <a:pt x="461" y="4260"/>
                        <a:pt x="461" y="4465"/>
                      </a:cubicBezTo>
                      <a:cubicBezTo>
                        <a:pt x="461" y="4672"/>
                        <a:pt x="627" y="4838"/>
                        <a:pt x="833" y="4838"/>
                      </a:cubicBezTo>
                      <a:lnTo>
                        <a:pt x="2524" y="4838"/>
                      </a:lnTo>
                      <a:cubicBezTo>
                        <a:pt x="2729" y="4838"/>
                        <a:pt x="2895" y="4672"/>
                        <a:pt x="2895" y="4465"/>
                      </a:cubicBezTo>
                      <a:cubicBezTo>
                        <a:pt x="2895" y="4260"/>
                        <a:pt x="2729" y="4094"/>
                        <a:pt x="2524" y="4094"/>
                      </a:cubicBezTo>
                      <a:lnTo>
                        <a:pt x="2064" y="4094"/>
                      </a:lnTo>
                      <a:cubicBezTo>
                        <a:pt x="2269" y="4094"/>
                        <a:pt x="2435" y="3928"/>
                        <a:pt x="2435" y="3723"/>
                      </a:cubicBezTo>
                      <a:cubicBezTo>
                        <a:pt x="2435" y="3517"/>
                        <a:pt x="2269" y="3352"/>
                        <a:pt x="2064" y="3352"/>
                      </a:cubicBezTo>
                      <a:lnTo>
                        <a:pt x="3042" y="3352"/>
                      </a:lnTo>
                      <a:cubicBezTo>
                        <a:pt x="2836" y="3352"/>
                        <a:pt x="2670" y="3517"/>
                        <a:pt x="2670" y="3723"/>
                      </a:cubicBezTo>
                      <a:cubicBezTo>
                        <a:pt x="2670" y="3928"/>
                        <a:pt x="2836" y="4094"/>
                        <a:pt x="3042" y="4094"/>
                      </a:cubicBezTo>
                      <a:lnTo>
                        <a:pt x="3670" y="4094"/>
                      </a:lnTo>
                      <a:cubicBezTo>
                        <a:pt x="3876" y="4094"/>
                        <a:pt x="4042" y="3928"/>
                        <a:pt x="4042" y="3723"/>
                      </a:cubicBezTo>
                      <a:cubicBezTo>
                        <a:pt x="4042" y="3517"/>
                        <a:pt x="3876" y="3352"/>
                        <a:pt x="3670" y="3352"/>
                      </a:cubicBezTo>
                      <a:lnTo>
                        <a:pt x="3236" y="3352"/>
                      </a:lnTo>
                      <a:cubicBezTo>
                        <a:pt x="3399" y="3352"/>
                        <a:pt x="3532" y="3220"/>
                        <a:pt x="3532" y="3057"/>
                      </a:cubicBezTo>
                      <a:cubicBezTo>
                        <a:pt x="3532" y="2895"/>
                        <a:pt x="3399" y="2764"/>
                        <a:pt x="3236" y="2764"/>
                      </a:cubicBezTo>
                      <a:lnTo>
                        <a:pt x="3899" y="2764"/>
                      </a:lnTo>
                      <a:cubicBezTo>
                        <a:pt x="4104" y="2764"/>
                        <a:pt x="4270" y="2597"/>
                        <a:pt x="4270" y="2392"/>
                      </a:cubicBezTo>
                      <a:cubicBezTo>
                        <a:pt x="4270" y="2187"/>
                        <a:pt x="4104" y="2021"/>
                        <a:pt x="3899" y="202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3" name="Freeform 67">
                  <a:extLst>
                    <a:ext uri="{FF2B5EF4-FFF2-40B4-BE49-F238E27FC236}">
                      <a16:creationId xmlns:a16="http://schemas.microsoft.com/office/drawing/2014/main" id="{D0C11515-478D-A54C-A9F6-573C1D94AA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88241" y="6090468"/>
                  <a:ext cx="514627" cy="324522"/>
                </a:xfrm>
                <a:custGeom>
                  <a:avLst/>
                  <a:gdLst>
                    <a:gd name="T0" fmla="*/ 352090 w 1181"/>
                    <a:gd name="T1" fmla="*/ 0 h 744"/>
                    <a:gd name="T2" fmla="*/ 161665 w 1181"/>
                    <a:gd name="T3" fmla="*/ 0 h 744"/>
                    <a:gd name="T4" fmla="*/ 161665 w 1181"/>
                    <a:gd name="T5" fmla="*/ 0 h 744"/>
                    <a:gd name="T6" fmla="*/ 0 w 1181"/>
                    <a:gd name="T7" fmla="*/ 161825 h 744"/>
                    <a:gd name="T8" fmla="*/ 0 w 1181"/>
                    <a:gd name="T9" fmla="*/ 161825 h 744"/>
                    <a:gd name="T10" fmla="*/ 161665 w 1181"/>
                    <a:gd name="T11" fmla="*/ 324086 h 744"/>
                    <a:gd name="T12" fmla="*/ 352090 w 1181"/>
                    <a:gd name="T13" fmla="*/ 324086 h 744"/>
                    <a:gd name="T14" fmla="*/ 352090 w 1181"/>
                    <a:gd name="T15" fmla="*/ 324086 h 744"/>
                    <a:gd name="T16" fmla="*/ 514191 w 1181"/>
                    <a:gd name="T17" fmla="*/ 161825 h 744"/>
                    <a:gd name="T18" fmla="*/ 514191 w 1181"/>
                    <a:gd name="T19" fmla="*/ 161825 h 744"/>
                    <a:gd name="T20" fmla="*/ 352090 w 1181"/>
                    <a:gd name="T21" fmla="*/ 0 h 74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181" h="744">
                      <a:moveTo>
                        <a:pt x="808" y="0"/>
                      </a:moveTo>
                      <a:lnTo>
                        <a:pt x="371" y="0"/>
                      </a:lnTo>
                      <a:cubicBezTo>
                        <a:pt x="166" y="0"/>
                        <a:pt x="0" y="166"/>
                        <a:pt x="0" y="371"/>
                      </a:cubicBezTo>
                      <a:cubicBezTo>
                        <a:pt x="0" y="576"/>
                        <a:pt x="166" y="743"/>
                        <a:pt x="371" y="743"/>
                      </a:cubicBezTo>
                      <a:lnTo>
                        <a:pt x="808" y="743"/>
                      </a:lnTo>
                      <a:cubicBezTo>
                        <a:pt x="1013" y="743"/>
                        <a:pt x="1180" y="576"/>
                        <a:pt x="1180" y="371"/>
                      </a:cubicBezTo>
                      <a:cubicBezTo>
                        <a:pt x="1180" y="166"/>
                        <a:pt x="1013" y="0"/>
                        <a:pt x="808" y="0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4" name="Freeform 68">
                  <a:extLst>
                    <a:ext uri="{FF2B5EF4-FFF2-40B4-BE49-F238E27FC236}">
                      <a16:creationId xmlns:a16="http://schemas.microsoft.com/office/drawing/2014/main" id="{AA05099A-B7ED-B541-BC0E-BBA017344C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29751" y="7098598"/>
                  <a:ext cx="76810" cy="76810"/>
                </a:xfrm>
                <a:custGeom>
                  <a:avLst/>
                  <a:gdLst>
                    <a:gd name="T0" fmla="*/ 76371 w 175"/>
                    <a:gd name="T1" fmla="*/ 38186 h 175"/>
                    <a:gd name="T2" fmla="*/ 76371 w 175"/>
                    <a:gd name="T3" fmla="*/ 38186 h 175"/>
                    <a:gd name="T4" fmla="*/ 38186 w 175"/>
                    <a:gd name="T5" fmla="*/ 76371 h 175"/>
                    <a:gd name="T6" fmla="*/ 38186 w 175"/>
                    <a:gd name="T7" fmla="*/ 76371 h 175"/>
                    <a:gd name="T8" fmla="*/ 0 w 175"/>
                    <a:gd name="T9" fmla="*/ 38186 h 175"/>
                    <a:gd name="T10" fmla="*/ 0 w 175"/>
                    <a:gd name="T11" fmla="*/ 38186 h 175"/>
                    <a:gd name="T12" fmla="*/ 38186 w 175"/>
                    <a:gd name="T13" fmla="*/ 0 h 175"/>
                    <a:gd name="T14" fmla="*/ 38186 w 175"/>
                    <a:gd name="T15" fmla="*/ 0 h 175"/>
                    <a:gd name="T16" fmla="*/ 76371 w 175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5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6"/>
                        <a:pt x="135" y="174"/>
                        <a:pt x="87" y="174"/>
                      </a:cubicBezTo>
                      <a:cubicBezTo>
                        <a:pt x="39" y="174"/>
                        <a:pt x="0" y="136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5" name="Freeform 69">
                  <a:extLst>
                    <a:ext uri="{FF2B5EF4-FFF2-40B4-BE49-F238E27FC236}">
                      <a16:creationId xmlns:a16="http://schemas.microsoft.com/office/drawing/2014/main" id="{BB22D16E-C846-2143-BFA5-F861D51A4D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04798" y="5921486"/>
                  <a:ext cx="74890" cy="74889"/>
                </a:xfrm>
                <a:custGeom>
                  <a:avLst/>
                  <a:gdLst>
                    <a:gd name="T0" fmla="*/ 74457 w 173"/>
                    <a:gd name="T1" fmla="*/ 36795 h 173"/>
                    <a:gd name="T2" fmla="*/ 74457 w 173"/>
                    <a:gd name="T3" fmla="*/ 36795 h 173"/>
                    <a:gd name="T4" fmla="*/ 36796 w 173"/>
                    <a:gd name="T5" fmla="*/ 74456 h 173"/>
                    <a:gd name="T6" fmla="*/ 36796 w 173"/>
                    <a:gd name="T7" fmla="*/ 74456 h 173"/>
                    <a:gd name="T8" fmla="*/ 0 w 173"/>
                    <a:gd name="T9" fmla="*/ 36795 h 173"/>
                    <a:gd name="T10" fmla="*/ 0 w 173"/>
                    <a:gd name="T11" fmla="*/ 36795 h 173"/>
                    <a:gd name="T12" fmla="*/ 36796 w 173"/>
                    <a:gd name="T13" fmla="*/ 0 h 173"/>
                    <a:gd name="T14" fmla="*/ 36796 w 173"/>
                    <a:gd name="T15" fmla="*/ 0 h 173"/>
                    <a:gd name="T16" fmla="*/ 74457 w 173"/>
                    <a:gd name="T17" fmla="*/ 36795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5"/>
                      </a:moveTo>
                      <a:lnTo>
                        <a:pt x="172" y="85"/>
                      </a:lnTo>
                      <a:cubicBezTo>
                        <a:pt x="172" y="134"/>
                        <a:pt x="133" y="172"/>
                        <a:pt x="85" y="172"/>
                      </a:cubicBezTo>
                      <a:cubicBezTo>
                        <a:pt x="38" y="172"/>
                        <a:pt x="0" y="134"/>
                        <a:pt x="0" y="85"/>
                      </a:cubicBezTo>
                      <a:cubicBezTo>
                        <a:pt x="0" y="38"/>
                        <a:pt x="38" y="0"/>
                        <a:pt x="85" y="0"/>
                      </a:cubicBezTo>
                      <a:cubicBezTo>
                        <a:pt x="133" y="0"/>
                        <a:pt x="172" y="38"/>
                        <a:pt x="172" y="8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6" name="Freeform 70">
                  <a:extLst>
                    <a:ext uri="{FF2B5EF4-FFF2-40B4-BE49-F238E27FC236}">
                      <a16:creationId xmlns:a16="http://schemas.microsoft.com/office/drawing/2014/main" id="{D385C282-E8BC-CD4E-8F41-422B7D4A39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83969" y="6414990"/>
                  <a:ext cx="74889" cy="74890"/>
                </a:xfrm>
                <a:custGeom>
                  <a:avLst/>
                  <a:gdLst>
                    <a:gd name="T0" fmla="*/ 74456 w 173"/>
                    <a:gd name="T1" fmla="*/ 37015 h 174"/>
                    <a:gd name="T2" fmla="*/ 74456 w 173"/>
                    <a:gd name="T3" fmla="*/ 37015 h 174"/>
                    <a:gd name="T4" fmla="*/ 37661 w 173"/>
                    <a:gd name="T5" fmla="*/ 74460 h 174"/>
                    <a:gd name="T6" fmla="*/ 37661 w 173"/>
                    <a:gd name="T7" fmla="*/ 74460 h 174"/>
                    <a:gd name="T8" fmla="*/ 0 w 173"/>
                    <a:gd name="T9" fmla="*/ 37015 h 174"/>
                    <a:gd name="T10" fmla="*/ 0 w 173"/>
                    <a:gd name="T11" fmla="*/ 37015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01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2" y="38"/>
                        <a:pt x="172" y="86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7" name="Freeform 71">
                  <a:extLst>
                    <a:ext uri="{FF2B5EF4-FFF2-40B4-BE49-F238E27FC236}">
                      <a16:creationId xmlns:a16="http://schemas.microsoft.com/office/drawing/2014/main" id="{DF132526-6DEA-104A-B03D-E2188DE601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50590" y="7423121"/>
                  <a:ext cx="74890" cy="74889"/>
                </a:xfrm>
                <a:custGeom>
                  <a:avLst/>
                  <a:gdLst>
                    <a:gd name="T0" fmla="*/ 74457 w 173"/>
                    <a:gd name="T1" fmla="*/ 36795 h 173"/>
                    <a:gd name="T2" fmla="*/ 74457 w 173"/>
                    <a:gd name="T3" fmla="*/ 36795 h 173"/>
                    <a:gd name="T4" fmla="*/ 36796 w 173"/>
                    <a:gd name="T5" fmla="*/ 74456 h 173"/>
                    <a:gd name="T6" fmla="*/ 36796 w 173"/>
                    <a:gd name="T7" fmla="*/ 74456 h 173"/>
                    <a:gd name="T8" fmla="*/ 0 w 173"/>
                    <a:gd name="T9" fmla="*/ 36795 h 173"/>
                    <a:gd name="T10" fmla="*/ 0 w 173"/>
                    <a:gd name="T11" fmla="*/ 36795 h 173"/>
                    <a:gd name="T12" fmla="*/ 36796 w 173"/>
                    <a:gd name="T13" fmla="*/ 0 h 173"/>
                    <a:gd name="T14" fmla="*/ 36796 w 173"/>
                    <a:gd name="T15" fmla="*/ 0 h 173"/>
                    <a:gd name="T16" fmla="*/ 74457 w 173"/>
                    <a:gd name="T17" fmla="*/ 36795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5"/>
                      </a:moveTo>
                      <a:lnTo>
                        <a:pt x="172" y="85"/>
                      </a:lnTo>
                      <a:cubicBezTo>
                        <a:pt x="172" y="134"/>
                        <a:pt x="133" y="172"/>
                        <a:pt x="85" y="172"/>
                      </a:cubicBezTo>
                      <a:cubicBezTo>
                        <a:pt x="38" y="172"/>
                        <a:pt x="0" y="134"/>
                        <a:pt x="0" y="85"/>
                      </a:cubicBezTo>
                      <a:cubicBezTo>
                        <a:pt x="0" y="39"/>
                        <a:pt x="38" y="0"/>
                        <a:pt x="85" y="0"/>
                      </a:cubicBezTo>
                      <a:cubicBezTo>
                        <a:pt x="133" y="0"/>
                        <a:pt x="172" y="39"/>
                        <a:pt x="172" y="8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8" name="Freeform 72">
                  <a:extLst>
                    <a:ext uri="{FF2B5EF4-FFF2-40B4-BE49-F238E27FC236}">
                      <a16:creationId xmlns:a16="http://schemas.microsoft.com/office/drawing/2014/main" id="{2E7476EF-7CC9-F54D-B198-7F65E99812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07003" y="6211444"/>
                  <a:ext cx="74890" cy="74890"/>
                </a:xfrm>
                <a:custGeom>
                  <a:avLst/>
                  <a:gdLst>
                    <a:gd name="T0" fmla="*/ 74460 w 174"/>
                    <a:gd name="T1" fmla="*/ 36796 h 173"/>
                    <a:gd name="T2" fmla="*/ 74460 w 174"/>
                    <a:gd name="T3" fmla="*/ 36796 h 173"/>
                    <a:gd name="T4" fmla="*/ 37445 w 174"/>
                    <a:gd name="T5" fmla="*/ 74457 h 173"/>
                    <a:gd name="T6" fmla="*/ 37445 w 174"/>
                    <a:gd name="T7" fmla="*/ 74457 h 173"/>
                    <a:gd name="T8" fmla="*/ 0 w 174"/>
                    <a:gd name="T9" fmla="*/ 36796 h 173"/>
                    <a:gd name="T10" fmla="*/ 0 w 174"/>
                    <a:gd name="T11" fmla="*/ 36796 h 173"/>
                    <a:gd name="T12" fmla="*/ 37445 w 174"/>
                    <a:gd name="T13" fmla="*/ 0 h 173"/>
                    <a:gd name="T14" fmla="*/ 37445 w 174"/>
                    <a:gd name="T15" fmla="*/ 0 h 173"/>
                    <a:gd name="T16" fmla="*/ 74460 w 174"/>
                    <a:gd name="T17" fmla="*/ 36796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5"/>
                      </a:moveTo>
                      <a:lnTo>
                        <a:pt x="173" y="85"/>
                      </a:lnTo>
                      <a:cubicBezTo>
                        <a:pt x="173" y="133"/>
                        <a:pt x="135" y="172"/>
                        <a:pt x="87" y="172"/>
                      </a:cubicBezTo>
                      <a:cubicBezTo>
                        <a:pt x="39" y="172"/>
                        <a:pt x="0" y="133"/>
                        <a:pt x="0" y="85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5" y="0"/>
                        <a:pt x="173" y="38"/>
                        <a:pt x="173" y="8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9" name="Freeform 73">
                  <a:extLst>
                    <a:ext uri="{FF2B5EF4-FFF2-40B4-BE49-F238E27FC236}">
                      <a16:creationId xmlns:a16="http://schemas.microsoft.com/office/drawing/2014/main" id="{BECEAE94-DB11-7541-A250-25FC5F769E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70969" y="5289723"/>
                  <a:ext cx="74890" cy="76810"/>
                </a:xfrm>
                <a:custGeom>
                  <a:avLst/>
                  <a:gdLst>
                    <a:gd name="T0" fmla="*/ 74457 w 173"/>
                    <a:gd name="T1" fmla="*/ 38186 h 175"/>
                    <a:gd name="T2" fmla="*/ 74457 w 173"/>
                    <a:gd name="T3" fmla="*/ 38186 h 175"/>
                    <a:gd name="T4" fmla="*/ 37229 w 173"/>
                    <a:gd name="T5" fmla="*/ 76371 h 175"/>
                    <a:gd name="T6" fmla="*/ 37229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229 w 173"/>
                    <a:gd name="T13" fmla="*/ 0 h 175"/>
                    <a:gd name="T14" fmla="*/ 37229 w 173"/>
                    <a:gd name="T15" fmla="*/ 0 h 175"/>
                    <a:gd name="T16" fmla="*/ 74457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4"/>
                        <a:pt x="134" y="174"/>
                        <a:pt x="86" y="174"/>
                      </a:cubicBezTo>
                      <a:cubicBezTo>
                        <a:pt x="39" y="174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0" name="Freeform 74">
                  <a:extLst>
                    <a:ext uri="{FF2B5EF4-FFF2-40B4-BE49-F238E27FC236}">
                      <a16:creationId xmlns:a16="http://schemas.microsoft.com/office/drawing/2014/main" id="{59CDDD32-3C8E-D647-AA03-2ACB8798DA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62543" y="6954580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0" y="105"/>
                        <a:pt x="52" y="105"/>
                      </a:cubicBezTo>
                      <a:cubicBezTo>
                        <a:pt x="24" y="105"/>
                        <a:pt x="0" y="82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1" name="Freeform 75">
                  <a:extLst>
                    <a:ext uri="{FF2B5EF4-FFF2-40B4-BE49-F238E27FC236}">
                      <a16:creationId xmlns:a16="http://schemas.microsoft.com/office/drawing/2014/main" id="{64928A8D-0918-0745-8FE7-004594F037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83665" y="5957970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3"/>
                        <a:pt x="82" y="105"/>
                        <a:pt x="52" y="105"/>
                      </a:cubicBezTo>
                      <a:cubicBezTo>
                        <a:pt x="24" y="105"/>
                        <a:pt x="0" y="83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2" name="Freeform 76">
                  <a:extLst>
                    <a:ext uri="{FF2B5EF4-FFF2-40B4-BE49-F238E27FC236}">
                      <a16:creationId xmlns:a16="http://schemas.microsoft.com/office/drawing/2014/main" id="{CECE3964-1836-A541-9BE8-6BD49D27B7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22815" y="6263290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2"/>
                        <a:pt x="81" y="104"/>
                        <a:pt x="52" y="104"/>
                      </a:cubicBezTo>
                      <a:cubicBezTo>
                        <a:pt x="23" y="104"/>
                        <a:pt x="0" y="82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3" name="Freeform 77">
                  <a:extLst>
                    <a:ext uri="{FF2B5EF4-FFF2-40B4-BE49-F238E27FC236}">
                      <a16:creationId xmlns:a16="http://schemas.microsoft.com/office/drawing/2014/main" id="{04471A05-C85E-F04C-9E78-6961BD7A54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92688" y="6522523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2" y="105"/>
                        <a:pt x="0" y="81"/>
                        <a:pt x="0" y="53"/>
                      </a:cubicBezTo>
                      <a:cubicBezTo>
                        <a:pt x="0" y="23"/>
                        <a:pt x="22" y="0"/>
                        <a:pt x="52" y="0"/>
                      </a:cubicBezTo>
                      <a:cubicBezTo>
                        <a:pt x="81" y="0"/>
                        <a:pt x="104" y="23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4" name="Freeform 78">
                  <a:extLst>
                    <a:ext uri="{FF2B5EF4-FFF2-40B4-BE49-F238E27FC236}">
                      <a16:creationId xmlns:a16="http://schemas.microsoft.com/office/drawing/2014/main" id="{9C333C7F-B913-AE45-B41E-31784C274A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93717" y="7196532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0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5" name="Freeform 79">
                  <a:extLst>
                    <a:ext uri="{FF2B5EF4-FFF2-40B4-BE49-F238E27FC236}">
                      <a16:creationId xmlns:a16="http://schemas.microsoft.com/office/drawing/2014/main" id="{D278AF1F-BB63-AE43-B29A-C0692E21E6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04503" y="6004056"/>
                  <a:ext cx="46086" cy="46086"/>
                </a:xfrm>
                <a:custGeom>
                  <a:avLst/>
                  <a:gdLst>
                    <a:gd name="T0" fmla="*/ 45651 w 106"/>
                    <a:gd name="T1" fmla="*/ 22828 h 107"/>
                    <a:gd name="T2" fmla="*/ 45651 w 106"/>
                    <a:gd name="T3" fmla="*/ 22828 h 107"/>
                    <a:gd name="T4" fmla="*/ 22608 w 106"/>
                    <a:gd name="T5" fmla="*/ 45655 h 107"/>
                    <a:gd name="T6" fmla="*/ 22608 w 106"/>
                    <a:gd name="T7" fmla="*/ 45655 h 107"/>
                    <a:gd name="T8" fmla="*/ 0 w 106"/>
                    <a:gd name="T9" fmla="*/ 22828 h 107"/>
                    <a:gd name="T10" fmla="*/ 0 w 106"/>
                    <a:gd name="T11" fmla="*/ 22828 h 107"/>
                    <a:gd name="T12" fmla="*/ 22608 w 106"/>
                    <a:gd name="T13" fmla="*/ 0 h 107"/>
                    <a:gd name="T14" fmla="*/ 22608 w 106"/>
                    <a:gd name="T15" fmla="*/ 0 h 107"/>
                    <a:gd name="T16" fmla="*/ 45651 w 106"/>
                    <a:gd name="T17" fmla="*/ 22828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7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2"/>
                        <a:pt x="81" y="106"/>
                        <a:pt x="52" y="106"/>
                      </a:cubicBezTo>
                      <a:cubicBezTo>
                        <a:pt x="23" y="106"/>
                        <a:pt x="0" y="82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6" name="Freeform 80">
                  <a:extLst>
                    <a:ext uri="{FF2B5EF4-FFF2-40B4-BE49-F238E27FC236}">
                      <a16:creationId xmlns:a16="http://schemas.microsoft.com/office/drawing/2014/main" id="{0DCB0632-CBD7-5A4C-9A29-9713F2CE44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65502" y="5596963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2" y="105"/>
                        <a:pt x="0" y="81"/>
                        <a:pt x="0" y="53"/>
                      </a:cubicBezTo>
                      <a:cubicBezTo>
                        <a:pt x="0" y="24"/>
                        <a:pt x="22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7" name="Freeform 81">
                  <a:extLst>
                    <a:ext uri="{FF2B5EF4-FFF2-40B4-BE49-F238E27FC236}">
                      <a16:creationId xmlns:a16="http://schemas.microsoft.com/office/drawing/2014/main" id="{CE451806-2FBD-324D-9376-AFDC496A06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5731" y="5266680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4" y="105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1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8" name="Freeform 82">
                  <a:extLst>
                    <a:ext uri="{FF2B5EF4-FFF2-40B4-BE49-F238E27FC236}">
                      <a16:creationId xmlns:a16="http://schemas.microsoft.com/office/drawing/2014/main" id="{107305AE-B051-0648-B47C-7CB5F44DDB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86771" y="6766396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4" y="22"/>
                        <a:pt x="104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9" name="Freeform 83">
                  <a:extLst>
                    <a:ext uri="{FF2B5EF4-FFF2-40B4-BE49-F238E27FC236}">
                      <a16:creationId xmlns:a16="http://schemas.microsoft.com/office/drawing/2014/main" id="{6FD80AC4-E45A-A941-8E3F-CA804AE613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04503" y="7150446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5" y="22"/>
                        <a:pt x="105" y="52"/>
                      </a:cubicBezTo>
                    </a:path>
                  </a:pathLst>
                </a:custGeom>
                <a:solidFill>
                  <a:srgbClr val="EA662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0" name="Freeform 84">
                  <a:extLst>
                    <a:ext uri="{FF2B5EF4-FFF2-40B4-BE49-F238E27FC236}">
                      <a16:creationId xmlns:a16="http://schemas.microsoft.com/office/drawing/2014/main" id="{10051C69-ECB9-2343-8D9F-B37D1C3580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39950" y="5090017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2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rgbClr val="EA662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1" name="Freeform 85">
                  <a:extLst>
                    <a:ext uri="{FF2B5EF4-FFF2-40B4-BE49-F238E27FC236}">
                      <a16:creationId xmlns:a16="http://schemas.microsoft.com/office/drawing/2014/main" id="{9C28A1AF-27BE-A443-91CC-39A3CC9F01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19857" y="5468307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3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2" name="Freeform 86">
                  <a:extLst>
                    <a:ext uri="{FF2B5EF4-FFF2-40B4-BE49-F238E27FC236}">
                      <a16:creationId xmlns:a16="http://schemas.microsoft.com/office/drawing/2014/main" id="{A2E0B151-ADBA-C145-8051-75DD6439A1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01104" y="5080416"/>
                  <a:ext cx="537670" cy="261154"/>
                </a:xfrm>
                <a:custGeom>
                  <a:avLst/>
                  <a:gdLst>
                    <a:gd name="T0" fmla="*/ 406733 w 1236"/>
                    <a:gd name="T1" fmla="*/ 260719 h 601"/>
                    <a:gd name="T2" fmla="*/ 130067 w 1236"/>
                    <a:gd name="T3" fmla="*/ 260719 h 601"/>
                    <a:gd name="T4" fmla="*/ 130067 w 1236"/>
                    <a:gd name="T5" fmla="*/ 260719 h 601"/>
                    <a:gd name="T6" fmla="*/ 0 w 1236"/>
                    <a:gd name="T7" fmla="*/ 130360 h 601"/>
                    <a:gd name="T8" fmla="*/ 0 w 1236"/>
                    <a:gd name="T9" fmla="*/ 130360 h 601"/>
                    <a:gd name="T10" fmla="*/ 130067 w 1236"/>
                    <a:gd name="T11" fmla="*/ 0 h 601"/>
                    <a:gd name="T12" fmla="*/ 406733 w 1236"/>
                    <a:gd name="T13" fmla="*/ 0 h 601"/>
                    <a:gd name="T14" fmla="*/ 406733 w 1236"/>
                    <a:gd name="T15" fmla="*/ 0 h 601"/>
                    <a:gd name="T16" fmla="*/ 537235 w 1236"/>
                    <a:gd name="T17" fmla="*/ 130360 h 601"/>
                    <a:gd name="T18" fmla="*/ 537235 w 1236"/>
                    <a:gd name="T19" fmla="*/ 130360 h 601"/>
                    <a:gd name="T20" fmla="*/ 406733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5" y="600"/>
                      </a:moveTo>
                      <a:lnTo>
                        <a:pt x="299" y="600"/>
                      </a:lnTo>
                      <a:cubicBezTo>
                        <a:pt x="135" y="600"/>
                        <a:pt x="0" y="466"/>
                        <a:pt x="0" y="300"/>
                      </a:cubicBezTo>
                      <a:cubicBezTo>
                        <a:pt x="0" y="135"/>
                        <a:pt x="135" y="0"/>
                        <a:pt x="299" y="0"/>
                      </a:cubicBezTo>
                      <a:lnTo>
                        <a:pt x="935" y="0"/>
                      </a:lnTo>
                      <a:cubicBezTo>
                        <a:pt x="1101" y="0"/>
                        <a:pt x="1235" y="135"/>
                        <a:pt x="1235" y="300"/>
                      </a:cubicBezTo>
                      <a:cubicBezTo>
                        <a:pt x="1235" y="466"/>
                        <a:pt x="1101" y="600"/>
                        <a:pt x="935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3" name="Freeform 87">
                  <a:extLst>
                    <a:ext uri="{FF2B5EF4-FFF2-40B4-BE49-F238E27FC236}">
                      <a16:creationId xmlns:a16="http://schemas.microsoft.com/office/drawing/2014/main" id="{C7C6152C-3228-374B-94FB-B0D68BA2B0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31525" y="5714099"/>
                  <a:ext cx="537670" cy="261154"/>
                </a:xfrm>
                <a:custGeom>
                  <a:avLst/>
                  <a:gdLst>
                    <a:gd name="T0" fmla="*/ 407168 w 1236"/>
                    <a:gd name="T1" fmla="*/ 260719 h 601"/>
                    <a:gd name="T2" fmla="*/ 130502 w 1236"/>
                    <a:gd name="T3" fmla="*/ 260719 h 601"/>
                    <a:gd name="T4" fmla="*/ 130502 w 1236"/>
                    <a:gd name="T5" fmla="*/ 260719 h 601"/>
                    <a:gd name="T6" fmla="*/ 0 w 1236"/>
                    <a:gd name="T7" fmla="*/ 130360 h 601"/>
                    <a:gd name="T8" fmla="*/ 0 w 1236"/>
                    <a:gd name="T9" fmla="*/ 130360 h 601"/>
                    <a:gd name="T10" fmla="*/ 130502 w 1236"/>
                    <a:gd name="T11" fmla="*/ 0 h 601"/>
                    <a:gd name="T12" fmla="*/ 407168 w 1236"/>
                    <a:gd name="T13" fmla="*/ 0 h 601"/>
                    <a:gd name="T14" fmla="*/ 407168 w 1236"/>
                    <a:gd name="T15" fmla="*/ 0 h 601"/>
                    <a:gd name="T16" fmla="*/ 537235 w 1236"/>
                    <a:gd name="T17" fmla="*/ 130360 h 601"/>
                    <a:gd name="T18" fmla="*/ 537235 w 1236"/>
                    <a:gd name="T19" fmla="*/ 130360 h 601"/>
                    <a:gd name="T20" fmla="*/ 407168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6" y="600"/>
                      </a:moveTo>
                      <a:lnTo>
                        <a:pt x="300" y="600"/>
                      </a:lnTo>
                      <a:cubicBezTo>
                        <a:pt x="134" y="600"/>
                        <a:pt x="0" y="466"/>
                        <a:pt x="0" y="300"/>
                      </a:cubicBezTo>
                      <a:cubicBezTo>
                        <a:pt x="0" y="135"/>
                        <a:pt x="134" y="0"/>
                        <a:pt x="300" y="0"/>
                      </a:cubicBezTo>
                      <a:lnTo>
                        <a:pt x="936" y="0"/>
                      </a:lnTo>
                      <a:cubicBezTo>
                        <a:pt x="1101" y="0"/>
                        <a:pt x="1235" y="135"/>
                        <a:pt x="1235" y="300"/>
                      </a:cubicBezTo>
                      <a:cubicBezTo>
                        <a:pt x="1235" y="466"/>
                        <a:pt x="1101" y="600"/>
                        <a:pt x="936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4" name="Freeform 88">
                  <a:extLst>
                    <a:ext uri="{FF2B5EF4-FFF2-40B4-BE49-F238E27FC236}">
                      <a16:creationId xmlns:a16="http://schemas.microsoft.com/office/drawing/2014/main" id="{4CD43E14-A5D2-0C42-94C6-F056A1FAE2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16751" y="6545566"/>
                  <a:ext cx="537670" cy="261154"/>
                </a:xfrm>
                <a:custGeom>
                  <a:avLst/>
                  <a:gdLst>
                    <a:gd name="T0" fmla="*/ 406733 w 1236"/>
                    <a:gd name="T1" fmla="*/ 260719 h 601"/>
                    <a:gd name="T2" fmla="*/ 130067 w 1236"/>
                    <a:gd name="T3" fmla="*/ 260719 h 601"/>
                    <a:gd name="T4" fmla="*/ 130067 w 1236"/>
                    <a:gd name="T5" fmla="*/ 260719 h 601"/>
                    <a:gd name="T6" fmla="*/ 0 w 1236"/>
                    <a:gd name="T7" fmla="*/ 129925 h 601"/>
                    <a:gd name="T8" fmla="*/ 0 w 1236"/>
                    <a:gd name="T9" fmla="*/ 129925 h 601"/>
                    <a:gd name="T10" fmla="*/ 130067 w 1236"/>
                    <a:gd name="T11" fmla="*/ 0 h 601"/>
                    <a:gd name="T12" fmla="*/ 406733 w 1236"/>
                    <a:gd name="T13" fmla="*/ 0 h 601"/>
                    <a:gd name="T14" fmla="*/ 406733 w 1236"/>
                    <a:gd name="T15" fmla="*/ 0 h 601"/>
                    <a:gd name="T16" fmla="*/ 537235 w 1236"/>
                    <a:gd name="T17" fmla="*/ 129925 h 601"/>
                    <a:gd name="T18" fmla="*/ 537235 w 1236"/>
                    <a:gd name="T19" fmla="*/ 129925 h 601"/>
                    <a:gd name="T20" fmla="*/ 406733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5" y="600"/>
                      </a:moveTo>
                      <a:lnTo>
                        <a:pt x="299" y="600"/>
                      </a:lnTo>
                      <a:cubicBezTo>
                        <a:pt x="134" y="600"/>
                        <a:pt x="0" y="465"/>
                        <a:pt x="0" y="299"/>
                      </a:cubicBezTo>
                      <a:cubicBezTo>
                        <a:pt x="0" y="133"/>
                        <a:pt x="134" y="0"/>
                        <a:pt x="299" y="0"/>
                      </a:cubicBezTo>
                      <a:lnTo>
                        <a:pt x="935" y="0"/>
                      </a:lnTo>
                      <a:cubicBezTo>
                        <a:pt x="1101" y="0"/>
                        <a:pt x="1235" y="133"/>
                        <a:pt x="1235" y="299"/>
                      </a:cubicBezTo>
                      <a:cubicBezTo>
                        <a:pt x="1235" y="465"/>
                        <a:pt x="1101" y="600"/>
                        <a:pt x="935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5" name="Freeform 89">
                  <a:extLst>
                    <a:ext uri="{FF2B5EF4-FFF2-40B4-BE49-F238E27FC236}">
                      <a16:creationId xmlns:a16="http://schemas.microsoft.com/office/drawing/2014/main" id="{AEDB55C3-902B-8B4A-BD50-445D91352E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51618" y="6862408"/>
                  <a:ext cx="537670" cy="261154"/>
                </a:xfrm>
                <a:custGeom>
                  <a:avLst/>
                  <a:gdLst>
                    <a:gd name="T0" fmla="*/ 406298 w 1236"/>
                    <a:gd name="T1" fmla="*/ 260719 h 601"/>
                    <a:gd name="T2" fmla="*/ 130502 w 1236"/>
                    <a:gd name="T3" fmla="*/ 260719 h 601"/>
                    <a:gd name="T4" fmla="*/ 130502 w 1236"/>
                    <a:gd name="T5" fmla="*/ 260719 h 601"/>
                    <a:gd name="T6" fmla="*/ 0 w 1236"/>
                    <a:gd name="T7" fmla="*/ 130360 h 601"/>
                    <a:gd name="T8" fmla="*/ 0 w 1236"/>
                    <a:gd name="T9" fmla="*/ 130360 h 601"/>
                    <a:gd name="T10" fmla="*/ 130502 w 1236"/>
                    <a:gd name="T11" fmla="*/ 0 h 601"/>
                    <a:gd name="T12" fmla="*/ 406298 w 1236"/>
                    <a:gd name="T13" fmla="*/ 0 h 601"/>
                    <a:gd name="T14" fmla="*/ 406298 w 1236"/>
                    <a:gd name="T15" fmla="*/ 0 h 601"/>
                    <a:gd name="T16" fmla="*/ 537235 w 1236"/>
                    <a:gd name="T17" fmla="*/ 130360 h 601"/>
                    <a:gd name="T18" fmla="*/ 537235 w 1236"/>
                    <a:gd name="T19" fmla="*/ 130360 h 601"/>
                    <a:gd name="T20" fmla="*/ 406298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4" y="600"/>
                      </a:moveTo>
                      <a:lnTo>
                        <a:pt x="300" y="600"/>
                      </a:lnTo>
                      <a:cubicBezTo>
                        <a:pt x="134" y="600"/>
                        <a:pt x="0" y="466"/>
                        <a:pt x="0" y="300"/>
                      </a:cubicBezTo>
                      <a:cubicBezTo>
                        <a:pt x="0" y="134"/>
                        <a:pt x="134" y="0"/>
                        <a:pt x="300" y="0"/>
                      </a:cubicBezTo>
                      <a:lnTo>
                        <a:pt x="934" y="0"/>
                      </a:lnTo>
                      <a:cubicBezTo>
                        <a:pt x="1100" y="0"/>
                        <a:pt x="1235" y="134"/>
                        <a:pt x="1235" y="300"/>
                      </a:cubicBezTo>
                      <a:cubicBezTo>
                        <a:pt x="1235" y="466"/>
                        <a:pt x="1100" y="600"/>
                        <a:pt x="934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6" name="Freeform 90">
                  <a:extLst>
                    <a:ext uri="{FF2B5EF4-FFF2-40B4-BE49-F238E27FC236}">
                      <a16:creationId xmlns:a16="http://schemas.microsoft.com/office/drawing/2014/main" id="{4724A51F-3ECA-AE4A-994C-EA58F7000F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70527" y="7123562"/>
                  <a:ext cx="537670" cy="261154"/>
                </a:xfrm>
                <a:custGeom>
                  <a:avLst/>
                  <a:gdLst>
                    <a:gd name="T0" fmla="*/ 407168 w 1236"/>
                    <a:gd name="T1" fmla="*/ 260719 h 600"/>
                    <a:gd name="T2" fmla="*/ 130502 w 1236"/>
                    <a:gd name="T3" fmla="*/ 260719 h 600"/>
                    <a:gd name="T4" fmla="*/ 130502 w 1236"/>
                    <a:gd name="T5" fmla="*/ 260719 h 600"/>
                    <a:gd name="T6" fmla="*/ 0 w 1236"/>
                    <a:gd name="T7" fmla="*/ 130577 h 600"/>
                    <a:gd name="T8" fmla="*/ 0 w 1236"/>
                    <a:gd name="T9" fmla="*/ 130577 h 600"/>
                    <a:gd name="T10" fmla="*/ 130502 w 1236"/>
                    <a:gd name="T11" fmla="*/ 0 h 600"/>
                    <a:gd name="T12" fmla="*/ 407168 w 1236"/>
                    <a:gd name="T13" fmla="*/ 0 h 600"/>
                    <a:gd name="T14" fmla="*/ 407168 w 1236"/>
                    <a:gd name="T15" fmla="*/ 0 h 600"/>
                    <a:gd name="T16" fmla="*/ 537235 w 1236"/>
                    <a:gd name="T17" fmla="*/ 130577 h 600"/>
                    <a:gd name="T18" fmla="*/ 537235 w 1236"/>
                    <a:gd name="T19" fmla="*/ 130577 h 600"/>
                    <a:gd name="T20" fmla="*/ 407168 w 1236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0">
                      <a:moveTo>
                        <a:pt x="936" y="599"/>
                      </a:moveTo>
                      <a:lnTo>
                        <a:pt x="300" y="599"/>
                      </a:lnTo>
                      <a:cubicBezTo>
                        <a:pt x="135" y="599"/>
                        <a:pt x="0" y="465"/>
                        <a:pt x="0" y="300"/>
                      </a:cubicBezTo>
                      <a:cubicBezTo>
                        <a:pt x="0" y="134"/>
                        <a:pt x="135" y="0"/>
                        <a:pt x="300" y="0"/>
                      </a:cubicBezTo>
                      <a:lnTo>
                        <a:pt x="936" y="0"/>
                      </a:lnTo>
                      <a:cubicBezTo>
                        <a:pt x="1102" y="0"/>
                        <a:pt x="1235" y="134"/>
                        <a:pt x="1235" y="300"/>
                      </a:cubicBezTo>
                      <a:cubicBezTo>
                        <a:pt x="1235" y="465"/>
                        <a:pt x="1102" y="599"/>
                        <a:pt x="936" y="599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146" name="Group 1">
                <a:extLst>
                  <a:ext uri="{FF2B5EF4-FFF2-40B4-BE49-F238E27FC236}">
                    <a16:creationId xmlns:a16="http://schemas.microsoft.com/office/drawing/2014/main" id="{CA1FC8F9-3EC8-9B43-9B18-92A0BA5727A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528478" y="2446954"/>
                <a:ext cx="2447606" cy="2528559"/>
                <a:chOff x="8253235" y="2100188"/>
                <a:chExt cx="2448321" cy="2528969"/>
              </a:xfrm>
            </p:grpSpPr>
            <p:sp>
              <p:nvSpPr>
                <p:cNvPr id="147" name="Freeform 91">
                  <a:extLst>
                    <a:ext uri="{FF2B5EF4-FFF2-40B4-BE49-F238E27FC236}">
                      <a16:creationId xmlns:a16="http://schemas.microsoft.com/office/drawing/2014/main" id="{D2017EDC-23C4-694F-A949-E7FBCC208A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53235" y="3674793"/>
                  <a:ext cx="378290" cy="291878"/>
                </a:xfrm>
                <a:custGeom>
                  <a:avLst/>
                  <a:gdLst>
                    <a:gd name="T0" fmla="*/ 145831 w 869"/>
                    <a:gd name="T1" fmla="*/ 291444 h 672"/>
                    <a:gd name="T2" fmla="*/ 232459 w 869"/>
                    <a:gd name="T3" fmla="*/ 291444 h 672"/>
                    <a:gd name="T4" fmla="*/ 232459 w 869"/>
                    <a:gd name="T5" fmla="*/ 291444 h 672"/>
                    <a:gd name="T6" fmla="*/ 377855 w 869"/>
                    <a:gd name="T7" fmla="*/ 145939 h 672"/>
                    <a:gd name="T8" fmla="*/ 377855 w 869"/>
                    <a:gd name="T9" fmla="*/ 145939 h 672"/>
                    <a:gd name="T10" fmla="*/ 232459 w 869"/>
                    <a:gd name="T11" fmla="*/ 0 h 672"/>
                    <a:gd name="T12" fmla="*/ 145831 w 869"/>
                    <a:gd name="T13" fmla="*/ 0 h 672"/>
                    <a:gd name="T14" fmla="*/ 145831 w 869"/>
                    <a:gd name="T15" fmla="*/ 0 h 672"/>
                    <a:gd name="T16" fmla="*/ 0 w 869"/>
                    <a:gd name="T17" fmla="*/ 145939 h 672"/>
                    <a:gd name="T18" fmla="*/ 0 w 869"/>
                    <a:gd name="T19" fmla="*/ 145939 h 672"/>
                    <a:gd name="T20" fmla="*/ 145831 w 869"/>
                    <a:gd name="T21" fmla="*/ 291444 h 67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869" h="672">
                      <a:moveTo>
                        <a:pt x="335" y="671"/>
                      </a:moveTo>
                      <a:lnTo>
                        <a:pt x="534" y="671"/>
                      </a:lnTo>
                      <a:cubicBezTo>
                        <a:pt x="718" y="671"/>
                        <a:pt x="868" y="520"/>
                        <a:pt x="868" y="336"/>
                      </a:cubicBezTo>
                      <a:cubicBezTo>
                        <a:pt x="868" y="151"/>
                        <a:pt x="718" y="0"/>
                        <a:pt x="534" y="0"/>
                      </a:cubicBezTo>
                      <a:lnTo>
                        <a:pt x="335" y="0"/>
                      </a:lnTo>
                      <a:cubicBezTo>
                        <a:pt x="149" y="0"/>
                        <a:pt x="0" y="151"/>
                        <a:pt x="0" y="336"/>
                      </a:cubicBezTo>
                      <a:cubicBezTo>
                        <a:pt x="0" y="520"/>
                        <a:pt x="149" y="671"/>
                        <a:pt x="335" y="671"/>
                      </a:cubicBezTo>
                    </a:path>
                  </a:pathLst>
                </a:custGeom>
                <a:solidFill>
                  <a:srgbClr val="CC5EA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8" name="Freeform 92">
                  <a:extLst>
                    <a:ext uri="{FF2B5EF4-FFF2-40B4-BE49-F238E27FC236}">
                      <a16:creationId xmlns:a16="http://schemas.microsoft.com/office/drawing/2014/main" id="{027A3168-9289-C34E-8F3D-B454A81746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60916" y="2292214"/>
                  <a:ext cx="2283178" cy="1945213"/>
                </a:xfrm>
                <a:custGeom>
                  <a:avLst/>
                  <a:gdLst>
                    <a:gd name="T0" fmla="*/ 0 w 5244"/>
                    <a:gd name="T1" fmla="*/ 728639 h 4469"/>
                    <a:gd name="T2" fmla="*/ 714037 w 5244"/>
                    <a:gd name="T3" fmla="*/ 874018 h 4469"/>
                    <a:gd name="T4" fmla="*/ 568182 w 5244"/>
                    <a:gd name="T5" fmla="*/ 1019833 h 4469"/>
                    <a:gd name="T6" fmla="*/ 714037 w 5244"/>
                    <a:gd name="T7" fmla="*/ 1165648 h 4469"/>
                    <a:gd name="T8" fmla="*/ 913445 w 5244"/>
                    <a:gd name="T9" fmla="*/ 1165648 h 4469"/>
                    <a:gd name="T10" fmla="*/ 911268 w 5244"/>
                    <a:gd name="T11" fmla="*/ 1165648 h 4469"/>
                    <a:gd name="T12" fmla="*/ 1007489 w 5244"/>
                    <a:gd name="T13" fmla="*/ 1263583 h 4469"/>
                    <a:gd name="T14" fmla="*/ 911268 w 5244"/>
                    <a:gd name="T15" fmla="*/ 1361954 h 4469"/>
                    <a:gd name="T16" fmla="*/ 656131 w 5244"/>
                    <a:gd name="T17" fmla="*/ 1361954 h 4469"/>
                    <a:gd name="T18" fmla="*/ 510711 w 5244"/>
                    <a:gd name="T19" fmla="*/ 1507769 h 4469"/>
                    <a:gd name="T20" fmla="*/ 656131 w 5244"/>
                    <a:gd name="T21" fmla="*/ 1653148 h 4469"/>
                    <a:gd name="T22" fmla="*/ 960903 w 5244"/>
                    <a:gd name="T23" fmla="*/ 1653148 h 4469"/>
                    <a:gd name="T24" fmla="*/ 815483 w 5244"/>
                    <a:gd name="T25" fmla="*/ 1798963 h 4469"/>
                    <a:gd name="T26" fmla="*/ 1576978 w 5244"/>
                    <a:gd name="T27" fmla="*/ 1944778 h 4469"/>
                    <a:gd name="T28" fmla="*/ 1722397 w 5244"/>
                    <a:gd name="T29" fmla="*/ 1798963 h 4469"/>
                    <a:gd name="T30" fmla="*/ 1576978 w 5244"/>
                    <a:gd name="T31" fmla="*/ 1653148 h 4469"/>
                    <a:gd name="T32" fmla="*/ 2066354 w 5244"/>
                    <a:gd name="T33" fmla="*/ 1653148 h 4469"/>
                    <a:gd name="T34" fmla="*/ 2212210 w 5244"/>
                    <a:gd name="T35" fmla="*/ 1507769 h 4469"/>
                    <a:gd name="T36" fmla="*/ 1624435 w 5244"/>
                    <a:gd name="T37" fmla="*/ 1361954 h 4469"/>
                    <a:gd name="T38" fmla="*/ 1629660 w 5244"/>
                    <a:gd name="T39" fmla="*/ 1361954 h 4469"/>
                    <a:gd name="T40" fmla="*/ 1536051 w 5244"/>
                    <a:gd name="T41" fmla="*/ 1263583 h 4469"/>
                    <a:gd name="T42" fmla="*/ 1629660 w 5244"/>
                    <a:gd name="T43" fmla="*/ 1166083 h 4469"/>
                    <a:gd name="T44" fmla="*/ 1624435 w 5244"/>
                    <a:gd name="T45" fmla="*/ 1165648 h 4469"/>
                    <a:gd name="T46" fmla="*/ 1765936 w 5244"/>
                    <a:gd name="T47" fmla="*/ 1165648 h 4469"/>
                    <a:gd name="T48" fmla="*/ 1911791 w 5244"/>
                    <a:gd name="T49" fmla="*/ 1019833 h 4469"/>
                    <a:gd name="T50" fmla="*/ 2136452 w 5244"/>
                    <a:gd name="T51" fmla="*/ 874018 h 4469"/>
                    <a:gd name="T52" fmla="*/ 2282743 w 5244"/>
                    <a:gd name="T53" fmla="*/ 728639 h 4469"/>
                    <a:gd name="T54" fmla="*/ 2136452 w 5244"/>
                    <a:gd name="T55" fmla="*/ 583259 h 4469"/>
                    <a:gd name="T56" fmla="*/ 1922241 w 5244"/>
                    <a:gd name="T57" fmla="*/ 583259 h 4469"/>
                    <a:gd name="T58" fmla="*/ 2068096 w 5244"/>
                    <a:gd name="T59" fmla="*/ 437444 h 4469"/>
                    <a:gd name="T60" fmla="*/ 1441136 w 5244"/>
                    <a:gd name="T61" fmla="*/ 291194 h 4469"/>
                    <a:gd name="T62" fmla="*/ 1586992 w 5244"/>
                    <a:gd name="T63" fmla="*/ 145815 h 4469"/>
                    <a:gd name="T64" fmla="*/ 1441136 w 5244"/>
                    <a:gd name="T65" fmla="*/ 0 h 4469"/>
                    <a:gd name="T66" fmla="*/ 389237 w 5244"/>
                    <a:gd name="T67" fmla="*/ 0 h 4469"/>
                    <a:gd name="T68" fmla="*/ 243818 w 5244"/>
                    <a:gd name="T69" fmla="*/ 145815 h 4469"/>
                    <a:gd name="T70" fmla="*/ 876437 w 5244"/>
                    <a:gd name="T71" fmla="*/ 291194 h 4469"/>
                    <a:gd name="T72" fmla="*/ 1022293 w 5244"/>
                    <a:gd name="T73" fmla="*/ 437444 h 4469"/>
                    <a:gd name="T74" fmla="*/ 876437 w 5244"/>
                    <a:gd name="T75" fmla="*/ 583259 h 4469"/>
                    <a:gd name="T76" fmla="*/ 145420 w 5244"/>
                    <a:gd name="T77" fmla="*/ 583259 h 4469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5244" h="4469">
                      <a:moveTo>
                        <a:pt x="0" y="1674"/>
                      </a:moveTo>
                      <a:lnTo>
                        <a:pt x="0" y="1674"/>
                      </a:lnTo>
                      <a:cubicBezTo>
                        <a:pt x="0" y="1858"/>
                        <a:pt x="150" y="2008"/>
                        <a:pt x="334" y="2008"/>
                      </a:cubicBezTo>
                      <a:lnTo>
                        <a:pt x="1640" y="2008"/>
                      </a:lnTo>
                      <a:cubicBezTo>
                        <a:pt x="1455" y="2008"/>
                        <a:pt x="1305" y="2158"/>
                        <a:pt x="1305" y="2343"/>
                      </a:cubicBezTo>
                      <a:cubicBezTo>
                        <a:pt x="1305" y="2528"/>
                        <a:pt x="1455" y="2678"/>
                        <a:pt x="1640" y="2678"/>
                      </a:cubicBezTo>
                      <a:lnTo>
                        <a:pt x="2098" y="2678"/>
                      </a:lnTo>
                      <a:cubicBezTo>
                        <a:pt x="2097" y="2678"/>
                        <a:pt x="2095" y="2678"/>
                        <a:pt x="2093" y="2678"/>
                      </a:cubicBezTo>
                      <a:cubicBezTo>
                        <a:pt x="2216" y="2681"/>
                        <a:pt x="2314" y="2780"/>
                        <a:pt x="2314" y="2903"/>
                      </a:cubicBezTo>
                      <a:cubicBezTo>
                        <a:pt x="2314" y="3026"/>
                        <a:pt x="2216" y="3127"/>
                        <a:pt x="2093" y="3129"/>
                      </a:cubicBezTo>
                      <a:cubicBezTo>
                        <a:pt x="2095" y="3129"/>
                        <a:pt x="2097" y="3129"/>
                        <a:pt x="2098" y="3129"/>
                      </a:cubicBezTo>
                      <a:lnTo>
                        <a:pt x="1507" y="3129"/>
                      </a:lnTo>
                      <a:cubicBezTo>
                        <a:pt x="1323" y="3129"/>
                        <a:pt x="1173" y="3280"/>
                        <a:pt x="1173" y="3464"/>
                      </a:cubicBezTo>
                      <a:cubicBezTo>
                        <a:pt x="1173" y="3649"/>
                        <a:pt x="1323" y="3798"/>
                        <a:pt x="1507" y="3798"/>
                      </a:cubicBezTo>
                      <a:lnTo>
                        <a:pt x="2207" y="3798"/>
                      </a:lnTo>
                      <a:cubicBezTo>
                        <a:pt x="2023" y="3798"/>
                        <a:pt x="1873" y="3948"/>
                        <a:pt x="1873" y="4133"/>
                      </a:cubicBezTo>
                      <a:cubicBezTo>
                        <a:pt x="1873" y="4318"/>
                        <a:pt x="2023" y="4468"/>
                        <a:pt x="2207" y="4468"/>
                      </a:cubicBezTo>
                      <a:lnTo>
                        <a:pt x="3622" y="4468"/>
                      </a:lnTo>
                      <a:cubicBezTo>
                        <a:pt x="3807" y="4468"/>
                        <a:pt x="3956" y="4318"/>
                        <a:pt x="3956" y="4133"/>
                      </a:cubicBezTo>
                      <a:cubicBezTo>
                        <a:pt x="3956" y="3948"/>
                        <a:pt x="3807" y="3798"/>
                        <a:pt x="3622" y="3798"/>
                      </a:cubicBezTo>
                      <a:lnTo>
                        <a:pt x="4746" y="3798"/>
                      </a:lnTo>
                      <a:cubicBezTo>
                        <a:pt x="4930" y="3798"/>
                        <a:pt x="5081" y="3649"/>
                        <a:pt x="5081" y="3464"/>
                      </a:cubicBezTo>
                      <a:cubicBezTo>
                        <a:pt x="5081" y="3280"/>
                        <a:pt x="4930" y="3129"/>
                        <a:pt x="4746" y="3129"/>
                      </a:cubicBezTo>
                      <a:lnTo>
                        <a:pt x="3731" y="3129"/>
                      </a:lnTo>
                      <a:cubicBezTo>
                        <a:pt x="3735" y="3129"/>
                        <a:pt x="3739" y="3129"/>
                        <a:pt x="3743" y="3129"/>
                      </a:cubicBezTo>
                      <a:cubicBezTo>
                        <a:pt x="3624" y="3122"/>
                        <a:pt x="3528" y="3024"/>
                        <a:pt x="3528" y="2903"/>
                      </a:cubicBezTo>
                      <a:cubicBezTo>
                        <a:pt x="3528" y="2783"/>
                        <a:pt x="3624" y="2684"/>
                        <a:pt x="3743" y="2679"/>
                      </a:cubicBezTo>
                      <a:cubicBezTo>
                        <a:pt x="3739" y="2678"/>
                        <a:pt x="3735" y="2678"/>
                        <a:pt x="3731" y="2678"/>
                      </a:cubicBezTo>
                      <a:lnTo>
                        <a:pt x="4056" y="2678"/>
                      </a:lnTo>
                      <a:cubicBezTo>
                        <a:pt x="4240" y="2678"/>
                        <a:pt x="4391" y="2528"/>
                        <a:pt x="4391" y="2343"/>
                      </a:cubicBezTo>
                      <a:cubicBezTo>
                        <a:pt x="4391" y="2158"/>
                        <a:pt x="4240" y="2008"/>
                        <a:pt x="4056" y="2008"/>
                      </a:cubicBezTo>
                      <a:lnTo>
                        <a:pt x="4907" y="2008"/>
                      </a:lnTo>
                      <a:cubicBezTo>
                        <a:pt x="5093" y="2008"/>
                        <a:pt x="5243" y="1858"/>
                        <a:pt x="5243" y="1674"/>
                      </a:cubicBezTo>
                      <a:cubicBezTo>
                        <a:pt x="5243" y="1490"/>
                        <a:pt x="5093" y="1340"/>
                        <a:pt x="4907" y="1340"/>
                      </a:cubicBezTo>
                      <a:lnTo>
                        <a:pt x="4415" y="1340"/>
                      </a:lnTo>
                      <a:cubicBezTo>
                        <a:pt x="4600" y="1340"/>
                        <a:pt x="4750" y="1189"/>
                        <a:pt x="4750" y="1005"/>
                      </a:cubicBezTo>
                      <a:cubicBezTo>
                        <a:pt x="4750" y="820"/>
                        <a:pt x="4600" y="669"/>
                        <a:pt x="4415" y="669"/>
                      </a:cubicBezTo>
                      <a:lnTo>
                        <a:pt x="3310" y="669"/>
                      </a:lnTo>
                      <a:cubicBezTo>
                        <a:pt x="3495" y="669"/>
                        <a:pt x="3645" y="520"/>
                        <a:pt x="3645" y="335"/>
                      </a:cubicBezTo>
                      <a:cubicBezTo>
                        <a:pt x="3645" y="151"/>
                        <a:pt x="3495" y="0"/>
                        <a:pt x="3310" y="0"/>
                      </a:cubicBezTo>
                      <a:lnTo>
                        <a:pt x="894" y="0"/>
                      </a:lnTo>
                      <a:cubicBezTo>
                        <a:pt x="710" y="0"/>
                        <a:pt x="560" y="151"/>
                        <a:pt x="560" y="335"/>
                      </a:cubicBezTo>
                      <a:cubicBezTo>
                        <a:pt x="560" y="520"/>
                        <a:pt x="710" y="669"/>
                        <a:pt x="894" y="669"/>
                      </a:cubicBezTo>
                      <a:lnTo>
                        <a:pt x="2013" y="669"/>
                      </a:lnTo>
                      <a:cubicBezTo>
                        <a:pt x="2197" y="669"/>
                        <a:pt x="2348" y="820"/>
                        <a:pt x="2348" y="1005"/>
                      </a:cubicBezTo>
                      <a:cubicBezTo>
                        <a:pt x="2348" y="1189"/>
                        <a:pt x="2197" y="1340"/>
                        <a:pt x="2013" y="1340"/>
                      </a:cubicBezTo>
                      <a:lnTo>
                        <a:pt x="334" y="1340"/>
                      </a:lnTo>
                      <a:cubicBezTo>
                        <a:pt x="150" y="1340"/>
                        <a:pt x="0" y="1490"/>
                        <a:pt x="0" y="1674"/>
                      </a:cubicBezTo>
                    </a:path>
                  </a:pathLst>
                </a:custGeom>
                <a:solidFill>
                  <a:srgbClr val="CC5EA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9" name="Freeform 93">
                  <a:extLst>
                    <a:ext uri="{FF2B5EF4-FFF2-40B4-BE49-F238E27FC236}">
                      <a16:creationId xmlns:a16="http://schemas.microsoft.com/office/drawing/2014/main" id="{5722CA1E-DA40-DD42-BCA0-9278FD2EE0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17505" y="2488079"/>
                  <a:ext cx="76810" cy="76810"/>
                </a:xfrm>
                <a:custGeom>
                  <a:avLst/>
                  <a:gdLst>
                    <a:gd name="T0" fmla="*/ 76371 w 175"/>
                    <a:gd name="T1" fmla="*/ 38186 h 175"/>
                    <a:gd name="T2" fmla="*/ 76371 w 175"/>
                    <a:gd name="T3" fmla="*/ 38186 h 175"/>
                    <a:gd name="T4" fmla="*/ 38186 w 175"/>
                    <a:gd name="T5" fmla="*/ 76371 h 175"/>
                    <a:gd name="T6" fmla="*/ 38186 w 175"/>
                    <a:gd name="T7" fmla="*/ 76371 h 175"/>
                    <a:gd name="T8" fmla="*/ 0 w 175"/>
                    <a:gd name="T9" fmla="*/ 38186 h 175"/>
                    <a:gd name="T10" fmla="*/ 0 w 175"/>
                    <a:gd name="T11" fmla="*/ 38186 h 175"/>
                    <a:gd name="T12" fmla="*/ 38186 w 175"/>
                    <a:gd name="T13" fmla="*/ 0 h 175"/>
                    <a:gd name="T14" fmla="*/ 38186 w 175"/>
                    <a:gd name="T15" fmla="*/ 0 h 175"/>
                    <a:gd name="T16" fmla="*/ 76371 w 175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5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5"/>
                        <a:pt x="134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0" name="Freeform 94">
                  <a:extLst>
                    <a:ext uri="{FF2B5EF4-FFF2-40B4-BE49-F238E27FC236}">
                      <a16:creationId xmlns:a16="http://schemas.microsoft.com/office/drawing/2014/main" id="{BB0A0441-1A52-A648-A972-879621013F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29614" y="3501971"/>
                  <a:ext cx="74889" cy="76810"/>
                </a:xfrm>
                <a:custGeom>
                  <a:avLst/>
                  <a:gdLst>
                    <a:gd name="T0" fmla="*/ 74459 w 174"/>
                    <a:gd name="T1" fmla="*/ 38186 h 175"/>
                    <a:gd name="T2" fmla="*/ 74459 w 174"/>
                    <a:gd name="T3" fmla="*/ 38186 h 175"/>
                    <a:gd name="T4" fmla="*/ 37445 w 174"/>
                    <a:gd name="T5" fmla="*/ 76371 h 175"/>
                    <a:gd name="T6" fmla="*/ 3744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445 w 174"/>
                    <a:gd name="T13" fmla="*/ 0 h 175"/>
                    <a:gd name="T14" fmla="*/ 37445 w 174"/>
                    <a:gd name="T15" fmla="*/ 0 h 175"/>
                    <a:gd name="T16" fmla="*/ 74459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5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1" name="Freeform 95">
                  <a:extLst>
                    <a:ext uri="{FF2B5EF4-FFF2-40B4-BE49-F238E27FC236}">
                      <a16:creationId xmlns:a16="http://schemas.microsoft.com/office/drawing/2014/main" id="{2CB1776F-6177-8F44-BA2E-32ED41BBFD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16320" y="2774196"/>
                  <a:ext cx="74890" cy="74890"/>
                </a:xfrm>
                <a:custGeom>
                  <a:avLst/>
                  <a:gdLst>
                    <a:gd name="T0" fmla="*/ 74457 w 173"/>
                    <a:gd name="T1" fmla="*/ 36796 h 173"/>
                    <a:gd name="T2" fmla="*/ 74457 w 173"/>
                    <a:gd name="T3" fmla="*/ 36796 h 173"/>
                    <a:gd name="T4" fmla="*/ 37661 w 173"/>
                    <a:gd name="T5" fmla="*/ 74457 h 173"/>
                    <a:gd name="T6" fmla="*/ 37661 w 173"/>
                    <a:gd name="T7" fmla="*/ 74457 h 173"/>
                    <a:gd name="T8" fmla="*/ 0 w 173"/>
                    <a:gd name="T9" fmla="*/ 36796 h 173"/>
                    <a:gd name="T10" fmla="*/ 0 w 173"/>
                    <a:gd name="T11" fmla="*/ 36796 h 173"/>
                    <a:gd name="T12" fmla="*/ 37661 w 173"/>
                    <a:gd name="T13" fmla="*/ 0 h 173"/>
                    <a:gd name="T14" fmla="*/ 37661 w 173"/>
                    <a:gd name="T15" fmla="*/ 0 h 173"/>
                    <a:gd name="T16" fmla="*/ 74457 w 173"/>
                    <a:gd name="T17" fmla="*/ 36796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5"/>
                      </a:moveTo>
                      <a:lnTo>
                        <a:pt x="172" y="85"/>
                      </a:lnTo>
                      <a:cubicBezTo>
                        <a:pt x="172" y="133"/>
                        <a:pt x="134" y="172"/>
                        <a:pt x="87" y="172"/>
                      </a:cubicBezTo>
                      <a:cubicBezTo>
                        <a:pt x="39" y="172"/>
                        <a:pt x="0" y="133"/>
                        <a:pt x="0" y="85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2" y="38"/>
                        <a:pt x="172" y="85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2" name="Freeform 96">
                  <a:extLst>
                    <a:ext uri="{FF2B5EF4-FFF2-40B4-BE49-F238E27FC236}">
                      <a16:creationId xmlns:a16="http://schemas.microsoft.com/office/drawing/2014/main" id="{F78D1BC7-BAC6-6640-9747-5D66EEDB16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61661" y="2192360"/>
                  <a:ext cx="76810" cy="74889"/>
                </a:xfrm>
                <a:custGeom>
                  <a:avLst/>
                  <a:gdLst>
                    <a:gd name="T0" fmla="*/ 76371 w 175"/>
                    <a:gd name="T1" fmla="*/ 37445 h 174"/>
                    <a:gd name="T2" fmla="*/ 76371 w 175"/>
                    <a:gd name="T3" fmla="*/ 37445 h 174"/>
                    <a:gd name="T4" fmla="*/ 38186 w 175"/>
                    <a:gd name="T5" fmla="*/ 74459 h 174"/>
                    <a:gd name="T6" fmla="*/ 38186 w 175"/>
                    <a:gd name="T7" fmla="*/ 74459 h 174"/>
                    <a:gd name="T8" fmla="*/ 0 w 175"/>
                    <a:gd name="T9" fmla="*/ 37445 h 174"/>
                    <a:gd name="T10" fmla="*/ 0 w 175"/>
                    <a:gd name="T11" fmla="*/ 37445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6"/>
                        <a:pt x="134" y="173"/>
                        <a:pt x="87" y="173"/>
                      </a:cubicBezTo>
                      <a:cubicBezTo>
                        <a:pt x="39" y="173"/>
                        <a:pt x="0" y="136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 dirty="0"/>
                </a:p>
              </p:txBody>
            </p:sp>
            <p:sp>
              <p:nvSpPr>
                <p:cNvPr id="153" name="Freeform 97">
                  <a:extLst>
                    <a:ext uri="{FF2B5EF4-FFF2-40B4-BE49-F238E27FC236}">
                      <a16:creationId xmlns:a16="http://schemas.microsoft.com/office/drawing/2014/main" id="{6EE962CB-4ADE-9341-A845-47A15843C1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81893" y="4162537"/>
                  <a:ext cx="74889" cy="74889"/>
                </a:xfrm>
                <a:custGeom>
                  <a:avLst/>
                  <a:gdLst>
                    <a:gd name="T0" fmla="*/ 74459 w 174"/>
                    <a:gd name="T1" fmla="*/ 37014 h 174"/>
                    <a:gd name="T2" fmla="*/ 74459 w 174"/>
                    <a:gd name="T3" fmla="*/ 37014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014 h 174"/>
                    <a:gd name="T10" fmla="*/ 0 w 174"/>
                    <a:gd name="T11" fmla="*/ 37014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4" name="Freeform 98">
                  <a:extLst>
                    <a:ext uri="{FF2B5EF4-FFF2-40B4-BE49-F238E27FC236}">
                      <a16:creationId xmlns:a16="http://schemas.microsoft.com/office/drawing/2014/main" id="{45E79179-60DE-EE47-9F1B-CE7C2F5CDA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42606" y="3327228"/>
                  <a:ext cx="74889" cy="74890"/>
                </a:xfrm>
                <a:custGeom>
                  <a:avLst/>
                  <a:gdLst>
                    <a:gd name="T0" fmla="*/ 74456 w 173"/>
                    <a:gd name="T1" fmla="*/ 37445 h 174"/>
                    <a:gd name="T2" fmla="*/ 74456 w 173"/>
                    <a:gd name="T3" fmla="*/ 37445 h 174"/>
                    <a:gd name="T4" fmla="*/ 37661 w 173"/>
                    <a:gd name="T5" fmla="*/ 74460 h 174"/>
                    <a:gd name="T6" fmla="*/ 37661 w 173"/>
                    <a:gd name="T7" fmla="*/ 74460 h 174"/>
                    <a:gd name="T8" fmla="*/ 0 w 173"/>
                    <a:gd name="T9" fmla="*/ 37445 h 174"/>
                    <a:gd name="T10" fmla="*/ 0 w 173"/>
                    <a:gd name="T11" fmla="*/ 37445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3"/>
                        <a:pt x="87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5" name="Freeform 99">
                  <a:extLst>
                    <a:ext uri="{FF2B5EF4-FFF2-40B4-BE49-F238E27FC236}">
                      <a16:creationId xmlns:a16="http://schemas.microsoft.com/office/drawing/2014/main" id="{A4F3699E-0E90-1147-A645-47A643A092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26656" y="4262390"/>
                  <a:ext cx="74889" cy="74889"/>
                </a:xfrm>
                <a:custGeom>
                  <a:avLst/>
                  <a:gdLst>
                    <a:gd name="T0" fmla="*/ 74459 w 174"/>
                    <a:gd name="T1" fmla="*/ 37014 h 174"/>
                    <a:gd name="T2" fmla="*/ 74459 w 174"/>
                    <a:gd name="T3" fmla="*/ 37014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014 h 174"/>
                    <a:gd name="T10" fmla="*/ 0 w 174"/>
                    <a:gd name="T11" fmla="*/ 37014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6" name="Freeform 100">
                  <a:extLst>
                    <a:ext uri="{FF2B5EF4-FFF2-40B4-BE49-F238E27FC236}">
                      <a16:creationId xmlns:a16="http://schemas.microsoft.com/office/drawing/2014/main" id="{F9CCB6F4-B5F0-A947-BB32-3EE8528A9C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42615" y="3820732"/>
                  <a:ext cx="74890" cy="74889"/>
                </a:xfrm>
                <a:custGeom>
                  <a:avLst/>
                  <a:gdLst>
                    <a:gd name="T0" fmla="*/ 74460 w 174"/>
                    <a:gd name="T1" fmla="*/ 37228 h 173"/>
                    <a:gd name="T2" fmla="*/ 74460 w 174"/>
                    <a:gd name="T3" fmla="*/ 37228 h 173"/>
                    <a:gd name="T4" fmla="*/ 37015 w 174"/>
                    <a:gd name="T5" fmla="*/ 74456 h 173"/>
                    <a:gd name="T6" fmla="*/ 37015 w 174"/>
                    <a:gd name="T7" fmla="*/ 74456 h 173"/>
                    <a:gd name="T8" fmla="*/ 0 w 174"/>
                    <a:gd name="T9" fmla="*/ 37228 h 173"/>
                    <a:gd name="T10" fmla="*/ 0 w 174"/>
                    <a:gd name="T11" fmla="*/ 37228 h 173"/>
                    <a:gd name="T12" fmla="*/ 37015 w 174"/>
                    <a:gd name="T13" fmla="*/ 0 h 173"/>
                    <a:gd name="T14" fmla="*/ 37015 w 174"/>
                    <a:gd name="T15" fmla="*/ 0 h 173"/>
                    <a:gd name="T16" fmla="*/ 74460 w 174"/>
                    <a:gd name="T17" fmla="*/ 37228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5" y="172"/>
                        <a:pt x="86" y="172"/>
                      </a:cubicBezTo>
                      <a:cubicBezTo>
                        <a:pt x="39" y="172"/>
                        <a:pt x="0" y="134"/>
                        <a:pt x="0" y="86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5" y="0"/>
                        <a:pt x="173" y="39"/>
                        <a:pt x="173" y="86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7" name="Freeform 101">
                  <a:extLst>
                    <a:ext uri="{FF2B5EF4-FFF2-40B4-BE49-F238E27FC236}">
                      <a16:creationId xmlns:a16="http://schemas.microsoft.com/office/drawing/2014/main" id="{7EA32C6F-226D-7B46-89EF-02AFD1178E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23118" y="2586011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2" y="104"/>
                      </a:cubicBezTo>
                      <a:cubicBezTo>
                        <a:pt x="22" y="104"/>
                        <a:pt x="0" y="81"/>
                        <a:pt x="0" y="52"/>
                      </a:cubicBezTo>
                      <a:cubicBezTo>
                        <a:pt x="0" y="24"/>
                        <a:pt x="22" y="0"/>
                        <a:pt x="52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8" name="Freeform 102">
                  <a:extLst>
                    <a:ext uri="{FF2B5EF4-FFF2-40B4-BE49-F238E27FC236}">
                      <a16:creationId xmlns:a16="http://schemas.microsoft.com/office/drawing/2014/main" id="{3F9C1A33-FE81-D546-A821-CCB170B70E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20298" y="2985423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2608 w 106"/>
                    <a:gd name="T5" fmla="*/ 45651 h 106"/>
                    <a:gd name="T6" fmla="*/ 22608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2608 w 106"/>
                    <a:gd name="T13" fmla="*/ 0 h 106"/>
                    <a:gd name="T14" fmla="*/ 22608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9" name="Freeform 103">
                  <a:extLst>
                    <a:ext uri="{FF2B5EF4-FFF2-40B4-BE49-F238E27FC236}">
                      <a16:creationId xmlns:a16="http://schemas.microsoft.com/office/drawing/2014/main" id="{9FA2BBD6-E50C-264F-BDE1-DC4C68F8CD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87810" y="3342589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0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0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0" name="Freeform 104">
                  <a:extLst>
                    <a:ext uri="{FF2B5EF4-FFF2-40B4-BE49-F238E27FC236}">
                      <a16:creationId xmlns:a16="http://schemas.microsoft.com/office/drawing/2014/main" id="{A17C2251-827A-6745-9E8F-C736E9A039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882" y="4316157"/>
                  <a:ext cx="46086" cy="46086"/>
                </a:xfrm>
                <a:custGeom>
                  <a:avLst/>
                  <a:gdLst>
                    <a:gd name="T0" fmla="*/ 45655 w 107"/>
                    <a:gd name="T1" fmla="*/ 22824 h 105"/>
                    <a:gd name="T2" fmla="*/ 45655 w 107"/>
                    <a:gd name="T3" fmla="*/ 22824 h 105"/>
                    <a:gd name="T4" fmla="*/ 22397 w 107"/>
                    <a:gd name="T5" fmla="*/ 45647 h 105"/>
                    <a:gd name="T6" fmla="*/ 22397 w 107"/>
                    <a:gd name="T7" fmla="*/ 45647 h 105"/>
                    <a:gd name="T8" fmla="*/ 0 w 107"/>
                    <a:gd name="T9" fmla="*/ 22824 h 105"/>
                    <a:gd name="T10" fmla="*/ 0 w 107"/>
                    <a:gd name="T11" fmla="*/ 22824 h 105"/>
                    <a:gd name="T12" fmla="*/ 22397 w 107"/>
                    <a:gd name="T13" fmla="*/ 0 h 105"/>
                    <a:gd name="T14" fmla="*/ 22397 w 107"/>
                    <a:gd name="T15" fmla="*/ 0 h 105"/>
                    <a:gd name="T16" fmla="*/ 45655 w 107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5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0"/>
                        <a:pt x="82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2" y="0"/>
                        <a:pt x="106" y="23"/>
                        <a:pt x="106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1" name="Freeform 105">
                  <a:extLst>
                    <a:ext uri="{FF2B5EF4-FFF2-40B4-BE49-F238E27FC236}">
                      <a16:creationId xmlns:a16="http://schemas.microsoft.com/office/drawing/2014/main" id="{73B9A09E-4A7F-064D-BCCE-BB2B7C9AD9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33161" y="4037720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4" y="105"/>
                        <a:pt x="0" y="81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2" name="Freeform 106">
                  <a:extLst>
                    <a:ext uri="{FF2B5EF4-FFF2-40B4-BE49-F238E27FC236}">
                      <a16:creationId xmlns:a16="http://schemas.microsoft.com/office/drawing/2014/main" id="{E2B31BDD-2ADB-B74C-9DFA-0ACBA4FFED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48513" y="2357502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2" y="104"/>
                        <a:pt x="0" y="81"/>
                        <a:pt x="0" y="52"/>
                      </a:cubicBezTo>
                      <a:cubicBezTo>
                        <a:pt x="0" y="23"/>
                        <a:pt x="22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3" name="Freeform 107">
                  <a:extLst>
                    <a:ext uri="{FF2B5EF4-FFF2-40B4-BE49-F238E27FC236}">
                      <a16:creationId xmlns:a16="http://schemas.microsoft.com/office/drawing/2014/main" id="{B598BCF0-C9D8-B14B-8D48-28223C7A7B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66098" y="288172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1" y="105"/>
                        <a:pt x="52" y="105"/>
                      </a:cubicBezTo>
                      <a:cubicBezTo>
                        <a:pt x="23" y="105"/>
                        <a:pt x="0" y="82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4" name="Freeform 108">
                  <a:extLst>
                    <a:ext uri="{FF2B5EF4-FFF2-40B4-BE49-F238E27FC236}">
                      <a16:creationId xmlns:a16="http://schemas.microsoft.com/office/drawing/2014/main" id="{FF708944-0E7D-CC41-BBAB-451DC03859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1482" y="371703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0" y="105"/>
                        <a:pt x="52" y="105"/>
                      </a:cubicBezTo>
                      <a:cubicBezTo>
                        <a:pt x="22" y="105"/>
                        <a:pt x="0" y="81"/>
                        <a:pt x="0" y="53"/>
                      </a:cubicBezTo>
                      <a:cubicBezTo>
                        <a:pt x="0" y="24"/>
                        <a:pt x="22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5" name="Freeform 109">
                  <a:extLst>
                    <a:ext uri="{FF2B5EF4-FFF2-40B4-BE49-F238E27FC236}">
                      <a16:creationId xmlns:a16="http://schemas.microsoft.com/office/drawing/2014/main" id="{954A988C-998A-B542-BBCF-3193848F83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85439" y="4293114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6" name="Freeform 110">
                  <a:extLst>
                    <a:ext uri="{FF2B5EF4-FFF2-40B4-BE49-F238E27FC236}">
                      <a16:creationId xmlns:a16="http://schemas.microsoft.com/office/drawing/2014/main" id="{15A5C890-E763-AE4A-A05E-F8C9D8AFBB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36550" y="2962380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2" y="105"/>
                        <a:pt x="0" y="81"/>
                        <a:pt x="0" y="52"/>
                      </a:cubicBezTo>
                      <a:cubicBezTo>
                        <a:pt x="0" y="23"/>
                        <a:pt x="22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rgbClr val="CC1E45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7" name="Freeform 111">
                  <a:extLst>
                    <a:ext uri="{FF2B5EF4-FFF2-40B4-BE49-F238E27FC236}">
                      <a16:creationId xmlns:a16="http://schemas.microsoft.com/office/drawing/2014/main" id="{3076A6A9-0939-B74B-9700-809915E8B1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66384" y="3740082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8" name="Freeform 112">
                  <a:extLst>
                    <a:ext uri="{FF2B5EF4-FFF2-40B4-BE49-F238E27FC236}">
                      <a16:creationId xmlns:a16="http://schemas.microsoft.com/office/drawing/2014/main" id="{849FEA4E-8A1C-7746-A62E-E1E175ED32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65943" y="2831803"/>
                  <a:ext cx="733536" cy="261154"/>
                </a:xfrm>
                <a:custGeom>
                  <a:avLst/>
                  <a:gdLst>
                    <a:gd name="T0" fmla="*/ 602936 w 1685"/>
                    <a:gd name="T1" fmla="*/ 260719 h 601"/>
                    <a:gd name="T2" fmla="*/ 130165 w 1685"/>
                    <a:gd name="T3" fmla="*/ 260719 h 601"/>
                    <a:gd name="T4" fmla="*/ 130165 w 1685"/>
                    <a:gd name="T5" fmla="*/ 260719 h 601"/>
                    <a:gd name="T6" fmla="*/ 0 w 1685"/>
                    <a:gd name="T7" fmla="*/ 130360 h 601"/>
                    <a:gd name="T8" fmla="*/ 0 w 1685"/>
                    <a:gd name="T9" fmla="*/ 130360 h 601"/>
                    <a:gd name="T10" fmla="*/ 130165 w 1685"/>
                    <a:gd name="T11" fmla="*/ 0 h 601"/>
                    <a:gd name="T12" fmla="*/ 602936 w 1685"/>
                    <a:gd name="T13" fmla="*/ 0 h 601"/>
                    <a:gd name="T14" fmla="*/ 602936 w 1685"/>
                    <a:gd name="T15" fmla="*/ 0 h 601"/>
                    <a:gd name="T16" fmla="*/ 733101 w 1685"/>
                    <a:gd name="T17" fmla="*/ 130360 h 601"/>
                    <a:gd name="T18" fmla="*/ 733101 w 1685"/>
                    <a:gd name="T19" fmla="*/ 130360 h 601"/>
                    <a:gd name="T20" fmla="*/ 602936 w 1685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85" h="601">
                      <a:moveTo>
                        <a:pt x="1385" y="600"/>
                      </a:moveTo>
                      <a:lnTo>
                        <a:pt x="299" y="600"/>
                      </a:lnTo>
                      <a:cubicBezTo>
                        <a:pt x="134" y="600"/>
                        <a:pt x="0" y="465"/>
                        <a:pt x="0" y="300"/>
                      </a:cubicBezTo>
                      <a:cubicBezTo>
                        <a:pt x="0" y="134"/>
                        <a:pt x="134" y="0"/>
                        <a:pt x="299" y="0"/>
                      </a:cubicBezTo>
                      <a:lnTo>
                        <a:pt x="1385" y="0"/>
                      </a:lnTo>
                      <a:cubicBezTo>
                        <a:pt x="1550" y="0"/>
                        <a:pt x="1684" y="134"/>
                        <a:pt x="1684" y="300"/>
                      </a:cubicBezTo>
                      <a:cubicBezTo>
                        <a:pt x="1684" y="465"/>
                        <a:pt x="1550" y="600"/>
                        <a:pt x="1385" y="600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9" name="Freeform 113">
                  <a:extLst>
                    <a:ext uri="{FF2B5EF4-FFF2-40B4-BE49-F238E27FC236}">
                      <a16:creationId xmlns:a16="http://schemas.microsoft.com/office/drawing/2014/main" id="{AA27E20D-162D-304B-95FA-6225337202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3235" y="3501971"/>
                  <a:ext cx="618321" cy="261154"/>
                </a:xfrm>
                <a:custGeom>
                  <a:avLst/>
                  <a:gdLst>
                    <a:gd name="T0" fmla="*/ 487690 w 1420"/>
                    <a:gd name="T1" fmla="*/ 260719 h 601"/>
                    <a:gd name="T2" fmla="*/ 130196 w 1420"/>
                    <a:gd name="T3" fmla="*/ 260719 h 601"/>
                    <a:gd name="T4" fmla="*/ 130196 w 1420"/>
                    <a:gd name="T5" fmla="*/ 260719 h 601"/>
                    <a:gd name="T6" fmla="*/ 0 w 1420"/>
                    <a:gd name="T7" fmla="*/ 130794 h 601"/>
                    <a:gd name="T8" fmla="*/ 0 w 1420"/>
                    <a:gd name="T9" fmla="*/ 130794 h 601"/>
                    <a:gd name="T10" fmla="*/ 130196 w 1420"/>
                    <a:gd name="T11" fmla="*/ 0 h 601"/>
                    <a:gd name="T12" fmla="*/ 487690 w 1420"/>
                    <a:gd name="T13" fmla="*/ 0 h 601"/>
                    <a:gd name="T14" fmla="*/ 487690 w 1420"/>
                    <a:gd name="T15" fmla="*/ 0 h 601"/>
                    <a:gd name="T16" fmla="*/ 617886 w 1420"/>
                    <a:gd name="T17" fmla="*/ 130794 h 601"/>
                    <a:gd name="T18" fmla="*/ 617886 w 1420"/>
                    <a:gd name="T19" fmla="*/ 130794 h 601"/>
                    <a:gd name="T20" fmla="*/ 487690 w 1420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1">
                      <a:moveTo>
                        <a:pt x="1120" y="600"/>
                      </a:moveTo>
                      <a:lnTo>
                        <a:pt x="299" y="600"/>
                      </a:lnTo>
                      <a:cubicBezTo>
                        <a:pt x="133" y="600"/>
                        <a:pt x="0" y="466"/>
                        <a:pt x="0" y="301"/>
                      </a:cubicBezTo>
                      <a:cubicBezTo>
                        <a:pt x="0" y="135"/>
                        <a:pt x="133" y="0"/>
                        <a:pt x="299" y="0"/>
                      </a:cubicBezTo>
                      <a:lnTo>
                        <a:pt x="1120" y="0"/>
                      </a:lnTo>
                      <a:cubicBezTo>
                        <a:pt x="1284" y="0"/>
                        <a:pt x="1419" y="135"/>
                        <a:pt x="1419" y="301"/>
                      </a:cubicBezTo>
                      <a:cubicBezTo>
                        <a:pt x="1419" y="466"/>
                        <a:pt x="1284" y="600"/>
                        <a:pt x="1120" y="600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0" name="Freeform 114">
                  <a:extLst>
                    <a:ext uri="{FF2B5EF4-FFF2-40B4-BE49-F238E27FC236}">
                      <a16:creationId xmlns:a16="http://schemas.microsoft.com/office/drawing/2014/main" id="{CF85DFD2-4423-CC4A-B310-153F8481F7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24735" y="2100188"/>
                  <a:ext cx="618321" cy="261154"/>
                </a:xfrm>
                <a:custGeom>
                  <a:avLst/>
                  <a:gdLst>
                    <a:gd name="T0" fmla="*/ 487690 w 1420"/>
                    <a:gd name="T1" fmla="*/ 260719 h 600"/>
                    <a:gd name="T2" fmla="*/ 131067 w 1420"/>
                    <a:gd name="T3" fmla="*/ 260719 h 600"/>
                    <a:gd name="T4" fmla="*/ 131067 w 1420"/>
                    <a:gd name="T5" fmla="*/ 260719 h 600"/>
                    <a:gd name="T6" fmla="*/ 0 w 1420"/>
                    <a:gd name="T7" fmla="*/ 130577 h 600"/>
                    <a:gd name="T8" fmla="*/ 0 w 1420"/>
                    <a:gd name="T9" fmla="*/ 130577 h 600"/>
                    <a:gd name="T10" fmla="*/ 131067 w 1420"/>
                    <a:gd name="T11" fmla="*/ 0 h 600"/>
                    <a:gd name="T12" fmla="*/ 487690 w 1420"/>
                    <a:gd name="T13" fmla="*/ 0 h 600"/>
                    <a:gd name="T14" fmla="*/ 487690 w 1420"/>
                    <a:gd name="T15" fmla="*/ 0 h 600"/>
                    <a:gd name="T16" fmla="*/ 617886 w 1420"/>
                    <a:gd name="T17" fmla="*/ 130577 h 600"/>
                    <a:gd name="T18" fmla="*/ 617886 w 1420"/>
                    <a:gd name="T19" fmla="*/ 130577 h 600"/>
                    <a:gd name="T20" fmla="*/ 487690 w 1420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0">
                      <a:moveTo>
                        <a:pt x="1120" y="599"/>
                      </a:moveTo>
                      <a:lnTo>
                        <a:pt x="301" y="599"/>
                      </a:lnTo>
                      <a:cubicBezTo>
                        <a:pt x="135" y="599"/>
                        <a:pt x="0" y="465"/>
                        <a:pt x="0" y="300"/>
                      </a:cubicBezTo>
                      <a:cubicBezTo>
                        <a:pt x="0" y="135"/>
                        <a:pt x="135" y="0"/>
                        <a:pt x="301" y="0"/>
                      </a:cubicBezTo>
                      <a:lnTo>
                        <a:pt x="1120" y="0"/>
                      </a:lnTo>
                      <a:cubicBezTo>
                        <a:pt x="1285" y="0"/>
                        <a:pt x="1419" y="135"/>
                        <a:pt x="1419" y="300"/>
                      </a:cubicBezTo>
                      <a:cubicBezTo>
                        <a:pt x="1419" y="465"/>
                        <a:pt x="1285" y="599"/>
                        <a:pt x="1120" y="599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1" name="Freeform 115">
                  <a:extLst>
                    <a:ext uri="{FF2B5EF4-FFF2-40B4-BE49-F238E27FC236}">
                      <a16:creationId xmlns:a16="http://schemas.microsoft.com/office/drawing/2014/main" id="{BF429020-DBC5-6A40-B298-634B4D9241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7159" y="4106849"/>
                  <a:ext cx="814186" cy="522308"/>
                </a:xfrm>
                <a:custGeom>
                  <a:avLst/>
                  <a:gdLst>
                    <a:gd name="T0" fmla="*/ 682697 w 1870"/>
                    <a:gd name="T1" fmla="*/ 260937 h 1201"/>
                    <a:gd name="T2" fmla="*/ 487641 w 1870"/>
                    <a:gd name="T3" fmla="*/ 260937 h 1201"/>
                    <a:gd name="T4" fmla="*/ 487641 w 1870"/>
                    <a:gd name="T5" fmla="*/ 260937 h 1201"/>
                    <a:gd name="T6" fmla="*/ 617823 w 1870"/>
                    <a:gd name="T7" fmla="*/ 130903 h 1201"/>
                    <a:gd name="T8" fmla="*/ 617823 w 1870"/>
                    <a:gd name="T9" fmla="*/ 130903 h 1201"/>
                    <a:gd name="T10" fmla="*/ 487641 w 1870"/>
                    <a:gd name="T11" fmla="*/ 0 h 1201"/>
                    <a:gd name="T12" fmla="*/ 130618 w 1870"/>
                    <a:gd name="T13" fmla="*/ 0 h 1201"/>
                    <a:gd name="T14" fmla="*/ 130618 w 1870"/>
                    <a:gd name="T15" fmla="*/ 0 h 1201"/>
                    <a:gd name="T16" fmla="*/ 0 w 1870"/>
                    <a:gd name="T17" fmla="*/ 130903 h 1201"/>
                    <a:gd name="T18" fmla="*/ 0 w 1870"/>
                    <a:gd name="T19" fmla="*/ 130903 h 1201"/>
                    <a:gd name="T20" fmla="*/ 130618 w 1870"/>
                    <a:gd name="T21" fmla="*/ 260937 h 1201"/>
                    <a:gd name="T22" fmla="*/ 326110 w 1870"/>
                    <a:gd name="T23" fmla="*/ 260937 h 1201"/>
                    <a:gd name="T24" fmla="*/ 326110 w 1870"/>
                    <a:gd name="T25" fmla="*/ 260937 h 1201"/>
                    <a:gd name="T26" fmla="*/ 195056 w 1870"/>
                    <a:gd name="T27" fmla="*/ 391405 h 1201"/>
                    <a:gd name="T28" fmla="*/ 195056 w 1870"/>
                    <a:gd name="T29" fmla="*/ 391405 h 1201"/>
                    <a:gd name="T30" fmla="*/ 326110 w 1870"/>
                    <a:gd name="T31" fmla="*/ 521873 h 1201"/>
                    <a:gd name="T32" fmla="*/ 682697 w 1870"/>
                    <a:gd name="T33" fmla="*/ 521873 h 1201"/>
                    <a:gd name="T34" fmla="*/ 682697 w 1870"/>
                    <a:gd name="T35" fmla="*/ 521873 h 1201"/>
                    <a:gd name="T36" fmla="*/ 813751 w 1870"/>
                    <a:gd name="T37" fmla="*/ 391405 h 1201"/>
                    <a:gd name="T38" fmla="*/ 813751 w 1870"/>
                    <a:gd name="T39" fmla="*/ 391405 h 1201"/>
                    <a:gd name="T40" fmla="*/ 682697 w 1870"/>
                    <a:gd name="T41" fmla="*/ 260937 h 1201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870" h="1201">
                      <a:moveTo>
                        <a:pt x="1568" y="600"/>
                      </a:moveTo>
                      <a:lnTo>
                        <a:pt x="1120" y="600"/>
                      </a:lnTo>
                      <a:cubicBezTo>
                        <a:pt x="1286" y="600"/>
                        <a:pt x="1419" y="467"/>
                        <a:pt x="1419" y="301"/>
                      </a:cubicBezTo>
                      <a:cubicBezTo>
                        <a:pt x="1419" y="135"/>
                        <a:pt x="1286" y="0"/>
                        <a:pt x="1120" y="0"/>
                      </a:cubicBezTo>
                      <a:lnTo>
                        <a:pt x="300" y="0"/>
                      </a:lnTo>
                      <a:cubicBezTo>
                        <a:pt x="134" y="0"/>
                        <a:pt x="0" y="135"/>
                        <a:pt x="0" y="301"/>
                      </a:cubicBezTo>
                      <a:cubicBezTo>
                        <a:pt x="0" y="467"/>
                        <a:pt x="134" y="600"/>
                        <a:pt x="300" y="600"/>
                      </a:cubicBezTo>
                      <a:lnTo>
                        <a:pt x="749" y="600"/>
                      </a:lnTo>
                      <a:cubicBezTo>
                        <a:pt x="583" y="600"/>
                        <a:pt x="448" y="735"/>
                        <a:pt x="448" y="900"/>
                      </a:cubicBezTo>
                      <a:cubicBezTo>
                        <a:pt x="448" y="1066"/>
                        <a:pt x="583" y="1200"/>
                        <a:pt x="749" y="1200"/>
                      </a:cubicBezTo>
                      <a:lnTo>
                        <a:pt x="1568" y="1200"/>
                      </a:lnTo>
                      <a:cubicBezTo>
                        <a:pt x="1734" y="1200"/>
                        <a:pt x="1869" y="1066"/>
                        <a:pt x="1869" y="900"/>
                      </a:cubicBezTo>
                      <a:cubicBezTo>
                        <a:pt x="1869" y="735"/>
                        <a:pt x="1734" y="600"/>
                        <a:pt x="1568" y="600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318F3C77-2A7F-334E-B1B5-E05B786CDCCB}"/>
                </a:ext>
              </a:extLst>
            </p:cNvPr>
            <p:cNvGrpSpPr/>
            <p:nvPr/>
          </p:nvGrpSpPr>
          <p:grpSpPr>
            <a:xfrm>
              <a:off x="9682361" y="-393904"/>
              <a:ext cx="3119241" cy="7745642"/>
              <a:chOff x="9619297" y="-518940"/>
              <a:chExt cx="3119241" cy="7745642"/>
            </a:xfrm>
          </p:grpSpPr>
          <p:grpSp>
            <p:nvGrpSpPr>
              <p:cNvPr id="72" name="Group 8">
                <a:extLst>
                  <a:ext uri="{FF2B5EF4-FFF2-40B4-BE49-F238E27FC236}">
                    <a16:creationId xmlns:a16="http://schemas.microsoft.com/office/drawing/2014/main" id="{D0015581-3548-2F4B-B8EB-88755C722B4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14046" y="2006886"/>
                <a:ext cx="2924492" cy="2528094"/>
                <a:chOff x="1751269" y="-543996"/>
                <a:chExt cx="2728676" cy="2359988"/>
              </a:xfrm>
            </p:grpSpPr>
            <p:sp>
              <p:nvSpPr>
                <p:cNvPr id="120" name="Freeform 1">
                  <a:extLst>
                    <a:ext uri="{FF2B5EF4-FFF2-40B4-BE49-F238E27FC236}">
                      <a16:creationId xmlns:a16="http://schemas.microsoft.com/office/drawing/2014/main" id="{541A6C7D-5718-8043-9025-870CA5D2A8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1269" y="-543996"/>
                  <a:ext cx="2206368" cy="2008582"/>
                </a:xfrm>
                <a:custGeom>
                  <a:avLst/>
                  <a:gdLst>
                    <a:gd name="T0" fmla="*/ 2005235 w 5068"/>
                    <a:gd name="T1" fmla="*/ 802910 h 4613"/>
                    <a:gd name="T2" fmla="*/ 1689169 w 5068"/>
                    <a:gd name="T3" fmla="*/ 802910 h 4613"/>
                    <a:gd name="T4" fmla="*/ 1689169 w 5068"/>
                    <a:gd name="T5" fmla="*/ 802910 h 4613"/>
                    <a:gd name="T6" fmla="*/ 1889867 w 5068"/>
                    <a:gd name="T7" fmla="*/ 602183 h 4613"/>
                    <a:gd name="T8" fmla="*/ 1889867 w 5068"/>
                    <a:gd name="T9" fmla="*/ 602183 h 4613"/>
                    <a:gd name="T10" fmla="*/ 1689169 w 5068"/>
                    <a:gd name="T11" fmla="*/ 401455 h 4613"/>
                    <a:gd name="T12" fmla="*/ 1276890 w 5068"/>
                    <a:gd name="T13" fmla="*/ 401455 h 4613"/>
                    <a:gd name="T14" fmla="*/ 1276890 w 5068"/>
                    <a:gd name="T15" fmla="*/ 401455 h 4613"/>
                    <a:gd name="T16" fmla="*/ 1477587 w 5068"/>
                    <a:gd name="T17" fmla="*/ 200728 h 4613"/>
                    <a:gd name="T18" fmla="*/ 1477587 w 5068"/>
                    <a:gd name="T19" fmla="*/ 200728 h 4613"/>
                    <a:gd name="T20" fmla="*/ 1276890 w 5068"/>
                    <a:gd name="T21" fmla="*/ 0 h 4613"/>
                    <a:gd name="T22" fmla="*/ 613412 w 5068"/>
                    <a:gd name="T23" fmla="*/ 0 h 4613"/>
                    <a:gd name="T24" fmla="*/ 613412 w 5068"/>
                    <a:gd name="T25" fmla="*/ 0 h 4613"/>
                    <a:gd name="T26" fmla="*/ 411844 w 5068"/>
                    <a:gd name="T27" fmla="*/ 200728 h 4613"/>
                    <a:gd name="T28" fmla="*/ 411844 w 5068"/>
                    <a:gd name="T29" fmla="*/ 200728 h 4613"/>
                    <a:gd name="T30" fmla="*/ 613412 w 5068"/>
                    <a:gd name="T31" fmla="*/ 401455 h 4613"/>
                    <a:gd name="T32" fmla="*/ 200698 w 5068"/>
                    <a:gd name="T33" fmla="*/ 401455 h 4613"/>
                    <a:gd name="T34" fmla="*/ 200698 w 5068"/>
                    <a:gd name="T35" fmla="*/ 401455 h 4613"/>
                    <a:gd name="T36" fmla="*/ 0 w 5068"/>
                    <a:gd name="T37" fmla="*/ 602183 h 4613"/>
                    <a:gd name="T38" fmla="*/ 0 w 5068"/>
                    <a:gd name="T39" fmla="*/ 602183 h 4613"/>
                    <a:gd name="T40" fmla="*/ 200698 w 5068"/>
                    <a:gd name="T41" fmla="*/ 802910 h 4613"/>
                    <a:gd name="T42" fmla="*/ 521988 w 5068"/>
                    <a:gd name="T43" fmla="*/ 802910 h 4613"/>
                    <a:gd name="T44" fmla="*/ 521988 w 5068"/>
                    <a:gd name="T45" fmla="*/ 802910 h 4613"/>
                    <a:gd name="T46" fmla="*/ 722686 w 5068"/>
                    <a:gd name="T47" fmla="*/ 1004509 h 4613"/>
                    <a:gd name="T48" fmla="*/ 722686 w 5068"/>
                    <a:gd name="T49" fmla="*/ 1004509 h 4613"/>
                    <a:gd name="T50" fmla="*/ 521988 w 5068"/>
                    <a:gd name="T51" fmla="*/ 1204801 h 4613"/>
                    <a:gd name="T52" fmla="*/ 200698 w 5068"/>
                    <a:gd name="T53" fmla="*/ 1204801 h 4613"/>
                    <a:gd name="T54" fmla="*/ 200698 w 5068"/>
                    <a:gd name="T55" fmla="*/ 1204801 h 4613"/>
                    <a:gd name="T56" fmla="*/ 0 w 5068"/>
                    <a:gd name="T57" fmla="*/ 1405528 h 4613"/>
                    <a:gd name="T58" fmla="*/ 0 w 5068"/>
                    <a:gd name="T59" fmla="*/ 1405528 h 4613"/>
                    <a:gd name="T60" fmla="*/ 200698 w 5068"/>
                    <a:gd name="T61" fmla="*/ 1606691 h 4613"/>
                    <a:gd name="T62" fmla="*/ 827170 w 5068"/>
                    <a:gd name="T63" fmla="*/ 1606691 h 4613"/>
                    <a:gd name="T64" fmla="*/ 827170 w 5068"/>
                    <a:gd name="T65" fmla="*/ 1606691 h 4613"/>
                    <a:gd name="T66" fmla="*/ 626473 w 5068"/>
                    <a:gd name="T67" fmla="*/ 1807419 h 4613"/>
                    <a:gd name="T68" fmla="*/ 626473 w 5068"/>
                    <a:gd name="T69" fmla="*/ 1807419 h 4613"/>
                    <a:gd name="T70" fmla="*/ 827170 w 5068"/>
                    <a:gd name="T71" fmla="*/ 2008147 h 4613"/>
                    <a:gd name="T72" fmla="*/ 1949074 w 5068"/>
                    <a:gd name="T73" fmla="*/ 2008147 h 4613"/>
                    <a:gd name="T74" fmla="*/ 1949074 w 5068"/>
                    <a:gd name="T75" fmla="*/ 2008147 h 4613"/>
                    <a:gd name="T76" fmla="*/ 2149772 w 5068"/>
                    <a:gd name="T77" fmla="*/ 1807419 h 4613"/>
                    <a:gd name="T78" fmla="*/ 2149772 w 5068"/>
                    <a:gd name="T79" fmla="*/ 1807419 h 4613"/>
                    <a:gd name="T80" fmla="*/ 1949074 w 5068"/>
                    <a:gd name="T81" fmla="*/ 1606691 h 4613"/>
                    <a:gd name="T82" fmla="*/ 1646069 w 5068"/>
                    <a:gd name="T83" fmla="*/ 1606691 h 4613"/>
                    <a:gd name="T84" fmla="*/ 1646069 w 5068"/>
                    <a:gd name="T85" fmla="*/ 1606691 h 4613"/>
                    <a:gd name="T86" fmla="*/ 1445371 w 5068"/>
                    <a:gd name="T87" fmla="*/ 1405528 h 4613"/>
                    <a:gd name="T88" fmla="*/ 1445371 w 5068"/>
                    <a:gd name="T89" fmla="*/ 1405528 h 4613"/>
                    <a:gd name="T90" fmla="*/ 1646069 w 5068"/>
                    <a:gd name="T91" fmla="*/ 1204801 h 4613"/>
                    <a:gd name="T92" fmla="*/ 2005235 w 5068"/>
                    <a:gd name="T93" fmla="*/ 1204801 h 4613"/>
                    <a:gd name="T94" fmla="*/ 2005235 w 5068"/>
                    <a:gd name="T95" fmla="*/ 1204801 h 4613"/>
                    <a:gd name="T96" fmla="*/ 2205933 w 5068"/>
                    <a:gd name="T97" fmla="*/ 1004509 h 4613"/>
                    <a:gd name="T98" fmla="*/ 2205933 w 5068"/>
                    <a:gd name="T99" fmla="*/ 1004509 h 4613"/>
                    <a:gd name="T100" fmla="*/ 2005235 w 5068"/>
                    <a:gd name="T101" fmla="*/ 802910 h 4613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5068" h="4613">
                      <a:moveTo>
                        <a:pt x="4606" y="1844"/>
                      </a:moveTo>
                      <a:lnTo>
                        <a:pt x="3880" y="1844"/>
                      </a:lnTo>
                      <a:cubicBezTo>
                        <a:pt x="4135" y="1844"/>
                        <a:pt x="4341" y="1638"/>
                        <a:pt x="4341" y="1383"/>
                      </a:cubicBezTo>
                      <a:cubicBezTo>
                        <a:pt x="4341" y="1128"/>
                        <a:pt x="4135" y="922"/>
                        <a:pt x="3880" y="922"/>
                      </a:cubicBezTo>
                      <a:lnTo>
                        <a:pt x="2933" y="922"/>
                      </a:lnTo>
                      <a:cubicBezTo>
                        <a:pt x="3188" y="922"/>
                        <a:pt x="3394" y="716"/>
                        <a:pt x="3394" y="461"/>
                      </a:cubicBezTo>
                      <a:cubicBezTo>
                        <a:pt x="3394" y="206"/>
                        <a:pt x="3188" y="0"/>
                        <a:pt x="2933" y="0"/>
                      </a:cubicBezTo>
                      <a:lnTo>
                        <a:pt x="1409" y="0"/>
                      </a:lnTo>
                      <a:cubicBezTo>
                        <a:pt x="1154" y="0"/>
                        <a:pt x="946" y="206"/>
                        <a:pt x="946" y="461"/>
                      </a:cubicBezTo>
                      <a:cubicBezTo>
                        <a:pt x="946" y="716"/>
                        <a:pt x="1154" y="922"/>
                        <a:pt x="1409" y="922"/>
                      </a:cubicBezTo>
                      <a:lnTo>
                        <a:pt x="461" y="922"/>
                      </a:lnTo>
                      <a:cubicBezTo>
                        <a:pt x="206" y="922"/>
                        <a:pt x="0" y="1128"/>
                        <a:pt x="0" y="1383"/>
                      </a:cubicBezTo>
                      <a:cubicBezTo>
                        <a:pt x="0" y="1638"/>
                        <a:pt x="206" y="1844"/>
                        <a:pt x="461" y="1844"/>
                      </a:cubicBezTo>
                      <a:lnTo>
                        <a:pt x="1199" y="1844"/>
                      </a:lnTo>
                      <a:cubicBezTo>
                        <a:pt x="1454" y="1844"/>
                        <a:pt x="1660" y="2052"/>
                        <a:pt x="1660" y="2307"/>
                      </a:cubicBezTo>
                      <a:cubicBezTo>
                        <a:pt x="1660" y="2560"/>
                        <a:pt x="1454" y="2767"/>
                        <a:pt x="1199" y="2767"/>
                      </a:cubicBezTo>
                      <a:lnTo>
                        <a:pt x="461" y="2767"/>
                      </a:lnTo>
                      <a:cubicBezTo>
                        <a:pt x="206" y="2767"/>
                        <a:pt x="0" y="2974"/>
                        <a:pt x="0" y="3228"/>
                      </a:cubicBezTo>
                      <a:cubicBezTo>
                        <a:pt x="0" y="3483"/>
                        <a:pt x="206" y="3690"/>
                        <a:pt x="461" y="3690"/>
                      </a:cubicBezTo>
                      <a:lnTo>
                        <a:pt x="1900" y="3690"/>
                      </a:lnTo>
                      <a:cubicBezTo>
                        <a:pt x="1645" y="3690"/>
                        <a:pt x="1439" y="3896"/>
                        <a:pt x="1439" y="4151"/>
                      </a:cubicBezTo>
                      <a:cubicBezTo>
                        <a:pt x="1439" y="4406"/>
                        <a:pt x="1645" y="4612"/>
                        <a:pt x="1900" y="4612"/>
                      </a:cubicBezTo>
                      <a:lnTo>
                        <a:pt x="4477" y="4612"/>
                      </a:lnTo>
                      <a:cubicBezTo>
                        <a:pt x="4732" y="4612"/>
                        <a:pt x="4938" y="4406"/>
                        <a:pt x="4938" y="4151"/>
                      </a:cubicBezTo>
                      <a:cubicBezTo>
                        <a:pt x="4938" y="3896"/>
                        <a:pt x="4732" y="3690"/>
                        <a:pt x="4477" y="3690"/>
                      </a:cubicBezTo>
                      <a:lnTo>
                        <a:pt x="3781" y="3690"/>
                      </a:lnTo>
                      <a:cubicBezTo>
                        <a:pt x="3528" y="3690"/>
                        <a:pt x="3320" y="3483"/>
                        <a:pt x="3320" y="3228"/>
                      </a:cubicBezTo>
                      <a:cubicBezTo>
                        <a:pt x="3320" y="2974"/>
                        <a:pt x="3528" y="2767"/>
                        <a:pt x="3781" y="2767"/>
                      </a:cubicBezTo>
                      <a:lnTo>
                        <a:pt x="4606" y="2767"/>
                      </a:lnTo>
                      <a:cubicBezTo>
                        <a:pt x="4861" y="2767"/>
                        <a:pt x="5067" y="2560"/>
                        <a:pt x="5067" y="2307"/>
                      </a:cubicBezTo>
                      <a:cubicBezTo>
                        <a:pt x="5067" y="2052"/>
                        <a:pt x="4861" y="1844"/>
                        <a:pt x="4606" y="1844"/>
                      </a:cubicBezTo>
                    </a:path>
                  </a:pathLst>
                </a:custGeom>
                <a:solidFill>
                  <a:srgbClr val="E22D27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1" name="Freeform 2">
                  <a:extLst>
                    <a:ext uri="{FF2B5EF4-FFF2-40B4-BE49-F238E27FC236}">
                      <a16:creationId xmlns:a16="http://schemas.microsoft.com/office/drawing/2014/main" id="{62F15988-9D52-7B4D-BDC2-06FEBB6F01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490" y="1063254"/>
                  <a:ext cx="422455" cy="401332"/>
                </a:xfrm>
                <a:custGeom>
                  <a:avLst/>
                  <a:gdLst>
                    <a:gd name="T0" fmla="*/ 221658 w 972"/>
                    <a:gd name="T1" fmla="*/ 0 h 923"/>
                    <a:gd name="T2" fmla="*/ 200362 w 972"/>
                    <a:gd name="T3" fmla="*/ 0 h 923"/>
                    <a:gd name="T4" fmla="*/ 200362 w 972"/>
                    <a:gd name="T5" fmla="*/ 0 h 923"/>
                    <a:gd name="T6" fmla="*/ 0 w 972"/>
                    <a:gd name="T7" fmla="*/ 200449 h 923"/>
                    <a:gd name="T8" fmla="*/ 0 w 972"/>
                    <a:gd name="T9" fmla="*/ 200449 h 923"/>
                    <a:gd name="T10" fmla="*/ 200362 w 972"/>
                    <a:gd name="T11" fmla="*/ 400897 h 923"/>
                    <a:gd name="T12" fmla="*/ 221658 w 972"/>
                    <a:gd name="T13" fmla="*/ 400897 h 923"/>
                    <a:gd name="T14" fmla="*/ 221658 w 972"/>
                    <a:gd name="T15" fmla="*/ 400897 h 923"/>
                    <a:gd name="T16" fmla="*/ 422020 w 972"/>
                    <a:gd name="T17" fmla="*/ 200449 h 923"/>
                    <a:gd name="T18" fmla="*/ 422020 w 972"/>
                    <a:gd name="T19" fmla="*/ 200449 h 923"/>
                    <a:gd name="T20" fmla="*/ 221658 w 972"/>
                    <a:gd name="T21" fmla="*/ 0 h 92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972" h="923">
                      <a:moveTo>
                        <a:pt x="510" y="0"/>
                      </a:moveTo>
                      <a:lnTo>
                        <a:pt x="461" y="0"/>
                      </a:lnTo>
                      <a:cubicBezTo>
                        <a:pt x="206" y="0"/>
                        <a:pt x="0" y="206"/>
                        <a:pt x="0" y="461"/>
                      </a:cubicBezTo>
                      <a:cubicBezTo>
                        <a:pt x="0" y="716"/>
                        <a:pt x="206" y="922"/>
                        <a:pt x="461" y="922"/>
                      </a:cubicBezTo>
                      <a:lnTo>
                        <a:pt x="510" y="922"/>
                      </a:lnTo>
                      <a:cubicBezTo>
                        <a:pt x="765" y="922"/>
                        <a:pt x="971" y="716"/>
                        <a:pt x="971" y="461"/>
                      </a:cubicBezTo>
                      <a:cubicBezTo>
                        <a:pt x="971" y="206"/>
                        <a:pt x="765" y="0"/>
                        <a:pt x="510" y="0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2" name="Freeform 3">
                  <a:extLst>
                    <a:ext uri="{FF2B5EF4-FFF2-40B4-BE49-F238E27FC236}">
                      <a16:creationId xmlns:a16="http://schemas.microsoft.com/office/drawing/2014/main" id="{63EB95A5-946B-A44B-A39D-D16FE219C6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9055" y="-298204"/>
                  <a:ext cx="74889" cy="74890"/>
                </a:xfrm>
                <a:custGeom>
                  <a:avLst/>
                  <a:gdLst>
                    <a:gd name="T0" fmla="*/ 74459 w 174"/>
                    <a:gd name="T1" fmla="*/ 37015 h 174"/>
                    <a:gd name="T2" fmla="*/ 74459 w 174"/>
                    <a:gd name="T3" fmla="*/ 37015 h 174"/>
                    <a:gd name="T4" fmla="*/ 37445 w 174"/>
                    <a:gd name="T5" fmla="*/ 74460 h 174"/>
                    <a:gd name="T6" fmla="*/ 37445 w 174"/>
                    <a:gd name="T7" fmla="*/ 74460 h 174"/>
                    <a:gd name="T8" fmla="*/ 0 w 174"/>
                    <a:gd name="T9" fmla="*/ 37015 h 174"/>
                    <a:gd name="T10" fmla="*/ 0 w 174"/>
                    <a:gd name="T11" fmla="*/ 37015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5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5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3" name="Freeform 4">
                  <a:extLst>
                    <a:ext uri="{FF2B5EF4-FFF2-40B4-BE49-F238E27FC236}">
                      <a16:creationId xmlns:a16="http://schemas.microsoft.com/office/drawing/2014/main" id="{40F89B15-4874-5342-B344-DC1C638BDA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71069" y="656160"/>
                  <a:ext cx="74889" cy="74889"/>
                </a:xfrm>
                <a:custGeom>
                  <a:avLst/>
                  <a:gdLst>
                    <a:gd name="T0" fmla="*/ 74456 w 173"/>
                    <a:gd name="T1" fmla="*/ 37014 h 174"/>
                    <a:gd name="T2" fmla="*/ 74456 w 173"/>
                    <a:gd name="T3" fmla="*/ 37014 h 174"/>
                    <a:gd name="T4" fmla="*/ 37228 w 173"/>
                    <a:gd name="T5" fmla="*/ 74459 h 174"/>
                    <a:gd name="T6" fmla="*/ 37228 w 173"/>
                    <a:gd name="T7" fmla="*/ 74459 h 174"/>
                    <a:gd name="T8" fmla="*/ 0 w 173"/>
                    <a:gd name="T9" fmla="*/ 37014 h 174"/>
                    <a:gd name="T10" fmla="*/ 0 w 173"/>
                    <a:gd name="T11" fmla="*/ 37014 h 174"/>
                    <a:gd name="T12" fmla="*/ 37228 w 173"/>
                    <a:gd name="T13" fmla="*/ 0 h 174"/>
                    <a:gd name="T14" fmla="*/ 37228 w 173"/>
                    <a:gd name="T15" fmla="*/ 0 h 174"/>
                    <a:gd name="T16" fmla="*/ 74456 w 173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4"/>
                        <a:pt x="133" y="173"/>
                        <a:pt x="86" y="173"/>
                      </a:cubicBezTo>
                      <a:cubicBezTo>
                        <a:pt x="38" y="173"/>
                        <a:pt x="0" y="134"/>
                        <a:pt x="0" y="86"/>
                      </a:cubicBezTo>
                      <a:cubicBezTo>
                        <a:pt x="0" y="38"/>
                        <a:pt x="38" y="0"/>
                        <a:pt x="86" y="0"/>
                      </a:cubicBezTo>
                      <a:cubicBezTo>
                        <a:pt x="133" y="0"/>
                        <a:pt x="172" y="38"/>
                        <a:pt x="172" y="86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4" name="Freeform 5">
                  <a:extLst>
                    <a:ext uri="{FF2B5EF4-FFF2-40B4-BE49-F238E27FC236}">
                      <a16:creationId xmlns:a16="http://schemas.microsoft.com/office/drawing/2014/main" id="{5B78F98E-DFDA-1542-8EAA-16338E7234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490" y="517902"/>
                  <a:ext cx="74889" cy="74889"/>
                </a:xfrm>
                <a:custGeom>
                  <a:avLst/>
                  <a:gdLst>
                    <a:gd name="T0" fmla="*/ 74456 w 173"/>
                    <a:gd name="T1" fmla="*/ 37661 h 173"/>
                    <a:gd name="T2" fmla="*/ 74456 w 173"/>
                    <a:gd name="T3" fmla="*/ 37661 h 173"/>
                    <a:gd name="T4" fmla="*/ 37661 w 173"/>
                    <a:gd name="T5" fmla="*/ 74456 h 173"/>
                    <a:gd name="T6" fmla="*/ 37661 w 173"/>
                    <a:gd name="T7" fmla="*/ 74456 h 173"/>
                    <a:gd name="T8" fmla="*/ 0 w 173"/>
                    <a:gd name="T9" fmla="*/ 37661 h 173"/>
                    <a:gd name="T10" fmla="*/ 0 w 173"/>
                    <a:gd name="T11" fmla="*/ 37661 h 173"/>
                    <a:gd name="T12" fmla="*/ 37661 w 173"/>
                    <a:gd name="T13" fmla="*/ 0 h 173"/>
                    <a:gd name="T14" fmla="*/ 37661 w 173"/>
                    <a:gd name="T15" fmla="*/ 0 h 173"/>
                    <a:gd name="T16" fmla="*/ 74456 w 173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4"/>
                        <a:pt x="134" y="172"/>
                        <a:pt x="87" y="172"/>
                      </a:cubicBezTo>
                      <a:cubicBezTo>
                        <a:pt x="38" y="172"/>
                        <a:pt x="0" y="134"/>
                        <a:pt x="0" y="87"/>
                      </a:cubicBezTo>
                      <a:cubicBezTo>
                        <a:pt x="0" y="39"/>
                        <a:pt x="38" y="0"/>
                        <a:pt x="87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5" name="Freeform 6">
                  <a:extLst>
                    <a:ext uri="{FF2B5EF4-FFF2-40B4-BE49-F238E27FC236}">
                      <a16:creationId xmlns:a16="http://schemas.microsoft.com/office/drawing/2014/main" id="{DAA87733-4666-E747-8BEE-BD0375D3F2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01802" y="592791"/>
                  <a:ext cx="46086" cy="46086"/>
                </a:xfrm>
                <a:custGeom>
                  <a:avLst/>
                  <a:gdLst>
                    <a:gd name="T0" fmla="*/ 45651 w 106"/>
                    <a:gd name="T1" fmla="*/ 23258 h 107"/>
                    <a:gd name="T2" fmla="*/ 45651 w 106"/>
                    <a:gd name="T3" fmla="*/ 23258 h 107"/>
                    <a:gd name="T4" fmla="*/ 23043 w 106"/>
                    <a:gd name="T5" fmla="*/ 45655 h 107"/>
                    <a:gd name="T6" fmla="*/ 23043 w 106"/>
                    <a:gd name="T7" fmla="*/ 45655 h 107"/>
                    <a:gd name="T8" fmla="*/ 0 w 106"/>
                    <a:gd name="T9" fmla="*/ 23258 h 107"/>
                    <a:gd name="T10" fmla="*/ 0 w 106"/>
                    <a:gd name="T11" fmla="*/ 23258 h 107"/>
                    <a:gd name="T12" fmla="*/ 23043 w 106"/>
                    <a:gd name="T13" fmla="*/ 0 h 107"/>
                    <a:gd name="T14" fmla="*/ 23043 w 106"/>
                    <a:gd name="T15" fmla="*/ 0 h 107"/>
                    <a:gd name="T16" fmla="*/ 45651 w 106"/>
                    <a:gd name="T17" fmla="*/ 23258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7">
                      <a:moveTo>
                        <a:pt x="105" y="54"/>
                      </a:moveTo>
                      <a:lnTo>
                        <a:pt x="105" y="54"/>
                      </a:lnTo>
                      <a:cubicBezTo>
                        <a:pt x="105" y="83"/>
                        <a:pt x="81" y="106"/>
                        <a:pt x="53" y="106"/>
                      </a:cubicBezTo>
                      <a:cubicBezTo>
                        <a:pt x="24" y="106"/>
                        <a:pt x="0" y="83"/>
                        <a:pt x="0" y="54"/>
                      </a:cubicBez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1" y="0"/>
                        <a:pt x="105" y="24"/>
                        <a:pt x="105" y="54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6" name="Freeform 7">
                  <a:extLst>
                    <a:ext uri="{FF2B5EF4-FFF2-40B4-BE49-F238E27FC236}">
                      <a16:creationId xmlns:a16="http://schemas.microsoft.com/office/drawing/2014/main" id="{FE3A1A22-7EC2-7A46-9131-1E1754DD6F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370" y="-48638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0" y="105"/>
                        <a:pt x="52" y="105"/>
                      </a:cubicBezTo>
                      <a:cubicBezTo>
                        <a:pt x="23" y="105"/>
                        <a:pt x="0" y="82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7" name="Freeform 8">
                  <a:extLst>
                    <a:ext uri="{FF2B5EF4-FFF2-40B4-BE49-F238E27FC236}">
                      <a16:creationId xmlns:a16="http://schemas.microsoft.com/office/drawing/2014/main" id="{A2819D07-2985-FC4C-9D0A-A5622EC958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370" y="786737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0" y="105"/>
                        <a:pt x="52" y="105"/>
                      </a:cubicBezTo>
                      <a:cubicBezTo>
                        <a:pt x="23" y="105"/>
                        <a:pt x="0" y="81"/>
                        <a:pt x="0" y="52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8" name="Freeform 9">
                  <a:extLst>
                    <a:ext uri="{FF2B5EF4-FFF2-40B4-BE49-F238E27FC236}">
                      <a16:creationId xmlns:a16="http://schemas.microsoft.com/office/drawing/2014/main" id="{B8E1A17F-238E-764E-BE66-5C5C9D4B6A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7836" y="-12087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3043 w 106"/>
                    <a:gd name="T5" fmla="*/ 45651 h 106"/>
                    <a:gd name="T6" fmla="*/ 23043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3043 w 106"/>
                    <a:gd name="T13" fmla="*/ 0 h 106"/>
                    <a:gd name="T14" fmla="*/ 23043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1" y="105"/>
                        <a:pt x="53" y="105"/>
                      </a:cubicBezTo>
                      <a:cubicBezTo>
                        <a:pt x="24" y="105"/>
                        <a:pt x="0" y="81"/>
                        <a:pt x="0" y="53"/>
                      </a:cubicBez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1" y="0"/>
                        <a:pt x="105" y="23"/>
                        <a:pt x="105" y="53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9" name="Freeform 10">
                  <a:extLst>
                    <a:ext uri="{FF2B5EF4-FFF2-40B4-BE49-F238E27FC236}">
                      <a16:creationId xmlns:a16="http://schemas.microsoft.com/office/drawing/2014/main" id="{BE7F5FCF-5D05-3C46-952D-D06177D590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0764" y="400766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4" y="22"/>
                        <a:pt x="104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0" name="Freeform 11">
                  <a:extLst>
                    <a:ext uri="{FF2B5EF4-FFF2-40B4-BE49-F238E27FC236}">
                      <a16:creationId xmlns:a16="http://schemas.microsoft.com/office/drawing/2014/main" id="{EB4C7D40-40B9-0046-B7AB-69E13D97BE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8813" y="571669"/>
                  <a:ext cx="46086" cy="46086"/>
                </a:xfrm>
                <a:custGeom>
                  <a:avLst/>
                  <a:gdLst>
                    <a:gd name="T0" fmla="*/ 45655 w 107"/>
                    <a:gd name="T1" fmla="*/ 22397 h 107"/>
                    <a:gd name="T2" fmla="*/ 45655 w 107"/>
                    <a:gd name="T3" fmla="*/ 22397 h 107"/>
                    <a:gd name="T4" fmla="*/ 22397 w 107"/>
                    <a:gd name="T5" fmla="*/ 45655 h 107"/>
                    <a:gd name="T6" fmla="*/ 22397 w 107"/>
                    <a:gd name="T7" fmla="*/ 45655 h 107"/>
                    <a:gd name="T8" fmla="*/ 0 w 107"/>
                    <a:gd name="T9" fmla="*/ 22397 h 107"/>
                    <a:gd name="T10" fmla="*/ 0 w 107"/>
                    <a:gd name="T11" fmla="*/ 22397 h 107"/>
                    <a:gd name="T12" fmla="*/ 22397 w 107"/>
                    <a:gd name="T13" fmla="*/ 0 h 107"/>
                    <a:gd name="T14" fmla="*/ 22397 w 107"/>
                    <a:gd name="T15" fmla="*/ 0 h 107"/>
                    <a:gd name="T16" fmla="*/ 45655 w 107"/>
                    <a:gd name="T17" fmla="*/ 22397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7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2"/>
                        <a:pt x="82" y="106"/>
                        <a:pt x="52" y="106"/>
                      </a:cubicBezTo>
                      <a:cubicBezTo>
                        <a:pt x="24" y="106"/>
                        <a:pt x="0" y="82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6" y="24"/>
                        <a:pt x="106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1" name="Freeform 12">
                  <a:extLst>
                    <a:ext uri="{FF2B5EF4-FFF2-40B4-BE49-F238E27FC236}">
                      <a16:creationId xmlns:a16="http://schemas.microsoft.com/office/drawing/2014/main" id="{722B6382-692E-C140-900D-4FA8A60907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2202" y="51281"/>
                  <a:ext cx="46086" cy="46086"/>
                </a:xfrm>
                <a:custGeom>
                  <a:avLst/>
                  <a:gdLst>
                    <a:gd name="T0" fmla="*/ 45655 w 107"/>
                    <a:gd name="T1" fmla="*/ 23043 h 106"/>
                    <a:gd name="T2" fmla="*/ 45655 w 107"/>
                    <a:gd name="T3" fmla="*/ 23043 h 106"/>
                    <a:gd name="T4" fmla="*/ 22828 w 107"/>
                    <a:gd name="T5" fmla="*/ 45651 h 106"/>
                    <a:gd name="T6" fmla="*/ 22828 w 107"/>
                    <a:gd name="T7" fmla="*/ 45651 h 106"/>
                    <a:gd name="T8" fmla="*/ 0 w 107"/>
                    <a:gd name="T9" fmla="*/ 23043 h 106"/>
                    <a:gd name="T10" fmla="*/ 0 w 107"/>
                    <a:gd name="T11" fmla="*/ 23043 h 106"/>
                    <a:gd name="T12" fmla="*/ 22828 w 107"/>
                    <a:gd name="T13" fmla="*/ 0 h 106"/>
                    <a:gd name="T14" fmla="*/ 22828 w 107"/>
                    <a:gd name="T15" fmla="*/ 0 h 106"/>
                    <a:gd name="T16" fmla="*/ 45655 w 107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6">
                      <a:moveTo>
                        <a:pt x="106" y="53"/>
                      </a:moveTo>
                      <a:lnTo>
                        <a:pt x="106" y="53"/>
                      </a:lnTo>
                      <a:cubicBezTo>
                        <a:pt x="106" y="81"/>
                        <a:pt x="82" y="105"/>
                        <a:pt x="53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2" y="0"/>
                        <a:pt x="106" y="24"/>
                        <a:pt x="106" y="53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2" name="Freeform 13">
                  <a:extLst>
                    <a:ext uri="{FF2B5EF4-FFF2-40B4-BE49-F238E27FC236}">
                      <a16:creationId xmlns:a16="http://schemas.microsoft.com/office/drawing/2014/main" id="{EF835C15-3C9D-304B-A991-1DF3E4EBFA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7932" y="1124701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4" y="105"/>
                        <a:pt x="0" y="81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3" name="Freeform 14">
                  <a:extLst>
                    <a:ext uri="{FF2B5EF4-FFF2-40B4-BE49-F238E27FC236}">
                      <a16:creationId xmlns:a16="http://schemas.microsoft.com/office/drawing/2014/main" id="{4F3196CC-65F0-5848-B55A-EC75EB2CAA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2202" y="556307"/>
                  <a:ext cx="46086" cy="46086"/>
                </a:xfrm>
                <a:custGeom>
                  <a:avLst/>
                  <a:gdLst>
                    <a:gd name="T0" fmla="*/ 45655 w 107"/>
                    <a:gd name="T1" fmla="*/ 22824 h 105"/>
                    <a:gd name="T2" fmla="*/ 45655 w 107"/>
                    <a:gd name="T3" fmla="*/ 22824 h 105"/>
                    <a:gd name="T4" fmla="*/ 22828 w 107"/>
                    <a:gd name="T5" fmla="*/ 45647 h 105"/>
                    <a:gd name="T6" fmla="*/ 22828 w 107"/>
                    <a:gd name="T7" fmla="*/ 45647 h 105"/>
                    <a:gd name="T8" fmla="*/ 0 w 107"/>
                    <a:gd name="T9" fmla="*/ 22824 h 105"/>
                    <a:gd name="T10" fmla="*/ 0 w 107"/>
                    <a:gd name="T11" fmla="*/ 22824 h 105"/>
                    <a:gd name="T12" fmla="*/ 22828 w 107"/>
                    <a:gd name="T13" fmla="*/ 0 h 105"/>
                    <a:gd name="T14" fmla="*/ 22828 w 107"/>
                    <a:gd name="T15" fmla="*/ 0 h 105"/>
                    <a:gd name="T16" fmla="*/ 45655 w 107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5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1"/>
                        <a:pt x="82" y="104"/>
                        <a:pt x="53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2" y="0"/>
                        <a:pt x="106" y="24"/>
                        <a:pt x="106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4" name="Freeform 15">
                  <a:extLst>
                    <a:ext uri="{FF2B5EF4-FFF2-40B4-BE49-F238E27FC236}">
                      <a16:creationId xmlns:a16="http://schemas.microsoft.com/office/drawing/2014/main" id="{20F3D752-079E-7C41-9863-FEAFEB489D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2569" y="1658531"/>
                  <a:ext cx="46086" cy="46086"/>
                </a:xfrm>
                <a:custGeom>
                  <a:avLst/>
                  <a:gdLst>
                    <a:gd name="T0" fmla="*/ 45655 w 107"/>
                    <a:gd name="T1" fmla="*/ 22824 h 105"/>
                    <a:gd name="T2" fmla="*/ 45655 w 107"/>
                    <a:gd name="T3" fmla="*/ 22824 h 105"/>
                    <a:gd name="T4" fmla="*/ 22397 w 107"/>
                    <a:gd name="T5" fmla="*/ 45647 h 105"/>
                    <a:gd name="T6" fmla="*/ 22397 w 107"/>
                    <a:gd name="T7" fmla="*/ 45647 h 105"/>
                    <a:gd name="T8" fmla="*/ 0 w 107"/>
                    <a:gd name="T9" fmla="*/ 22824 h 105"/>
                    <a:gd name="T10" fmla="*/ 0 w 107"/>
                    <a:gd name="T11" fmla="*/ 22824 h 105"/>
                    <a:gd name="T12" fmla="*/ 22397 w 107"/>
                    <a:gd name="T13" fmla="*/ 0 h 105"/>
                    <a:gd name="T14" fmla="*/ 22397 w 107"/>
                    <a:gd name="T15" fmla="*/ 0 h 105"/>
                    <a:gd name="T16" fmla="*/ 45655 w 107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5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1"/>
                        <a:pt x="82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2"/>
                        <a:pt x="24" y="0"/>
                        <a:pt x="52" y="0"/>
                      </a:cubicBezTo>
                      <a:cubicBezTo>
                        <a:pt x="82" y="0"/>
                        <a:pt x="106" y="22"/>
                        <a:pt x="106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5" name="Freeform 16">
                  <a:extLst>
                    <a:ext uri="{FF2B5EF4-FFF2-40B4-BE49-F238E27FC236}">
                      <a16:creationId xmlns:a16="http://schemas.microsoft.com/office/drawing/2014/main" id="{3B94D6EA-814E-5644-A3F4-BD7B90E3E4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3136" y="1286002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3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6" name="Freeform 17">
                  <a:extLst>
                    <a:ext uri="{FF2B5EF4-FFF2-40B4-BE49-F238E27FC236}">
                      <a16:creationId xmlns:a16="http://schemas.microsoft.com/office/drawing/2014/main" id="{193D01A7-9CAF-B54C-BED1-BC4B084855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52317" y="1537554"/>
                  <a:ext cx="74890" cy="76810"/>
                </a:xfrm>
                <a:custGeom>
                  <a:avLst/>
                  <a:gdLst>
                    <a:gd name="T0" fmla="*/ 74460 w 174"/>
                    <a:gd name="T1" fmla="*/ 38186 h 175"/>
                    <a:gd name="T2" fmla="*/ 74460 w 174"/>
                    <a:gd name="T3" fmla="*/ 38186 h 175"/>
                    <a:gd name="T4" fmla="*/ 37015 w 174"/>
                    <a:gd name="T5" fmla="*/ 76371 h 175"/>
                    <a:gd name="T6" fmla="*/ 3701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015 w 174"/>
                    <a:gd name="T13" fmla="*/ 0 h 175"/>
                    <a:gd name="T14" fmla="*/ 37015 w 174"/>
                    <a:gd name="T15" fmla="*/ 0 h 175"/>
                    <a:gd name="T16" fmla="*/ 74460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5" y="174"/>
                        <a:pt x="86" y="174"/>
                      </a:cubicBezTo>
                      <a:cubicBezTo>
                        <a:pt x="38" y="174"/>
                        <a:pt x="0" y="135"/>
                        <a:pt x="0" y="87"/>
                      </a:cubicBezTo>
                      <a:cubicBezTo>
                        <a:pt x="0" y="39"/>
                        <a:pt x="38" y="0"/>
                        <a:pt x="86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7" name="Freeform 18">
                  <a:extLst>
                    <a:ext uri="{FF2B5EF4-FFF2-40B4-BE49-F238E27FC236}">
                      <a16:creationId xmlns:a16="http://schemas.microsoft.com/office/drawing/2014/main" id="{B49E47B6-2236-1246-B790-44144DA571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09474" y="1293683"/>
                  <a:ext cx="74889" cy="74889"/>
                </a:xfrm>
                <a:custGeom>
                  <a:avLst/>
                  <a:gdLst>
                    <a:gd name="T0" fmla="*/ 74459 w 174"/>
                    <a:gd name="T1" fmla="*/ 37445 h 174"/>
                    <a:gd name="T2" fmla="*/ 74459 w 174"/>
                    <a:gd name="T3" fmla="*/ 37445 h 174"/>
                    <a:gd name="T4" fmla="*/ 37014 w 174"/>
                    <a:gd name="T5" fmla="*/ 74459 h 174"/>
                    <a:gd name="T6" fmla="*/ 37014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4 w 174"/>
                    <a:gd name="T13" fmla="*/ 0 h 174"/>
                    <a:gd name="T14" fmla="*/ 37014 w 174"/>
                    <a:gd name="T15" fmla="*/ 0 h 174"/>
                    <a:gd name="T16" fmla="*/ 74459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8" name="Freeform 19">
                  <a:extLst>
                    <a:ext uri="{FF2B5EF4-FFF2-40B4-BE49-F238E27FC236}">
                      <a16:creationId xmlns:a16="http://schemas.microsoft.com/office/drawing/2014/main" id="{019AE434-3300-B244-A564-EBD7A7B407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0408" y="47441"/>
                  <a:ext cx="74889" cy="74890"/>
                </a:xfrm>
                <a:custGeom>
                  <a:avLst/>
                  <a:gdLst>
                    <a:gd name="T0" fmla="*/ 74459 w 174"/>
                    <a:gd name="T1" fmla="*/ 37661 h 173"/>
                    <a:gd name="T2" fmla="*/ 74459 w 174"/>
                    <a:gd name="T3" fmla="*/ 37661 h 173"/>
                    <a:gd name="T4" fmla="*/ 37014 w 174"/>
                    <a:gd name="T5" fmla="*/ 74457 h 173"/>
                    <a:gd name="T6" fmla="*/ 37014 w 174"/>
                    <a:gd name="T7" fmla="*/ 74457 h 173"/>
                    <a:gd name="T8" fmla="*/ 0 w 174"/>
                    <a:gd name="T9" fmla="*/ 37661 h 173"/>
                    <a:gd name="T10" fmla="*/ 0 w 174"/>
                    <a:gd name="T11" fmla="*/ 37661 h 173"/>
                    <a:gd name="T12" fmla="*/ 37014 w 174"/>
                    <a:gd name="T13" fmla="*/ 0 h 173"/>
                    <a:gd name="T14" fmla="*/ 37014 w 174"/>
                    <a:gd name="T15" fmla="*/ 0 h 173"/>
                    <a:gd name="T16" fmla="*/ 74459 w 174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3"/>
                        <a:pt x="134" y="172"/>
                        <a:pt x="86" y="172"/>
                      </a:cubicBezTo>
                      <a:cubicBezTo>
                        <a:pt x="39" y="172"/>
                        <a:pt x="0" y="133"/>
                        <a:pt x="0" y="87"/>
                      </a:cubicBezTo>
                      <a:cubicBezTo>
                        <a:pt x="0" y="38"/>
                        <a:pt x="39" y="0"/>
                        <a:pt x="86" y="0"/>
                      </a:cubicBezTo>
                      <a:cubicBezTo>
                        <a:pt x="134" y="0"/>
                        <a:pt x="173" y="38"/>
                        <a:pt x="173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9" name="Freeform 20">
                  <a:extLst>
                    <a:ext uri="{FF2B5EF4-FFF2-40B4-BE49-F238E27FC236}">
                      <a16:creationId xmlns:a16="http://schemas.microsoft.com/office/drawing/2014/main" id="{77D2BFAB-3C4E-784A-85B6-269DFF178F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9675" y="1199591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8" y="173"/>
                        <a:pt x="0" y="135"/>
                        <a:pt x="0" y="87"/>
                      </a:cubicBezTo>
                      <a:cubicBezTo>
                        <a:pt x="0" y="38"/>
                        <a:pt x="38" y="0"/>
                        <a:pt x="86" y="0"/>
                      </a:cubicBezTo>
                      <a:cubicBezTo>
                        <a:pt x="134" y="0"/>
                        <a:pt x="173" y="38"/>
                        <a:pt x="173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0" name="Freeform 21">
                  <a:extLst>
                    <a:ext uri="{FF2B5EF4-FFF2-40B4-BE49-F238E27FC236}">
                      <a16:creationId xmlns:a16="http://schemas.microsoft.com/office/drawing/2014/main" id="{9E90F03E-35D6-7C4B-B513-2605EB3C19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39463" y="-63934"/>
                  <a:ext cx="74889" cy="76810"/>
                </a:xfrm>
                <a:custGeom>
                  <a:avLst/>
                  <a:gdLst>
                    <a:gd name="T0" fmla="*/ 74459 w 174"/>
                    <a:gd name="T1" fmla="*/ 38186 h 175"/>
                    <a:gd name="T2" fmla="*/ 74459 w 174"/>
                    <a:gd name="T3" fmla="*/ 38186 h 175"/>
                    <a:gd name="T4" fmla="*/ 37445 w 174"/>
                    <a:gd name="T5" fmla="*/ 76371 h 175"/>
                    <a:gd name="T6" fmla="*/ 3744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445 w 174"/>
                    <a:gd name="T13" fmla="*/ 0 h 175"/>
                    <a:gd name="T14" fmla="*/ 37445 w 174"/>
                    <a:gd name="T15" fmla="*/ 0 h 175"/>
                    <a:gd name="T16" fmla="*/ 74459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3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3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1" name="Freeform 22">
                  <a:extLst>
                    <a:ext uri="{FF2B5EF4-FFF2-40B4-BE49-F238E27FC236}">
                      <a16:creationId xmlns:a16="http://schemas.microsoft.com/office/drawing/2014/main" id="{CFA1BE1F-1477-3248-AE22-1975A81631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33252" y="114650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7661 w 173"/>
                    <a:gd name="T5" fmla="*/ 76371 h 175"/>
                    <a:gd name="T6" fmla="*/ 37661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661 w 173"/>
                    <a:gd name="T13" fmla="*/ 0 h 175"/>
                    <a:gd name="T14" fmla="*/ 37661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2" name="Freeform 23">
                  <a:extLst>
                    <a:ext uri="{FF2B5EF4-FFF2-40B4-BE49-F238E27FC236}">
                      <a16:creationId xmlns:a16="http://schemas.microsoft.com/office/drawing/2014/main" id="{C2704AB5-0A3B-5544-8E97-A5BEFB2B77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2621" y="-526714"/>
                  <a:ext cx="1359537" cy="551111"/>
                </a:xfrm>
                <a:custGeom>
                  <a:avLst/>
                  <a:gdLst>
                    <a:gd name="T0" fmla="*/ 1221581 w 3124"/>
                    <a:gd name="T1" fmla="*/ 0 h 1265"/>
                    <a:gd name="T2" fmla="*/ 493507 w 3124"/>
                    <a:gd name="T3" fmla="*/ 0 h 1265"/>
                    <a:gd name="T4" fmla="*/ 493507 w 3124"/>
                    <a:gd name="T5" fmla="*/ 0 h 1265"/>
                    <a:gd name="T6" fmla="*/ 355551 w 3124"/>
                    <a:gd name="T7" fmla="*/ 137669 h 1265"/>
                    <a:gd name="T8" fmla="*/ 355551 w 3124"/>
                    <a:gd name="T9" fmla="*/ 137669 h 1265"/>
                    <a:gd name="T10" fmla="*/ 493507 w 3124"/>
                    <a:gd name="T11" fmla="*/ 274902 h 1265"/>
                    <a:gd name="T12" fmla="*/ 137520 w 3124"/>
                    <a:gd name="T13" fmla="*/ 274902 h 1265"/>
                    <a:gd name="T14" fmla="*/ 137520 w 3124"/>
                    <a:gd name="T15" fmla="*/ 274902 h 1265"/>
                    <a:gd name="T16" fmla="*/ 0 w 3124"/>
                    <a:gd name="T17" fmla="*/ 412571 h 1265"/>
                    <a:gd name="T18" fmla="*/ 0 w 3124"/>
                    <a:gd name="T19" fmla="*/ 412571 h 1265"/>
                    <a:gd name="T20" fmla="*/ 137520 w 3124"/>
                    <a:gd name="T21" fmla="*/ 550675 h 1265"/>
                    <a:gd name="T22" fmla="*/ 866030 w 3124"/>
                    <a:gd name="T23" fmla="*/ 550675 h 1265"/>
                    <a:gd name="T24" fmla="*/ 866030 w 3124"/>
                    <a:gd name="T25" fmla="*/ 550675 h 1265"/>
                    <a:gd name="T26" fmla="*/ 1003551 w 3124"/>
                    <a:gd name="T27" fmla="*/ 412571 h 1265"/>
                    <a:gd name="T28" fmla="*/ 1003551 w 3124"/>
                    <a:gd name="T29" fmla="*/ 412571 h 1265"/>
                    <a:gd name="T30" fmla="*/ 866030 w 3124"/>
                    <a:gd name="T31" fmla="*/ 274902 h 1265"/>
                    <a:gd name="T32" fmla="*/ 1221581 w 3124"/>
                    <a:gd name="T33" fmla="*/ 274902 h 1265"/>
                    <a:gd name="T34" fmla="*/ 1221581 w 3124"/>
                    <a:gd name="T35" fmla="*/ 274902 h 1265"/>
                    <a:gd name="T36" fmla="*/ 1359102 w 3124"/>
                    <a:gd name="T37" fmla="*/ 137669 h 1265"/>
                    <a:gd name="T38" fmla="*/ 1359102 w 3124"/>
                    <a:gd name="T39" fmla="*/ 137669 h 1265"/>
                    <a:gd name="T40" fmla="*/ 1221581 w 3124"/>
                    <a:gd name="T41" fmla="*/ 0 h 1265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3124" h="1265">
                      <a:moveTo>
                        <a:pt x="2807" y="0"/>
                      </a:moveTo>
                      <a:lnTo>
                        <a:pt x="1134" y="0"/>
                      </a:lnTo>
                      <a:cubicBezTo>
                        <a:pt x="959" y="0"/>
                        <a:pt x="817" y="141"/>
                        <a:pt x="817" y="316"/>
                      </a:cubicBezTo>
                      <a:cubicBezTo>
                        <a:pt x="817" y="490"/>
                        <a:pt x="959" y="631"/>
                        <a:pt x="1134" y="631"/>
                      </a:cubicBezTo>
                      <a:lnTo>
                        <a:pt x="316" y="631"/>
                      </a:lnTo>
                      <a:cubicBezTo>
                        <a:pt x="142" y="631"/>
                        <a:pt x="0" y="772"/>
                        <a:pt x="0" y="947"/>
                      </a:cubicBezTo>
                      <a:cubicBezTo>
                        <a:pt x="0" y="1122"/>
                        <a:pt x="142" y="1264"/>
                        <a:pt x="316" y="1264"/>
                      </a:cubicBezTo>
                      <a:lnTo>
                        <a:pt x="1990" y="1264"/>
                      </a:lnTo>
                      <a:cubicBezTo>
                        <a:pt x="2164" y="1264"/>
                        <a:pt x="2306" y="1122"/>
                        <a:pt x="2306" y="947"/>
                      </a:cubicBezTo>
                      <a:cubicBezTo>
                        <a:pt x="2306" y="772"/>
                        <a:pt x="2164" y="631"/>
                        <a:pt x="1990" y="631"/>
                      </a:cubicBezTo>
                      <a:lnTo>
                        <a:pt x="2807" y="631"/>
                      </a:lnTo>
                      <a:cubicBezTo>
                        <a:pt x="2981" y="631"/>
                        <a:pt x="3123" y="490"/>
                        <a:pt x="3123" y="316"/>
                      </a:cubicBezTo>
                      <a:cubicBezTo>
                        <a:pt x="3123" y="141"/>
                        <a:pt x="2981" y="0"/>
                        <a:pt x="2807" y="0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 dirty="0"/>
                </a:p>
              </p:txBody>
            </p:sp>
            <p:sp>
              <p:nvSpPr>
                <p:cNvPr id="143" name="Freeform 24">
                  <a:extLst>
                    <a:ext uri="{FF2B5EF4-FFF2-40B4-BE49-F238E27FC236}">
                      <a16:creationId xmlns:a16="http://schemas.microsoft.com/office/drawing/2014/main" id="{5563D2F2-7B55-2F40-8892-0C3C808ABB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2749" y="1264880"/>
                  <a:ext cx="1282727" cy="551112"/>
                </a:xfrm>
                <a:custGeom>
                  <a:avLst/>
                  <a:gdLst>
                    <a:gd name="T0" fmla="*/ 1144219 w 2945"/>
                    <a:gd name="T1" fmla="*/ 275556 h 1266"/>
                    <a:gd name="T2" fmla="*/ 867202 w 2945"/>
                    <a:gd name="T3" fmla="*/ 275556 h 1266"/>
                    <a:gd name="T4" fmla="*/ 867202 w 2945"/>
                    <a:gd name="T5" fmla="*/ 275556 h 1266"/>
                    <a:gd name="T6" fmla="*/ 1004839 w 2945"/>
                    <a:gd name="T7" fmla="*/ 137560 h 1266"/>
                    <a:gd name="T8" fmla="*/ 1004839 w 2945"/>
                    <a:gd name="T9" fmla="*/ 137560 h 1266"/>
                    <a:gd name="T10" fmla="*/ 1004839 w 2945"/>
                    <a:gd name="T11" fmla="*/ 137560 h 1266"/>
                    <a:gd name="T12" fmla="*/ 867202 w 2945"/>
                    <a:gd name="T13" fmla="*/ 0 h 1266"/>
                    <a:gd name="T14" fmla="*/ 137637 w 2945"/>
                    <a:gd name="T15" fmla="*/ 0 h 1266"/>
                    <a:gd name="T16" fmla="*/ 137637 w 2945"/>
                    <a:gd name="T17" fmla="*/ 0 h 1266"/>
                    <a:gd name="T18" fmla="*/ 0 w 2945"/>
                    <a:gd name="T19" fmla="*/ 137560 h 1266"/>
                    <a:gd name="T20" fmla="*/ 0 w 2945"/>
                    <a:gd name="T21" fmla="*/ 137560 h 1266"/>
                    <a:gd name="T22" fmla="*/ 0 w 2945"/>
                    <a:gd name="T23" fmla="*/ 137560 h 1266"/>
                    <a:gd name="T24" fmla="*/ 137637 w 2945"/>
                    <a:gd name="T25" fmla="*/ 275556 h 1266"/>
                    <a:gd name="T26" fmla="*/ 415090 w 2945"/>
                    <a:gd name="T27" fmla="*/ 275556 h 1266"/>
                    <a:gd name="T28" fmla="*/ 415090 w 2945"/>
                    <a:gd name="T29" fmla="*/ 275556 h 1266"/>
                    <a:gd name="T30" fmla="*/ 277452 w 2945"/>
                    <a:gd name="T31" fmla="*/ 412681 h 1266"/>
                    <a:gd name="T32" fmla="*/ 277452 w 2945"/>
                    <a:gd name="T33" fmla="*/ 412681 h 1266"/>
                    <a:gd name="T34" fmla="*/ 415090 w 2945"/>
                    <a:gd name="T35" fmla="*/ 550677 h 1266"/>
                    <a:gd name="T36" fmla="*/ 1144219 w 2945"/>
                    <a:gd name="T37" fmla="*/ 550677 h 1266"/>
                    <a:gd name="T38" fmla="*/ 1144219 w 2945"/>
                    <a:gd name="T39" fmla="*/ 550677 h 1266"/>
                    <a:gd name="T40" fmla="*/ 1282291 w 2945"/>
                    <a:gd name="T41" fmla="*/ 412681 h 1266"/>
                    <a:gd name="T42" fmla="*/ 1282291 w 2945"/>
                    <a:gd name="T43" fmla="*/ 412681 h 1266"/>
                    <a:gd name="T44" fmla="*/ 1144219 w 2945"/>
                    <a:gd name="T45" fmla="*/ 275556 h 126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2945" h="1266">
                      <a:moveTo>
                        <a:pt x="2627" y="633"/>
                      </a:moveTo>
                      <a:lnTo>
                        <a:pt x="1991" y="633"/>
                      </a:lnTo>
                      <a:cubicBezTo>
                        <a:pt x="2166" y="633"/>
                        <a:pt x="2307" y="490"/>
                        <a:pt x="2307" y="316"/>
                      </a:cubicBezTo>
                      <a:cubicBezTo>
                        <a:pt x="2307" y="141"/>
                        <a:pt x="2166" y="0"/>
                        <a:pt x="1991" y="0"/>
                      </a:cubicBezTo>
                      <a:lnTo>
                        <a:pt x="316" y="0"/>
                      </a:lnTo>
                      <a:cubicBezTo>
                        <a:pt x="141" y="0"/>
                        <a:pt x="0" y="141"/>
                        <a:pt x="0" y="316"/>
                      </a:cubicBezTo>
                      <a:cubicBezTo>
                        <a:pt x="0" y="490"/>
                        <a:pt x="141" y="633"/>
                        <a:pt x="316" y="633"/>
                      </a:cubicBezTo>
                      <a:lnTo>
                        <a:pt x="953" y="633"/>
                      </a:lnTo>
                      <a:cubicBezTo>
                        <a:pt x="778" y="633"/>
                        <a:pt x="637" y="774"/>
                        <a:pt x="637" y="948"/>
                      </a:cubicBezTo>
                      <a:cubicBezTo>
                        <a:pt x="637" y="1123"/>
                        <a:pt x="778" y="1265"/>
                        <a:pt x="953" y="1265"/>
                      </a:cubicBezTo>
                      <a:lnTo>
                        <a:pt x="2627" y="1265"/>
                      </a:lnTo>
                      <a:cubicBezTo>
                        <a:pt x="2802" y="1265"/>
                        <a:pt x="2944" y="1123"/>
                        <a:pt x="2944" y="948"/>
                      </a:cubicBezTo>
                      <a:cubicBezTo>
                        <a:pt x="2944" y="774"/>
                        <a:pt x="2802" y="633"/>
                        <a:pt x="2627" y="633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73" name="Group 3">
                <a:extLst>
                  <a:ext uri="{FF2B5EF4-FFF2-40B4-BE49-F238E27FC236}">
                    <a16:creationId xmlns:a16="http://schemas.microsoft.com/office/drawing/2014/main" id="{6A783A88-4871-F54F-B71A-E322CB42B9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28487" y="4458727"/>
                <a:ext cx="2836024" cy="2767975"/>
                <a:chOff x="4958087" y="4848065"/>
                <a:chExt cx="2646105" cy="2582737"/>
              </a:xfrm>
            </p:grpSpPr>
            <p:sp>
              <p:nvSpPr>
                <p:cNvPr id="94" name="Freeform 40">
                  <a:extLst>
                    <a:ext uri="{FF2B5EF4-FFF2-40B4-BE49-F238E27FC236}">
                      <a16:creationId xmlns:a16="http://schemas.microsoft.com/office/drawing/2014/main" id="{FD215AB7-1718-F044-9741-57FA1B5079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58087" y="6355463"/>
                  <a:ext cx="395572" cy="380210"/>
                </a:xfrm>
                <a:custGeom>
                  <a:avLst/>
                  <a:gdLst>
                    <a:gd name="T0" fmla="*/ 205176 w 910"/>
                    <a:gd name="T1" fmla="*/ 0 h 875"/>
                    <a:gd name="T2" fmla="*/ 189527 w 910"/>
                    <a:gd name="T3" fmla="*/ 0 h 875"/>
                    <a:gd name="T4" fmla="*/ 189527 w 910"/>
                    <a:gd name="T5" fmla="*/ 0 h 875"/>
                    <a:gd name="T6" fmla="*/ 0 w 910"/>
                    <a:gd name="T7" fmla="*/ 190322 h 875"/>
                    <a:gd name="T8" fmla="*/ 0 w 910"/>
                    <a:gd name="T9" fmla="*/ 190322 h 875"/>
                    <a:gd name="T10" fmla="*/ 0 w 910"/>
                    <a:gd name="T11" fmla="*/ 190322 h 875"/>
                    <a:gd name="T12" fmla="*/ 189527 w 910"/>
                    <a:gd name="T13" fmla="*/ 379775 h 875"/>
                    <a:gd name="T14" fmla="*/ 205176 w 910"/>
                    <a:gd name="T15" fmla="*/ 379775 h 875"/>
                    <a:gd name="T16" fmla="*/ 205176 w 910"/>
                    <a:gd name="T17" fmla="*/ 379775 h 875"/>
                    <a:gd name="T18" fmla="*/ 395137 w 910"/>
                    <a:gd name="T19" fmla="*/ 190322 h 875"/>
                    <a:gd name="T20" fmla="*/ 395137 w 910"/>
                    <a:gd name="T21" fmla="*/ 190322 h 875"/>
                    <a:gd name="T22" fmla="*/ 395137 w 910"/>
                    <a:gd name="T23" fmla="*/ 190322 h 875"/>
                    <a:gd name="T24" fmla="*/ 205176 w 910"/>
                    <a:gd name="T25" fmla="*/ 0 h 87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10" h="875">
                      <a:moveTo>
                        <a:pt x="472" y="0"/>
                      </a:moveTo>
                      <a:lnTo>
                        <a:pt x="436" y="0"/>
                      </a:lnTo>
                      <a:cubicBezTo>
                        <a:pt x="196" y="0"/>
                        <a:pt x="0" y="196"/>
                        <a:pt x="0" y="438"/>
                      </a:cubicBezTo>
                      <a:cubicBezTo>
                        <a:pt x="0" y="679"/>
                        <a:pt x="196" y="874"/>
                        <a:pt x="436" y="874"/>
                      </a:cubicBezTo>
                      <a:lnTo>
                        <a:pt x="472" y="874"/>
                      </a:lnTo>
                      <a:cubicBezTo>
                        <a:pt x="714" y="874"/>
                        <a:pt x="909" y="679"/>
                        <a:pt x="909" y="438"/>
                      </a:cubicBezTo>
                      <a:cubicBezTo>
                        <a:pt x="909" y="196"/>
                        <a:pt x="714" y="0"/>
                        <a:pt x="472" y="0"/>
                      </a:cubicBezTo>
                    </a:path>
                  </a:pathLst>
                </a:custGeom>
                <a:solidFill>
                  <a:srgbClr val="049E4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5" name="Freeform 41">
                  <a:extLst>
                    <a:ext uri="{FF2B5EF4-FFF2-40B4-BE49-F238E27FC236}">
                      <a16:creationId xmlns:a16="http://schemas.microsoft.com/office/drawing/2014/main" id="{5C10F439-C1AF-4440-AC59-A7838AF2B5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58087" y="4848065"/>
                  <a:ext cx="2646105" cy="2267816"/>
                </a:xfrm>
                <a:custGeom>
                  <a:avLst/>
                  <a:gdLst>
                    <a:gd name="T0" fmla="*/ 2170694 w 6078"/>
                    <a:gd name="T1" fmla="*/ 380582 h 5208"/>
                    <a:gd name="T2" fmla="*/ 2360946 w 6078"/>
                    <a:gd name="T3" fmla="*/ 190726 h 5208"/>
                    <a:gd name="T4" fmla="*/ 2360946 w 6078"/>
                    <a:gd name="T5" fmla="*/ 190726 h 5208"/>
                    <a:gd name="T6" fmla="*/ 1378343 w 6078"/>
                    <a:gd name="T7" fmla="*/ 0 h 5208"/>
                    <a:gd name="T8" fmla="*/ 1188527 w 6078"/>
                    <a:gd name="T9" fmla="*/ 190726 h 5208"/>
                    <a:gd name="T10" fmla="*/ 1188527 w 6078"/>
                    <a:gd name="T11" fmla="*/ 190726 h 5208"/>
                    <a:gd name="T12" fmla="*/ 848077 w 6078"/>
                    <a:gd name="T13" fmla="*/ 380582 h 5208"/>
                    <a:gd name="T14" fmla="*/ 657390 w 6078"/>
                    <a:gd name="T15" fmla="*/ 570873 h 5208"/>
                    <a:gd name="T16" fmla="*/ 657390 w 6078"/>
                    <a:gd name="T17" fmla="*/ 570873 h 5208"/>
                    <a:gd name="T18" fmla="*/ 189816 w 6078"/>
                    <a:gd name="T19" fmla="*/ 746359 h 5208"/>
                    <a:gd name="T20" fmla="*/ 0 w 6078"/>
                    <a:gd name="T21" fmla="*/ 936650 h 5208"/>
                    <a:gd name="T22" fmla="*/ 0 w 6078"/>
                    <a:gd name="T23" fmla="*/ 936650 h 5208"/>
                    <a:gd name="T24" fmla="*/ 1077511 w 6078"/>
                    <a:gd name="T25" fmla="*/ 1126505 h 5208"/>
                    <a:gd name="T26" fmla="*/ 1267327 w 6078"/>
                    <a:gd name="T27" fmla="*/ 1316796 h 5208"/>
                    <a:gd name="T28" fmla="*/ 1267327 w 6078"/>
                    <a:gd name="T29" fmla="*/ 1316796 h 5208"/>
                    <a:gd name="T30" fmla="*/ 720953 w 6078"/>
                    <a:gd name="T31" fmla="*/ 1506652 h 5208"/>
                    <a:gd name="T32" fmla="*/ 530701 w 6078"/>
                    <a:gd name="T33" fmla="*/ 1697378 h 5208"/>
                    <a:gd name="T34" fmla="*/ 530701 w 6078"/>
                    <a:gd name="T35" fmla="*/ 1697378 h 5208"/>
                    <a:gd name="T36" fmla="*/ 1227709 w 6078"/>
                    <a:gd name="T37" fmla="*/ 1887234 h 5208"/>
                    <a:gd name="T38" fmla="*/ 1037893 w 6078"/>
                    <a:gd name="T39" fmla="*/ 2077090 h 5208"/>
                    <a:gd name="T40" fmla="*/ 1037893 w 6078"/>
                    <a:gd name="T41" fmla="*/ 2077090 h 5208"/>
                    <a:gd name="T42" fmla="*/ 1639558 w 6078"/>
                    <a:gd name="T43" fmla="*/ 2267381 h 5208"/>
                    <a:gd name="T44" fmla="*/ 1829809 w 6078"/>
                    <a:gd name="T45" fmla="*/ 2077090 h 5208"/>
                    <a:gd name="T46" fmla="*/ 1829809 w 6078"/>
                    <a:gd name="T47" fmla="*/ 2077090 h 5208"/>
                    <a:gd name="T48" fmla="*/ 2273439 w 6078"/>
                    <a:gd name="T49" fmla="*/ 1887234 h 5208"/>
                    <a:gd name="T50" fmla="*/ 2463690 w 6078"/>
                    <a:gd name="T51" fmla="*/ 1697378 h 5208"/>
                    <a:gd name="T52" fmla="*/ 2463690 w 6078"/>
                    <a:gd name="T53" fmla="*/ 1697378 h 5208"/>
                    <a:gd name="T54" fmla="*/ 1861590 w 6078"/>
                    <a:gd name="T55" fmla="*/ 1506652 h 5208"/>
                    <a:gd name="T56" fmla="*/ 2051842 w 6078"/>
                    <a:gd name="T57" fmla="*/ 1316796 h 5208"/>
                    <a:gd name="T58" fmla="*/ 2051842 w 6078"/>
                    <a:gd name="T59" fmla="*/ 1316796 h 5208"/>
                    <a:gd name="T60" fmla="*/ 1687447 w 6078"/>
                    <a:gd name="T61" fmla="*/ 1126505 h 5208"/>
                    <a:gd name="T62" fmla="*/ 1701378 w 6078"/>
                    <a:gd name="T63" fmla="*/ 1126070 h 5208"/>
                    <a:gd name="T64" fmla="*/ 1524623 w 6078"/>
                    <a:gd name="T65" fmla="*/ 936650 h 5208"/>
                    <a:gd name="T66" fmla="*/ 1524623 w 6078"/>
                    <a:gd name="T67" fmla="*/ 936650 h 5208"/>
                    <a:gd name="T68" fmla="*/ 2455854 w 6078"/>
                    <a:gd name="T69" fmla="*/ 760729 h 5208"/>
                    <a:gd name="T70" fmla="*/ 2645670 w 6078"/>
                    <a:gd name="T71" fmla="*/ 570873 h 5208"/>
                    <a:gd name="T72" fmla="*/ 2645670 w 6078"/>
                    <a:gd name="T73" fmla="*/ 570873 h 520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6078" h="5208">
                      <a:moveTo>
                        <a:pt x="5641" y="874"/>
                      </a:moveTo>
                      <a:lnTo>
                        <a:pt x="4986" y="874"/>
                      </a:lnTo>
                      <a:cubicBezTo>
                        <a:pt x="5227" y="874"/>
                        <a:pt x="5423" y="679"/>
                        <a:pt x="5423" y="438"/>
                      </a:cubicBezTo>
                      <a:cubicBezTo>
                        <a:pt x="5423" y="197"/>
                        <a:pt x="5227" y="0"/>
                        <a:pt x="4986" y="0"/>
                      </a:cubicBezTo>
                      <a:lnTo>
                        <a:pt x="3166" y="0"/>
                      </a:lnTo>
                      <a:cubicBezTo>
                        <a:pt x="2924" y="0"/>
                        <a:pt x="2730" y="197"/>
                        <a:pt x="2730" y="438"/>
                      </a:cubicBezTo>
                      <a:cubicBezTo>
                        <a:pt x="2730" y="679"/>
                        <a:pt x="2924" y="874"/>
                        <a:pt x="3166" y="874"/>
                      </a:cubicBezTo>
                      <a:lnTo>
                        <a:pt x="1948" y="874"/>
                      </a:lnTo>
                      <a:cubicBezTo>
                        <a:pt x="1706" y="874"/>
                        <a:pt x="1510" y="1069"/>
                        <a:pt x="1510" y="1311"/>
                      </a:cubicBezTo>
                      <a:cubicBezTo>
                        <a:pt x="1510" y="1492"/>
                        <a:pt x="1620" y="1647"/>
                        <a:pt x="1777" y="1714"/>
                      </a:cubicBezTo>
                      <a:lnTo>
                        <a:pt x="436" y="1714"/>
                      </a:lnTo>
                      <a:cubicBezTo>
                        <a:pt x="196" y="1714"/>
                        <a:pt x="0" y="1909"/>
                        <a:pt x="0" y="2151"/>
                      </a:cubicBezTo>
                      <a:cubicBezTo>
                        <a:pt x="0" y="2392"/>
                        <a:pt x="196" y="2587"/>
                        <a:pt x="436" y="2587"/>
                      </a:cubicBezTo>
                      <a:lnTo>
                        <a:pt x="2475" y="2587"/>
                      </a:lnTo>
                      <a:cubicBezTo>
                        <a:pt x="2716" y="2587"/>
                        <a:pt x="2911" y="2782"/>
                        <a:pt x="2911" y="3024"/>
                      </a:cubicBezTo>
                      <a:cubicBezTo>
                        <a:pt x="2911" y="3265"/>
                        <a:pt x="2716" y="3460"/>
                        <a:pt x="2475" y="3460"/>
                      </a:cubicBezTo>
                      <a:lnTo>
                        <a:pt x="1656" y="3460"/>
                      </a:lnTo>
                      <a:cubicBezTo>
                        <a:pt x="1414" y="3460"/>
                        <a:pt x="1219" y="3656"/>
                        <a:pt x="1219" y="3898"/>
                      </a:cubicBezTo>
                      <a:cubicBezTo>
                        <a:pt x="1219" y="4139"/>
                        <a:pt x="1414" y="4334"/>
                        <a:pt x="1656" y="4334"/>
                      </a:cubicBezTo>
                      <a:lnTo>
                        <a:pt x="2820" y="4334"/>
                      </a:lnTo>
                      <a:cubicBezTo>
                        <a:pt x="2579" y="4334"/>
                        <a:pt x="2384" y="4529"/>
                        <a:pt x="2384" y="4770"/>
                      </a:cubicBezTo>
                      <a:cubicBezTo>
                        <a:pt x="2384" y="5012"/>
                        <a:pt x="2579" y="5207"/>
                        <a:pt x="2820" y="5207"/>
                      </a:cubicBezTo>
                      <a:lnTo>
                        <a:pt x="3766" y="5207"/>
                      </a:lnTo>
                      <a:cubicBezTo>
                        <a:pt x="4008" y="5207"/>
                        <a:pt x="4203" y="5012"/>
                        <a:pt x="4203" y="4770"/>
                      </a:cubicBezTo>
                      <a:cubicBezTo>
                        <a:pt x="4203" y="4529"/>
                        <a:pt x="4008" y="4334"/>
                        <a:pt x="3766" y="4334"/>
                      </a:cubicBezTo>
                      <a:lnTo>
                        <a:pt x="5222" y="4334"/>
                      </a:lnTo>
                      <a:cubicBezTo>
                        <a:pt x="5464" y="4334"/>
                        <a:pt x="5659" y="4139"/>
                        <a:pt x="5659" y="3898"/>
                      </a:cubicBezTo>
                      <a:cubicBezTo>
                        <a:pt x="5659" y="3656"/>
                        <a:pt x="5464" y="3460"/>
                        <a:pt x="5222" y="3460"/>
                      </a:cubicBezTo>
                      <a:lnTo>
                        <a:pt x="4276" y="3460"/>
                      </a:lnTo>
                      <a:cubicBezTo>
                        <a:pt x="4518" y="3460"/>
                        <a:pt x="4713" y="3265"/>
                        <a:pt x="4713" y="3024"/>
                      </a:cubicBezTo>
                      <a:cubicBezTo>
                        <a:pt x="4713" y="2782"/>
                        <a:pt x="4518" y="2587"/>
                        <a:pt x="4276" y="2587"/>
                      </a:cubicBezTo>
                      <a:lnTo>
                        <a:pt x="3876" y="2587"/>
                      </a:lnTo>
                      <a:cubicBezTo>
                        <a:pt x="3887" y="2587"/>
                        <a:pt x="3897" y="2586"/>
                        <a:pt x="3908" y="2586"/>
                      </a:cubicBezTo>
                      <a:cubicBezTo>
                        <a:pt x="3682" y="2569"/>
                        <a:pt x="3502" y="2381"/>
                        <a:pt x="3502" y="2151"/>
                      </a:cubicBezTo>
                      <a:cubicBezTo>
                        <a:pt x="3502" y="1969"/>
                        <a:pt x="3614" y="1813"/>
                        <a:pt x="3773" y="1747"/>
                      </a:cubicBezTo>
                      <a:lnTo>
                        <a:pt x="5641" y="1747"/>
                      </a:lnTo>
                      <a:cubicBezTo>
                        <a:pt x="5882" y="1747"/>
                        <a:pt x="6077" y="1552"/>
                        <a:pt x="6077" y="1311"/>
                      </a:cubicBezTo>
                      <a:cubicBezTo>
                        <a:pt x="6077" y="1069"/>
                        <a:pt x="5882" y="874"/>
                        <a:pt x="5641" y="874"/>
                      </a:cubicBezTo>
                    </a:path>
                  </a:pathLst>
                </a:custGeom>
                <a:solidFill>
                  <a:srgbClr val="049E4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6" name="Freeform 42">
                  <a:extLst>
                    <a:ext uri="{FF2B5EF4-FFF2-40B4-BE49-F238E27FC236}">
                      <a16:creationId xmlns:a16="http://schemas.microsoft.com/office/drawing/2014/main" id="{B7A4BE50-ED61-6B4A-8E0D-4A1C9A7F93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60458" y="4867269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4"/>
                        <a:pt x="134" y="173"/>
                        <a:pt x="86" y="173"/>
                      </a:cubicBezTo>
                      <a:cubicBezTo>
                        <a:pt x="38" y="173"/>
                        <a:pt x="0" y="134"/>
                        <a:pt x="0" y="87"/>
                      </a:cubicBezTo>
                      <a:cubicBezTo>
                        <a:pt x="0" y="39"/>
                        <a:pt x="38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7" name="Freeform 43">
                  <a:extLst>
                    <a:ext uri="{FF2B5EF4-FFF2-40B4-BE49-F238E27FC236}">
                      <a16:creationId xmlns:a16="http://schemas.microsoft.com/office/drawing/2014/main" id="{8B170429-00E8-1B48-801E-B66B53D922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39049" y="5714099"/>
                  <a:ext cx="76810" cy="74889"/>
                </a:xfrm>
                <a:custGeom>
                  <a:avLst/>
                  <a:gdLst>
                    <a:gd name="T0" fmla="*/ 76371 w 175"/>
                    <a:gd name="T1" fmla="*/ 37014 h 174"/>
                    <a:gd name="T2" fmla="*/ 76371 w 175"/>
                    <a:gd name="T3" fmla="*/ 37014 h 174"/>
                    <a:gd name="T4" fmla="*/ 38186 w 175"/>
                    <a:gd name="T5" fmla="*/ 74459 h 174"/>
                    <a:gd name="T6" fmla="*/ 38186 w 175"/>
                    <a:gd name="T7" fmla="*/ 74459 h 174"/>
                    <a:gd name="T8" fmla="*/ 0 w 175"/>
                    <a:gd name="T9" fmla="*/ 37014 h 174"/>
                    <a:gd name="T10" fmla="*/ 0 w 175"/>
                    <a:gd name="T11" fmla="*/ 37014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6"/>
                      </a:moveTo>
                      <a:lnTo>
                        <a:pt x="174" y="86"/>
                      </a:lnTo>
                      <a:cubicBezTo>
                        <a:pt x="174" y="135"/>
                        <a:pt x="135" y="173"/>
                        <a:pt x="87" y="173"/>
                      </a:cubicBezTo>
                      <a:cubicBezTo>
                        <a:pt x="39" y="173"/>
                        <a:pt x="0" y="135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6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8" name="Freeform 44">
                  <a:extLst>
                    <a:ext uri="{FF2B5EF4-FFF2-40B4-BE49-F238E27FC236}">
                      <a16:creationId xmlns:a16="http://schemas.microsoft.com/office/drawing/2014/main" id="{9504DD66-FFB9-3244-83FE-F824503E87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72420" y="6954580"/>
                  <a:ext cx="74890" cy="74889"/>
                </a:xfrm>
                <a:custGeom>
                  <a:avLst/>
                  <a:gdLst>
                    <a:gd name="T0" fmla="*/ 74457 w 173"/>
                    <a:gd name="T1" fmla="*/ 37445 h 174"/>
                    <a:gd name="T2" fmla="*/ 74457 w 173"/>
                    <a:gd name="T3" fmla="*/ 37445 h 174"/>
                    <a:gd name="T4" fmla="*/ 37229 w 173"/>
                    <a:gd name="T5" fmla="*/ 74459 h 174"/>
                    <a:gd name="T6" fmla="*/ 37229 w 173"/>
                    <a:gd name="T7" fmla="*/ 74459 h 174"/>
                    <a:gd name="T8" fmla="*/ 0 w 173"/>
                    <a:gd name="T9" fmla="*/ 37445 h 174"/>
                    <a:gd name="T10" fmla="*/ 0 w 173"/>
                    <a:gd name="T11" fmla="*/ 37445 h 174"/>
                    <a:gd name="T12" fmla="*/ 37229 w 173"/>
                    <a:gd name="T13" fmla="*/ 0 h 174"/>
                    <a:gd name="T14" fmla="*/ 37229 w 173"/>
                    <a:gd name="T15" fmla="*/ 0 h 174"/>
                    <a:gd name="T16" fmla="*/ 74457 w 173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3"/>
                        <a:pt x="86" y="173"/>
                      </a:cubicBezTo>
                      <a:cubicBezTo>
                        <a:pt x="37" y="173"/>
                        <a:pt x="0" y="135"/>
                        <a:pt x="0" y="87"/>
                      </a:cubicBezTo>
                      <a:cubicBezTo>
                        <a:pt x="0" y="40"/>
                        <a:pt x="37" y="0"/>
                        <a:pt x="86" y="0"/>
                      </a:cubicBezTo>
                      <a:cubicBezTo>
                        <a:pt x="134" y="0"/>
                        <a:pt x="172" y="40"/>
                        <a:pt x="172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9" name="Freeform 45">
                  <a:extLst>
                    <a:ext uri="{FF2B5EF4-FFF2-40B4-BE49-F238E27FC236}">
                      <a16:creationId xmlns:a16="http://schemas.microsoft.com/office/drawing/2014/main" id="{E5BF7234-7D67-764D-B964-6BF378312B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13049" y="5491350"/>
                  <a:ext cx="74890" cy="74889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59 h 174"/>
                    <a:gd name="T6" fmla="*/ 37015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0" name="Freeform 46">
                  <a:extLst>
                    <a:ext uri="{FF2B5EF4-FFF2-40B4-BE49-F238E27FC236}">
                      <a16:creationId xmlns:a16="http://schemas.microsoft.com/office/drawing/2014/main" id="{ACAF9FCE-CB88-0647-A84D-D3E3932783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49533" y="5074655"/>
                  <a:ext cx="74889" cy="76810"/>
                </a:xfrm>
                <a:custGeom>
                  <a:avLst/>
                  <a:gdLst>
                    <a:gd name="T0" fmla="*/ 74459 w 174"/>
                    <a:gd name="T1" fmla="*/ 38186 h 175"/>
                    <a:gd name="T2" fmla="*/ 74459 w 174"/>
                    <a:gd name="T3" fmla="*/ 38186 h 175"/>
                    <a:gd name="T4" fmla="*/ 37445 w 174"/>
                    <a:gd name="T5" fmla="*/ 76371 h 175"/>
                    <a:gd name="T6" fmla="*/ 3744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445 w 174"/>
                    <a:gd name="T13" fmla="*/ 0 h 175"/>
                    <a:gd name="T14" fmla="*/ 37445 w 174"/>
                    <a:gd name="T15" fmla="*/ 0 h 175"/>
                    <a:gd name="T16" fmla="*/ 74459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6"/>
                        <a:pt x="135" y="174"/>
                        <a:pt x="87" y="174"/>
                      </a:cubicBezTo>
                      <a:cubicBezTo>
                        <a:pt x="39" y="174"/>
                        <a:pt x="0" y="136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1" name="Freeform 47">
                  <a:extLst>
                    <a:ext uri="{FF2B5EF4-FFF2-40B4-BE49-F238E27FC236}">
                      <a16:creationId xmlns:a16="http://schemas.microsoft.com/office/drawing/2014/main" id="{C47A9436-3B01-6946-ABA9-9D3D92B458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59566" y="5639209"/>
                  <a:ext cx="74889" cy="74890"/>
                </a:xfrm>
                <a:custGeom>
                  <a:avLst/>
                  <a:gdLst>
                    <a:gd name="T0" fmla="*/ 74459 w 174"/>
                    <a:gd name="T1" fmla="*/ 37229 h 173"/>
                    <a:gd name="T2" fmla="*/ 74459 w 174"/>
                    <a:gd name="T3" fmla="*/ 37229 h 173"/>
                    <a:gd name="T4" fmla="*/ 37014 w 174"/>
                    <a:gd name="T5" fmla="*/ 74457 h 173"/>
                    <a:gd name="T6" fmla="*/ 37014 w 174"/>
                    <a:gd name="T7" fmla="*/ 74457 h 173"/>
                    <a:gd name="T8" fmla="*/ 0 w 174"/>
                    <a:gd name="T9" fmla="*/ 37229 h 173"/>
                    <a:gd name="T10" fmla="*/ 0 w 174"/>
                    <a:gd name="T11" fmla="*/ 37229 h 173"/>
                    <a:gd name="T12" fmla="*/ 37014 w 174"/>
                    <a:gd name="T13" fmla="*/ 0 h 173"/>
                    <a:gd name="T14" fmla="*/ 37014 w 174"/>
                    <a:gd name="T15" fmla="*/ 0 h 173"/>
                    <a:gd name="T16" fmla="*/ 74459 w 174"/>
                    <a:gd name="T17" fmla="*/ 37229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3"/>
                        <a:pt x="134" y="172"/>
                        <a:pt x="86" y="172"/>
                      </a:cubicBezTo>
                      <a:cubicBezTo>
                        <a:pt x="38" y="172"/>
                        <a:pt x="0" y="133"/>
                        <a:pt x="0" y="86"/>
                      </a:cubicBezTo>
                      <a:cubicBezTo>
                        <a:pt x="0" y="38"/>
                        <a:pt x="38" y="0"/>
                        <a:pt x="86" y="0"/>
                      </a:cubicBezTo>
                      <a:cubicBezTo>
                        <a:pt x="134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2" name="Freeform 48">
                  <a:extLst>
                    <a:ext uri="{FF2B5EF4-FFF2-40B4-BE49-F238E27FC236}">
                      <a16:creationId xmlns:a16="http://schemas.microsoft.com/office/drawing/2014/main" id="{D9B9EC29-13D5-B440-99F5-F8AA615328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96942" y="6188401"/>
                  <a:ext cx="74889" cy="74890"/>
                </a:xfrm>
                <a:custGeom>
                  <a:avLst/>
                  <a:gdLst>
                    <a:gd name="T0" fmla="*/ 74456 w 173"/>
                    <a:gd name="T1" fmla="*/ 37015 h 174"/>
                    <a:gd name="T2" fmla="*/ 74456 w 173"/>
                    <a:gd name="T3" fmla="*/ 37015 h 174"/>
                    <a:gd name="T4" fmla="*/ 37661 w 173"/>
                    <a:gd name="T5" fmla="*/ 74460 h 174"/>
                    <a:gd name="T6" fmla="*/ 37661 w 173"/>
                    <a:gd name="T7" fmla="*/ 74460 h 174"/>
                    <a:gd name="T8" fmla="*/ 0 w 173"/>
                    <a:gd name="T9" fmla="*/ 37015 h 174"/>
                    <a:gd name="T10" fmla="*/ 0 w 173"/>
                    <a:gd name="T11" fmla="*/ 37015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01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6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3" name="Freeform 49">
                  <a:extLst>
                    <a:ext uri="{FF2B5EF4-FFF2-40B4-BE49-F238E27FC236}">
                      <a16:creationId xmlns:a16="http://schemas.microsoft.com/office/drawing/2014/main" id="{55465778-B5F3-AD4A-8544-5B10AD8CAC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30772" y="6247928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7228 w 173"/>
                    <a:gd name="T5" fmla="*/ 76371 h 175"/>
                    <a:gd name="T6" fmla="*/ 37228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228 w 173"/>
                    <a:gd name="T13" fmla="*/ 0 h 175"/>
                    <a:gd name="T14" fmla="*/ 37228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3" y="174"/>
                        <a:pt x="86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3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4" name="Freeform 50">
                  <a:extLst>
                    <a:ext uri="{FF2B5EF4-FFF2-40B4-BE49-F238E27FC236}">
                      <a16:creationId xmlns:a16="http://schemas.microsoft.com/office/drawing/2014/main" id="{7FAD6DA3-128C-2842-9F71-0D7D4ECE8D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49533" y="6507162"/>
                  <a:ext cx="74889" cy="74890"/>
                </a:xfrm>
                <a:custGeom>
                  <a:avLst/>
                  <a:gdLst>
                    <a:gd name="T0" fmla="*/ 74459 w 174"/>
                    <a:gd name="T1" fmla="*/ 37661 h 173"/>
                    <a:gd name="T2" fmla="*/ 74459 w 174"/>
                    <a:gd name="T3" fmla="*/ 37661 h 173"/>
                    <a:gd name="T4" fmla="*/ 37445 w 174"/>
                    <a:gd name="T5" fmla="*/ 74457 h 173"/>
                    <a:gd name="T6" fmla="*/ 37445 w 174"/>
                    <a:gd name="T7" fmla="*/ 74457 h 173"/>
                    <a:gd name="T8" fmla="*/ 0 w 174"/>
                    <a:gd name="T9" fmla="*/ 37661 h 173"/>
                    <a:gd name="T10" fmla="*/ 0 w 174"/>
                    <a:gd name="T11" fmla="*/ 37661 h 173"/>
                    <a:gd name="T12" fmla="*/ 37445 w 174"/>
                    <a:gd name="T13" fmla="*/ 0 h 173"/>
                    <a:gd name="T14" fmla="*/ 37445 w 174"/>
                    <a:gd name="T15" fmla="*/ 0 h 173"/>
                    <a:gd name="T16" fmla="*/ 74459 w 174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4"/>
                        <a:pt x="135" y="172"/>
                        <a:pt x="87" y="172"/>
                      </a:cubicBezTo>
                      <a:cubicBezTo>
                        <a:pt x="39" y="172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5" name="Freeform 51">
                  <a:extLst>
                    <a:ext uri="{FF2B5EF4-FFF2-40B4-BE49-F238E27FC236}">
                      <a16:creationId xmlns:a16="http://schemas.microsoft.com/office/drawing/2014/main" id="{C8B53FDB-7592-B34C-A15B-0DB4B1B03F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67257" y="6941139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4"/>
                        <a:pt x="134" y="173"/>
                        <a:pt x="86" y="173"/>
                      </a:cubicBezTo>
                      <a:cubicBezTo>
                        <a:pt x="39" y="173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rgbClr val="1B764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6" name="Freeform 52">
                  <a:extLst>
                    <a:ext uri="{FF2B5EF4-FFF2-40B4-BE49-F238E27FC236}">
                      <a16:creationId xmlns:a16="http://schemas.microsoft.com/office/drawing/2014/main" id="{6C57C95B-83E6-5A42-BA1F-A489102A0A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8390" y="5066974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7" name="Freeform 53">
                  <a:extLst>
                    <a:ext uri="{FF2B5EF4-FFF2-40B4-BE49-F238E27FC236}">
                      <a16:creationId xmlns:a16="http://schemas.microsoft.com/office/drawing/2014/main" id="{BAEF798A-E2A3-B546-B79B-B7439E10B5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69920" y="6789439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3043 w 106"/>
                    <a:gd name="T5" fmla="*/ 45651 h 106"/>
                    <a:gd name="T6" fmla="*/ 23043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3043 w 106"/>
                    <a:gd name="T13" fmla="*/ 0 h 106"/>
                    <a:gd name="T14" fmla="*/ 23043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1" y="105"/>
                        <a:pt x="53" y="105"/>
                      </a:cubicBezTo>
                      <a:cubicBezTo>
                        <a:pt x="24" y="105"/>
                        <a:pt x="0" y="81"/>
                        <a:pt x="0" y="53"/>
                      </a:cubicBezTo>
                      <a:cubicBezTo>
                        <a:pt x="0" y="22"/>
                        <a:pt x="24" y="0"/>
                        <a:pt x="53" y="0"/>
                      </a:cubicBezTo>
                      <a:cubicBezTo>
                        <a:pt x="81" y="0"/>
                        <a:pt x="105" y="22"/>
                        <a:pt x="105" y="53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8" name="Freeform 54">
                  <a:extLst>
                    <a:ext uri="{FF2B5EF4-FFF2-40B4-BE49-F238E27FC236}">
                      <a16:creationId xmlns:a16="http://schemas.microsoft.com/office/drawing/2014/main" id="{14AB2563-6FBE-C541-9A40-D2FCF5D9C2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99597" y="5483669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2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2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9" name="Freeform 55">
                  <a:extLst>
                    <a:ext uri="{FF2B5EF4-FFF2-40B4-BE49-F238E27FC236}">
                      <a16:creationId xmlns:a16="http://schemas.microsoft.com/office/drawing/2014/main" id="{874CD113-5F97-9B47-AA0A-786D399365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84676" y="6242167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0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0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0" name="Freeform 56">
                  <a:extLst>
                    <a:ext uri="{FF2B5EF4-FFF2-40B4-BE49-F238E27FC236}">
                      <a16:creationId xmlns:a16="http://schemas.microsoft.com/office/drawing/2014/main" id="{7C3DB629-AC07-FC46-AE2D-36E118DFA5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83647" y="6090468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3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1" name="Freeform 57">
                  <a:extLst>
                    <a:ext uri="{FF2B5EF4-FFF2-40B4-BE49-F238E27FC236}">
                      <a16:creationId xmlns:a16="http://schemas.microsoft.com/office/drawing/2014/main" id="{98C9DA2F-AA97-C04B-952A-309A6F42CE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87781" y="6484118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2" y="104"/>
                        <a:pt x="53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2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2" name="Freeform 58">
                  <a:extLst>
                    <a:ext uri="{FF2B5EF4-FFF2-40B4-BE49-F238E27FC236}">
                      <a16:creationId xmlns:a16="http://schemas.microsoft.com/office/drawing/2014/main" id="{A48DBB96-0D01-D64A-B84C-9DBE086B28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79963" y="5328128"/>
                  <a:ext cx="46086" cy="46086"/>
                </a:xfrm>
                <a:custGeom>
                  <a:avLst/>
                  <a:gdLst>
                    <a:gd name="T0" fmla="*/ 45651 w 106"/>
                    <a:gd name="T1" fmla="*/ 22608 h 106"/>
                    <a:gd name="T2" fmla="*/ 45651 w 106"/>
                    <a:gd name="T3" fmla="*/ 22608 h 106"/>
                    <a:gd name="T4" fmla="*/ 23043 w 106"/>
                    <a:gd name="T5" fmla="*/ 45651 h 106"/>
                    <a:gd name="T6" fmla="*/ 23043 w 106"/>
                    <a:gd name="T7" fmla="*/ 45651 h 106"/>
                    <a:gd name="T8" fmla="*/ 0 w 106"/>
                    <a:gd name="T9" fmla="*/ 22608 h 106"/>
                    <a:gd name="T10" fmla="*/ 0 w 106"/>
                    <a:gd name="T11" fmla="*/ 22608 h 106"/>
                    <a:gd name="T12" fmla="*/ 23043 w 106"/>
                    <a:gd name="T13" fmla="*/ 0 h 106"/>
                    <a:gd name="T14" fmla="*/ 23043 w 106"/>
                    <a:gd name="T15" fmla="*/ 0 h 106"/>
                    <a:gd name="T16" fmla="*/ 45651 w 106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2"/>
                        <a:pt x="81" y="105"/>
                        <a:pt x="53" y="105"/>
                      </a:cubicBezTo>
                      <a:cubicBezTo>
                        <a:pt x="23" y="105"/>
                        <a:pt x="0" y="82"/>
                        <a:pt x="0" y="52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3" name="Freeform 59">
                  <a:extLst>
                    <a:ext uri="{FF2B5EF4-FFF2-40B4-BE49-F238E27FC236}">
                      <a16:creationId xmlns:a16="http://schemas.microsoft.com/office/drawing/2014/main" id="{85B633FE-A32F-DB42-BC9B-49E1EBF5B0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79512" y="5506712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3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4" name="Freeform 60">
                  <a:extLst>
                    <a:ext uri="{FF2B5EF4-FFF2-40B4-BE49-F238E27FC236}">
                      <a16:creationId xmlns:a16="http://schemas.microsoft.com/office/drawing/2014/main" id="{0CFAE104-D373-2942-8459-15C4B98F2F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65189" y="6090468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0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5" name="Freeform 61">
                  <a:extLst>
                    <a:ext uri="{FF2B5EF4-FFF2-40B4-BE49-F238E27FC236}">
                      <a16:creationId xmlns:a16="http://schemas.microsoft.com/office/drawing/2014/main" id="{5A3B136A-1D89-C14B-9C48-3B7F80335C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03300" y="6992985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2"/>
                        <a:pt x="81" y="104"/>
                        <a:pt x="52" y="104"/>
                      </a:cubicBezTo>
                      <a:cubicBezTo>
                        <a:pt x="23" y="104"/>
                        <a:pt x="0" y="82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6" name="Freeform 62">
                  <a:extLst>
                    <a:ext uri="{FF2B5EF4-FFF2-40B4-BE49-F238E27FC236}">
                      <a16:creationId xmlns:a16="http://schemas.microsoft.com/office/drawing/2014/main" id="{2C33A16C-9248-3945-94CF-DF67F9A368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03290" y="6812482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2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2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7" name="Freeform 63">
                  <a:extLst>
                    <a:ext uri="{FF2B5EF4-FFF2-40B4-BE49-F238E27FC236}">
                      <a16:creationId xmlns:a16="http://schemas.microsoft.com/office/drawing/2014/main" id="{C2F5E53A-56EB-2A4A-B48D-030E24643F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80541" y="5105379"/>
                  <a:ext cx="539591" cy="261154"/>
                </a:xfrm>
                <a:custGeom>
                  <a:avLst/>
                  <a:gdLst>
                    <a:gd name="T0" fmla="*/ 408292 w 1237"/>
                    <a:gd name="T1" fmla="*/ 260719 h 600"/>
                    <a:gd name="T2" fmla="*/ 131299 w 1237"/>
                    <a:gd name="T3" fmla="*/ 260719 h 600"/>
                    <a:gd name="T4" fmla="*/ 131299 w 1237"/>
                    <a:gd name="T5" fmla="*/ 260719 h 600"/>
                    <a:gd name="T6" fmla="*/ 0 w 1237"/>
                    <a:gd name="T7" fmla="*/ 129706 h 600"/>
                    <a:gd name="T8" fmla="*/ 0 w 1237"/>
                    <a:gd name="T9" fmla="*/ 129706 h 600"/>
                    <a:gd name="T10" fmla="*/ 0 w 1237"/>
                    <a:gd name="T11" fmla="*/ 129706 h 600"/>
                    <a:gd name="T12" fmla="*/ 131299 w 1237"/>
                    <a:gd name="T13" fmla="*/ 0 h 600"/>
                    <a:gd name="T14" fmla="*/ 408292 w 1237"/>
                    <a:gd name="T15" fmla="*/ 0 h 600"/>
                    <a:gd name="T16" fmla="*/ 408292 w 1237"/>
                    <a:gd name="T17" fmla="*/ 0 h 600"/>
                    <a:gd name="T18" fmla="*/ 539155 w 1237"/>
                    <a:gd name="T19" fmla="*/ 129706 h 600"/>
                    <a:gd name="T20" fmla="*/ 539155 w 1237"/>
                    <a:gd name="T21" fmla="*/ 129706 h 600"/>
                    <a:gd name="T22" fmla="*/ 539155 w 1237"/>
                    <a:gd name="T23" fmla="*/ 129706 h 600"/>
                    <a:gd name="T24" fmla="*/ 408292 w 1237"/>
                    <a:gd name="T25" fmla="*/ 260719 h 6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237" h="600">
                      <a:moveTo>
                        <a:pt x="936" y="599"/>
                      </a:moveTo>
                      <a:lnTo>
                        <a:pt x="301" y="599"/>
                      </a:lnTo>
                      <a:cubicBezTo>
                        <a:pt x="135" y="599"/>
                        <a:pt x="0" y="464"/>
                        <a:pt x="0" y="298"/>
                      </a:cubicBezTo>
                      <a:cubicBezTo>
                        <a:pt x="0" y="133"/>
                        <a:pt x="135" y="0"/>
                        <a:pt x="301" y="0"/>
                      </a:cubicBezTo>
                      <a:lnTo>
                        <a:pt x="936" y="0"/>
                      </a:lnTo>
                      <a:cubicBezTo>
                        <a:pt x="1101" y="0"/>
                        <a:pt x="1236" y="133"/>
                        <a:pt x="1236" y="298"/>
                      </a:cubicBezTo>
                      <a:cubicBezTo>
                        <a:pt x="1236" y="464"/>
                        <a:pt x="1101" y="599"/>
                        <a:pt x="936" y="599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8" name="Freeform 64">
                  <a:extLst>
                    <a:ext uri="{FF2B5EF4-FFF2-40B4-BE49-F238E27FC236}">
                      <a16:creationId xmlns:a16="http://schemas.microsoft.com/office/drawing/2014/main" id="{90F67931-2942-5645-AAE9-B3995EBFE2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23385" y="6908494"/>
                  <a:ext cx="914039" cy="522308"/>
                </a:xfrm>
                <a:custGeom>
                  <a:avLst/>
                  <a:gdLst>
                    <a:gd name="T0" fmla="*/ 783524 w 2101"/>
                    <a:gd name="T1" fmla="*/ 260719 h 1200"/>
                    <a:gd name="T2" fmla="*/ 406771 w 2101"/>
                    <a:gd name="T3" fmla="*/ 260719 h 1200"/>
                    <a:gd name="T4" fmla="*/ 406771 w 2101"/>
                    <a:gd name="T5" fmla="*/ 260719 h 1200"/>
                    <a:gd name="T6" fmla="*/ 537286 w 2101"/>
                    <a:gd name="T7" fmla="*/ 130142 h 1200"/>
                    <a:gd name="T8" fmla="*/ 537286 w 2101"/>
                    <a:gd name="T9" fmla="*/ 130142 h 1200"/>
                    <a:gd name="T10" fmla="*/ 406771 w 2101"/>
                    <a:gd name="T11" fmla="*/ 0 h 1200"/>
                    <a:gd name="T12" fmla="*/ 130515 w 2101"/>
                    <a:gd name="T13" fmla="*/ 0 h 1200"/>
                    <a:gd name="T14" fmla="*/ 130515 w 2101"/>
                    <a:gd name="T15" fmla="*/ 0 h 1200"/>
                    <a:gd name="T16" fmla="*/ 0 w 2101"/>
                    <a:gd name="T17" fmla="*/ 130142 h 1200"/>
                    <a:gd name="T18" fmla="*/ 0 w 2101"/>
                    <a:gd name="T19" fmla="*/ 130142 h 1200"/>
                    <a:gd name="T20" fmla="*/ 130515 w 2101"/>
                    <a:gd name="T21" fmla="*/ 260719 h 1200"/>
                    <a:gd name="T22" fmla="*/ 226226 w 2101"/>
                    <a:gd name="T23" fmla="*/ 260719 h 1200"/>
                    <a:gd name="T24" fmla="*/ 226226 w 2101"/>
                    <a:gd name="T25" fmla="*/ 260719 h 1200"/>
                    <a:gd name="T26" fmla="*/ 95711 w 2101"/>
                    <a:gd name="T27" fmla="*/ 391296 h 1200"/>
                    <a:gd name="T28" fmla="*/ 95711 w 2101"/>
                    <a:gd name="T29" fmla="*/ 391296 h 1200"/>
                    <a:gd name="T30" fmla="*/ 226226 w 2101"/>
                    <a:gd name="T31" fmla="*/ 521873 h 1200"/>
                    <a:gd name="T32" fmla="*/ 783524 w 2101"/>
                    <a:gd name="T33" fmla="*/ 521873 h 1200"/>
                    <a:gd name="T34" fmla="*/ 783524 w 2101"/>
                    <a:gd name="T35" fmla="*/ 521873 h 1200"/>
                    <a:gd name="T36" fmla="*/ 913604 w 2101"/>
                    <a:gd name="T37" fmla="*/ 391296 h 1200"/>
                    <a:gd name="T38" fmla="*/ 913604 w 2101"/>
                    <a:gd name="T39" fmla="*/ 391296 h 1200"/>
                    <a:gd name="T40" fmla="*/ 783524 w 2101"/>
                    <a:gd name="T41" fmla="*/ 260719 h 120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101" h="1200">
                      <a:moveTo>
                        <a:pt x="1801" y="599"/>
                      </a:moveTo>
                      <a:lnTo>
                        <a:pt x="935" y="599"/>
                      </a:lnTo>
                      <a:cubicBezTo>
                        <a:pt x="1101" y="599"/>
                        <a:pt x="1235" y="465"/>
                        <a:pt x="1235" y="299"/>
                      </a:cubicBezTo>
                      <a:cubicBezTo>
                        <a:pt x="1235" y="134"/>
                        <a:pt x="1101" y="0"/>
                        <a:pt x="935" y="0"/>
                      </a:cubicBezTo>
                      <a:lnTo>
                        <a:pt x="300" y="0"/>
                      </a:lnTo>
                      <a:cubicBezTo>
                        <a:pt x="134" y="0"/>
                        <a:pt x="0" y="134"/>
                        <a:pt x="0" y="299"/>
                      </a:cubicBezTo>
                      <a:cubicBezTo>
                        <a:pt x="0" y="465"/>
                        <a:pt x="134" y="599"/>
                        <a:pt x="300" y="599"/>
                      </a:cubicBezTo>
                      <a:lnTo>
                        <a:pt x="520" y="599"/>
                      </a:lnTo>
                      <a:cubicBezTo>
                        <a:pt x="354" y="599"/>
                        <a:pt x="220" y="733"/>
                        <a:pt x="220" y="899"/>
                      </a:cubicBezTo>
                      <a:cubicBezTo>
                        <a:pt x="220" y="1065"/>
                        <a:pt x="354" y="1199"/>
                        <a:pt x="520" y="1199"/>
                      </a:cubicBezTo>
                      <a:lnTo>
                        <a:pt x="1801" y="1199"/>
                      </a:lnTo>
                      <a:cubicBezTo>
                        <a:pt x="1967" y="1199"/>
                        <a:pt x="2100" y="1065"/>
                        <a:pt x="2100" y="899"/>
                      </a:cubicBezTo>
                      <a:cubicBezTo>
                        <a:pt x="2100" y="733"/>
                        <a:pt x="1967" y="599"/>
                        <a:pt x="1801" y="599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9" name="Freeform 65">
                  <a:extLst>
                    <a:ext uri="{FF2B5EF4-FFF2-40B4-BE49-F238E27FC236}">
                      <a16:creationId xmlns:a16="http://schemas.microsoft.com/office/drawing/2014/main" id="{BDA83E3D-3BF8-F64F-B37D-42C84593D2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03888" y="5790909"/>
                  <a:ext cx="537670" cy="261154"/>
                </a:xfrm>
                <a:custGeom>
                  <a:avLst/>
                  <a:gdLst>
                    <a:gd name="T0" fmla="*/ 406733 w 1236"/>
                    <a:gd name="T1" fmla="*/ 260719 h 601"/>
                    <a:gd name="T2" fmla="*/ 130067 w 1236"/>
                    <a:gd name="T3" fmla="*/ 260719 h 601"/>
                    <a:gd name="T4" fmla="*/ 130067 w 1236"/>
                    <a:gd name="T5" fmla="*/ 260719 h 601"/>
                    <a:gd name="T6" fmla="*/ 0 w 1236"/>
                    <a:gd name="T7" fmla="*/ 130794 h 601"/>
                    <a:gd name="T8" fmla="*/ 0 w 1236"/>
                    <a:gd name="T9" fmla="*/ 130794 h 601"/>
                    <a:gd name="T10" fmla="*/ 130067 w 1236"/>
                    <a:gd name="T11" fmla="*/ 0 h 601"/>
                    <a:gd name="T12" fmla="*/ 406733 w 1236"/>
                    <a:gd name="T13" fmla="*/ 0 h 601"/>
                    <a:gd name="T14" fmla="*/ 406733 w 1236"/>
                    <a:gd name="T15" fmla="*/ 0 h 601"/>
                    <a:gd name="T16" fmla="*/ 537235 w 1236"/>
                    <a:gd name="T17" fmla="*/ 130794 h 601"/>
                    <a:gd name="T18" fmla="*/ 537235 w 1236"/>
                    <a:gd name="T19" fmla="*/ 130794 h 601"/>
                    <a:gd name="T20" fmla="*/ 406733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5" y="600"/>
                      </a:moveTo>
                      <a:lnTo>
                        <a:pt x="299" y="600"/>
                      </a:lnTo>
                      <a:cubicBezTo>
                        <a:pt x="135" y="600"/>
                        <a:pt x="0" y="465"/>
                        <a:pt x="0" y="301"/>
                      </a:cubicBezTo>
                      <a:cubicBezTo>
                        <a:pt x="0" y="135"/>
                        <a:pt x="135" y="0"/>
                        <a:pt x="299" y="0"/>
                      </a:cubicBezTo>
                      <a:lnTo>
                        <a:pt x="935" y="0"/>
                      </a:lnTo>
                      <a:cubicBezTo>
                        <a:pt x="1101" y="0"/>
                        <a:pt x="1235" y="135"/>
                        <a:pt x="1235" y="301"/>
                      </a:cubicBezTo>
                      <a:cubicBezTo>
                        <a:pt x="1235" y="465"/>
                        <a:pt x="1101" y="600"/>
                        <a:pt x="935" y="600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74" name="Group 6">
                <a:extLst>
                  <a:ext uri="{FF2B5EF4-FFF2-40B4-BE49-F238E27FC236}">
                    <a16:creationId xmlns:a16="http://schemas.microsoft.com/office/drawing/2014/main" id="{A46FF141-F2B2-1540-9F12-37C479ACEEA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9619297" y="-518940"/>
                <a:ext cx="2960218" cy="2568925"/>
                <a:chOff x="7790456" y="-543997"/>
                <a:chExt cx="2761319" cy="2396472"/>
              </a:xfrm>
            </p:grpSpPr>
            <p:sp>
              <p:nvSpPr>
                <p:cNvPr id="75" name="Freeform 166">
                  <a:extLst>
                    <a:ext uri="{FF2B5EF4-FFF2-40B4-BE49-F238E27FC236}">
                      <a16:creationId xmlns:a16="http://schemas.microsoft.com/office/drawing/2014/main" id="{6907200C-57FD-F947-A056-CBD6C4E07B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88388" y="-543997"/>
                  <a:ext cx="2603859" cy="2396472"/>
                </a:xfrm>
                <a:custGeom>
                  <a:avLst/>
                  <a:gdLst>
                    <a:gd name="T0" fmla="*/ 2100336 w 5978"/>
                    <a:gd name="T1" fmla="*/ 1767082 h 5502"/>
                    <a:gd name="T2" fmla="*/ 1950499 w 5978"/>
                    <a:gd name="T3" fmla="*/ 1641640 h 5502"/>
                    <a:gd name="T4" fmla="*/ 2100336 w 5978"/>
                    <a:gd name="T5" fmla="*/ 1517069 h 5502"/>
                    <a:gd name="T6" fmla="*/ 2302006 w 5978"/>
                    <a:gd name="T7" fmla="*/ 1517069 h 5502"/>
                    <a:gd name="T8" fmla="*/ 2452279 w 5978"/>
                    <a:gd name="T9" fmla="*/ 1359395 h 5502"/>
                    <a:gd name="T10" fmla="*/ 2453151 w 5978"/>
                    <a:gd name="T11" fmla="*/ 1202156 h 5502"/>
                    <a:gd name="T12" fmla="*/ 2603423 w 5978"/>
                    <a:gd name="T13" fmla="*/ 1044918 h 5502"/>
                    <a:gd name="T14" fmla="*/ 2453151 w 5978"/>
                    <a:gd name="T15" fmla="*/ 887243 h 5502"/>
                    <a:gd name="T16" fmla="*/ 2034564 w 5978"/>
                    <a:gd name="T17" fmla="*/ 887243 h 5502"/>
                    <a:gd name="T18" fmla="*/ 1884291 w 5978"/>
                    <a:gd name="T19" fmla="*/ 1044918 h 5502"/>
                    <a:gd name="T20" fmla="*/ 1348536 w 5978"/>
                    <a:gd name="T21" fmla="*/ 1202156 h 5502"/>
                    <a:gd name="T22" fmla="*/ 1498809 w 5978"/>
                    <a:gd name="T23" fmla="*/ 1044918 h 5502"/>
                    <a:gd name="T24" fmla="*/ 1348536 w 5978"/>
                    <a:gd name="T25" fmla="*/ 887243 h 5502"/>
                    <a:gd name="T26" fmla="*/ 953471 w 5978"/>
                    <a:gd name="T27" fmla="*/ 887243 h 5502"/>
                    <a:gd name="T28" fmla="*/ 963053 w 5978"/>
                    <a:gd name="T29" fmla="*/ 886808 h 5502"/>
                    <a:gd name="T30" fmla="*/ 849804 w 5978"/>
                    <a:gd name="T31" fmla="*/ 758317 h 5502"/>
                    <a:gd name="T32" fmla="*/ 963053 w 5978"/>
                    <a:gd name="T33" fmla="*/ 629825 h 5502"/>
                    <a:gd name="T34" fmla="*/ 1223091 w 5978"/>
                    <a:gd name="T35" fmla="*/ 628954 h 5502"/>
                    <a:gd name="T36" fmla="*/ 1373364 w 5978"/>
                    <a:gd name="T37" fmla="*/ 471716 h 5502"/>
                    <a:gd name="T38" fmla="*/ 1223091 w 5978"/>
                    <a:gd name="T39" fmla="*/ 314041 h 5502"/>
                    <a:gd name="T40" fmla="*/ 1093290 w 5978"/>
                    <a:gd name="T41" fmla="*/ 314041 h 5502"/>
                    <a:gd name="T42" fmla="*/ 1243127 w 5978"/>
                    <a:gd name="T43" fmla="*/ 157239 h 5502"/>
                    <a:gd name="T44" fmla="*/ 727843 w 5978"/>
                    <a:gd name="T45" fmla="*/ 0 h 5502"/>
                    <a:gd name="T46" fmla="*/ 577571 w 5978"/>
                    <a:gd name="T47" fmla="*/ 157239 h 5502"/>
                    <a:gd name="T48" fmla="*/ 727843 w 5978"/>
                    <a:gd name="T49" fmla="*/ 314041 h 5502"/>
                    <a:gd name="T50" fmla="*/ 371980 w 5978"/>
                    <a:gd name="T51" fmla="*/ 314041 h 5502"/>
                    <a:gd name="T52" fmla="*/ 221707 w 5978"/>
                    <a:gd name="T53" fmla="*/ 471716 h 5502"/>
                    <a:gd name="T54" fmla="*/ 534013 w 5978"/>
                    <a:gd name="T55" fmla="*/ 628954 h 5502"/>
                    <a:gd name="T56" fmla="*/ 531400 w 5978"/>
                    <a:gd name="T57" fmla="*/ 629390 h 5502"/>
                    <a:gd name="T58" fmla="*/ 651183 w 5978"/>
                    <a:gd name="T59" fmla="*/ 758317 h 5502"/>
                    <a:gd name="T60" fmla="*/ 531400 w 5978"/>
                    <a:gd name="T61" fmla="*/ 887243 h 5502"/>
                    <a:gd name="T62" fmla="*/ 534013 w 5978"/>
                    <a:gd name="T63" fmla="*/ 887243 h 5502"/>
                    <a:gd name="T64" fmla="*/ 149837 w 5978"/>
                    <a:gd name="T65" fmla="*/ 887243 h 5502"/>
                    <a:gd name="T66" fmla="*/ 0 w 5978"/>
                    <a:gd name="T67" fmla="*/ 1044918 h 5502"/>
                    <a:gd name="T68" fmla="*/ 727843 w 5978"/>
                    <a:gd name="T69" fmla="*/ 1202156 h 5502"/>
                    <a:gd name="T70" fmla="*/ 577571 w 5978"/>
                    <a:gd name="T71" fmla="*/ 1359395 h 5502"/>
                    <a:gd name="T72" fmla="*/ 727843 w 5978"/>
                    <a:gd name="T73" fmla="*/ 1517069 h 5502"/>
                    <a:gd name="T74" fmla="*/ 1061928 w 5978"/>
                    <a:gd name="T75" fmla="*/ 1517069 h 5502"/>
                    <a:gd name="T76" fmla="*/ 1212201 w 5978"/>
                    <a:gd name="T77" fmla="*/ 1641640 h 5502"/>
                    <a:gd name="T78" fmla="*/ 848933 w 5978"/>
                    <a:gd name="T79" fmla="*/ 1767082 h 5502"/>
                    <a:gd name="T80" fmla="*/ 698660 w 5978"/>
                    <a:gd name="T81" fmla="*/ 1924321 h 5502"/>
                    <a:gd name="T82" fmla="*/ 848933 w 5978"/>
                    <a:gd name="T83" fmla="*/ 2081124 h 5502"/>
                    <a:gd name="T84" fmla="*/ 1801097 w 5978"/>
                    <a:gd name="T85" fmla="*/ 2081124 h 5502"/>
                    <a:gd name="T86" fmla="*/ 1651260 w 5978"/>
                    <a:gd name="T87" fmla="*/ 2238362 h 5502"/>
                    <a:gd name="T88" fmla="*/ 2220119 w 5978"/>
                    <a:gd name="T89" fmla="*/ 2396036 h 5502"/>
                    <a:gd name="T90" fmla="*/ 2369956 w 5978"/>
                    <a:gd name="T91" fmla="*/ 2238362 h 5502"/>
                    <a:gd name="T92" fmla="*/ 2220119 w 5978"/>
                    <a:gd name="T93" fmla="*/ 2081124 h 5502"/>
                    <a:gd name="T94" fmla="*/ 2453151 w 5978"/>
                    <a:gd name="T95" fmla="*/ 2081124 h 5502"/>
                    <a:gd name="T96" fmla="*/ 2603423 w 5978"/>
                    <a:gd name="T97" fmla="*/ 1924321 h 5502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5978" h="5502">
                      <a:moveTo>
                        <a:pt x="5632" y="4057"/>
                      </a:moveTo>
                      <a:lnTo>
                        <a:pt x="4822" y="4057"/>
                      </a:lnTo>
                      <a:cubicBezTo>
                        <a:pt x="4632" y="4057"/>
                        <a:pt x="4478" y="3928"/>
                        <a:pt x="4478" y="3769"/>
                      </a:cubicBezTo>
                      <a:cubicBezTo>
                        <a:pt x="4478" y="3611"/>
                        <a:pt x="4632" y="3483"/>
                        <a:pt x="4822" y="3483"/>
                      </a:cubicBezTo>
                      <a:lnTo>
                        <a:pt x="5285" y="3483"/>
                      </a:lnTo>
                      <a:cubicBezTo>
                        <a:pt x="5476" y="3483"/>
                        <a:pt x="5630" y="3321"/>
                        <a:pt x="5630" y="3121"/>
                      </a:cubicBezTo>
                      <a:cubicBezTo>
                        <a:pt x="5630" y="2922"/>
                        <a:pt x="5476" y="2760"/>
                        <a:pt x="5285" y="2760"/>
                      </a:cubicBezTo>
                      <a:lnTo>
                        <a:pt x="5632" y="2760"/>
                      </a:lnTo>
                      <a:cubicBezTo>
                        <a:pt x="5823" y="2760"/>
                        <a:pt x="5977" y="2598"/>
                        <a:pt x="5977" y="2399"/>
                      </a:cubicBezTo>
                      <a:cubicBezTo>
                        <a:pt x="5977" y="2199"/>
                        <a:pt x="5823" y="2037"/>
                        <a:pt x="5632" y="2037"/>
                      </a:cubicBezTo>
                      <a:lnTo>
                        <a:pt x="4671" y="2037"/>
                      </a:lnTo>
                      <a:cubicBezTo>
                        <a:pt x="4480" y="2037"/>
                        <a:pt x="4326" y="2199"/>
                        <a:pt x="4326" y="2399"/>
                      </a:cubicBezTo>
                      <a:cubicBezTo>
                        <a:pt x="4326" y="2598"/>
                        <a:pt x="4480" y="2760"/>
                        <a:pt x="4671" y="2760"/>
                      </a:cubicBezTo>
                      <a:lnTo>
                        <a:pt x="3096" y="2760"/>
                      </a:lnTo>
                      <a:cubicBezTo>
                        <a:pt x="3285" y="2760"/>
                        <a:pt x="3441" y="2598"/>
                        <a:pt x="3441" y="2399"/>
                      </a:cubicBezTo>
                      <a:cubicBezTo>
                        <a:pt x="3441" y="2199"/>
                        <a:pt x="3285" y="2037"/>
                        <a:pt x="3096" y="2037"/>
                      </a:cubicBezTo>
                      <a:lnTo>
                        <a:pt x="2189" y="2037"/>
                      </a:lnTo>
                      <a:cubicBezTo>
                        <a:pt x="2195" y="2037"/>
                        <a:pt x="2204" y="2037"/>
                        <a:pt x="2211" y="2036"/>
                      </a:cubicBezTo>
                      <a:cubicBezTo>
                        <a:pt x="2066" y="2023"/>
                        <a:pt x="1951" y="1896"/>
                        <a:pt x="1951" y="1741"/>
                      </a:cubicBezTo>
                      <a:cubicBezTo>
                        <a:pt x="1951" y="1585"/>
                        <a:pt x="2066" y="1458"/>
                        <a:pt x="2211" y="1446"/>
                      </a:cubicBezTo>
                      <a:cubicBezTo>
                        <a:pt x="2204" y="1445"/>
                        <a:pt x="2195" y="1444"/>
                        <a:pt x="2189" y="1444"/>
                      </a:cubicBezTo>
                      <a:lnTo>
                        <a:pt x="2808" y="1444"/>
                      </a:lnTo>
                      <a:cubicBezTo>
                        <a:pt x="2998" y="1444"/>
                        <a:pt x="3153" y="1282"/>
                        <a:pt x="3153" y="1083"/>
                      </a:cubicBezTo>
                      <a:cubicBezTo>
                        <a:pt x="3153" y="884"/>
                        <a:pt x="2998" y="721"/>
                        <a:pt x="2808" y="721"/>
                      </a:cubicBezTo>
                      <a:lnTo>
                        <a:pt x="2510" y="721"/>
                      </a:lnTo>
                      <a:cubicBezTo>
                        <a:pt x="2700" y="721"/>
                        <a:pt x="2854" y="561"/>
                        <a:pt x="2854" y="361"/>
                      </a:cubicBezTo>
                      <a:cubicBezTo>
                        <a:pt x="2854" y="162"/>
                        <a:pt x="2700" y="0"/>
                        <a:pt x="2510" y="0"/>
                      </a:cubicBezTo>
                      <a:lnTo>
                        <a:pt x="1671" y="0"/>
                      </a:lnTo>
                      <a:cubicBezTo>
                        <a:pt x="1481" y="0"/>
                        <a:pt x="1326" y="162"/>
                        <a:pt x="1326" y="361"/>
                      </a:cubicBezTo>
                      <a:cubicBezTo>
                        <a:pt x="1326" y="561"/>
                        <a:pt x="1481" y="721"/>
                        <a:pt x="1671" y="721"/>
                      </a:cubicBezTo>
                      <a:lnTo>
                        <a:pt x="854" y="721"/>
                      </a:lnTo>
                      <a:cubicBezTo>
                        <a:pt x="663" y="721"/>
                        <a:pt x="509" y="884"/>
                        <a:pt x="509" y="1083"/>
                      </a:cubicBezTo>
                      <a:cubicBezTo>
                        <a:pt x="509" y="1282"/>
                        <a:pt x="663" y="1444"/>
                        <a:pt x="854" y="1444"/>
                      </a:cubicBezTo>
                      <a:lnTo>
                        <a:pt x="1226" y="1444"/>
                      </a:lnTo>
                      <a:cubicBezTo>
                        <a:pt x="1224" y="1444"/>
                        <a:pt x="1222" y="1444"/>
                        <a:pt x="1220" y="1445"/>
                      </a:cubicBezTo>
                      <a:cubicBezTo>
                        <a:pt x="1373" y="1449"/>
                        <a:pt x="1495" y="1580"/>
                        <a:pt x="1495" y="1741"/>
                      </a:cubicBezTo>
                      <a:cubicBezTo>
                        <a:pt x="1495" y="1902"/>
                        <a:pt x="1373" y="2033"/>
                        <a:pt x="1220" y="2037"/>
                      </a:cubicBezTo>
                      <a:cubicBezTo>
                        <a:pt x="1222" y="2037"/>
                        <a:pt x="1224" y="2037"/>
                        <a:pt x="1226" y="2037"/>
                      </a:cubicBezTo>
                      <a:lnTo>
                        <a:pt x="344" y="2037"/>
                      </a:lnTo>
                      <a:cubicBezTo>
                        <a:pt x="154" y="2037"/>
                        <a:pt x="0" y="2199"/>
                        <a:pt x="0" y="2399"/>
                      </a:cubicBezTo>
                      <a:cubicBezTo>
                        <a:pt x="0" y="2598"/>
                        <a:pt x="154" y="2760"/>
                        <a:pt x="344" y="2760"/>
                      </a:cubicBezTo>
                      <a:lnTo>
                        <a:pt x="1671" y="2760"/>
                      </a:lnTo>
                      <a:cubicBezTo>
                        <a:pt x="1481" y="2760"/>
                        <a:pt x="1326" y="2922"/>
                        <a:pt x="1326" y="3121"/>
                      </a:cubicBezTo>
                      <a:cubicBezTo>
                        <a:pt x="1326" y="3321"/>
                        <a:pt x="1481" y="3483"/>
                        <a:pt x="1671" y="3483"/>
                      </a:cubicBezTo>
                      <a:lnTo>
                        <a:pt x="2438" y="3483"/>
                      </a:lnTo>
                      <a:cubicBezTo>
                        <a:pt x="2629" y="3483"/>
                        <a:pt x="2783" y="3611"/>
                        <a:pt x="2783" y="3769"/>
                      </a:cubicBezTo>
                      <a:cubicBezTo>
                        <a:pt x="2783" y="3928"/>
                        <a:pt x="2629" y="4057"/>
                        <a:pt x="2438" y="4057"/>
                      </a:cubicBezTo>
                      <a:lnTo>
                        <a:pt x="1949" y="4057"/>
                      </a:lnTo>
                      <a:cubicBezTo>
                        <a:pt x="1758" y="4057"/>
                        <a:pt x="1604" y="4218"/>
                        <a:pt x="1604" y="4418"/>
                      </a:cubicBezTo>
                      <a:cubicBezTo>
                        <a:pt x="1604" y="4616"/>
                        <a:pt x="1758" y="4778"/>
                        <a:pt x="1949" y="4778"/>
                      </a:cubicBezTo>
                      <a:lnTo>
                        <a:pt x="4135" y="4778"/>
                      </a:lnTo>
                      <a:cubicBezTo>
                        <a:pt x="3945" y="4778"/>
                        <a:pt x="3791" y="4940"/>
                        <a:pt x="3791" y="5139"/>
                      </a:cubicBezTo>
                      <a:cubicBezTo>
                        <a:pt x="3791" y="5339"/>
                        <a:pt x="3945" y="5501"/>
                        <a:pt x="4135" y="5501"/>
                      </a:cubicBezTo>
                      <a:lnTo>
                        <a:pt x="5097" y="5501"/>
                      </a:lnTo>
                      <a:cubicBezTo>
                        <a:pt x="5287" y="5501"/>
                        <a:pt x="5441" y="5339"/>
                        <a:pt x="5441" y="5139"/>
                      </a:cubicBezTo>
                      <a:cubicBezTo>
                        <a:pt x="5441" y="4940"/>
                        <a:pt x="5287" y="4778"/>
                        <a:pt x="5097" y="4778"/>
                      </a:cubicBezTo>
                      <a:lnTo>
                        <a:pt x="5632" y="4778"/>
                      </a:lnTo>
                      <a:cubicBezTo>
                        <a:pt x="5823" y="4778"/>
                        <a:pt x="5977" y="4616"/>
                        <a:pt x="5977" y="4418"/>
                      </a:cubicBezTo>
                      <a:cubicBezTo>
                        <a:pt x="5977" y="4218"/>
                        <a:pt x="5823" y="4057"/>
                        <a:pt x="5632" y="4057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6" name="Freeform 167">
                  <a:extLst>
                    <a:ext uri="{FF2B5EF4-FFF2-40B4-BE49-F238E27FC236}">
                      <a16:creationId xmlns:a16="http://schemas.microsoft.com/office/drawing/2014/main" id="{E6AA4528-6793-9B40-BC85-F5DC6A5940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88241" y="1224554"/>
                  <a:ext cx="495425" cy="314921"/>
                </a:xfrm>
                <a:custGeom>
                  <a:avLst/>
                  <a:gdLst>
                    <a:gd name="T0" fmla="*/ 338265 w 1138"/>
                    <a:gd name="T1" fmla="*/ 0 h 722"/>
                    <a:gd name="T2" fmla="*/ 157160 w 1138"/>
                    <a:gd name="T3" fmla="*/ 0 h 722"/>
                    <a:gd name="T4" fmla="*/ 157160 w 1138"/>
                    <a:gd name="T5" fmla="*/ 0 h 722"/>
                    <a:gd name="T6" fmla="*/ 0 w 1138"/>
                    <a:gd name="T7" fmla="*/ 157461 h 722"/>
                    <a:gd name="T8" fmla="*/ 0 w 1138"/>
                    <a:gd name="T9" fmla="*/ 157461 h 722"/>
                    <a:gd name="T10" fmla="*/ 157160 w 1138"/>
                    <a:gd name="T11" fmla="*/ 314485 h 722"/>
                    <a:gd name="T12" fmla="*/ 338265 w 1138"/>
                    <a:gd name="T13" fmla="*/ 314485 h 722"/>
                    <a:gd name="T14" fmla="*/ 338265 w 1138"/>
                    <a:gd name="T15" fmla="*/ 314485 h 722"/>
                    <a:gd name="T16" fmla="*/ 494990 w 1138"/>
                    <a:gd name="T17" fmla="*/ 157461 h 722"/>
                    <a:gd name="T18" fmla="*/ 494990 w 1138"/>
                    <a:gd name="T19" fmla="*/ 157461 h 722"/>
                    <a:gd name="T20" fmla="*/ 338265 w 1138"/>
                    <a:gd name="T21" fmla="*/ 0 h 72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138" h="722">
                      <a:moveTo>
                        <a:pt x="777" y="0"/>
                      </a:moveTo>
                      <a:lnTo>
                        <a:pt x="361" y="0"/>
                      </a:lnTo>
                      <a:cubicBezTo>
                        <a:pt x="162" y="0"/>
                        <a:pt x="0" y="161"/>
                        <a:pt x="0" y="361"/>
                      </a:cubicBezTo>
                      <a:cubicBezTo>
                        <a:pt x="0" y="559"/>
                        <a:pt x="162" y="721"/>
                        <a:pt x="361" y="721"/>
                      </a:cubicBezTo>
                      <a:lnTo>
                        <a:pt x="777" y="721"/>
                      </a:lnTo>
                      <a:cubicBezTo>
                        <a:pt x="976" y="721"/>
                        <a:pt x="1137" y="559"/>
                        <a:pt x="1137" y="361"/>
                      </a:cubicBezTo>
                      <a:cubicBezTo>
                        <a:pt x="1137" y="161"/>
                        <a:pt x="976" y="0"/>
                        <a:pt x="777" y="0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7" name="Freeform 168">
                  <a:extLst>
                    <a:ext uri="{FF2B5EF4-FFF2-40B4-BE49-F238E27FC236}">
                      <a16:creationId xmlns:a16="http://schemas.microsoft.com/office/drawing/2014/main" id="{26423FBD-49C1-234E-8B70-DEC8516A6E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65061" y="197220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7228 w 173"/>
                    <a:gd name="T5" fmla="*/ 76371 h 175"/>
                    <a:gd name="T6" fmla="*/ 37228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228 w 173"/>
                    <a:gd name="T13" fmla="*/ 0 h 175"/>
                    <a:gd name="T14" fmla="*/ 37228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4"/>
                        <a:pt x="86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8" name="Freeform 169">
                  <a:extLst>
                    <a:ext uri="{FF2B5EF4-FFF2-40B4-BE49-F238E27FC236}">
                      <a16:creationId xmlns:a16="http://schemas.microsoft.com/office/drawing/2014/main" id="{25EEC202-306F-6E4B-97CD-198098B1D0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90317" y="1358972"/>
                  <a:ext cx="76810" cy="74889"/>
                </a:xfrm>
                <a:custGeom>
                  <a:avLst/>
                  <a:gdLst>
                    <a:gd name="T0" fmla="*/ 76371 w 175"/>
                    <a:gd name="T1" fmla="*/ 37014 h 174"/>
                    <a:gd name="T2" fmla="*/ 76371 w 175"/>
                    <a:gd name="T3" fmla="*/ 37014 h 174"/>
                    <a:gd name="T4" fmla="*/ 38186 w 175"/>
                    <a:gd name="T5" fmla="*/ 74459 h 174"/>
                    <a:gd name="T6" fmla="*/ 38186 w 175"/>
                    <a:gd name="T7" fmla="*/ 74459 h 174"/>
                    <a:gd name="T8" fmla="*/ 0 w 175"/>
                    <a:gd name="T9" fmla="*/ 37014 h 174"/>
                    <a:gd name="T10" fmla="*/ 0 w 175"/>
                    <a:gd name="T11" fmla="*/ 37014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6"/>
                      </a:moveTo>
                      <a:lnTo>
                        <a:pt x="174" y="86"/>
                      </a:lnTo>
                      <a:cubicBezTo>
                        <a:pt x="174" y="133"/>
                        <a:pt x="135" y="173"/>
                        <a:pt x="87" y="173"/>
                      </a:cubicBezTo>
                      <a:cubicBezTo>
                        <a:pt x="39" y="173"/>
                        <a:pt x="0" y="133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6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9" name="Freeform 170">
                  <a:extLst>
                    <a:ext uri="{FF2B5EF4-FFF2-40B4-BE49-F238E27FC236}">
                      <a16:creationId xmlns:a16="http://schemas.microsoft.com/office/drawing/2014/main" id="{4B2583B5-8154-DD4C-8CAD-7747E8C8DC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30946" y="122331"/>
                  <a:ext cx="76810" cy="74889"/>
                </a:xfrm>
                <a:custGeom>
                  <a:avLst/>
                  <a:gdLst>
                    <a:gd name="T0" fmla="*/ 76371 w 175"/>
                    <a:gd name="T1" fmla="*/ 37228 h 173"/>
                    <a:gd name="T2" fmla="*/ 76371 w 175"/>
                    <a:gd name="T3" fmla="*/ 37228 h 173"/>
                    <a:gd name="T4" fmla="*/ 38186 w 175"/>
                    <a:gd name="T5" fmla="*/ 74456 h 173"/>
                    <a:gd name="T6" fmla="*/ 38186 w 175"/>
                    <a:gd name="T7" fmla="*/ 74456 h 173"/>
                    <a:gd name="T8" fmla="*/ 0 w 175"/>
                    <a:gd name="T9" fmla="*/ 37228 h 173"/>
                    <a:gd name="T10" fmla="*/ 0 w 175"/>
                    <a:gd name="T11" fmla="*/ 37228 h 173"/>
                    <a:gd name="T12" fmla="*/ 38186 w 175"/>
                    <a:gd name="T13" fmla="*/ 0 h 173"/>
                    <a:gd name="T14" fmla="*/ 38186 w 175"/>
                    <a:gd name="T15" fmla="*/ 0 h 173"/>
                    <a:gd name="T16" fmla="*/ 76371 w 175"/>
                    <a:gd name="T17" fmla="*/ 37228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3">
                      <a:moveTo>
                        <a:pt x="174" y="86"/>
                      </a:moveTo>
                      <a:lnTo>
                        <a:pt x="174" y="86"/>
                      </a:lnTo>
                      <a:cubicBezTo>
                        <a:pt x="174" y="134"/>
                        <a:pt x="135" y="172"/>
                        <a:pt x="87" y="172"/>
                      </a:cubicBezTo>
                      <a:cubicBezTo>
                        <a:pt x="39" y="172"/>
                        <a:pt x="0" y="134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6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0" name="Freeform 171">
                  <a:extLst>
                    <a:ext uri="{FF2B5EF4-FFF2-40B4-BE49-F238E27FC236}">
                      <a16:creationId xmlns:a16="http://schemas.microsoft.com/office/drawing/2014/main" id="{0BA4F1FD-60AD-FC4B-B538-DF457E05C9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86027" y="-365413"/>
                  <a:ext cx="74889" cy="74889"/>
                </a:xfrm>
                <a:custGeom>
                  <a:avLst/>
                  <a:gdLst>
                    <a:gd name="T0" fmla="*/ 74456 w 173"/>
                    <a:gd name="T1" fmla="*/ 37661 h 173"/>
                    <a:gd name="T2" fmla="*/ 74456 w 173"/>
                    <a:gd name="T3" fmla="*/ 37661 h 173"/>
                    <a:gd name="T4" fmla="*/ 36795 w 173"/>
                    <a:gd name="T5" fmla="*/ 74456 h 173"/>
                    <a:gd name="T6" fmla="*/ 36795 w 173"/>
                    <a:gd name="T7" fmla="*/ 74456 h 173"/>
                    <a:gd name="T8" fmla="*/ 0 w 173"/>
                    <a:gd name="T9" fmla="*/ 37661 h 173"/>
                    <a:gd name="T10" fmla="*/ 0 w 173"/>
                    <a:gd name="T11" fmla="*/ 37661 h 173"/>
                    <a:gd name="T12" fmla="*/ 36795 w 173"/>
                    <a:gd name="T13" fmla="*/ 0 h 173"/>
                    <a:gd name="T14" fmla="*/ 36795 w 173"/>
                    <a:gd name="T15" fmla="*/ 0 h 173"/>
                    <a:gd name="T16" fmla="*/ 74456 w 173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4"/>
                        <a:pt x="133" y="172"/>
                        <a:pt x="85" y="172"/>
                      </a:cubicBezTo>
                      <a:cubicBezTo>
                        <a:pt x="39" y="172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5" y="0"/>
                      </a:cubicBezTo>
                      <a:cubicBezTo>
                        <a:pt x="133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1" name="Freeform 172">
                  <a:extLst>
                    <a:ext uri="{FF2B5EF4-FFF2-40B4-BE49-F238E27FC236}">
                      <a16:creationId xmlns:a16="http://schemas.microsoft.com/office/drawing/2014/main" id="{DB77BE64-D6C8-BB4F-B07D-81707FF6DC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24432" y="804020"/>
                  <a:ext cx="76810" cy="74890"/>
                </a:xfrm>
                <a:custGeom>
                  <a:avLst/>
                  <a:gdLst>
                    <a:gd name="T0" fmla="*/ 76371 w 175"/>
                    <a:gd name="T1" fmla="*/ 37445 h 174"/>
                    <a:gd name="T2" fmla="*/ 76371 w 175"/>
                    <a:gd name="T3" fmla="*/ 37445 h 174"/>
                    <a:gd name="T4" fmla="*/ 38186 w 175"/>
                    <a:gd name="T5" fmla="*/ 74460 h 174"/>
                    <a:gd name="T6" fmla="*/ 38186 w 175"/>
                    <a:gd name="T7" fmla="*/ 74460 h 174"/>
                    <a:gd name="T8" fmla="*/ 0 w 175"/>
                    <a:gd name="T9" fmla="*/ 37445 h 174"/>
                    <a:gd name="T10" fmla="*/ 0 w 175"/>
                    <a:gd name="T11" fmla="*/ 37445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5"/>
                        <a:pt x="135" y="173"/>
                        <a:pt x="87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2" name="Freeform 173">
                  <a:extLst>
                    <a:ext uri="{FF2B5EF4-FFF2-40B4-BE49-F238E27FC236}">
                      <a16:creationId xmlns:a16="http://schemas.microsoft.com/office/drawing/2014/main" id="{4C8DA131-E1CC-B546-A573-8C8663A133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08776" y="1681574"/>
                  <a:ext cx="74889" cy="74889"/>
                </a:xfrm>
                <a:custGeom>
                  <a:avLst/>
                  <a:gdLst>
                    <a:gd name="T0" fmla="*/ 74459 w 174"/>
                    <a:gd name="T1" fmla="*/ 37445 h 174"/>
                    <a:gd name="T2" fmla="*/ 74459 w 174"/>
                    <a:gd name="T3" fmla="*/ 37445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5" y="173"/>
                        <a:pt x="87" y="173"/>
                      </a:cubicBezTo>
                      <a:cubicBezTo>
                        <a:pt x="40" y="173"/>
                        <a:pt x="0" y="135"/>
                        <a:pt x="0" y="87"/>
                      </a:cubicBezTo>
                      <a:cubicBezTo>
                        <a:pt x="0" y="38"/>
                        <a:pt x="40" y="0"/>
                        <a:pt x="87" y="0"/>
                      </a:cubicBezTo>
                      <a:cubicBezTo>
                        <a:pt x="135" y="0"/>
                        <a:pt x="173" y="38"/>
                        <a:pt x="173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3" name="Freeform 174">
                  <a:extLst>
                    <a:ext uri="{FF2B5EF4-FFF2-40B4-BE49-F238E27FC236}">
                      <a16:creationId xmlns:a16="http://schemas.microsoft.com/office/drawing/2014/main" id="{2E24EAD6-BCED-724E-8E67-642D6AD70C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44084" y="469895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2"/>
                        <a:pt x="81" y="104"/>
                        <a:pt x="52" y="104"/>
                      </a:cubicBezTo>
                      <a:cubicBezTo>
                        <a:pt x="24" y="104"/>
                        <a:pt x="0" y="82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4" name="Freeform 175">
                  <a:extLst>
                    <a:ext uri="{FF2B5EF4-FFF2-40B4-BE49-F238E27FC236}">
                      <a16:creationId xmlns:a16="http://schemas.microsoft.com/office/drawing/2014/main" id="{07803665-B0BB-8445-A591-F213274B87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34925" y="-152266"/>
                  <a:ext cx="46086" cy="46086"/>
                </a:xfrm>
                <a:custGeom>
                  <a:avLst/>
                  <a:gdLst>
                    <a:gd name="T0" fmla="*/ 45655 w 107"/>
                    <a:gd name="T1" fmla="*/ 22397 h 107"/>
                    <a:gd name="T2" fmla="*/ 45655 w 107"/>
                    <a:gd name="T3" fmla="*/ 22397 h 107"/>
                    <a:gd name="T4" fmla="*/ 22828 w 107"/>
                    <a:gd name="T5" fmla="*/ 45655 h 107"/>
                    <a:gd name="T6" fmla="*/ 22828 w 107"/>
                    <a:gd name="T7" fmla="*/ 45655 h 107"/>
                    <a:gd name="T8" fmla="*/ 0 w 107"/>
                    <a:gd name="T9" fmla="*/ 22397 h 107"/>
                    <a:gd name="T10" fmla="*/ 0 w 107"/>
                    <a:gd name="T11" fmla="*/ 22397 h 107"/>
                    <a:gd name="T12" fmla="*/ 22828 w 107"/>
                    <a:gd name="T13" fmla="*/ 0 h 107"/>
                    <a:gd name="T14" fmla="*/ 22828 w 107"/>
                    <a:gd name="T15" fmla="*/ 0 h 107"/>
                    <a:gd name="T16" fmla="*/ 45655 w 107"/>
                    <a:gd name="T17" fmla="*/ 22397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7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2"/>
                        <a:pt x="82" y="106"/>
                        <a:pt x="53" y="106"/>
                      </a:cubicBezTo>
                      <a:cubicBezTo>
                        <a:pt x="24" y="106"/>
                        <a:pt x="0" y="82"/>
                        <a:pt x="0" y="52"/>
                      </a:cubicBez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2" y="0"/>
                        <a:pt x="106" y="23"/>
                        <a:pt x="106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5" name="Freeform 176">
                  <a:extLst>
                    <a:ext uri="{FF2B5EF4-FFF2-40B4-BE49-F238E27FC236}">
                      <a16:creationId xmlns:a16="http://schemas.microsoft.com/office/drawing/2014/main" id="{92D8ABC0-8A56-E94F-AEBC-CBAAE57AB4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8126" y="-478708"/>
                  <a:ext cx="46086" cy="46086"/>
                </a:xfrm>
                <a:custGeom>
                  <a:avLst/>
                  <a:gdLst>
                    <a:gd name="T0" fmla="*/ 45651 w 106"/>
                    <a:gd name="T1" fmla="*/ 23258 h 107"/>
                    <a:gd name="T2" fmla="*/ 45651 w 106"/>
                    <a:gd name="T3" fmla="*/ 23258 h 107"/>
                    <a:gd name="T4" fmla="*/ 22608 w 106"/>
                    <a:gd name="T5" fmla="*/ 45655 h 107"/>
                    <a:gd name="T6" fmla="*/ 22608 w 106"/>
                    <a:gd name="T7" fmla="*/ 45655 h 107"/>
                    <a:gd name="T8" fmla="*/ 0 w 106"/>
                    <a:gd name="T9" fmla="*/ 23258 h 107"/>
                    <a:gd name="T10" fmla="*/ 0 w 106"/>
                    <a:gd name="T11" fmla="*/ 23258 h 107"/>
                    <a:gd name="T12" fmla="*/ 22608 w 106"/>
                    <a:gd name="T13" fmla="*/ 0 h 107"/>
                    <a:gd name="T14" fmla="*/ 22608 w 106"/>
                    <a:gd name="T15" fmla="*/ 0 h 107"/>
                    <a:gd name="T16" fmla="*/ 45651 w 106"/>
                    <a:gd name="T17" fmla="*/ 23258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7">
                      <a:moveTo>
                        <a:pt x="105" y="54"/>
                      </a:moveTo>
                      <a:lnTo>
                        <a:pt x="105" y="54"/>
                      </a:lnTo>
                      <a:cubicBezTo>
                        <a:pt x="105" y="82"/>
                        <a:pt x="81" y="106"/>
                        <a:pt x="52" y="106"/>
                      </a:cubicBezTo>
                      <a:cubicBezTo>
                        <a:pt x="23" y="106"/>
                        <a:pt x="0" y="82"/>
                        <a:pt x="0" y="54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4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6" name="Freeform 177">
                  <a:extLst>
                    <a:ext uri="{FF2B5EF4-FFF2-40B4-BE49-F238E27FC236}">
                      <a16:creationId xmlns:a16="http://schemas.microsoft.com/office/drawing/2014/main" id="{CA0CAA79-6381-BE4A-BC67-382E0CA3B0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8126" y="903872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7" name="Freeform 178">
                  <a:extLst>
                    <a:ext uri="{FF2B5EF4-FFF2-40B4-BE49-F238E27FC236}">
                      <a16:creationId xmlns:a16="http://schemas.microsoft.com/office/drawing/2014/main" id="{E403C96E-CB5E-4740-B235-AB517737D1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91356" y="88082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1" y="105"/>
                        <a:pt x="52" y="105"/>
                      </a:cubicBezTo>
                      <a:cubicBezTo>
                        <a:pt x="23" y="105"/>
                        <a:pt x="0" y="82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8" name="Freeform 179">
                  <a:extLst>
                    <a:ext uri="{FF2B5EF4-FFF2-40B4-BE49-F238E27FC236}">
                      <a16:creationId xmlns:a16="http://schemas.microsoft.com/office/drawing/2014/main" id="{2124D345-67CF-9A43-B44A-02CDB56650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67421" y="1276400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2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2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9" name="Freeform 180">
                  <a:extLst>
                    <a:ext uri="{FF2B5EF4-FFF2-40B4-BE49-F238E27FC236}">
                      <a16:creationId xmlns:a16="http://schemas.microsoft.com/office/drawing/2014/main" id="{FEA5BBDA-6F4F-C241-96CC-A4939BFCB3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60622" y="1806389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1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2"/>
                        <a:pt x="24" y="0"/>
                        <a:pt x="52" y="0"/>
                      </a:cubicBezTo>
                      <a:cubicBezTo>
                        <a:pt x="81" y="0"/>
                        <a:pt x="104" y="22"/>
                        <a:pt x="104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0" name="Freeform 181">
                  <a:extLst>
                    <a:ext uri="{FF2B5EF4-FFF2-40B4-BE49-F238E27FC236}">
                      <a16:creationId xmlns:a16="http://schemas.microsoft.com/office/drawing/2014/main" id="{3CD86825-E390-0C4A-B737-C27F6E5724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8126" y="1806389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5" y="22"/>
                        <a:pt x="105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1" name="Freeform 182">
                  <a:extLst>
                    <a:ext uri="{FF2B5EF4-FFF2-40B4-BE49-F238E27FC236}">
                      <a16:creationId xmlns:a16="http://schemas.microsoft.com/office/drawing/2014/main" id="{19F45D5D-40D1-1B49-9AF0-EE92435BFA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81158" y="-457585"/>
                  <a:ext cx="618321" cy="261154"/>
                </a:xfrm>
                <a:custGeom>
                  <a:avLst/>
                  <a:gdLst>
                    <a:gd name="T0" fmla="*/ 487598 w 1419"/>
                    <a:gd name="T1" fmla="*/ 260719 h 601"/>
                    <a:gd name="T2" fmla="*/ 130288 w 1419"/>
                    <a:gd name="T3" fmla="*/ 260719 h 601"/>
                    <a:gd name="T4" fmla="*/ 130288 w 1419"/>
                    <a:gd name="T5" fmla="*/ 260719 h 601"/>
                    <a:gd name="T6" fmla="*/ 0 w 1419"/>
                    <a:gd name="T7" fmla="*/ 130794 h 601"/>
                    <a:gd name="T8" fmla="*/ 0 w 1419"/>
                    <a:gd name="T9" fmla="*/ 130794 h 601"/>
                    <a:gd name="T10" fmla="*/ 130288 w 1419"/>
                    <a:gd name="T11" fmla="*/ 0 h 601"/>
                    <a:gd name="T12" fmla="*/ 487598 w 1419"/>
                    <a:gd name="T13" fmla="*/ 0 h 601"/>
                    <a:gd name="T14" fmla="*/ 487598 w 1419"/>
                    <a:gd name="T15" fmla="*/ 0 h 601"/>
                    <a:gd name="T16" fmla="*/ 617885 w 1419"/>
                    <a:gd name="T17" fmla="*/ 130794 h 601"/>
                    <a:gd name="T18" fmla="*/ 617885 w 1419"/>
                    <a:gd name="T19" fmla="*/ 130794 h 601"/>
                    <a:gd name="T20" fmla="*/ 487598 w 1419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19" h="601">
                      <a:moveTo>
                        <a:pt x="1119" y="600"/>
                      </a:moveTo>
                      <a:lnTo>
                        <a:pt x="299" y="600"/>
                      </a:lnTo>
                      <a:cubicBezTo>
                        <a:pt x="133" y="600"/>
                        <a:pt x="0" y="466"/>
                        <a:pt x="0" y="301"/>
                      </a:cubicBezTo>
                      <a:cubicBezTo>
                        <a:pt x="0" y="135"/>
                        <a:pt x="133" y="0"/>
                        <a:pt x="299" y="0"/>
                      </a:cubicBezTo>
                      <a:lnTo>
                        <a:pt x="1119" y="0"/>
                      </a:lnTo>
                      <a:cubicBezTo>
                        <a:pt x="1284" y="0"/>
                        <a:pt x="1418" y="135"/>
                        <a:pt x="1418" y="301"/>
                      </a:cubicBezTo>
                      <a:cubicBezTo>
                        <a:pt x="1418" y="466"/>
                        <a:pt x="1284" y="600"/>
                        <a:pt x="1119" y="600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2" name="Freeform 183">
                  <a:extLst>
                    <a:ext uri="{FF2B5EF4-FFF2-40B4-BE49-F238E27FC236}">
                      <a16:creationId xmlns:a16="http://schemas.microsoft.com/office/drawing/2014/main" id="{4090D90B-7BC4-C349-AF97-41D01266C3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90456" y="523662"/>
                  <a:ext cx="618321" cy="261154"/>
                </a:xfrm>
                <a:custGeom>
                  <a:avLst/>
                  <a:gdLst>
                    <a:gd name="T0" fmla="*/ 487690 w 1420"/>
                    <a:gd name="T1" fmla="*/ 260719 h 600"/>
                    <a:gd name="T2" fmla="*/ 130631 w 1420"/>
                    <a:gd name="T3" fmla="*/ 260719 h 600"/>
                    <a:gd name="T4" fmla="*/ 130631 w 1420"/>
                    <a:gd name="T5" fmla="*/ 260719 h 600"/>
                    <a:gd name="T6" fmla="*/ 0 w 1420"/>
                    <a:gd name="T7" fmla="*/ 130142 h 600"/>
                    <a:gd name="T8" fmla="*/ 0 w 1420"/>
                    <a:gd name="T9" fmla="*/ 130142 h 600"/>
                    <a:gd name="T10" fmla="*/ 130631 w 1420"/>
                    <a:gd name="T11" fmla="*/ 0 h 600"/>
                    <a:gd name="T12" fmla="*/ 487690 w 1420"/>
                    <a:gd name="T13" fmla="*/ 0 h 600"/>
                    <a:gd name="T14" fmla="*/ 487690 w 1420"/>
                    <a:gd name="T15" fmla="*/ 0 h 600"/>
                    <a:gd name="T16" fmla="*/ 617886 w 1420"/>
                    <a:gd name="T17" fmla="*/ 130142 h 600"/>
                    <a:gd name="T18" fmla="*/ 617886 w 1420"/>
                    <a:gd name="T19" fmla="*/ 130142 h 600"/>
                    <a:gd name="T20" fmla="*/ 487690 w 1420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0">
                      <a:moveTo>
                        <a:pt x="1120" y="599"/>
                      </a:moveTo>
                      <a:lnTo>
                        <a:pt x="300" y="599"/>
                      </a:lnTo>
                      <a:cubicBezTo>
                        <a:pt x="134" y="599"/>
                        <a:pt x="0" y="465"/>
                        <a:pt x="0" y="299"/>
                      </a:cubicBezTo>
                      <a:cubicBezTo>
                        <a:pt x="0" y="133"/>
                        <a:pt x="134" y="0"/>
                        <a:pt x="300" y="0"/>
                      </a:cubicBezTo>
                      <a:lnTo>
                        <a:pt x="1120" y="0"/>
                      </a:lnTo>
                      <a:cubicBezTo>
                        <a:pt x="1285" y="0"/>
                        <a:pt x="1419" y="133"/>
                        <a:pt x="1419" y="299"/>
                      </a:cubicBezTo>
                      <a:cubicBezTo>
                        <a:pt x="1419" y="465"/>
                        <a:pt x="1285" y="599"/>
                        <a:pt x="1120" y="599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 dirty="0"/>
                </a:p>
              </p:txBody>
            </p:sp>
            <p:sp>
              <p:nvSpPr>
                <p:cNvPr id="93" name="Freeform 184">
                  <a:extLst>
                    <a:ext uri="{FF2B5EF4-FFF2-40B4-BE49-F238E27FC236}">
                      <a16:creationId xmlns:a16="http://schemas.microsoft.com/office/drawing/2014/main" id="{56FA7004-E385-2848-95F9-B92B11F32C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91356" y="1191910"/>
                  <a:ext cx="760419" cy="520388"/>
                </a:xfrm>
                <a:custGeom>
                  <a:avLst/>
                  <a:gdLst>
                    <a:gd name="T0" fmla="*/ 628967 w 1747"/>
                    <a:gd name="T1" fmla="*/ 259759 h 1196"/>
                    <a:gd name="T2" fmla="*/ 507962 w 1747"/>
                    <a:gd name="T3" fmla="*/ 259759 h 1196"/>
                    <a:gd name="T4" fmla="*/ 507962 w 1747"/>
                    <a:gd name="T5" fmla="*/ 259759 h 1196"/>
                    <a:gd name="T6" fmla="*/ 617650 w 1747"/>
                    <a:gd name="T7" fmla="*/ 130532 h 1196"/>
                    <a:gd name="T8" fmla="*/ 617650 w 1747"/>
                    <a:gd name="T9" fmla="*/ 130532 h 1196"/>
                    <a:gd name="T10" fmla="*/ 487504 w 1747"/>
                    <a:gd name="T11" fmla="*/ 0 h 1196"/>
                    <a:gd name="T12" fmla="*/ 130581 w 1747"/>
                    <a:gd name="T13" fmla="*/ 0 h 1196"/>
                    <a:gd name="T14" fmla="*/ 130581 w 1747"/>
                    <a:gd name="T15" fmla="*/ 0 h 1196"/>
                    <a:gd name="T16" fmla="*/ 0 w 1747"/>
                    <a:gd name="T17" fmla="*/ 130532 h 1196"/>
                    <a:gd name="T18" fmla="*/ 0 w 1747"/>
                    <a:gd name="T19" fmla="*/ 130532 h 1196"/>
                    <a:gd name="T20" fmla="*/ 130581 w 1747"/>
                    <a:gd name="T21" fmla="*/ 261064 h 1196"/>
                    <a:gd name="T22" fmla="*/ 252457 w 1747"/>
                    <a:gd name="T23" fmla="*/ 261064 h 1196"/>
                    <a:gd name="T24" fmla="*/ 252457 w 1747"/>
                    <a:gd name="T25" fmla="*/ 261064 h 1196"/>
                    <a:gd name="T26" fmla="*/ 142334 w 1747"/>
                    <a:gd name="T27" fmla="*/ 389856 h 1196"/>
                    <a:gd name="T28" fmla="*/ 142334 w 1747"/>
                    <a:gd name="T29" fmla="*/ 389856 h 1196"/>
                    <a:gd name="T30" fmla="*/ 272480 w 1747"/>
                    <a:gd name="T31" fmla="*/ 519953 h 1196"/>
                    <a:gd name="T32" fmla="*/ 628967 w 1747"/>
                    <a:gd name="T33" fmla="*/ 519953 h 1196"/>
                    <a:gd name="T34" fmla="*/ 628967 w 1747"/>
                    <a:gd name="T35" fmla="*/ 519953 h 1196"/>
                    <a:gd name="T36" fmla="*/ 759984 w 1747"/>
                    <a:gd name="T37" fmla="*/ 389856 h 1196"/>
                    <a:gd name="T38" fmla="*/ 759984 w 1747"/>
                    <a:gd name="T39" fmla="*/ 389856 h 1196"/>
                    <a:gd name="T40" fmla="*/ 628967 w 1747"/>
                    <a:gd name="T41" fmla="*/ 259759 h 119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747" h="1196">
                      <a:moveTo>
                        <a:pt x="1445" y="597"/>
                      </a:moveTo>
                      <a:lnTo>
                        <a:pt x="1167" y="597"/>
                      </a:lnTo>
                      <a:cubicBezTo>
                        <a:pt x="1310" y="573"/>
                        <a:pt x="1419" y="450"/>
                        <a:pt x="1419" y="300"/>
                      </a:cubicBezTo>
                      <a:cubicBezTo>
                        <a:pt x="1419" y="134"/>
                        <a:pt x="1285" y="0"/>
                        <a:pt x="1120" y="0"/>
                      </a:cubicBezTo>
                      <a:lnTo>
                        <a:pt x="300" y="0"/>
                      </a:lnTo>
                      <a:cubicBezTo>
                        <a:pt x="134" y="0"/>
                        <a:pt x="0" y="134"/>
                        <a:pt x="0" y="300"/>
                      </a:cubicBezTo>
                      <a:cubicBezTo>
                        <a:pt x="0" y="466"/>
                        <a:pt x="134" y="600"/>
                        <a:pt x="300" y="600"/>
                      </a:cubicBezTo>
                      <a:lnTo>
                        <a:pt x="580" y="600"/>
                      </a:lnTo>
                      <a:cubicBezTo>
                        <a:pt x="436" y="623"/>
                        <a:pt x="327" y="746"/>
                        <a:pt x="327" y="896"/>
                      </a:cubicBezTo>
                      <a:cubicBezTo>
                        <a:pt x="327" y="1062"/>
                        <a:pt x="460" y="1195"/>
                        <a:pt x="626" y="1195"/>
                      </a:cubicBezTo>
                      <a:lnTo>
                        <a:pt x="1445" y="1195"/>
                      </a:lnTo>
                      <a:cubicBezTo>
                        <a:pt x="1611" y="1195"/>
                        <a:pt x="1746" y="1062"/>
                        <a:pt x="1746" y="896"/>
                      </a:cubicBezTo>
                      <a:cubicBezTo>
                        <a:pt x="1746" y="731"/>
                        <a:pt x="1611" y="597"/>
                        <a:pt x="1445" y="59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</p:grpSp>
      </p:grpSp>
      <p:sp>
        <p:nvSpPr>
          <p:cNvPr id="20" name="TextBox 19"/>
          <p:cNvSpPr txBox="1"/>
          <p:nvPr/>
        </p:nvSpPr>
        <p:spPr>
          <a:xfrm>
            <a:off x="4712099" y="4145863"/>
            <a:ext cx="2784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Noto Sans" panose="020B0502040504020204" pitchFamily="34" charset="0"/>
                <a:ea typeface="Lato Light" panose="020F0502020204030203" pitchFamily="34" charset="0"/>
                <a:cs typeface="Arima Madurai Light" pitchFamily="2" charset="77"/>
              </a:rPr>
              <a:t>Project Achievements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37851" y="2676646"/>
            <a:ext cx="2550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Noto Sans" panose="020B0502040504020204" pitchFamily="34" charset="0"/>
                <a:ea typeface="Lato Light" panose="020F0502020204030203" pitchFamily="34" charset="0"/>
                <a:cs typeface="Arima Madurai Light" pitchFamily="2" charset="77"/>
              </a:rPr>
              <a:t>Revenue from sales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91860" y="5607307"/>
            <a:ext cx="30332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Noto Sans" panose="020B0502040504020204" pitchFamily="34" charset="0"/>
                <a:ea typeface="Lato Light" panose="020F0502020204030203" pitchFamily="34" charset="0"/>
                <a:cs typeface="Arima Madurai Light" pitchFamily="2" charset="77"/>
              </a:rPr>
              <a:t>Users around the world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93906" y="3304564"/>
            <a:ext cx="21996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130%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20752" y="1835347"/>
            <a:ext cx="41504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56,790,500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20752" y="4764280"/>
            <a:ext cx="41504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56,790,500</a:t>
            </a:r>
          </a:p>
        </p:txBody>
      </p:sp>
      <p:sp>
        <p:nvSpPr>
          <p:cNvPr id="429" name="TextBox 428">
            <a:extLst>
              <a:ext uri="{FF2B5EF4-FFF2-40B4-BE49-F238E27FC236}">
                <a16:creationId xmlns:a16="http://schemas.microsoft.com/office/drawing/2014/main" id="{7288AD60-5AE0-A941-AEB5-9AF53D9D2F7F}"/>
              </a:ext>
            </a:extLst>
          </p:cNvPr>
          <p:cNvSpPr txBox="1"/>
          <p:nvPr/>
        </p:nvSpPr>
        <p:spPr>
          <a:xfrm>
            <a:off x="4519286" y="549275"/>
            <a:ext cx="31534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Noto Sans SemiBold" panose="020B0502040504020204" pitchFamily="34" charset="0"/>
                <a:ea typeface="Noto Sans SemiBold" panose="020B0502040504020204" pitchFamily="34" charset="0"/>
                <a:cs typeface="Noto Sans SemiBold" panose="020B0502040504020204" pitchFamily="34" charset="0"/>
              </a:rPr>
              <a:t>Funny Facts</a:t>
            </a:r>
          </a:p>
        </p:txBody>
      </p:sp>
    </p:spTree>
    <p:extLst>
      <p:ext uri="{BB962C8B-B14F-4D97-AF65-F5344CB8AC3E}">
        <p14:creationId xmlns:p14="http://schemas.microsoft.com/office/powerpoint/2010/main" val="43619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roup 110">
            <a:extLst>
              <a:ext uri="{FF2B5EF4-FFF2-40B4-BE49-F238E27FC236}">
                <a16:creationId xmlns:a16="http://schemas.microsoft.com/office/drawing/2014/main" id="{0AD663B2-46A7-2E40-9D4F-A6C9ECD9654E}"/>
              </a:ext>
            </a:extLst>
          </p:cNvPr>
          <p:cNvGrpSpPr>
            <a:grpSpLocks noChangeAspect="1"/>
          </p:cNvGrpSpPr>
          <p:nvPr/>
        </p:nvGrpSpPr>
        <p:grpSpPr>
          <a:xfrm>
            <a:off x="-855784" y="-552935"/>
            <a:ext cx="13932000" cy="8053776"/>
            <a:chOff x="-597370" y="-393904"/>
            <a:chExt cx="13398972" cy="7745642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5F18DFD9-E501-4148-B8FF-8452A7A0476C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-597370" y="-328896"/>
              <a:ext cx="3312000" cy="7355226"/>
              <a:chOff x="-528478" y="549275"/>
              <a:chExt cx="2916078" cy="6475971"/>
            </a:xfrm>
          </p:grpSpPr>
          <p:grpSp>
            <p:nvGrpSpPr>
              <p:cNvPr id="186" name="Group 7">
                <a:extLst>
                  <a:ext uri="{FF2B5EF4-FFF2-40B4-BE49-F238E27FC236}">
                    <a16:creationId xmlns:a16="http://schemas.microsoft.com/office/drawing/2014/main" id="{CBA24F23-B030-FF49-A3D5-D6CC611E33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288577" y="549275"/>
                <a:ext cx="2676177" cy="2049196"/>
                <a:chOff x="4879357" y="-511351"/>
                <a:chExt cx="2676829" cy="2048905"/>
              </a:xfrm>
            </p:grpSpPr>
            <p:sp>
              <p:nvSpPr>
                <p:cNvPr id="239" name="Freeform 25">
                  <a:extLst>
                    <a:ext uri="{FF2B5EF4-FFF2-40B4-BE49-F238E27FC236}">
                      <a16:creationId xmlns:a16="http://schemas.microsoft.com/office/drawing/2014/main" id="{7C19D593-9D5E-B146-B0B4-C48FD36097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51886" y="-511351"/>
                  <a:ext cx="1847281" cy="1962496"/>
                </a:xfrm>
                <a:custGeom>
                  <a:avLst/>
                  <a:gdLst>
                    <a:gd name="T0" fmla="*/ 1159991 w 4244"/>
                    <a:gd name="T1" fmla="*/ 594933 h 4506"/>
                    <a:gd name="T2" fmla="*/ 1048998 w 4244"/>
                    <a:gd name="T3" fmla="*/ 483873 h 4506"/>
                    <a:gd name="T4" fmla="*/ 1048998 w 4244"/>
                    <a:gd name="T5" fmla="*/ 483873 h 4506"/>
                    <a:gd name="T6" fmla="*/ 1290572 w 4244"/>
                    <a:gd name="T7" fmla="*/ 372378 h 4506"/>
                    <a:gd name="T8" fmla="*/ 1477302 w 4244"/>
                    <a:gd name="T9" fmla="*/ 185971 h 4506"/>
                    <a:gd name="T10" fmla="*/ 1290572 w 4244"/>
                    <a:gd name="T11" fmla="*/ 0 h 4506"/>
                    <a:gd name="T12" fmla="*/ 419164 w 4244"/>
                    <a:gd name="T13" fmla="*/ 0 h 4506"/>
                    <a:gd name="T14" fmla="*/ 233304 w 4244"/>
                    <a:gd name="T15" fmla="*/ 185971 h 4506"/>
                    <a:gd name="T16" fmla="*/ 640716 w 4244"/>
                    <a:gd name="T17" fmla="*/ 372378 h 4506"/>
                    <a:gd name="T18" fmla="*/ 751709 w 4244"/>
                    <a:gd name="T19" fmla="*/ 483873 h 4506"/>
                    <a:gd name="T20" fmla="*/ 751709 w 4244"/>
                    <a:gd name="T21" fmla="*/ 483873 h 4506"/>
                    <a:gd name="T22" fmla="*/ 335157 w 4244"/>
                    <a:gd name="T23" fmla="*/ 594933 h 4506"/>
                    <a:gd name="T24" fmla="*/ 183683 w 4244"/>
                    <a:gd name="T25" fmla="*/ 746062 h 4506"/>
                    <a:gd name="T26" fmla="*/ 335157 w 4244"/>
                    <a:gd name="T27" fmla="*/ 897626 h 4506"/>
                    <a:gd name="T28" fmla="*/ 432222 w 4244"/>
                    <a:gd name="T29" fmla="*/ 897626 h 4506"/>
                    <a:gd name="T30" fmla="*/ 543216 w 4244"/>
                    <a:gd name="T31" fmla="*/ 1008686 h 4506"/>
                    <a:gd name="T32" fmla="*/ 151038 w 4244"/>
                    <a:gd name="T33" fmla="*/ 1119746 h 4506"/>
                    <a:gd name="T34" fmla="*/ 0 w 4244"/>
                    <a:gd name="T35" fmla="*/ 1270875 h 4506"/>
                    <a:gd name="T36" fmla="*/ 151038 w 4244"/>
                    <a:gd name="T37" fmla="*/ 1422875 h 4506"/>
                    <a:gd name="T38" fmla="*/ 688160 w 4244"/>
                    <a:gd name="T39" fmla="*/ 1422875 h 4506"/>
                    <a:gd name="T40" fmla="*/ 805683 w 4244"/>
                    <a:gd name="T41" fmla="*/ 1540903 h 4506"/>
                    <a:gd name="T42" fmla="*/ 673796 w 4244"/>
                    <a:gd name="T43" fmla="*/ 1658496 h 4506"/>
                    <a:gd name="T44" fmla="*/ 522323 w 4244"/>
                    <a:gd name="T45" fmla="*/ 1810061 h 4506"/>
                    <a:gd name="T46" fmla="*/ 673796 w 4244"/>
                    <a:gd name="T47" fmla="*/ 1962060 h 4506"/>
                    <a:gd name="T48" fmla="*/ 1511689 w 4244"/>
                    <a:gd name="T49" fmla="*/ 1962060 h 4506"/>
                    <a:gd name="T50" fmla="*/ 1663162 w 4244"/>
                    <a:gd name="T51" fmla="*/ 1810061 h 4506"/>
                    <a:gd name="T52" fmla="*/ 1418541 w 4244"/>
                    <a:gd name="T53" fmla="*/ 1658496 h 4506"/>
                    <a:gd name="T54" fmla="*/ 1300583 w 4244"/>
                    <a:gd name="T55" fmla="*/ 1540903 h 4506"/>
                    <a:gd name="T56" fmla="*/ 1418541 w 4244"/>
                    <a:gd name="T57" fmla="*/ 1422875 h 4506"/>
                    <a:gd name="T58" fmla="*/ 1511689 w 4244"/>
                    <a:gd name="T59" fmla="*/ 1422875 h 4506"/>
                    <a:gd name="T60" fmla="*/ 1663162 w 4244"/>
                    <a:gd name="T61" fmla="*/ 1270875 h 4506"/>
                    <a:gd name="T62" fmla="*/ 1527358 w 4244"/>
                    <a:gd name="T63" fmla="*/ 1119746 h 4506"/>
                    <a:gd name="T64" fmla="*/ 1416365 w 4244"/>
                    <a:gd name="T65" fmla="*/ 1008686 h 4506"/>
                    <a:gd name="T66" fmla="*/ 1527358 w 4244"/>
                    <a:gd name="T67" fmla="*/ 897626 h 4506"/>
                    <a:gd name="T68" fmla="*/ 1695372 w 4244"/>
                    <a:gd name="T69" fmla="*/ 897626 h 4506"/>
                    <a:gd name="T70" fmla="*/ 1846846 w 4244"/>
                    <a:gd name="T71" fmla="*/ 746062 h 450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4244" h="4506">
                      <a:moveTo>
                        <a:pt x="3895" y="1366"/>
                      </a:moveTo>
                      <a:lnTo>
                        <a:pt x="2665" y="1366"/>
                      </a:lnTo>
                      <a:cubicBezTo>
                        <a:pt x="2524" y="1366"/>
                        <a:pt x="2410" y="1251"/>
                        <a:pt x="2410" y="1111"/>
                      </a:cubicBezTo>
                      <a:cubicBezTo>
                        <a:pt x="2410" y="970"/>
                        <a:pt x="2524" y="855"/>
                        <a:pt x="2665" y="855"/>
                      </a:cubicBezTo>
                      <a:lnTo>
                        <a:pt x="2965" y="855"/>
                      </a:lnTo>
                      <a:cubicBezTo>
                        <a:pt x="3202" y="855"/>
                        <a:pt x="3394" y="664"/>
                        <a:pt x="3394" y="427"/>
                      </a:cubicBezTo>
                      <a:cubicBezTo>
                        <a:pt x="3394" y="192"/>
                        <a:pt x="3202" y="0"/>
                        <a:pt x="2965" y="0"/>
                      </a:cubicBezTo>
                      <a:lnTo>
                        <a:pt x="963" y="0"/>
                      </a:lnTo>
                      <a:cubicBezTo>
                        <a:pt x="727" y="0"/>
                        <a:pt x="536" y="192"/>
                        <a:pt x="536" y="427"/>
                      </a:cubicBezTo>
                      <a:cubicBezTo>
                        <a:pt x="536" y="664"/>
                        <a:pt x="727" y="855"/>
                        <a:pt x="963" y="855"/>
                      </a:cubicBezTo>
                      <a:lnTo>
                        <a:pt x="1472" y="855"/>
                      </a:lnTo>
                      <a:cubicBezTo>
                        <a:pt x="1613" y="855"/>
                        <a:pt x="1727" y="970"/>
                        <a:pt x="1727" y="1111"/>
                      </a:cubicBezTo>
                      <a:cubicBezTo>
                        <a:pt x="1727" y="1251"/>
                        <a:pt x="1613" y="1366"/>
                        <a:pt x="1472" y="1366"/>
                      </a:cubicBezTo>
                      <a:lnTo>
                        <a:pt x="770" y="1366"/>
                      </a:lnTo>
                      <a:cubicBezTo>
                        <a:pt x="578" y="1366"/>
                        <a:pt x="422" y="1521"/>
                        <a:pt x="422" y="1713"/>
                      </a:cubicBezTo>
                      <a:cubicBezTo>
                        <a:pt x="422" y="1906"/>
                        <a:pt x="578" y="2061"/>
                        <a:pt x="770" y="2061"/>
                      </a:cubicBezTo>
                      <a:lnTo>
                        <a:pt x="993" y="2061"/>
                      </a:lnTo>
                      <a:cubicBezTo>
                        <a:pt x="1134" y="2061"/>
                        <a:pt x="1248" y="2175"/>
                        <a:pt x="1248" y="2316"/>
                      </a:cubicBezTo>
                      <a:cubicBezTo>
                        <a:pt x="1248" y="2456"/>
                        <a:pt x="1134" y="2571"/>
                        <a:pt x="993" y="2571"/>
                      </a:cubicBezTo>
                      <a:lnTo>
                        <a:pt x="347" y="2571"/>
                      </a:lnTo>
                      <a:cubicBezTo>
                        <a:pt x="155" y="2571"/>
                        <a:pt x="0" y="2726"/>
                        <a:pt x="0" y="2918"/>
                      </a:cubicBezTo>
                      <a:cubicBezTo>
                        <a:pt x="0" y="3110"/>
                        <a:pt x="155" y="3267"/>
                        <a:pt x="347" y="3267"/>
                      </a:cubicBezTo>
                      <a:lnTo>
                        <a:pt x="1581" y="3267"/>
                      </a:lnTo>
                      <a:cubicBezTo>
                        <a:pt x="1729" y="3267"/>
                        <a:pt x="1851" y="3388"/>
                        <a:pt x="1851" y="3538"/>
                      </a:cubicBezTo>
                      <a:cubicBezTo>
                        <a:pt x="1851" y="3687"/>
                        <a:pt x="1729" y="3808"/>
                        <a:pt x="1581" y="3808"/>
                      </a:cubicBezTo>
                      <a:lnTo>
                        <a:pt x="1548" y="3808"/>
                      </a:lnTo>
                      <a:cubicBezTo>
                        <a:pt x="1356" y="3808"/>
                        <a:pt x="1200" y="3963"/>
                        <a:pt x="1200" y="4156"/>
                      </a:cubicBezTo>
                      <a:cubicBezTo>
                        <a:pt x="1200" y="4348"/>
                        <a:pt x="1356" y="4505"/>
                        <a:pt x="1548" y="4505"/>
                      </a:cubicBezTo>
                      <a:lnTo>
                        <a:pt x="3473" y="4505"/>
                      </a:lnTo>
                      <a:cubicBezTo>
                        <a:pt x="3665" y="4505"/>
                        <a:pt x="3821" y="4348"/>
                        <a:pt x="3821" y="4156"/>
                      </a:cubicBezTo>
                      <a:cubicBezTo>
                        <a:pt x="3821" y="3963"/>
                        <a:pt x="3665" y="3808"/>
                        <a:pt x="3473" y="3808"/>
                      </a:cubicBezTo>
                      <a:lnTo>
                        <a:pt x="3259" y="3808"/>
                      </a:lnTo>
                      <a:cubicBezTo>
                        <a:pt x="3110" y="3808"/>
                        <a:pt x="2988" y="3687"/>
                        <a:pt x="2988" y="3538"/>
                      </a:cubicBezTo>
                      <a:cubicBezTo>
                        <a:pt x="2988" y="3388"/>
                        <a:pt x="3110" y="3267"/>
                        <a:pt x="3259" y="3267"/>
                      </a:cubicBezTo>
                      <a:lnTo>
                        <a:pt x="3473" y="3267"/>
                      </a:lnTo>
                      <a:cubicBezTo>
                        <a:pt x="3665" y="3267"/>
                        <a:pt x="3821" y="3110"/>
                        <a:pt x="3821" y="2918"/>
                      </a:cubicBezTo>
                      <a:cubicBezTo>
                        <a:pt x="3821" y="2726"/>
                        <a:pt x="3665" y="2571"/>
                        <a:pt x="3473" y="2571"/>
                      </a:cubicBezTo>
                      <a:lnTo>
                        <a:pt x="3509" y="2571"/>
                      </a:lnTo>
                      <a:cubicBezTo>
                        <a:pt x="3369" y="2571"/>
                        <a:pt x="3254" y="2456"/>
                        <a:pt x="3254" y="2316"/>
                      </a:cubicBezTo>
                      <a:cubicBezTo>
                        <a:pt x="3254" y="2175"/>
                        <a:pt x="3369" y="2061"/>
                        <a:pt x="3509" y="2061"/>
                      </a:cubicBezTo>
                      <a:lnTo>
                        <a:pt x="3895" y="2061"/>
                      </a:lnTo>
                      <a:cubicBezTo>
                        <a:pt x="4088" y="2061"/>
                        <a:pt x="4243" y="1906"/>
                        <a:pt x="4243" y="1713"/>
                      </a:cubicBezTo>
                      <a:cubicBezTo>
                        <a:pt x="4243" y="1521"/>
                        <a:pt x="4088" y="1366"/>
                        <a:pt x="3895" y="1366"/>
                      </a:cubicBezTo>
                    </a:path>
                  </a:pathLst>
                </a:custGeom>
                <a:solidFill>
                  <a:srgbClr val="8C449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0" name="Freeform 26">
                  <a:extLst>
                    <a:ext uri="{FF2B5EF4-FFF2-40B4-BE49-F238E27FC236}">
                      <a16:creationId xmlns:a16="http://schemas.microsoft.com/office/drawing/2014/main" id="{B458CDB3-C14B-E348-BB43-6992E4EBF2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64601" y="1147745"/>
                  <a:ext cx="437817" cy="303400"/>
                </a:xfrm>
                <a:custGeom>
                  <a:avLst/>
                  <a:gdLst>
                    <a:gd name="T0" fmla="*/ 285646 w 1007"/>
                    <a:gd name="T1" fmla="*/ 0 h 698"/>
                    <a:gd name="T2" fmla="*/ 150866 w 1007"/>
                    <a:gd name="T3" fmla="*/ 0 h 698"/>
                    <a:gd name="T4" fmla="*/ 150866 w 1007"/>
                    <a:gd name="T5" fmla="*/ 0 h 698"/>
                    <a:gd name="T6" fmla="*/ 0 w 1007"/>
                    <a:gd name="T7" fmla="*/ 151265 h 698"/>
                    <a:gd name="T8" fmla="*/ 0 w 1007"/>
                    <a:gd name="T9" fmla="*/ 151265 h 698"/>
                    <a:gd name="T10" fmla="*/ 150866 w 1007"/>
                    <a:gd name="T11" fmla="*/ 302965 h 698"/>
                    <a:gd name="T12" fmla="*/ 285646 w 1007"/>
                    <a:gd name="T13" fmla="*/ 302965 h 698"/>
                    <a:gd name="T14" fmla="*/ 285646 w 1007"/>
                    <a:gd name="T15" fmla="*/ 302965 h 698"/>
                    <a:gd name="T16" fmla="*/ 437382 w 1007"/>
                    <a:gd name="T17" fmla="*/ 151265 h 698"/>
                    <a:gd name="T18" fmla="*/ 437382 w 1007"/>
                    <a:gd name="T19" fmla="*/ 151265 h 698"/>
                    <a:gd name="T20" fmla="*/ 285646 w 1007"/>
                    <a:gd name="T21" fmla="*/ 0 h 69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007" h="698">
                      <a:moveTo>
                        <a:pt x="657" y="0"/>
                      </a:moveTo>
                      <a:lnTo>
                        <a:pt x="347" y="0"/>
                      </a:lnTo>
                      <a:cubicBezTo>
                        <a:pt x="156" y="0"/>
                        <a:pt x="0" y="155"/>
                        <a:pt x="0" y="348"/>
                      </a:cubicBezTo>
                      <a:cubicBezTo>
                        <a:pt x="0" y="540"/>
                        <a:pt x="156" y="697"/>
                        <a:pt x="347" y="697"/>
                      </a:cubicBezTo>
                      <a:lnTo>
                        <a:pt x="657" y="697"/>
                      </a:lnTo>
                      <a:cubicBezTo>
                        <a:pt x="849" y="697"/>
                        <a:pt x="1006" y="540"/>
                        <a:pt x="1006" y="348"/>
                      </a:cubicBezTo>
                      <a:cubicBezTo>
                        <a:pt x="1006" y="155"/>
                        <a:pt x="849" y="0"/>
                        <a:pt x="657" y="0"/>
                      </a:cubicBezTo>
                    </a:path>
                  </a:pathLst>
                </a:custGeom>
                <a:solidFill>
                  <a:srgbClr val="8C449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1" name="Freeform 27">
                  <a:extLst>
                    <a:ext uri="{FF2B5EF4-FFF2-40B4-BE49-F238E27FC236}">
                      <a16:creationId xmlns:a16="http://schemas.microsoft.com/office/drawing/2014/main" id="{A6F1F7E9-0B9C-2E40-B813-5BF8CAABF3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79357" y="47441"/>
                  <a:ext cx="437817" cy="303400"/>
                </a:xfrm>
                <a:custGeom>
                  <a:avLst/>
                  <a:gdLst>
                    <a:gd name="T0" fmla="*/ 285930 w 1006"/>
                    <a:gd name="T1" fmla="*/ 0 h 696"/>
                    <a:gd name="T2" fmla="*/ 151452 w 1006"/>
                    <a:gd name="T3" fmla="*/ 0 h 696"/>
                    <a:gd name="T4" fmla="*/ 151452 w 1006"/>
                    <a:gd name="T5" fmla="*/ 0 h 696"/>
                    <a:gd name="T6" fmla="*/ 0 w 1006"/>
                    <a:gd name="T7" fmla="*/ 151264 h 696"/>
                    <a:gd name="T8" fmla="*/ 0 w 1006"/>
                    <a:gd name="T9" fmla="*/ 151264 h 696"/>
                    <a:gd name="T10" fmla="*/ 151452 w 1006"/>
                    <a:gd name="T11" fmla="*/ 302964 h 696"/>
                    <a:gd name="T12" fmla="*/ 285930 w 1006"/>
                    <a:gd name="T13" fmla="*/ 302964 h 696"/>
                    <a:gd name="T14" fmla="*/ 285930 w 1006"/>
                    <a:gd name="T15" fmla="*/ 302964 h 696"/>
                    <a:gd name="T16" fmla="*/ 437382 w 1006"/>
                    <a:gd name="T17" fmla="*/ 151264 h 696"/>
                    <a:gd name="T18" fmla="*/ 437382 w 1006"/>
                    <a:gd name="T19" fmla="*/ 151264 h 696"/>
                    <a:gd name="T20" fmla="*/ 285930 w 1006"/>
                    <a:gd name="T21" fmla="*/ 0 h 69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006" h="696">
                      <a:moveTo>
                        <a:pt x="657" y="0"/>
                      </a:moveTo>
                      <a:lnTo>
                        <a:pt x="348" y="0"/>
                      </a:lnTo>
                      <a:cubicBezTo>
                        <a:pt x="155" y="0"/>
                        <a:pt x="0" y="155"/>
                        <a:pt x="0" y="347"/>
                      </a:cubicBezTo>
                      <a:cubicBezTo>
                        <a:pt x="0" y="540"/>
                        <a:pt x="155" y="695"/>
                        <a:pt x="348" y="695"/>
                      </a:cubicBezTo>
                      <a:lnTo>
                        <a:pt x="657" y="695"/>
                      </a:lnTo>
                      <a:cubicBezTo>
                        <a:pt x="849" y="695"/>
                        <a:pt x="1005" y="540"/>
                        <a:pt x="1005" y="347"/>
                      </a:cubicBezTo>
                      <a:cubicBezTo>
                        <a:pt x="1005" y="155"/>
                        <a:pt x="849" y="0"/>
                        <a:pt x="657" y="0"/>
                      </a:cubicBezTo>
                    </a:path>
                  </a:pathLst>
                </a:custGeom>
                <a:solidFill>
                  <a:srgbClr val="8C449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2" name="Freeform 28">
                  <a:extLst>
                    <a:ext uri="{FF2B5EF4-FFF2-40B4-BE49-F238E27FC236}">
                      <a16:creationId xmlns:a16="http://schemas.microsoft.com/office/drawing/2014/main" id="{89AF262D-001E-D349-9110-96969473E7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72861" y="410368"/>
                  <a:ext cx="74890" cy="74889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59 h 174"/>
                    <a:gd name="T6" fmla="*/ 37015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3" name="Freeform 29">
                  <a:extLst>
                    <a:ext uri="{FF2B5EF4-FFF2-40B4-BE49-F238E27FC236}">
                      <a16:creationId xmlns:a16="http://schemas.microsoft.com/office/drawing/2014/main" id="{B49976CA-1D95-4341-B0F4-3402F29950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15851" y="160736"/>
                  <a:ext cx="74889" cy="74889"/>
                </a:xfrm>
                <a:custGeom>
                  <a:avLst/>
                  <a:gdLst>
                    <a:gd name="T0" fmla="*/ 74459 w 174"/>
                    <a:gd name="T1" fmla="*/ 37014 h 174"/>
                    <a:gd name="T2" fmla="*/ 74459 w 174"/>
                    <a:gd name="T3" fmla="*/ 37014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014 h 174"/>
                    <a:gd name="T10" fmla="*/ 0 w 174"/>
                    <a:gd name="T11" fmla="*/ 37014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5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5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4" name="Freeform 30">
                  <a:extLst>
                    <a:ext uri="{FF2B5EF4-FFF2-40B4-BE49-F238E27FC236}">
                      <a16:creationId xmlns:a16="http://schemas.microsoft.com/office/drawing/2014/main" id="{7EDACB1B-FC43-7543-9D63-DE184BDFD8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74193" y="771375"/>
                  <a:ext cx="74889" cy="74889"/>
                </a:xfrm>
                <a:custGeom>
                  <a:avLst/>
                  <a:gdLst>
                    <a:gd name="T0" fmla="*/ 74456 w 173"/>
                    <a:gd name="T1" fmla="*/ 37014 h 174"/>
                    <a:gd name="T2" fmla="*/ 74456 w 173"/>
                    <a:gd name="T3" fmla="*/ 37014 h 174"/>
                    <a:gd name="T4" fmla="*/ 37661 w 173"/>
                    <a:gd name="T5" fmla="*/ 74459 h 174"/>
                    <a:gd name="T6" fmla="*/ 37661 w 173"/>
                    <a:gd name="T7" fmla="*/ 74459 h 174"/>
                    <a:gd name="T8" fmla="*/ 0 w 173"/>
                    <a:gd name="T9" fmla="*/ 37014 h 174"/>
                    <a:gd name="T10" fmla="*/ 0 w 173"/>
                    <a:gd name="T11" fmla="*/ 37014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5"/>
                        <a:pt x="134" y="173"/>
                        <a:pt x="87" y="173"/>
                      </a:cubicBezTo>
                      <a:cubicBezTo>
                        <a:pt x="39" y="173"/>
                        <a:pt x="0" y="135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6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5" name="Freeform 31">
                  <a:extLst>
                    <a:ext uri="{FF2B5EF4-FFF2-40B4-BE49-F238E27FC236}">
                      <a16:creationId xmlns:a16="http://schemas.microsoft.com/office/drawing/2014/main" id="{5DC8E081-F1CD-8C49-A6CC-FCB4C1E9B3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72861" y="1026769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6" name="Freeform 32">
                  <a:extLst>
                    <a:ext uri="{FF2B5EF4-FFF2-40B4-BE49-F238E27FC236}">
                      <a16:creationId xmlns:a16="http://schemas.microsoft.com/office/drawing/2014/main" id="{4B0A9683-562B-4748-9740-B386FDE0A9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80698" y="1247597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6795 w 173"/>
                    <a:gd name="T5" fmla="*/ 76371 h 175"/>
                    <a:gd name="T6" fmla="*/ 36795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6795 w 173"/>
                    <a:gd name="T13" fmla="*/ 0 h 175"/>
                    <a:gd name="T14" fmla="*/ 36795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3" y="174"/>
                        <a:pt x="85" y="174"/>
                      </a:cubicBezTo>
                      <a:cubicBezTo>
                        <a:pt x="38" y="174"/>
                        <a:pt x="0" y="135"/>
                        <a:pt x="0" y="87"/>
                      </a:cubicBezTo>
                      <a:cubicBezTo>
                        <a:pt x="0" y="39"/>
                        <a:pt x="38" y="0"/>
                        <a:pt x="85" y="0"/>
                      </a:cubicBezTo>
                      <a:cubicBezTo>
                        <a:pt x="133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7" name="Freeform 33">
                  <a:extLst>
                    <a:ext uri="{FF2B5EF4-FFF2-40B4-BE49-F238E27FC236}">
                      <a16:creationId xmlns:a16="http://schemas.microsoft.com/office/drawing/2014/main" id="{A9F27CC9-B590-CE4C-A257-3CFD9B1519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2892" y="-327008"/>
                  <a:ext cx="74889" cy="74889"/>
                </a:xfrm>
                <a:custGeom>
                  <a:avLst/>
                  <a:gdLst>
                    <a:gd name="T0" fmla="*/ 74459 w 174"/>
                    <a:gd name="T1" fmla="*/ 36795 h 173"/>
                    <a:gd name="T2" fmla="*/ 74459 w 174"/>
                    <a:gd name="T3" fmla="*/ 36795 h 173"/>
                    <a:gd name="T4" fmla="*/ 37445 w 174"/>
                    <a:gd name="T5" fmla="*/ 74456 h 173"/>
                    <a:gd name="T6" fmla="*/ 37445 w 174"/>
                    <a:gd name="T7" fmla="*/ 74456 h 173"/>
                    <a:gd name="T8" fmla="*/ 0 w 174"/>
                    <a:gd name="T9" fmla="*/ 36795 h 173"/>
                    <a:gd name="T10" fmla="*/ 0 w 174"/>
                    <a:gd name="T11" fmla="*/ 36795 h 173"/>
                    <a:gd name="T12" fmla="*/ 37445 w 174"/>
                    <a:gd name="T13" fmla="*/ 0 h 173"/>
                    <a:gd name="T14" fmla="*/ 37445 w 174"/>
                    <a:gd name="T15" fmla="*/ 0 h 173"/>
                    <a:gd name="T16" fmla="*/ 74459 w 174"/>
                    <a:gd name="T17" fmla="*/ 36795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5"/>
                      </a:moveTo>
                      <a:lnTo>
                        <a:pt x="173" y="85"/>
                      </a:lnTo>
                      <a:cubicBezTo>
                        <a:pt x="173" y="133"/>
                        <a:pt x="134" y="172"/>
                        <a:pt x="87" y="172"/>
                      </a:cubicBezTo>
                      <a:cubicBezTo>
                        <a:pt x="39" y="172"/>
                        <a:pt x="0" y="133"/>
                        <a:pt x="0" y="85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3" y="38"/>
                        <a:pt x="173" y="85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8" name="Freeform 34">
                  <a:extLst>
                    <a:ext uri="{FF2B5EF4-FFF2-40B4-BE49-F238E27FC236}">
                      <a16:creationId xmlns:a16="http://schemas.microsoft.com/office/drawing/2014/main" id="{48224B24-4824-1A41-9676-02E263B582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17174" y="485257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2608 w 106"/>
                    <a:gd name="T5" fmla="*/ 45651 h 106"/>
                    <a:gd name="T6" fmla="*/ 22608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2608 w 106"/>
                    <a:gd name="T13" fmla="*/ 0 h 106"/>
                    <a:gd name="T14" fmla="*/ 22608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2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2" y="0"/>
                        <a:pt x="105" y="24"/>
                        <a:pt x="105" y="53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9" name="Freeform 35">
                  <a:extLst>
                    <a:ext uri="{FF2B5EF4-FFF2-40B4-BE49-F238E27FC236}">
                      <a16:creationId xmlns:a16="http://schemas.microsoft.com/office/drawing/2014/main" id="{FBC8083F-24C3-EC43-A093-31551B50AC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21317" y="610074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1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50" name="Freeform 36">
                  <a:extLst>
                    <a:ext uri="{FF2B5EF4-FFF2-40B4-BE49-F238E27FC236}">
                      <a16:creationId xmlns:a16="http://schemas.microsoft.com/office/drawing/2014/main" id="{CD2E341F-644C-D34B-9EC8-80321D5D8F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93837" y="1176547"/>
                  <a:ext cx="46086" cy="46086"/>
                </a:xfrm>
                <a:custGeom>
                  <a:avLst/>
                  <a:gdLst>
                    <a:gd name="T0" fmla="*/ 45647 w 105"/>
                    <a:gd name="T1" fmla="*/ 22397 h 107"/>
                    <a:gd name="T2" fmla="*/ 45647 w 105"/>
                    <a:gd name="T3" fmla="*/ 22397 h 107"/>
                    <a:gd name="T4" fmla="*/ 22824 w 105"/>
                    <a:gd name="T5" fmla="*/ 45655 h 107"/>
                    <a:gd name="T6" fmla="*/ 22824 w 105"/>
                    <a:gd name="T7" fmla="*/ 45655 h 107"/>
                    <a:gd name="T8" fmla="*/ 0 w 105"/>
                    <a:gd name="T9" fmla="*/ 22397 h 107"/>
                    <a:gd name="T10" fmla="*/ 0 w 105"/>
                    <a:gd name="T11" fmla="*/ 22397 h 107"/>
                    <a:gd name="T12" fmla="*/ 22824 w 105"/>
                    <a:gd name="T13" fmla="*/ 0 h 107"/>
                    <a:gd name="T14" fmla="*/ 22824 w 105"/>
                    <a:gd name="T15" fmla="*/ 0 h 107"/>
                    <a:gd name="T16" fmla="*/ 45647 w 105"/>
                    <a:gd name="T17" fmla="*/ 22397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7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2"/>
                        <a:pt x="82" y="106"/>
                        <a:pt x="52" y="106"/>
                      </a:cubicBezTo>
                      <a:cubicBezTo>
                        <a:pt x="24" y="106"/>
                        <a:pt x="0" y="82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51" name="Freeform 37">
                  <a:extLst>
                    <a:ext uri="{FF2B5EF4-FFF2-40B4-BE49-F238E27FC236}">
                      <a16:creationId xmlns:a16="http://schemas.microsoft.com/office/drawing/2014/main" id="{7DF69B3F-AB7A-2F4B-B8FC-4FAEE4FEC1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83510" y="88082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2" y="105"/>
                        <a:pt x="52" y="105"/>
                      </a:cubicBezTo>
                      <a:cubicBezTo>
                        <a:pt x="24" y="105"/>
                        <a:pt x="0" y="82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52" name="Freeform 38">
                  <a:extLst>
                    <a:ext uri="{FF2B5EF4-FFF2-40B4-BE49-F238E27FC236}">
                      <a16:creationId xmlns:a16="http://schemas.microsoft.com/office/drawing/2014/main" id="{BA1AAEE7-BD76-9949-BB85-BBEE7D9017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75379" y="231785"/>
                  <a:ext cx="1280807" cy="551112"/>
                </a:xfrm>
                <a:custGeom>
                  <a:avLst/>
                  <a:gdLst>
                    <a:gd name="T0" fmla="*/ 1143282 w 2943"/>
                    <a:gd name="T1" fmla="*/ 275339 h 1267"/>
                    <a:gd name="T2" fmla="*/ 866057 w 2943"/>
                    <a:gd name="T3" fmla="*/ 275339 h 1267"/>
                    <a:gd name="T4" fmla="*/ 866057 w 2943"/>
                    <a:gd name="T5" fmla="*/ 275339 h 1267"/>
                    <a:gd name="T6" fmla="*/ 1004017 w 2943"/>
                    <a:gd name="T7" fmla="*/ 137452 h 1267"/>
                    <a:gd name="T8" fmla="*/ 1004017 w 2943"/>
                    <a:gd name="T9" fmla="*/ 137452 h 1267"/>
                    <a:gd name="T10" fmla="*/ 866057 w 2943"/>
                    <a:gd name="T11" fmla="*/ 0 h 1267"/>
                    <a:gd name="T12" fmla="*/ 137525 w 2943"/>
                    <a:gd name="T13" fmla="*/ 0 h 1267"/>
                    <a:gd name="T14" fmla="*/ 137525 w 2943"/>
                    <a:gd name="T15" fmla="*/ 0 h 1267"/>
                    <a:gd name="T16" fmla="*/ 0 w 2943"/>
                    <a:gd name="T17" fmla="*/ 137452 h 1267"/>
                    <a:gd name="T18" fmla="*/ 0 w 2943"/>
                    <a:gd name="T19" fmla="*/ 137452 h 1267"/>
                    <a:gd name="T20" fmla="*/ 137525 w 2943"/>
                    <a:gd name="T21" fmla="*/ 275339 h 1267"/>
                    <a:gd name="T22" fmla="*/ 414750 w 2943"/>
                    <a:gd name="T23" fmla="*/ 275339 h 1267"/>
                    <a:gd name="T24" fmla="*/ 414750 w 2943"/>
                    <a:gd name="T25" fmla="*/ 275339 h 1267"/>
                    <a:gd name="T26" fmla="*/ 277225 w 2943"/>
                    <a:gd name="T27" fmla="*/ 412790 h 1267"/>
                    <a:gd name="T28" fmla="*/ 277225 w 2943"/>
                    <a:gd name="T29" fmla="*/ 412790 h 1267"/>
                    <a:gd name="T30" fmla="*/ 414750 w 2943"/>
                    <a:gd name="T31" fmla="*/ 550677 h 1267"/>
                    <a:gd name="T32" fmla="*/ 1143282 w 2943"/>
                    <a:gd name="T33" fmla="*/ 550677 h 1267"/>
                    <a:gd name="T34" fmla="*/ 1143282 w 2943"/>
                    <a:gd name="T35" fmla="*/ 550677 h 1267"/>
                    <a:gd name="T36" fmla="*/ 1280372 w 2943"/>
                    <a:gd name="T37" fmla="*/ 412790 h 1267"/>
                    <a:gd name="T38" fmla="*/ 1280372 w 2943"/>
                    <a:gd name="T39" fmla="*/ 412790 h 1267"/>
                    <a:gd name="T40" fmla="*/ 1143282 w 2943"/>
                    <a:gd name="T41" fmla="*/ 275339 h 1267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943" h="1267">
                      <a:moveTo>
                        <a:pt x="2627" y="633"/>
                      </a:moveTo>
                      <a:lnTo>
                        <a:pt x="1990" y="633"/>
                      </a:lnTo>
                      <a:cubicBezTo>
                        <a:pt x="2165" y="633"/>
                        <a:pt x="2307" y="491"/>
                        <a:pt x="2307" y="316"/>
                      </a:cubicBezTo>
                      <a:cubicBezTo>
                        <a:pt x="2307" y="141"/>
                        <a:pt x="2165" y="0"/>
                        <a:pt x="1990" y="0"/>
                      </a:cubicBezTo>
                      <a:lnTo>
                        <a:pt x="316" y="0"/>
                      </a:lnTo>
                      <a:cubicBezTo>
                        <a:pt x="142" y="0"/>
                        <a:pt x="0" y="141"/>
                        <a:pt x="0" y="316"/>
                      </a:cubicBezTo>
                      <a:cubicBezTo>
                        <a:pt x="0" y="491"/>
                        <a:pt x="142" y="633"/>
                        <a:pt x="316" y="633"/>
                      </a:cubicBezTo>
                      <a:lnTo>
                        <a:pt x="953" y="633"/>
                      </a:lnTo>
                      <a:cubicBezTo>
                        <a:pt x="778" y="633"/>
                        <a:pt x="637" y="774"/>
                        <a:pt x="637" y="949"/>
                      </a:cubicBezTo>
                      <a:cubicBezTo>
                        <a:pt x="637" y="1123"/>
                        <a:pt x="778" y="1266"/>
                        <a:pt x="953" y="1266"/>
                      </a:cubicBezTo>
                      <a:lnTo>
                        <a:pt x="2627" y="1266"/>
                      </a:lnTo>
                      <a:cubicBezTo>
                        <a:pt x="2801" y="1266"/>
                        <a:pt x="2942" y="1123"/>
                        <a:pt x="2942" y="949"/>
                      </a:cubicBezTo>
                      <a:cubicBezTo>
                        <a:pt x="2942" y="774"/>
                        <a:pt x="2801" y="633"/>
                        <a:pt x="2627" y="633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53" name="Freeform 39">
                  <a:extLst>
                    <a:ext uri="{FF2B5EF4-FFF2-40B4-BE49-F238E27FC236}">
                      <a16:creationId xmlns:a16="http://schemas.microsoft.com/office/drawing/2014/main" id="{58D2AEBC-7C63-5346-BE12-273CA8F40A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84088" y="1276400"/>
                  <a:ext cx="618321" cy="261154"/>
                </a:xfrm>
                <a:custGeom>
                  <a:avLst/>
                  <a:gdLst>
                    <a:gd name="T0" fmla="*/ 487254 w 1420"/>
                    <a:gd name="T1" fmla="*/ 260719 h 600"/>
                    <a:gd name="T2" fmla="*/ 130196 w 1420"/>
                    <a:gd name="T3" fmla="*/ 260719 h 600"/>
                    <a:gd name="T4" fmla="*/ 130196 w 1420"/>
                    <a:gd name="T5" fmla="*/ 260719 h 600"/>
                    <a:gd name="T6" fmla="*/ 0 w 1420"/>
                    <a:gd name="T7" fmla="*/ 130577 h 600"/>
                    <a:gd name="T8" fmla="*/ 0 w 1420"/>
                    <a:gd name="T9" fmla="*/ 130577 h 600"/>
                    <a:gd name="T10" fmla="*/ 130196 w 1420"/>
                    <a:gd name="T11" fmla="*/ 0 h 600"/>
                    <a:gd name="T12" fmla="*/ 487254 w 1420"/>
                    <a:gd name="T13" fmla="*/ 0 h 600"/>
                    <a:gd name="T14" fmla="*/ 487254 w 1420"/>
                    <a:gd name="T15" fmla="*/ 0 h 600"/>
                    <a:gd name="T16" fmla="*/ 617886 w 1420"/>
                    <a:gd name="T17" fmla="*/ 130577 h 600"/>
                    <a:gd name="T18" fmla="*/ 617886 w 1420"/>
                    <a:gd name="T19" fmla="*/ 130577 h 600"/>
                    <a:gd name="T20" fmla="*/ 487254 w 1420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0">
                      <a:moveTo>
                        <a:pt x="1119" y="599"/>
                      </a:moveTo>
                      <a:lnTo>
                        <a:pt x="299" y="599"/>
                      </a:lnTo>
                      <a:cubicBezTo>
                        <a:pt x="133" y="599"/>
                        <a:pt x="0" y="465"/>
                        <a:pt x="0" y="300"/>
                      </a:cubicBezTo>
                      <a:cubicBezTo>
                        <a:pt x="0" y="134"/>
                        <a:pt x="133" y="0"/>
                        <a:pt x="299" y="0"/>
                      </a:cubicBezTo>
                      <a:lnTo>
                        <a:pt x="1119" y="0"/>
                      </a:lnTo>
                      <a:cubicBezTo>
                        <a:pt x="1284" y="0"/>
                        <a:pt x="1419" y="134"/>
                        <a:pt x="1419" y="300"/>
                      </a:cubicBezTo>
                      <a:cubicBezTo>
                        <a:pt x="1419" y="465"/>
                        <a:pt x="1284" y="599"/>
                        <a:pt x="1119" y="599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187" name="Group 2">
                <a:extLst>
                  <a:ext uri="{FF2B5EF4-FFF2-40B4-BE49-F238E27FC236}">
                    <a16:creationId xmlns:a16="http://schemas.microsoft.com/office/drawing/2014/main" id="{973B8FE7-332B-524A-808E-0E02A437066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45121" y="4607798"/>
                <a:ext cx="2404749" cy="2417448"/>
                <a:chOff x="7988241" y="5080416"/>
                <a:chExt cx="2406074" cy="2417594"/>
              </a:xfrm>
            </p:grpSpPr>
            <p:sp>
              <p:nvSpPr>
                <p:cNvPr id="214" name="Freeform 66">
                  <a:extLst>
                    <a:ext uri="{FF2B5EF4-FFF2-40B4-BE49-F238E27FC236}">
                      <a16:creationId xmlns:a16="http://schemas.microsoft.com/office/drawing/2014/main" id="{A0D11DC4-B5B2-DE4B-A22B-98785D6471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33592" y="5210994"/>
                  <a:ext cx="1860723" cy="2106514"/>
                </a:xfrm>
                <a:custGeom>
                  <a:avLst/>
                  <a:gdLst>
                    <a:gd name="T0" fmla="*/ 1027733 w 4271"/>
                    <a:gd name="T1" fmla="*/ 879782 h 4839"/>
                    <a:gd name="T2" fmla="*/ 1039060 w 4271"/>
                    <a:gd name="T3" fmla="*/ 879347 h 4839"/>
                    <a:gd name="T4" fmla="*/ 933193 w 4271"/>
                    <a:gd name="T5" fmla="*/ 763116 h 4839"/>
                    <a:gd name="T6" fmla="*/ 1039060 w 4271"/>
                    <a:gd name="T7" fmla="*/ 647321 h 4839"/>
                    <a:gd name="T8" fmla="*/ 1027733 w 4271"/>
                    <a:gd name="T9" fmla="*/ 646886 h 4839"/>
                    <a:gd name="T10" fmla="*/ 1130114 w 4271"/>
                    <a:gd name="T11" fmla="*/ 646886 h 4839"/>
                    <a:gd name="T12" fmla="*/ 1292181 w 4271"/>
                    <a:gd name="T13" fmla="*/ 485382 h 4839"/>
                    <a:gd name="T14" fmla="*/ 1439435 w 4271"/>
                    <a:gd name="T15" fmla="*/ 323443 h 4839"/>
                    <a:gd name="T16" fmla="*/ 1601067 w 4271"/>
                    <a:gd name="T17" fmla="*/ 161939 h 4839"/>
                    <a:gd name="T18" fmla="*/ 1439435 w 4271"/>
                    <a:gd name="T19" fmla="*/ 0 h 4839"/>
                    <a:gd name="T20" fmla="*/ 798573 w 4271"/>
                    <a:gd name="T21" fmla="*/ 0 h 4839"/>
                    <a:gd name="T22" fmla="*/ 636506 w 4271"/>
                    <a:gd name="T23" fmla="*/ 161939 h 4839"/>
                    <a:gd name="T24" fmla="*/ 489687 w 4271"/>
                    <a:gd name="T25" fmla="*/ 323443 h 4839"/>
                    <a:gd name="T26" fmla="*/ 328055 w 4271"/>
                    <a:gd name="T27" fmla="*/ 485382 h 4839"/>
                    <a:gd name="T28" fmla="*/ 489687 w 4271"/>
                    <a:gd name="T29" fmla="*/ 646886 h 4839"/>
                    <a:gd name="T30" fmla="*/ 573334 w 4271"/>
                    <a:gd name="T31" fmla="*/ 646886 h 4839"/>
                    <a:gd name="T32" fmla="*/ 689657 w 4271"/>
                    <a:gd name="T33" fmla="*/ 763116 h 4839"/>
                    <a:gd name="T34" fmla="*/ 264013 w 4271"/>
                    <a:gd name="T35" fmla="*/ 879782 h 4839"/>
                    <a:gd name="T36" fmla="*/ 101945 w 4271"/>
                    <a:gd name="T37" fmla="*/ 1041286 h 4839"/>
                    <a:gd name="T38" fmla="*/ 264013 w 4271"/>
                    <a:gd name="T39" fmla="*/ 1203225 h 4839"/>
                    <a:gd name="T40" fmla="*/ 456141 w 4271"/>
                    <a:gd name="T41" fmla="*/ 1203225 h 4839"/>
                    <a:gd name="T42" fmla="*/ 450913 w 4271"/>
                    <a:gd name="T43" fmla="*/ 1203225 h 4839"/>
                    <a:gd name="T44" fmla="*/ 573334 w 4271"/>
                    <a:gd name="T45" fmla="*/ 1330774 h 4839"/>
                    <a:gd name="T46" fmla="*/ 450913 w 4271"/>
                    <a:gd name="T47" fmla="*/ 1458758 h 4839"/>
                    <a:gd name="T48" fmla="*/ 162067 w 4271"/>
                    <a:gd name="T49" fmla="*/ 1459193 h 4839"/>
                    <a:gd name="T50" fmla="*/ 0 w 4271"/>
                    <a:gd name="T51" fmla="*/ 1620697 h 4839"/>
                    <a:gd name="T52" fmla="*/ 162067 w 4271"/>
                    <a:gd name="T53" fmla="*/ 1782201 h 4839"/>
                    <a:gd name="T54" fmla="*/ 362909 w 4271"/>
                    <a:gd name="T55" fmla="*/ 1782201 h 4839"/>
                    <a:gd name="T56" fmla="*/ 200841 w 4271"/>
                    <a:gd name="T57" fmla="*/ 1943704 h 4839"/>
                    <a:gd name="T58" fmla="*/ 1099617 w 4271"/>
                    <a:gd name="T59" fmla="*/ 2106079 h 4839"/>
                    <a:gd name="T60" fmla="*/ 1261249 w 4271"/>
                    <a:gd name="T61" fmla="*/ 1943704 h 4839"/>
                    <a:gd name="T62" fmla="*/ 1099617 w 4271"/>
                    <a:gd name="T63" fmla="*/ 1782201 h 4839"/>
                    <a:gd name="T64" fmla="*/ 899211 w 4271"/>
                    <a:gd name="T65" fmla="*/ 1782201 h 4839"/>
                    <a:gd name="T66" fmla="*/ 1060843 w 4271"/>
                    <a:gd name="T67" fmla="*/ 1620697 h 4839"/>
                    <a:gd name="T68" fmla="*/ 1325291 w 4271"/>
                    <a:gd name="T69" fmla="*/ 1459193 h 4839"/>
                    <a:gd name="T70" fmla="*/ 1163224 w 4271"/>
                    <a:gd name="T71" fmla="*/ 1620697 h 4839"/>
                    <a:gd name="T72" fmla="*/ 1325291 w 4271"/>
                    <a:gd name="T73" fmla="*/ 1782201 h 4839"/>
                    <a:gd name="T74" fmla="*/ 1598889 w 4271"/>
                    <a:gd name="T75" fmla="*/ 1782201 h 4839"/>
                    <a:gd name="T76" fmla="*/ 1760956 w 4271"/>
                    <a:gd name="T77" fmla="*/ 1620697 h 4839"/>
                    <a:gd name="T78" fmla="*/ 1409810 w 4271"/>
                    <a:gd name="T79" fmla="*/ 1459193 h 4839"/>
                    <a:gd name="T80" fmla="*/ 1538767 w 4271"/>
                    <a:gd name="T81" fmla="*/ 1330774 h 4839"/>
                    <a:gd name="T82" fmla="*/ 1409810 w 4271"/>
                    <a:gd name="T83" fmla="*/ 1203225 h 4839"/>
                    <a:gd name="T84" fmla="*/ 1698656 w 4271"/>
                    <a:gd name="T85" fmla="*/ 1203225 h 4839"/>
                    <a:gd name="T86" fmla="*/ 1860287 w 4271"/>
                    <a:gd name="T87" fmla="*/ 1041286 h 4839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4271" h="4839">
                      <a:moveTo>
                        <a:pt x="3899" y="2021"/>
                      </a:moveTo>
                      <a:lnTo>
                        <a:pt x="2359" y="2021"/>
                      </a:lnTo>
                      <a:cubicBezTo>
                        <a:pt x="2367" y="2021"/>
                        <a:pt x="2375" y="2020"/>
                        <a:pt x="2385" y="2020"/>
                      </a:cubicBezTo>
                      <a:cubicBezTo>
                        <a:pt x="2249" y="2007"/>
                        <a:pt x="2142" y="1893"/>
                        <a:pt x="2142" y="1753"/>
                      </a:cubicBezTo>
                      <a:cubicBezTo>
                        <a:pt x="2142" y="1614"/>
                        <a:pt x="2249" y="1500"/>
                        <a:pt x="2385" y="1487"/>
                      </a:cubicBezTo>
                      <a:cubicBezTo>
                        <a:pt x="2375" y="1487"/>
                        <a:pt x="2367" y="1486"/>
                        <a:pt x="2359" y="1486"/>
                      </a:cubicBezTo>
                      <a:lnTo>
                        <a:pt x="2594" y="1486"/>
                      </a:lnTo>
                      <a:cubicBezTo>
                        <a:pt x="2800" y="1486"/>
                        <a:pt x="2966" y="1320"/>
                        <a:pt x="2966" y="1115"/>
                      </a:cubicBezTo>
                      <a:cubicBezTo>
                        <a:pt x="2966" y="910"/>
                        <a:pt x="2800" y="743"/>
                        <a:pt x="2594" y="743"/>
                      </a:cubicBezTo>
                      <a:lnTo>
                        <a:pt x="3304" y="743"/>
                      </a:lnTo>
                      <a:cubicBezTo>
                        <a:pt x="3508" y="743"/>
                        <a:pt x="3675" y="577"/>
                        <a:pt x="3675" y="372"/>
                      </a:cubicBezTo>
                      <a:cubicBezTo>
                        <a:pt x="3675" y="167"/>
                        <a:pt x="3508" y="0"/>
                        <a:pt x="3304" y="0"/>
                      </a:cubicBezTo>
                      <a:lnTo>
                        <a:pt x="1833" y="0"/>
                      </a:lnTo>
                      <a:cubicBezTo>
                        <a:pt x="1627" y="0"/>
                        <a:pt x="1461" y="167"/>
                        <a:pt x="1461" y="372"/>
                      </a:cubicBezTo>
                      <a:cubicBezTo>
                        <a:pt x="1461" y="577"/>
                        <a:pt x="1627" y="743"/>
                        <a:pt x="1833" y="743"/>
                      </a:cubicBezTo>
                      <a:lnTo>
                        <a:pt x="1124" y="743"/>
                      </a:lnTo>
                      <a:cubicBezTo>
                        <a:pt x="919" y="743"/>
                        <a:pt x="753" y="910"/>
                        <a:pt x="753" y="1115"/>
                      </a:cubicBezTo>
                      <a:cubicBezTo>
                        <a:pt x="753" y="1320"/>
                        <a:pt x="919" y="1486"/>
                        <a:pt x="1124" y="1486"/>
                      </a:cubicBezTo>
                      <a:lnTo>
                        <a:pt x="1316" y="1486"/>
                      </a:lnTo>
                      <a:cubicBezTo>
                        <a:pt x="1464" y="1486"/>
                        <a:pt x="1583" y="1605"/>
                        <a:pt x="1583" y="1753"/>
                      </a:cubicBezTo>
                      <a:cubicBezTo>
                        <a:pt x="1583" y="1901"/>
                        <a:pt x="1464" y="2021"/>
                        <a:pt x="1316" y="2021"/>
                      </a:cubicBezTo>
                      <a:lnTo>
                        <a:pt x="606" y="2021"/>
                      </a:lnTo>
                      <a:cubicBezTo>
                        <a:pt x="401" y="2021"/>
                        <a:pt x="234" y="2187"/>
                        <a:pt x="234" y="2392"/>
                      </a:cubicBezTo>
                      <a:cubicBezTo>
                        <a:pt x="234" y="2597"/>
                        <a:pt x="401" y="2764"/>
                        <a:pt x="606" y="2764"/>
                      </a:cubicBezTo>
                      <a:lnTo>
                        <a:pt x="1047" y="2764"/>
                      </a:lnTo>
                      <a:cubicBezTo>
                        <a:pt x="1043" y="2764"/>
                        <a:pt x="1039" y="2764"/>
                        <a:pt x="1035" y="2764"/>
                      </a:cubicBezTo>
                      <a:cubicBezTo>
                        <a:pt x="1190" y="2771"/>
                        <a:pt x="1316" y="2900"/>
                        <a:pt x="1316" y="3057"/>
                      </a:cubicBezTo>
                      <a:cubicBezTo>
                        <a:pt x="1316" y="3216"/>
                        <a:pt x="1190" y="3345"/>
                        <a:pt x="1035" y="3351"/>
                      </a:cubicBezTo>
                      <a:cubicBezTo>
                        <a:pt x="1039" y="3351"/>
                        <a:pt x="1043" y="3352"/>
                        <a:pt x="1047" y="3352"/>
                      </a:cubicBezTo>
                      <a:lnTo>
                        <a:pt x="372" y="3352"/>
                      </a:lnTo>
                      <a:cubicBezTo>
                        <a:pt x="167" y="3352"/>
                        <a:pt x="0" y="3517"/>
                        <a:pt x="0" y="3723"/>
                      </a:cubicBezTo>
                      <a:cubicBezTo>
                        <a:pt x="0" y="3928"/>
                        <a:pt x="167" y="4094"/>
                        <a:pt x="372" y="4094"/>
                      </a:cubicBezTo>
                      <a:lnTo>
                        <a:pt x="833" y="4094"/>
                      </a:lnTo>
                      <a:cubicBezTo>
                        <a:pt x="627" y="4094"/>
                        <a:pt x="461" y="4260"/>
                        <a:pt x="461" y="4465"/>
                      </a:cubicBezTo>
                      <a:cubicBezTo>
                        <a:pt x="461" y="4672"/>
                        <a:pt x="627" y="4838"/>
                        <a:pt x="833" y="4838"/>
                      </a:cubicBezTo>
                      <a:lnTo>
                        <a:pt x="2524" y="4838"/>
                      </a:lnTo>
                      <a:cubicBezTo>
                        <a:pt x="2729" y="4838"/>
                        <a:pt x="2895" y="4672"/>
                        <a:pt x="2895" y="4465"/>
                      </a:cubicBezTo>
                      <a:cubicBezTo>
                        <a:pt x="2895" y="4260"/>
                        <a:pt x="2729" y="4094"/>
                        <a:pt x="2524" y="4094"/>
                      </a:cubicBezTo>
                      <a:lnTo>
                        <a:pt x="2064" y="4094"/>
                      </a:lnTo>
                      <a:cubicBezTo>
                        <a:pt x="2269" y="4094"/>
                        <a:pt x="2435" y="3928"/>
                        <a:pt x="2435" y="3723"/>
                      </a:cubicBezTo>
                      <a:cubicBezTo>
                        <a:pt x="2435" y="3517"/>
                        <a:pt x="2269" y="3352"/>
                        <a:pt x="2064" y="3352"/>
                      </a:cubicBezTo>
                      <a:lnTo>
                        <a:pt x="3042" y="3352"/>
                      </a:lnTo>
                      <a:cubicBezTo>
                        <a:pt x="2836" y="3352"/>
                        <a:pt x="2670" y="3517"/>
                        <a:pt x="2670" y="3723"/>
                      </a:cubicBezTo>
                      <a:cubicBezTo>
                        <a:pt x="2670" y="3928"/>
                        <a:pt x="2836" y="4094"/>
                        <a:pt x="3042" y="4094"/>
                      </a:cubicBezTo>
                      <a:lnTo>
                        <a:pt x="3670" y="4094"/>
                      </a:lnTo>
                      <a:cubicBezTo>
                        <a:pt x="3876" y="4094"/>
                        <a:pt x="4042" y="3928"/>
                        <a:pt x="4042" y="3723"/>
                      </a:cubicBezTo>
                      <a:cubicBezTo>
                        <a:pt x="4042" y="3517"/>
                        <a:pt x="3876" y="3352"/>
                        <a:pt x="3670" y="3352"/>
                      </a:cubicBezTo>
                      <a:lnTo>
                        <a:pt x="3236" y="3352"/>
                      </a:lnTo>
                      <a:cubicBezTo>
                        <a:pt x="3399" y="3352"/>
                        <a:pt x="3532" y="3220"/>
                        <a:pt x="3532" y="3057"/>
                      </a:cubicBezTo>
                      <a:cubicBezTo>
                        <a:pt x="3532" y="2895"/>
                        <a:pt x="3399" y="2764"/>
                        <a:pt x="3236" y="2764"/>
                      </a:cubicBezTo>
                      <a:lnTo>
                        <a:pt x="3899" y="2764"/>
                      </a:lnTo>
                      <a:cubicBezTo>
                        <a:pt x="4104" y="2764"/>
                        <a:pt x="4270" y="2597"/>
                        <a:pt x="4270" y="2392"/>
                      </a:cubicBezTo>
                      <a:cubicBezTo>
                        <a:pt x="4270" y="2187"/>
                        <a:pt x="4104" y="2021"/>
                        <a:pt x="3899" y="202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15" name="Freeform 67">
                  <a:extLst>
                    <a:ext uri="{FF2B5EF4-FFF2-40B4-BE49-F238E27FC236}">
                      <a16:creationId xmlns:a16="http://schemas.microsoft.com/office/drawing/2014/main" id="{0190D802-1064-1F47-AFDB-5F02D961E9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88241" y="6090468"/>
                  <a:ext cx="514627" cy="324522"/>
                </a:xfrm>
                <a:custGeom>
                  <a:avLst/>
                  <a:gdLst>
                    <a:gd name="T0" fmla="*/ 352090 w 1181"/>
                    <a:gd name="T1" fmla="*/ 0 h 744"/>
                    <a:gd name="T2" fmla="*/ 161665 w 1181"/>
                    <a:gd name="T3" fmla="*/ 0 h 744"/>
                    <a:gd name="T4" fmla="*/ 161665 w 1181"/>
                    <a:gd name="T5" fmla="*/ 0 h 744"/>
                    <a:gd name="T6" fmla="*/ 0 w 1181"/>
                    <a:gd name="T7" fmla="*/ 161825 h 744"/>
                    <a:gd name="T8" fmla="*/ 0 w 1181"/>
                    <a:gd name="T9" fmla="*/ 161825 h 744"/>
                    <a:gd name="T10" fmla="*/ 161665 w 1181"/>
                    <a:gd name="T11" fmla="*/ 324086 h 744"/>
                    <a:gd name="T12" fmla="*/ 352090 w 1181"/>
                    <a:gd name="T13" fmla="*/ 324086 h 744"/>
                    <a:gd name="T14" fmla="*/ 352090 w 1181"/>
                    <a:gd name="T15" fmla="*/ 324086 h 744"/>
                    <a:gd name="T16" fmla="*/ 514191 w 1181"/>
                    <a:gd name="T17" fmla="*/ 161825 h 744"/>
                    <a:gd name="T18" fmla="*/ 514191 w 1181"/>
                    <a:gd name="T19" fmla="*/ 161825 h 744"/>
                    <a:gd name="T20" fmla="*/ 352090 w 1181"/>
                    <a:gd name="T21" fmla="*/ 0 h 74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181" h="744">
                      <a:moveTo>
                        <a:pt x="808" y="0"/>
                      </a:moveTo>
                      <a:lnTo>
                        <a:pt x="371" y="0"/>
                      </a:lnTo>
                      <a:cubicBezTo>
                        <a:pt x="166" y="0"/>
                        <a:pt x="0" y="166"/>
                        <a:pt x="0" y="371"/>
                      </a:cubicBezTo>
                      <a:cubicBezTo>
                        <a:pt x="0" y="576"/>
                        <a:pt x="166" y="743"/>
                        <a:pt x="371" y="743"/>
                      </a:cubicBezTo>
                      <a:lnTo>
                        <a:pt x="808" y="743"/>
                      </a:lnTo>
                      <a:cubicBezTo>
                        <a:pt x="1013" y="743"/>
                        <a:pt x="1180" y="576"/>
                        <a:pt x="1180" y="371"/>
                      </a:cubicBezTo>
                      <a:cubicBezTo>
                        <a:pt x="1180" y="166"/>
                        <a:pt x="1013" y="0"/>
                        <a:pt x="808" y="0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16" name="Freeform 68">
                  <a:extLst>
                    <a:ext uri="{FF2B5EF4-FFF2-40B4-BE49-F238E27FC236}">
                      <a16:creationId xmlns:a16="http://schemas.microsoft.com/office/drawing/2014/main" id="{8B03FAE7-F5F1-644F-94A9-A263DE6EE6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29751" y="7098598"/>
                  <a:ext cx="76810" cy="76810"/>
                </a:xfrm>
                <a:custGeom>
                  <a:avLst/>
                  <a:gdLst>
                    <a:gd name="T0" fmla="*/ 76371 w 175"/>
                    <a:gd name="T1" fmla="*/ 38186 h 175"/>
                    <a:gd name="T2" fmla="*/ 76371 w 175"/>
                    <a:gd name="T3" fmla="*/ 38186 h 175"/>
                    <a:gd name="T4" fmla="*/ 38186 w 175"/>
                    <a:gd name="T5" fmla="*/ 76371 h 175"/>
                    <a:gd name="T6" fmla="*/ 38186 w 175"/>
                    <a:gd name="T7" fmla="*/ 76371 h 175"/>
                    <a:gd name="T8" fmla="*/ 0 w 175"/>
                    <a:gd name="T9" fmla="*/ 38186 h 175"/>
                    <a:gd name="T10" fmla="*/ 0 w 175"/>
                    <a:gd name="T11" fmla="*/ 38186 h 175"/>
                    <a:gd name="T12" fmla="*/ 38186 w 175"/>
                    <a:gd name="T13" fmla="*/ 0 h 175"/>
                    <a:gd name="T14" fmla="*/ 38186 w 175"/>
                    <a:gd name="T15" fmla="*/ 0 h 175"/>
                    <a:gd name="T16" fmla="*/ 76371 w 175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5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6"/>
                        <a:pt x="135" y="174"/>
                        <a:pt x="87" y="174"/>
                      </a:cubicBezTo>
                      <a:cubicBezTo>
                        <a:pt x="39" y="174"/>
                        <a:pt x="0" y="136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17" name="Freeform 69">
                  <a:extLst>
                    <a:ext uri="{FF2B5EF4-FFF2-40B4-BE49-F238E27FC236}">
                      <a16:creationId xmlns:a16="http://schemas.microsoft.com/office/drawing/2014/main" id="{7D76C462-781D-0C4C-8E30-1745E8A83F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04798" y="5921486"/>
                  <a:ext cx="74890" cy="74889"/>
                </a:xfrm>
                <a:custGeom>
                  <a:avLst/>
                  <a:gdLst>
                    <a:gd name="T0" fmla="*/ 74457 w 173"/>
                    <a:gd name="T1" fmla="*/ 36795 h 173"/>
                    <a:gd name="T2" fmla="*/ 74457 w 173"/>
                    <a:gd name="T3" fmla="*/ 36795 h 173"/>
                    <a:gd name="T4" fmla="*/ 36796 w 173"/>
                    <a:gd name="T5" fmla="*/ 74456 h 173"/>
                    <a:gd name="T6" fmla="*/ 36796 w 173"/>
                    <a:gd name="T7" fmla="*/ 74456 h 173"/>
                    <a:gd name="T8" fmla="*/ 0 w 173"/>
                    <a:gd name="T9" fmla="*/ 36795 h 173"/>
                    <a:gd name="T10" fmla="*/ 0 w 173"/>
                    <a:gd name="T11" fmla="*/ 36795 h 173"/>
                    <a:gd name="T12" fmla="*/ 36796 w 173"/>
                    <a:gd name="T13" fmla="*/ 0 h 173"/>
                    <a:gd name="T14" fmla="*/ 36796 w 173"/>
                    <a:gd name="T15" fmla="*/ 0 h 173"/>
                    <a:gd name="T16" fmla="*/ 74457 w 173"/>
                    <a:gd name="T17" fmla="*/ 36795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5"/>
                      </a:moveTo>
                      <a:lnTo>
                        <a:pt x="172" y="85"/>
                      </a:lnTo>
                      <a:cubicBezTo>
                        <a:pt x="172" y="134"/>
                        <a:pt x="133" y="172"/>
                        <a:pt x="85" y="172"/>
                      </a:cubicBezTo>
                      <a:cubicBezTo>
                        <a:pt x="38" y="172"/>
                        <a:pt x="0" y="134"/>
                        <a:pt x="0" y="85"/>
                      </a:cubicBezTo>
                      <a:cubicBezTo>
                        <a:pt x="0" y="38"/>
                        <a:pt x="38" y="0"/>
                        <a:pt x="85" y="0"/>
                      </a:cubicBezTo>
                      <a:cubicBezTo>
                        <a:pt x="133" y="0"/>
                        <a:pt x="172" y="38"/>
                        <a:pt x="172" y="8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18" name="Freeform 70">
                  <a:extLst>
                    <a:ext uri="{FF2B5EF4-FFF2-40B4-BE49-F238E27FC236}">
                      <a16:creationId xmlns:a16="http://schemas.microsoft.com/office/drawing/2014/main" id="{4E04ADB0-AF8F-D54C-9F5C-FA9A4C6B78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83969" y="6414990"/>
                  <a:ext cx="74889" cy="74890"/>
                </a:xfrm>
                <a:custGeom>
                  <a:avLst/>
                  <a:gdLst>
                    <a:gd name="T0" fmla="*/ 74456 w 173"/>
                    <a:gd name="T1" fmla="*/ 37015 h 174"/>
                    <a:gd name="T2" fmla="*/ 74456 w 173"/>
                    <a:gd name="T3" fmla="*/ 37015 h 174"/>
                    <a:gd name="T4" fmla="*/ 37661 w 173"/>
                    <a:gd name="T5" fmla="*/ 74460 h 174"/>
                    <a:gd name="T6" fmla="*/ 37661 w 173"/>
                    <a:gd name="T7" fmla="*/ 74460 h 174"/>
                    <a:gd name="T8" fmla="*/ 0 w 173"/>
                    <a:gd name="T9" fmla="*/ 37015 h 174"/>
                    <a:gd name="T10" fmla="*/ 0 w 173"/>
                    <a:gd name="T11" fmla="*/ 37015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01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2" y="38"/>
                        <a:pt x="172" y="86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19" name="Freeform 71">
                  <a:extLst>
                    <a:ext uri="{FF2B5EF4-FFF2-40B4-BE49-F238E27FC236}">
                      <a16:creationId xmlns:a16="http://schemas.microsoft.com/office/drawing/2014/main" id="{43D2DAF2-0AA1-F645-9BDF-6C35E1F3EE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50590" y="7423121"/>
                  <a:ext cx="74890" cy="74889"/>
                </a:xfrm>
                <a:custGeom>
                  <a:avLst/>
                  <a:gdLst>
                    <a:gd name="T0" fmla="*/ 74457 w 173"/>
                    <a:gd name="T1" fmla="*/ 36795 h 173"/>
                    <a:gd name="T2" fmla="*/ 74457 w 173"/>
                    <a:gd name="T3" fmla="*/ 36795 h 173"/>
                    <a:gd name="T4" fmla="*/ 36796 w 173"/>
                    <a:gd name="T5" fmla="*/ 74456 h 173"/>
                    <a:gd name="T6" fmla="*/ 36796 w 173"/>
                    <a:gd name="T7" fmla="*/ 74456 h 173"/>
                    <a:gd name="T8" fmla="*/ 0 w 173"/>
                    <a:gd name="T9" fmla="*/ 36795 h 173"/>
                    <a:gd name="T10" fmla="*/ 0 w 173"/>
                    <a:gd name="T11" fmla="*/ 36795 h 173"/>
                    <a:gd name="T12" fmla="*/ 36796 w 173"/>
                    <a:gd name="T13" fmla="*/ 0 h 173"/>
                    <a:gd name="T14" fmla="*/ 36796 w 173"/>
                    <a:gd name="T15" fmla="*/ 0 h 173"/>
                    <a:gd name="T16" fmla="*/ 74457 w 173"/>
                    <a:gd name="T17" fmla="*/ 36795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5"/>
                      </a:moveTo>
                      <a:lnTo>
                        <a:pt x="172" y="85"/>
                      </a:lnTo>
                      <a:cubicBezTo>
                        <a:pt x="172" y="134"/>
                        <a:pt x="133" y="172"/>
                        <a:pt x="85" y="172"/>
                      </a:cubicBezTo>
                      <a:cubicBezTo>
                        <a:pt x="38" y="172"/>
                        <a:pt x="0" y="134"/>
                        <a:pt x="0" y="85"/>
                      </a:cubicBezTo>
                      <a:cubicBezTo>
                        <a:pt x="0" y="39"/>
                        <a:pt x="38" y="0"/>
                        <a:pt x="85" y="0"/>
                      </a:cubicBezTo>
                      <a:cubicBezTo>
                        <a:pt x="133" y="0"/>
                        <a:pt x="172" y="39"/>
                        <a:pt x="172" y="8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20" name="Freeform 72">
                  <a:extLst>
                    <a:ext uri="{FF2B5EF4-FFF2-40B4-BE49-F238E27FC236}">
                      <a16:creationId xmlns:a16="http://schemas.microsoft.com/office/drawing/2014/main" id="{A9D312B6-D87E-D54E-81F6-0D3A023FD7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07003" y="6211444"/>
                  <a:ext cx="74890" cy="74890"/>
                </a:xfrm>
                <a:custGeom>
                  <a:avLst/>
                  <a:gdLst>
                    <a:gd name="T0" fmla="*/ 74460 w 174"/>
                    <a:gd name="T1" fmla="*/ 36796 h 173"/>
                    <a:gd name="T2" fmla="*/ 74460 w 174"/>
                    <a:gd name="T3" fmla="*/ 36796 h 173"/>
                    <a:gd name="T4" fmla="*/ 37445 w 174"/>
                    <a:gd name="T5" fmla="*/ 74457 h 173"/>
                    <a:gd name="T6" fmla="*/ 37445 w 174"/>
                    <a:gd name="T7" fmla="*/ 74457 h 173"/>
                    <a:gd name="T8" fmla="*/ 0 w 174"/>
                    <a:gd name="T9" fmla="*/ 36796 h 173"/>
                    <a:gd name="T10" fmla="*/ 0 w 174"/>
                    <a:gd name="T11" fmla="*/ 36796 h 173"/>
                    <a:gd name="T12" fmla="*/ 37445 w 174"/>
                    <a:gd name="T13" fmla="*/ 0 h 173"/>
                    <a:gd name="T14" fmla="*/ 37445 w 174"/>
                    <a:gd name="T15" fmla="*/ 0 h 173"/>
                    <a:gd name="T16" fmla="*/ 74460 w 174"/>
                    <a:gd name="T17" fmla="*/ 36796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5"/>
                      </a:moveTo>
                      <a:lnTo>
                        <a:pt x="173" y="85"/>
                      </a:lnTo>
                      <a:cubicBezTo>
                        <a:pt x="173" y="133"/>
                        <a:pt x="135" y="172"/>
                        <a:pt x="87" y="172"/>
                      </a:cubicBezTo>
                      <a:cubicBezTo>
                        <a:pt x="39" y="172"/>
                        <a:pt x="0" y="133"/>
                        <a:pt x="0" y="85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5" y="0"/>
                        <a:pt x="173" y="38"/>
                        <a:pt x="173" y="8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21" name="Freeform 73">
                  <a:extLst>
                    <a:ext uri="{FF2B5EF4-FFF2-40B4-BE49-F238E27FC236}">
                      <a16:creationId xmlns:a16="http://schemas.microsoft.com/office/drawing/2014/main" id="{AC35BD6E-7917-5B4A-AB1E-C395016D63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70969" y="5289723"/>
                  <a:ext cx="74890" cy="76810"/>
                </a:xfrm>
                <a:custGeom>
                  <a:avLst/>
                  <a:gdLst>
                    <a:gd name="T0" fmla="*/ 74457 w 173"/>
                    <a:gd name="T1" fmla="*/ 38186 h 175"/>
                    <a:gd name="T2" fmla="*/ 74457 w 173"/>
                    <a:gd name="T3" fmla="*/ 38186 h 175"/>
                    <a:gd name="T4" fmla="*/ 37229 w 173"/>
                    <a:gd name="T5" fmla="*/ 76371 h 175"/>
                    <a:gd name="T6" fmla="*/ 37229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229 w 173"/>
                    <a:gd name="T13" fmla="*/ 0 h 175"/>
                    <a:gd name="T14" fmla="*/ 37229 w 173"/>
                    <a:gd name="T15" fmla="*/ 0 h 175"/>
                    <a:gd name="T16" fmla="*/ 74457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4"/>
                        <a:pt x="134" y="174"/>
                        <a:pt x="86" y="174"/>
                      </a:cubicBezTo>
                      <a:cubicBezTo>
                        <a:pt x="39" y="174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22" name="Freeform 74">
                  <a:extLst>
                    <a:ext uri="{FF2B5EF4-FFF2-40B4-BE49-F238E27FC236}">
                      <a16:creationId xmlns:a16="http://schemas.microsoft.com/office/drawing/2014/main" id="{2EEBB809-14A9-6D4C-B7EB-F5C07D80E1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62543" y="6954580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0" y="105"/>
                        <a:pt x="52" y="105"/>
                      </a:cubicBezTo>
                      <a:cubicBezTo>
                        <a:pt x="24" y="105"/>
                        <a:pt x="0" y="82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23" name="Freeform 75">
                  <a:extLst>
                    <a:ext uri="{FF2B5EF4-FFF2-40B4-BE49-F238E27FC236}">
                      <a16:creationId xmlns:a16="http://schemas.microsoft.com/office/drawing/2014/main" id="{0966F78B-92E5-C84C-9581-461F25E751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83665" y="5957970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3"/>
                        <a:pt x="82" y="105"/>
                        <a:pt x="52" y="105"/>
                      </a:cubicBezTo>
                      <a:cubicBezTo>
                        <a:pt x="24" y="105"/>
                        <a:pt x="0" y="83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24" name="Freeform 76">
                  <a:extLst>
                    <a:ext uri="{FF2B5EF4-FFF2-40B4-BE49-F238E27FC236}">
                      <a16:creationId xmlns:a16="http://schemas.microsoft.com/office/drawing/2014/main" id="{C18F87FB-181C-3048-9DB5-5D024933EE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22815" y="6263290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2"/>
                        <a:pt x="81" y="104"/>
                        <a:pt x="52" y="104"/>
                      </a:cubicBezTo>
                      <a:cubicBezTo>
                        <a:pt x="23" y="104"/>
                        <a:pt x="0" y="82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25" name="Freeform 77">
                  <a:extLst>
                    <a:ext uri="{FF2B5EF4-FFF2-40B4-BE49-F238E27FC236}">
                      <a16:creationId xmlns:a16="http://schemas.microsoft.com/office/drawing/2014/main" id="{E958BBAC-7DD7-F049-9276-F6F182487A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92688" y="6522523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2" y="105"/>
                        <a:pt x="0" y="81"/>
                        <a:pt x="0" y="53"/>
                      </a:cubicBezTo>
                      <a:cubicBezTo>
                        <a:pt x="0" y="23"/>
                        <a:pt x="22" y="0"/>
                        <a:pt x="52" y="0"/>
                      </a:cubicBezTo>
                      <a:cubicBezTo>
                        <a:pt x="81" y="0"/>
                        <a:pt x="104" y="23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26" name="Freeform 78">
                  <a:extLst>
                    <a:ext uri="{FF2B5EF4-FFF2-40B4-BE49-F238E27FC236}">
                      <a16:creationId xmlns:a16="http://schemas.microsoft.com/office/drawing/2014/main" id="{76EF5346-AFBD-0F4B-8886-8E5F265B5B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93717" y="7196532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0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27" name="Freeform 79">
                  <a:extLst>
                    <a:ext uri="{FF2B5EF4-FFF2-40B4-BE49-F238E27FC236}">
                      <a16:creationId xmlns:a16="http://schemas.microsoft.com/office/drawing/2014/main" id="{C76D5361-F472-7B4D-8BFA-D0401E9B92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04503" y="6004056"/>
                  <a:ext cx="46086" cy="46086"/>
                </a:xfrm>
                <a:custGeom>
                  <a:avLst/>
                  <a:gdLst>
                    <a:gd name="T0" fmla="*/ 45651 w 106"/>
                    <a:gd name="T1" fmla="*/ 22828 h 107"/>
                    <a:gd name="T2" fmla="*/ 45651 w 106"/>
                    <a:gd name="T3" fmla="*/ 22828 h 107"/>
                    <a:gd name="T4" fmla="*/ 22608 w 106"/>
                    <a:gd name="T5" fmla="*/ 45655 h 107"/>
                    <a:gd name="T6" fmla="*/ 22608 w 106"/>
                    <a:gd name="T7" fmla="*/ 45655 h 107"/>
                    <a:gd name="T8" fmla="*/ 0 w 106"/>
                    <a:gd name="T9" fmla="*/ 22828 h 107"/>
                    <a:gd name="T10" fmla="*/ 0 w 106"/>
                    <a:gd name="T11" fmla="*/ 22828 h 107"/>
                    <a:gd name="T12" fmla="*/ 22608 w 106"/>
                    <a:gd name="T13" fmla="*/ 0 h 107"/>
                    <a:gd name="T14" fmla="*/ 22608 w 106"/>
                    <a:gd name="T15" fmla="*/ 0 h 107"/>
                    <a:gd name="T16" fmla="*/ 45651 w 106"/>
                    <a:gd name="T17" fmla="*/ 22828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7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2"/>
                        <a:pt x="81" y="106"/>
                        <a:pt x="52" y="106"/>
                      </a:cubicBezTo>
                      <a:cubicBezTo>
                        <a:pt x="23" y="106"/>
                        <a:pt x="0" y="82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28" name="Freeform 80">
                  <a:extLst>
                    <a:ext uri="{FF2B5EF4-FFF2-40B4-BE49-F238E27FC236}">
                      <a16:creationId xmlns:a16="http://schemas.microsoft.com/office/drawing/2014/main" id="{16D5A1B7-9E45-1640-9D54-3C0E15FBCB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65502" y="5596963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2" y="105"/>
                        <a:pt x="0" y="81"/>
                        <a:pt x="0" y="53"/>
                      </a:cubicBezTo>
                      <a:cubicBezTo>
                        <a:pt x="0" y="24"/>
                        <a:pt x="22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29" name="Freeform 81">
                  <a:extLst>
                    <a:ext uri="{FF2B5EF4-FFF2-40B4-BE49-F238E27FC236}">
                      <a16:creationId xmlns:a16="http://schemas.microsoft.com/office/drawing/2014/main" id="{D73AB12D-0F5A-CD4E-8F7F-F7E9177C86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5731" y="5266680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4" y="105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1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0" name="Freeform 82">
                  <a:extLst>
                    <a:ext uri="{FF2B5EF4-FFF2-40B4-BE49-F238E27FC236}">
                      <a16:creationId xmlns:a16="http://schemas.microsoft.com/office/drawing/2014/main" id="{EDDBA3D8-8E0E-E441-A7BC-13C70AA059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86771" y="6766396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4" y="22"/>
                        <a:pt x="104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1" name="Freeform 83">
                  <a:extLst>
                    <a:ext uri="{FF2B5EF4-FFF2-40B4-BE49-F238E27FC236}">
                      <a16:creationId xmlns:a16="http://schemas.microsoft.com/office/drawing/2014/main" id="{950289CA-9E53-024E-A3F6-8CF03C6343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04503" y="7150446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5" y="22"/>
                        <a:pt x="105" y="52"/>
                      </a:cubicBezTo>
                    </a:path>
                  </a:pathLst>
                </a:custGeom>
                <a:solidFill>
                  <a:srgbClr val="EA662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2" name="Freeform 84">
                  <a:extLst>
                    <a:ext uri="{FF2B5EF4-FFF2-40B4-BE49-F238E27FC236}">
                      <a16:creationId xmlns:a16="http://schemas.microsoft.com/office/drawing/2014/main" id="{E04197C5-CDF8-6849-93A0-6E69B448FC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39950" y="5090017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2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rgbClr val="EA662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3" name="Freeform 85">
                  <a:extLst>
                    <a:ext uri="{FF2B5EF4-FFF2-40B4-BE49-F238E27FC236}">
                      <a16:creationId xmlns:a16="http://schemas.microsoft.com/office/drawing/2014/main" id="{D0D8E23E-CB88-8044-89C8-673F426779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19857" y="5468307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3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4" name="Freeform 86">
                  <a:extLst>
                    <a:ext uri="{FF2B5EF4-FFF2-40B4-BE49-F238E27FC236}">
                      <a16:creationId xmlns:a16="http://schemas.microsoft.com/office/drawing/2014/main" id="{2D2176C6-72B8-4047-9295-BA7D8A53C0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01104" y="5080416"/>
                  <a:ext cx="537670" cy="261154"/>
                </a:xfrm>
                <a:custGeom>
                  <a:avLst/>
                  <a:gdLst>
                    <a:gd name="T0" fmla="*/ 406733 w 1236"/>
                    <a:gd name="T1" fmla="*/ 260719 h 601"/>
                    <a:gd name="T2" fmla="*/ 130067 w 1236"/>
                    <a:gd name="T3" fmla="*/ 260719 h 601"/>
                    <a:gd name="T4" fmla="*/ 130067 w 1236"/>
                    <a:gd name="T5" fmla="*/ 260719 h 601"/>
                    <a:gd name="T6" fmla="*/ 0 w 1236"/>
                    <a:gd name="T7" fmla="*/ 130360 h 601"/>
                    <a:gd name="T8" fmla="*/ 0 w 1236"/>
                    <a:gd name="T9" fmla="*/ 130360 h 601"/>
                    <a:gd name="T10" fmla="*/ 130067 w 1236"/>
                    <a:gd name="T11" fmla="*/ 0 h 601"/>
                    <a:gd name="T12" fmla="*/ 406733 w 1236"/>
                    <a:gd name="T13" fmla="*/ 0 h 601"/>
                    <a:gd name="T14" fmla="*/ 406733 w 1236"/>
                    <a:gd name="T15" fmla="*/ 0 h 601"/>
                    <a:gd name="T16" fmla="*/ 537235 w 1236"/>
                    <a:gd name="T17" fmla="*/ 130360 h 601"/>
                    <a:gd name="T18" fmla="*/ 537235 w 1236"/>
                    <a:gd name="T19" fmla="*/ 130360 h 601"/>
                    <a:gd name="T20" fmla="*/ 406733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5" y="600"/>
                      </a:moveTo>
                      <a:lnTo>
                        <a:pt x="299" y="600"/>
                      </a:lnTo>
                      <a:cubicBezTo>
                        <a:pt x="135" y="600"/>
                        <a:pt x="0" y="466"/>
                        <a:pt x="0" y="300"/>
                      </a:cubicBezTo>
                      <a:cubicBezTo>
                        <a:pt x="0" y="135"/>
                        <a:pt x="135" y="0"/>
                        <a:pt x="299" y="0"/>
                      </a:cubicBezTo>
                      <a:lnTo>
                        <a:pt x="935" y="0"/>
                      </a:lnTo>
                      <a:cubicBezTo>
                        <a:pt x="1101" y="0"/>
                        <a:pt x="1235" y="135"/>
                        <a:pt x="1235" y="300"/>
                      </a:cubicBezTo>
                      <a:cubicBezTo>
                        <a:pt x="1235" y="466"/>
                        <a:pt x="1101" y="600"/>
                        <a:pt x="935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5" name="Freeform 87">
                  <a:extLst>
                    <a:ext uri="{FF2B5EF4-FFF2-40B4-BE49-F238E27FC236}">
                      <a16:creationId xmlns:a16="http://schemas.microsoft.com/office/drawing/2014/main" id="{78CE7ABB-DC59-B24A-B728-D70CFD5ECB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31525" y="5714099"/>
                  <a:ext cx="537670" cy="261154"/>
                </a:xfrm>
                <a:custGeom>
                  <a:avLst/>
                  <a:gdLst>
                    <a:gd name="T0" fmla="*/ 407168 w 1236"/>
                    <a:gd name="T1" fmla="*/ 260719 h 601"/>
                    <a:gd name="T2" fmla="*/ 130502 w 1236"/>
                    <a:gd name="T3" fmla="*/ 260719 h 601"/>
                    <a:gd name="T4" fmla="*/ 130502 w 1236"/>
                    <a:gd name="T5" fmla="*/ 260719 h 601"/>
                    <a:gd name="T6" fmla="*/ 0 w 1236"/>
                    <a:gd name="T7" fmla="*/ 130360 h 601"/>
                    <a:gd name="T8" fmla="*/ 0 w 1236"/>
                    <a:gd name="T9" fmla="*/ 130360 h 601"/>
                    <a:gd name="T10" fmla="*/ 130502 w 1236"/>
                    <a:gd name="T11" fmla="*/ 0 h 601"/>
                    <a:gd name="T12" fmla="*/ 407168 w 1236"/>
                    <a:gd name="T13" fmla="*/ 0 h 601"/>
                    <a:gd name="T14" fmla="*/ 407168 w 1236"/>
                    <a:gd name="T15" fmla="*/ 0 h 601"/>
                    <a:gd name="T16" fmla="*/ 537235 w 1236"/>
                    <a:gd name="T17" fmla="*/ 130360 h 601"/>
                    <a:gd name="T18" fmla="*/ 537235 w 1236"/>
                    <a:gd name="T19" fmla="*/ 130360 h 601"/>
                    <a:gd name="T20" fmla="*/ 407168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6" y="600"/>
                      </a:moveTo>
                      <a:lnTo>
                        <a:pt x="300" y="600"/>
                      </a:lnTo>
                      <a:cubicBezTo>
                        <a:pt x="134" y="600"/>
                        <a:pt x="0" y="466"/>
                        <a:pt x="0" y="300"/>
                      </a:cubicBezTo>
                      <a:cubicBezTo>
                        <a:pt x="0" y="135"/>
                        <a:pt x="134" y="0"/>
                        <a:pt x="300" y="0"/>
                      </a:cubicBezTo>
                      <a:lnTo>
                        <a:pt x="936" y="0"/>
                      </a:lnTo>
                      <a:cubicBezTo>
                        <a:pt x="1101" y="0"/>
                        <a:pt x="1235" y="135"/>
                        <a:pt x="1235" y="300"/>
                      </a:cubicBezTo>
                      <a:cubicBezTo>
                        <a:pt x="1235" y="466"/>
                        <a:pt x="1101" y="600"/>
                        <a:pt x="936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6" name="Freeform 88">
                  <a:extLst>
                    <a:ext uri="{FF2B5EF4-FFF2-40B4-BE49-F238E27FC236}">
                      <a16:creationId xmlns:a16="http://schemas.microsoft.com/office/drawing/2014/main" id="{53DA3270-2DD3-0247-BEAC-CB9FC3A262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16751" y="6545566"/>
                  <a:ext cx="537670" cy="261154"/>
                </a:xfrm>
                <a:custGeom>
                  <a:avLst/>
                  <a:gdLst>
                    <a:gd name="T0" fmla="*/ 406733 w 1236"/>
                    <a:gd name="T1" fmla="*/ 260719 h 601"/>
                    <a:gd name="T2" fmla="*/ 130067 w 1236"/>
                    <a:gd name="T3" fmla="*/ 260719 h 601"/>
                    <a:gd name="T4" fmla="*/ 130067 w 1236"/>
                    <a:gd name="T5" fmla="*/ 260719 h 601"/>
                    <a:gd name="T6" fmla="*/ 0 w 1236"/>
                    <a:gd name="T7" fmla="*/ 129925 h 601"/>
                    <a:gd name="T8" fmla="*/ 0 w 1236"/>
                    <a:gd name="T9" fmla="*/ 129925 h 601"/>
                    <a:gd name="T10" fmla="*/ 130067 w 1236"/>
                    <a:gd name="T11" fmla="*/ 0 h 601"/>
                    <a:gd name="T12" fmla="*/ 406733 w 1236"/>
                    <a:gd name="T13" fmla="*/ 0 h 601"/>
                    <a:gd name="T14" fmla="*/ 406733 w 1236"/>
                    <a:gd name="T15" fmla="*/ 0 h 601"/>
                    <a:gd name="T16" fmla="*/ 537235 w 1236"/>
                    <a:gd name="T17" fmla="*/ 129925 h 601"/>
                    <a:gd name="T18" fmla="*/ 537235 w 1236"/>
                    <a:gd name="T19" fmla="*/ 129925 h 601"/>
                    <a:gd name="T20" fmla="*/ 406733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5" y="600"/>
                      </a:moveTo>
                      <a:lnTo>
                        <a:pt x="299" y="600"/>
                      </a:lnTo>
                      <a:cubicBezTo>
                        <a:pt x="134" y="600"/>
                        <a:pt x="0" y="465"/>
                        <a:pt x="0" y="299"/>
                      </a:cubicBezTo>
                      <a:cubicBezTo>
                        <a:pt x="0" y="133"/>
                        <a:pt x="134" y="0"/>
                        <a:pt x="299" y="0"/>
                      </a:cubicBezTo>
                      <a:lnTo>
                        <a:pt x="935" y="0"/>
                      </a:lnTo>
                      <a:cubicBezTo>
                        <a:pt x="1101" y="0"/>
                        <a:pt x="1235" y="133"/>
                        <a:pt x="1235" y="299"/>
                      </a:cubicBezTo>
                      <a:cubicBezTo>
                        <a:pt x="1235" y="465"/>
                        <a:pt x="1101" y="600"/>
                        <a:pt x="935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7" name="Freeform 89">
                  <a:extLst>
                    <a:ext uri="{FF2B5EF4-FFF2-40B4-BE49-F238E27FC236}">
                      <a16:creationId xmlns:a16="http://schemas.microsoft.com/office/drawing/2014/main" id="{EB3BD9A0-CDF0-844E-8C4F-F8D964A51B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51618" y="6862408"/>
                  <a:ext cx="537670" cy="261154"/>
                </a:xfrm>
                <a:custGeom>
                  <a:avLst/>
                  <a:gdLst>
                    <a:gd name="T0" fmla="*/ 406298 w 1236"/>
                    <a:gd name="T1" fmla="*/ 260719 h 601"/>
                    <a:gd name="T2" fmla="*/ 130502 w 1236"/>
                    <a:gd name="T3" fmla="*/ 260719 h 601"/>
                    <a:gd name="T4" fmla="*/ 130502 w 1236"/>
                    <a:gd name="T5" fmla="*/ 260719 h 601"/>
                    <a:gd name="T6" fmla="*/ 0 w 1236"/>
                    <a:gd name="T7" fmla="*/ 130360 h 601"/>
                    <a:gd name="T8" fmla="*/ 0 w 1236"/>
                    <a:gd name="T9" fmla="*/ 130360 h 601"/>
                    <a:gd name="T10" fmla="*/ 130502 w 1236"/>
                    <a:gd name="T11" fmla="*/ 0 h 601"/>
                    <a:gd name="T12" fmla="*/ 406298 w 1236"/>
                    <a:gd name="T13" fmla="*/ 0 h 601"/>
                    <a:gd name="T14" fmla="*/ 406298 w 1236"/>
                    <a:gd name="T15" fmla="*/ 0 h 601"/>
                    <a:gd name="T16" fmla="*/ 537235 w 1236"/>
                    <a:gd name="T17" fmla="*/ 130360 h 601"/>
                    <a:gd name="T18" fmla="*/ 537235 w 1236"/>
                    <a:gd name="T19" fmla="*/ 130360 h 601"/>
                    <a:gd name="T20" fmla="*/ 406298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4" y="600"/>
                      </a:moveTo>
                      <a:lnTo>
                        <a:pt x="300" y="600"/>
                      </a:lnTo>
                      <a:cubicBezTo>
                        <a:pt x="134" y="600"/>
                        <a:pt x="0" y="466"/>
                        <a:pt x="0" y="300"/>
                      </a:cubicBezTo>
                      <a:cubicBezTo>
                        <a:pt x="0" y="134"/>
                        <a:pt x="134" y="0"/>
                        <a:pt x="300" y="0"/>
                      </a:cubicBezTo>
                      <a:lnTo>
                        <a:pt x="934" y="0"/>
                      </a:lnTo>
                      <a:cubicBezTo>
                        <a:pt x="1100" y="0"/>
                        <a:pt x="1235" y="134"/>
                        <a:pt x="1235" y="300"/>
                      </a:cubicBezTo>
                      <a:cubicBezTo>
                        <a:pt x="1235" y="466"/>
                        <a:pt x="1100" y="600"/>
                        <a:pt x="934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8" name="Freeform 90">
                  <a:extLst>
                    <a:ext uri="{FF2B5EF4-FFF2-40B4-BE49-F238E27FC236}">
                      <a16:creationId xmlns:a16="http://schemas.microsoft.com/office/drawing/2014/main" id="{1FE7A0CF-CC9E-2E4D-9524-07E16A85A7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70527" y="7123562"/>
                  <a:ext cx="537670" cy="261154"/>
                </a:xfrm>
                <a:custGeom>
                  <a:avLst/>
                  <a:gdLst>
                    <a:gd name="T0" fmla="*/ 407168 w 1236"/>
                    <a:gd name="T1" fmla="*/ 260719 h 600"/>
                    <a:gd name="T2" fmla="*/ 130502 w 1236"/>
                    <a:gd name="T3" fmla="*/ 260719 h 600"/>
                    <a:gd name="T4" fmla="*/ 130502 w 1236"/>
                    <a:gd name="T5" fmla="*/ 260719 h 600"/>
                    <a:gd name="T6" fmla="*/ 0 w 1236"/>
                    <a:gd name="T7" fmla="*/ 130577 h 600"/>
                    <a:gd name="T8" fmla="*/ 0 w 1236"/>
                    <a:gd name="T9" fmla="*/ 130577 h 600"/>
                    <a:gd name="T10" fmla="*/ 130502 w 1236"/>
                    <a:gd name="T11" fmla="*/ 0 h 600"/>
                    <a:gd name="T12" fmla="*/ 407168 w 1236"/>
                    <a:gd name="T13" fmla="*/ 0 h 600"/>
                    <a:gd name="T14" fmla="*/ 407168 w 1236"/>
                    <a:gd name="T15" fmla="*/ 0 h 600"/>
                    <a:gd name="T16" fmla="*/ 537235 w 1236"/>
                    <a:gd name="T17" fmla="*/ 130577 h 600"/>
                    <a:gd name="T18" fmla="*/ 537235 w 1236"/>
                    <a:gd name="T19" fmla="*/ 130577 h 600"/>
                    <a:gd name="T20" fmla="*/ 407168 w 1236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0">
                      <a:moveTo>
                        <a:pt x="936" y="599"/>
                      </a:moveTo>
                      <a:lnTo>
                        <a:pt x="300" y="599"/>
                      </a:lnTo>
                      <a:cubicBezTo>
                        <a:pt x="135" y="599"/>
                        <a:pt x="0" y="465"/>
                        <a:pt x="0" y="300"/>
                      </a:cubicBezTo>
                      <a:cubicBezTo>
                        <a:pt x="0" y="134"/>
                        <a:pt x="135" y="0"/>
                        <a:pt x="300" y="0"/>
                      </a:cubicBezTo>
                      <a:lnTo>
                        <a:pt x="936" y="0"/>
                      </a:lnTo>
                      <a:cubicBezTo>
                        <a:pt x="1102" y="0"/>
                        <a:pt x="1235" y="134"/>
                        <a:pt x="1235" y="300"/>
                      </a:cubicBezTo>
                      <a:cubicBezTo>
                        <a:pt x="1235" y="465"/>
                        <a:pt x="1102" y="599"/>
                        <a:pt x="936" y="599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188" name="Group 1">
                <a:extLst>
                  <a:ext uri="{FF2B5EF4-FFF2-40B4-BE49-F238E27FC236}">
                    <a16:creationId xmlns:a16="http://schemas.microsoft.com/office/drawing/2014/main" id="{A207FE5E-BBD1-5C4E-85E1-40F41B2CF8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528478" y="2446954"/>
                <a:ext cx="2447606" cy="2528559"/>
                <a:chOff x="8253235" y="2100188"/>
                <a:chExt cx="2448321" cy="2528969"/>
              </a:xfrm>
            </p:grpSpPr>
            <p:sp>
              <p:nvSpPr>
                <p:cNvPr id="189" name="Freeform 91">
                  <a:extLst>
                    <a:ext uri="{FF2B5EF4-FFF2-40B4-BE49-F238E27FC236}">
                      <a16:creationId xmlns:a16="http://schemas.microsoft.com/office/drawing/2014/main" id="{170CE5C2-D01C-9D46-AA96-4E574307A4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53235" y="3674793"/>
                  <a:ext cx="378290" cy="291878"/>
                </a:xfrm>
                <a:custGeom>
                  <a:avLst/>
                  <a:gdLst>
                    <a:gd name="T0" fmla="*/ 145831 w 869"/>
                    <a:gd name="T1" fmla="*/ 291444 h 672"/>
                    <a:gd name="T2" fmla="*/ 232459 w 869"/>
                    <a:gd name="T3" fmla="*/ 291444 h 672"/>
                    <a:gd name="T4" fmla="*/ 232459 w 869"/>
                    <a:gd name="T5" fmla="*/ 291444 h 672"/>
                    <a:gd name="T6" fmla="*/ 377855 w 869"/>
                    <a:gd name="T7" fmla="*/ 145939 h 672"/>
                    <a:gd name="T8" fmla="*/ 377855 w 869"/>
                    <a:gd name="T9" fmla="*/ 145939 h 672"/>
                    <a:gd name="T10" fmla="*/ 232459 w 869"/>
                    <a:gd name="T11" fmla="*/ 0 h 672"/>
                    <a:gd name="T12" fmla="*/ 145831 w 869"/>
                    <a:gd name="T13" fmla="*/ 0 h 672"/>
                    <a:gd name="T14" fmla="*/ 145831 w 869"/>
                    <a:gd name="T15" fmla="*/ 0 h 672"/>
                    <a:gd name="T16" fmla="*/ 0 w 869"/>
                    <a:gd name="T17" fmla="*/ 145939 h 672"/>
                    <a:gd name="T18" fmla="*/ 0 w 869"/>
                    <a:gd name="T19" fmla="*/ 145939 h 672"/>
                    <a:gd name="T20" fmla="*/ 145831 w 869"/>
                    <a:gd name="T21" fmla="*/ 291444 h 67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869" h="672">
                      <a:moveTo>
                        <a:pt x="335" y="671"/>
                      </a:moveTo>
                      <a:lnTo>
                        <a:pt x="534" y="671"/>
                      </a:lnTo>
                      <a:cubicBezTo>
                        <a:pt x="718" y="671"/>
                        <a:pt x="868" y="520"/>
                        <a:pt x="868" y="336"/>
                      </a:cubicBezTo>
                      <a:cubicBezTo>
                        <a:pt x="868" y="151"/>
                        <a:pt x="718" y="0"/>
                        <a:pt x="534" y="0"/>
                      </a:cubicBezTo>
                      <a:lnTo>
                        <a:pt x="335" y="0"/>
                      </a:lnTo>
                      <a:cubicBezTo>
                        <a:pt x="149" y="0"/>
                        <a:pt x="0" y="151"/>
                        <a:pt x="0" y="336"/>
                      </a:cubicBezTo>
                      <a:cubicBezTo>
                        <a:pt x="0" y="520"/>
                        <a:pt x="149" y="671"/>
                        <a:pt x="335" y="671"/>
                      </a:cubicBezTo>
                    </a:path>
                  </a:pathLst>
                </a:custGeom>
                <a:solidFill>
                  <a:srgbClr val="CC5EA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0" name="Freeform 92">
                  <a:extLst>
                    <a:ext uri="{FF2B5EF4-FFF2-40B4-BE49-F238E27FC236}">
                      <a16:creationId xmlns:a16="http://schemas.microsoft.com/office/drawing/2014/main" id="{6FA449C5-D620-4C41-9B0B-7476EE8A9B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60916" y="2292214"/>
                  <a:ext cx="2283178" cy="1945213"/>
                </a:xfrm>
                <a:custGeom>
                  <a:avLst/>
                  <a:gdLst>
                    <a:gd name="T0" fmla="*/ 0 w 5244"/>
                    <a:gd name="T1" fmla="*/ 728639 h 4469"/>
                    <a:gd name="T2" fmla="*/ 714037 w 5244"/>
                    <a:gd name="T3" fmla="*/ 874018 h 4469"/>
                    <a:gd name="T4" fmla="*/ 568182 w 5244"/>
                    <a:gd name="T5" fmla="*/ 1019833 h 4469"/>
                    <a:gd name="T6" fmla="*/ 714037 w 5244"/>
                    <a:gd name="T7" fmla="*/ 1165648 h 4469"/>
                    <a:gd name="T8" fmla="*/ 913445 w 5244"/>
                    <a:gd name="T9" fmla="*/ 1165648 h 4469"/>
                    <a:gd name="T10" fmla="*/ 911268 w 5244"/>
                    <a:gd name="T11" fmla="*/ 1165648 h 4469"/>
                    <a:gd name="T12" fmla="*/ 1007489 w 5244"/>
                    <a:gd name="T13" fmla="*/ 1263583 h 4469"/>
                    <a:gd name="T14" fmla="*/ 911268 w 5244"/>
                    <a:gd name="T15" fmla="*/ 1361954 h 4469"/>
                    <a:gd name="T16" fmla="*/ 656131 w 5244"/>
                    <a:gd name="T17" fmla="*/ 1361954 h 4469"/>
                    <a:gd name="T18" fmla="*/ 510711 w 5244"/>
                    <a:gd name="T19" fmla="*/ 1507769 h 4469"/>
                    <a:gd name="T20" fmla="*/ 656131 w 5244"/>
                    <a:gd name="T21" fmla="*/ 1653148 h 4469"/>
                    <a:gd name="T22" fmla="*/ 960903 w 5244"/>
                    <a:gd name="T23" fmla="*/ 1653148 h 4469"/>
                    <a:gd name="T24" fmla="*/ 815483 w 5244"/>
                    <a:gd name="T25" fmla="*/ 1798963 h 4469"/>
                    <a:gd name="T26" fmla="*/ 1576978 w 5244"/>
                    <a:gd name="T27" fmla="*/ 1944778 h 4469"/>
                    <a:gd name="T28" fmla="*/ 1722397 w 5244"/>
                    <a:gd name="T29" fmla="*/ 1798963 h 4469"/>
                    <a:gd name="T30" fmla="*/ 1576978 w 5244"/>
                    <a:gd name="T31" fmla="*/ 1653148 h 4469"/>
                    <a:gd name="T32" fmla="*/ 2066354 w 5244"/>
                    <a:gd name="T33" fmla="*/ 1653148 h 4469"/>
                    <a:gd name="T34" fmla="*/ 2212210 w 5244"/>
                    <a:gd name="T35" fmla="*/ 1507769 h 4469"/>
                    <a:gd name="T36" fmla="*/ 1624435 w 5244"/>
                    <a:gd name="T37" fmla="*/ 1361954 h 4469"/>
                    <a:gd name="T38" fmla="*/ 1629660 w 5244"/>
                    <a:gd name="T39" fmla="*/ 1361954 h 4469"/>
                    <a:gd name="T40" fmla="*/ 1536051 w 5244"/>
                    <a:gd name="T41" fmla="*/ 1263583 h 4469"/>
                    <a:gd name="T42" fmla="*/ 1629660 w 5244"/>
                    <a:gd name="T43" fmla="*/ 1166083 h 4469"/>
                    <a:gd name="T44" fmla="*/ 1624435 w 5244"/>
                    <a:gd name="T45" fmla="*/ 1165648 h 4469"/>
                    <a:gd name="T46" fmla="*/ 1765936 w 5244"/>
                    <a:gd name="T47" fmla="*/ 1165648 h 4469"/>
                    <a:gd name="T48" fmla="*/ 1911791 w 5244"/>
                    <a:gd name="T49" fmla="*/ 1019833 h 4469"/>
                    <a:gd name="T50" fmla="*/ 2136452 w 5244"/>
                    <a:gd name="T51" fmla="*/ 874018 h 4469"/>
                    <a:gd name="T52" fmla="*/ 2282743 w 5244"/>
                    <a:gd name="T53" fmla="*/ 728639 h 4469"/>
                    <a:gd name="T54" fmla="*/ 2136452 w 5244"/>
                    <a:gd name="T55" fmla="*/ 583259 h 4469"/>
                    <a:gd name="T56" fmla="*/ 1922241 w 5244"/>
                    <a:gd name="T57" fmla="*/ 583259 h 4469"/>
                    <a:gd name="T58" fmla="*/ 2068096 w 5244"/>
                    <a:gd name="T59" fmla="*/ 437444 h 4469"/>
                    <a:gd name="T60" fmla="*/ 1441136 w 5244"/>
                    <a:gd name="T61" fmla="*/ 291194 h 4469"/>
                    <a:gd name="T62" fmla="*/ 1586992 w 5244"/>
                    <a:gd name="T63" fmla="*/ 145815 h 4469"/>
                    <a:gd name="T64" fmla="*/ 1441136 w 5244"/>
                    <a:gd name="T65" fmla="*/ 0 h 4469"/>
                    <a:gd name="T66" fmla="*/ 389237 w 5244"/>
                    <a:gd name="T67" fmla="*/ 0 h 4469"/>
                    <a:gd name="T68" fmla="*/ 243818 w 5244"/>
                    <a:gd name="T69" fmla="*/ 145815 h 4469"/>
                    <a:gd name="T70" fmla="*/ 876437 w 5244"/>
                    <a:gd name="T71" fmla="*/ 291194 h 4469"/>
                    <a:gd name="T72" fmla="*/ 1022293 w 5244"/>
                    <a:gd name="T73" fmla="*/ 437444 h 4469"/>
                    <a:gd name="T74" fmla="*/ 876437 w 5244"/>
                    <a:gd name="T75" fmla="*/ 583259 h 4469"/>
                    <a:gd name="T76" fmla="*/ 145420 w 5244"/>
                    <a:gd name="T77" fmla="*/ 583259 h 4469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5244" h="4469">
                      <a:moveTo>
                        <a:pt x="0" y="1674"/>
                      </a:moveTo>
                      <a:lnTo>
                        <a:pt x="0" y="1674"/>
                      </a:lnTo>
                      <a:cubicBezTo>
                        <a:pt x="0" y="1858"/>
                        <a:pt x="150" y="2008"/>
                        <a:pt x="334" y="2008"/>
                      </a:cubicBezTo>
                      <a:lnTo>
                        <a:pt x="1640" y="2008"/>
                      </a:lnTo>
                      <a:cubicBezTo>
                        <a:pt x="1455" y="2008"/>
                        <a:pt x="1305" y="2158"/>
                        <a:pt x="1305" y="2343"/>
                      </a:cubicBezTo>
                      <a:cubicBezTo>
                        <a:pt x="1305" y="2528"/>
                        <a:pt x="1455" y="2678"/>
                        <a:pt x="1640" y="2678"/>
                      </a:cubicBezTo>
                      <a:lnTo>
                        <a:pt x="2098" y="2678"/>
                      </a:lnTo>
                      <a:cubicBezTo>
                        <a:pt x="2097" y="2678"/>
                        <a:pt x="2095" y="2678"/>
                        <a:pt x="2093" y="2678"/>
                      </a:cubicBezTo>
                      <a:cubicBezTo>
                        <a:pt x="2216" y="2681"/>
                        <a:pt x="2314" y="2780"/>
                        <a:pt x="2314" y="2903"/>
                      </a:cubicBezTo>
                      <a:cubicBezTo>
                        <a:pt x="2314" y="3026"/>
                        <a:pt x="2216" y="3127"/>
                        <a:pt x="2093" y="3129"/>
                      </a:cubicBezTo>
                      <a:cubicBezTo>
                        <a:pt x="2095" y="3129"/>
                        <a:pt x="2097" y="3129"/>
                        <a:pt x="2098" y="3129"/>
                      </a:cubicBezTo>
                      <a:lnTo>
                        <a:pt x="1507" y="3129"/>
                      </a:lnTo>
                      <a:cubicBezTo>
                        <a:pt x="1323" y="3129"/>
                        <a:pt x="1173" y="3280"/>
                        <a:pt x="1173" y="3464"/>
                      </a:cubicBezTo>
                      <a:cubicBezTo>
                        <a:pt x="1173" y="3649"/>
                        <a:pt x="1323" y="3798"/>
                        <a:pt x="1507" y="3798"/>
                      </a:cubicBezTo>
                      <a:lnTo>
                        <a:pt x="2207" y="3798"/>
                      </a:lnTo>
                      <a:cubicBezTo>
                        <a:pt x="2023" y="3798"/>
                        <a:pt x="1873" y="3948"/>
                        <a:pt x="1873" y="4133"/>
                      </a:cubicBezTo>
                      <a:cubicBezTo>
                        <a:pt x="1873" y="4318"/>
                        <a:pt x="2023" y="4468"/>
                        <a:pt x="2207" y="4468"/>
                      </a:cubicBezTo>
                      <a:lnTo>
                        <a:pt x="3622" y="4468"/>
                      </a:lnTo>
                      <a:cubicBezTo>
                        <a:pt x="3807" y="4468"/>
                        <a:pt x="3956" y="4318"/>
                        <a:pt x="3956" y="4133"/>
                      </a:cubicBezTo>
                      <a:cubicBezTo>
                        <a:pt x="3956" y="3948"/>
                        <a:pt x="3807" y="3798"/>
                        <a:pt x="3622" y="3798"/>
                      </a:cubicBezTo>
                      <a:lnTo>
                        <a:pt x="4746" y="3798"/>
                      </a:lnTo>
                      <a:cubicBezTo>
                        <a:pt x="4930" y="3798"/>
                        <a:pt x="5081" y="3649"/>
                        <a:pt x="5081" y="3464"/>
                      </a:cubicBezTo>
                      <a:cubicBezTo>
                        <a:pt x="5081" y="3280"/>
                        <a:pt x="4930" y="3129"/>
                        <a:pt x="4746" y="3129"/>
                      </a:cubicBezTo>
                      <a:lnTo>
                        <a:pt x="3731" y="3129"/>
                      </a:lnTo>
                      <a:cubicBezTo>
                        <a:pt x="3735" y="3129"/>
                        <a:pt x="3739" y="3129"/>
                        <a:pt x="3743" y="3129"/>
                      </a:cubicBezTo>
                      <a:cubicBezTo>
                        <a:pt x="3624" y="3122"/>
                        <a:pt x="3528" y="3024"/>
                        <a:pt x="3528" y="2903"/>
                      </a:cubicBezTo>
                      <a:cubicBezTo>
                        <a:pt x="3528" y="2783"/>
                        <a:pt x="3624" y="2684"/>
                        <a:pt x="3743" y="2679"/>
                      </a:cubicBezTo>
                      <a:cubicBezTo>
                        <a:pt x="3739" y="2678"/>
                        <a:pt x="3735" y="2678"/>
                        <a:pt x="3731" y="2678"/>
                      </a:cubicBezTo>
                      <a:lnTo>
                        <a:pt x="4056" y="2678"/>
                      </a:lnTo>
                      <a:cubicBezTo>
                        <a:pt x="4240" y="2678"/>
                        <a:pt x="4391" y="2528"/>
                        <a:pt x="4391" y="2343"/>
                      </a:cubicBezTo>
                      <a:cubicBezTo>
                        <a:pt x="4391" y="2158"/>
                        <a:pt x="4240" y="2008"/>
                        <a:pt x="4056" y="2008"/>
                      </a:cubicBezTo>
                      <a:lnTo>
                        <a:pt x="4907" y="2008"/>
                      </a:lnTo>
                      <a:cubicBezTo>
                        <a:pt x="5093" y="2008"/>
                        <a:pt x="5243" y="1858"/>
                        <a:pt x="5243" y="1674"/>
                      </a:cubicBezTo>
                      <a:cubicBezTo>
                        <a:pt x="5243" y="1490"/>
                        <a:pt x="5093" y="1340"/>
                        <a:pt x="4907" y="1340"/>
                      </a:cubicBezTo>
                      <a:lnTo>
                        <a:pt x="4415" y="1340"/>
                      </a:lnTo>
                      <a:cubicBezTo>
                        <a:pt x="4600" y="1340"/>
                        <a:pt x="4750" y="1189"/>
                        <a:pt x="4750" y="1005"/>
                      </a:cubicBezTo>
                      <a:cubicBezTo>
                        <a:pt x="4750" y="820"/>
                        <a:pt x="4600" y="669"/>
                        <a:pt x="4415" y="669"/>
                      </a:cubicBezTo>
                      <a:lnTo>
                        <a:pt x="3310" y="669"/>
                      </a:lnTo>
                      <a:cubicBezTo>
                        <a:pt x="3495" y="669"/>
                        <a:pt x="3645" y="520"/>
                        <a:pt x="3645" y="335"/>
                      </a:cubicBezTo>
                      <a:cubicBezTo>
                        <a:pt x="3645" y="151"/>
                        <a:pt x="3495" y="0"/>
                        <a:pt x="3310" y="0"/>
                      </a:cubicBezTo>
                      <a:lnTo>
                        <a:pt x="894" y="0"/>
                      </a:lnTo>
                      <a:cubicBezTo>
                        <a:pt x="710" y="0"/>
                        <a:pt x="560" y="151"/>
                        <a:pt x="560" y="335"/>
                      </a:cubicBezTo>
                      <a:cubicBezTo>
                        <a:pt x="560" y="520"/>
                        <a:pt x="710" y="669"/>
                        <a:pt x="894" y="669"/>
                      </a:cubicBezTo>
                      <a:lnTo>
                        <a:pt x="2013" y="669"/>
                      </a:lnTo>
                      <a:cubicBezTo>
                        <a:pt x="2197" y="669"/>
                        <a:pt x="2348" y="820"/>
                        <a:pt x="2348" y="1005"/>
                      </a:cubicBezTo>
                      <a:cubicBezTo>
                        <a:pt x="2348" y="1189"/>
                        <a:pt x="2197" y="1340"/>
                        <a:pt x="2013" y="1340"/>
                      </a:cubicBezTo>
                      <a:lnTo>
                        <a:pt x="334" y="1340"/>
                      </a:lnTo>
                      <a:cubicBezTo>
                        <a:pt x="150" y="1340"/>
                        <a:pt x="0" y="1490"/>
                        <a:pt x="0" y="1674"/>
                      </a:cubicBezTo>
                    </a:path>
                  </a:pathLst>
                </a:custGeom>
                <a:solidFill>
                  <a:srgbClr val="CC5EA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1" name="Freeform 93">
                  <a:extLst>
                    <a:ext uri="{FF2B5EF4-FFF2-40B4-BE49-F238E27FC236}">
                      <a16:creationId xmlns:a16="http://schemas.microsoft.com/office/drawing/2014/main" id="{06355714-0526-0040-A2CF-111ED0BE1A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17505" y="2488079"/>
                  <a:ext cx="76810" cy="76810"/>
                </a:xfrm>
                <a:custGeom>
                  <a:avLst/>
                  <a:gdLst>
                    <a:gd name="T0" fmla="*/ 76371 w 175"/>
                    <a:gd name="T1" fmla="*/ 38186 h 175"/>
                    <a:gd name="T2" fmla="*/ 76371 w 175"/>
                    <a:gd name="T3" fmla="*/ 38186 h 175"/>
                    <a:gd name="T4" fmla="*/ 38186 w 175"/>
                    <a:gd name="T5" fmla="*/ 76371 h 175"/>
                    <a:gd name="T6" fmla="*/ 38186 w 175"/>
                    <a:gd name="T7" fmla="*/ 76371 h 175"/>
                    <a:gd name="T8" fmla="*/ 0 w 175"/>
                    <a:gd name="T9" fmla="*/ 38186 h 175"/>
                    <a:gd name="T10" fmla="*/ 0 w 175"/>
                    <a:gd name="T11" fmla="*/ 38186 h 175"/>
                    <a:gd name="T12" fmla="*/ 38186 w 175"/>
                    <a:gd name="T13" fmla="*/ 0 h 175"/>
                    <a:gd name="T14" fmla="*/ 38186 w 175"/>
                    <a:gd name="T15" fmla="*/ 0 h 175"/>
                    <a:gd name="T16" fmla="*/ 76371 w 175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5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5"/>
                        <a:pt x="134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2" name="Freeform 94">
                  <a:extLst>
                    <a:ext uri="{FF2B5EF4-FFF2-40B4-BE49-F238E27FC236}">
                      <a16:creationId xmlns:a16="http://schemas.microsoft.com/office/drawing/2014/main" id="{7128AC98-959C-AF4E-810F-B8A6B08061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29614" y="3501971"/>
                  <a:ext cx="74889" cy="76810"/>
                </a:xfrm>
                <a:custGeom>
                  <a:avLst/>
                  <a:gdLst>
                    <a:gd name="T0" fmla="*/ 74459 w 174"/>
                    <a:gd name="T1" fmla="*/ 38186 h 175"/>
                    <a:gd name="T2" fmla="*/ 74459 w 174"/>
                    <a:gd name="T3" fmla="*/ 38186 h 175"/>
                    <a:gd name="T4" fmla="*/ 37445 w 174"/>
                    <a:gd name="T5" fmla="*/ 76371 h 175"/>
                    <a:gd name="T6" fmla="*/ 3744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445 w 174"/>
                    <a:gd name="T13" fmla="*/ 0 h 175"/>
                    <a:gd name="T14" fmla="*/ 37445 w 174"/>
                    <a:gd name="T15" fmla="*/ 0 h 175"/>
                    <a:gd name="T16" fmla="*/ 74459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5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3" name="Freeform 95">
                  <a:extLst>
                    <a:ext uri="{FF2B5EF4-FFF2-40B4-BE49-F238E27FC236}">
                      <a16:creationId xmlns:a16="http://schemas.microsoft.com/office/drawing/2014/main" id="{89BC968C-B6DF-4741-B84E-A689D351E7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16320" y="2774196"/>
                  <a:ext cx="74890" cy="74890"/>
                </a:xfrm>
                <a:custGeom>
                  <a:avLst/>
                  <a:gdLst>
                    <a:gd name="T0" fmla="*/ 74457 w 173"/>
                    <a:gd name="T1" fmla="*/ 36796 h 173"/>
                    <a:gd name="T2" fmla="*/ 74457 w 173"/>
                    <a:gd name="T3" fmla="*/ 36796 h 173"/>
                    <a:gd name="T4" fmla="*/ 37661 w 173"/>
                    <a:gd name="T5" fmla="*/ 74457 h 173"/>
                    <a:gd name="T6" fmla="*/ 37661 w 173"/>
                    <a:gd name="T7" fmla="*/ 74457 h 173"/>
                    <a:gd name="T8" fmla="*/ 0 w 173"/>
                    <a:gd name="T9" fmla="*/ 36796 h 173"/>
                    <a:gd name="T10" fmla="*/ 0 w 173"/>
                    <a:gd name="T11" fmla="*/ 36796 h 173"/>
                    <a:gd name="T12" fmla="*/ 37661 w 173"/>
                    <a:gd name="T13" fmla="*/ 0 h 173"/>
                    <a:gd name="T14" fmla="*/ 37661 w 173"/>
                    <a:gd name="T15" fmla="*/ 0 h 173"/>
                    <a:gd name="T16" fmla="*/ 74457 w 173"/>
                    <a:gd name="T17" fmla="*/ 36796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5"/>
                      </a:moveTo>
                      <a:lnTo>
                        <a:pt x="172" y="85"/>
                      </a:lnTo>
                      <a:cubicBezTo>
                        <a:pt x="172" y="133"/>
                        <a:pt x="134" y="172"/>
                        <a:pt x="87" y="172"/>
                      </a:cubicBezTo>
                      <a:cubicBezTo>
                        <a:pt x="39" y="172"/>
                        <a:pt x="0" y="133"/>
                        <a:pt x="0" y="85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2" y="38"/>
                        <a:pt x="172" y="85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4" name="Freeform 96">
                  <a:extLst>
                    <a:ext uri="{FF2B5EF4-FFF2-40B4-BE49-F238E27FC236}">
                      <a16:creationId xmlns:a16="http://schemas.microsoft.com/office/drawing/2014/main" id="{55685D42-1516-AD42-AD37-B1E0EEC886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61661" y="2192360"/>
                  <a:ext cx="76810" cy="74889"/>
                </a:xfrm>
                <a:custGeom>
                  <a:avLst/>
                  <a:gdLst>
                    <a:gd name="T0" fmla="*/ 76371 w 175"/>
                    <a:gd name="T1" fmla="*/ 37445 h 174"/>
                    <a:gd name="T2" fmla="*/ 76371 w 175"/>
                    <a:gd name="T3" fmla="*/ 37445 h 174"/>
                    <a:gd name="T4" fmla="*/ 38186 w 175"/>
                    <a:gd name="T5" fmla="*/ 74459 h 174"/>
                    <a:gd name="T6" fmla="*/ 38186 w 175"/>
                    <a:gd name="T7" fmla="*/ 74459 h 174"/>
                    <a:gd name="T8" fmla="*/ 0 w 175"/>
                    <a:gd name="T9" fmla="*/ 37445 h 174"/>
                    <a:gd name="T10" fmla="*/ 0 w 175"/>
                    <a:gd name="T11" fmla="*/ 37445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6"/>
                        <a:pt x="134" y="173"/>
                        <a:pt x="87" y="173"/>
                      </a:cubicBezTo>
                      <a:cubicBezTo>
                        <a:pt x="39" y="173"/>
                        <a:pt x="0" y="136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 dirty="0"/>
                </a:p>
              </p:txBody>
            </p:sp>
            <p:sp>
              <p:nvSpPr>
                <p:cNvPr id="195" name="Freeform 97">
                  <a:extLst>
                    <a:ext uri="{FF2B5EF4-FFF2-40B4-BE49-F238E27FC236}">
                      <a16:creationId xmlns:a16="http://schemas.microsoft.com/office/drawing/2014/main" id="{76421D72-193B-CE4E-81DB-13C2413C83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81893" y="4162537"/>
                  <a:ext cx="74889" cy="74889"/>
                </a:xfrm>
                <a:custGeom>
                  <a:avLst/>
                  <a:gdLst>
                    <a:gd name="T0" fmla="*/ 74459 w 174"/>
                    <a:gd name="T1" fmla="*/ 37014 h 174"/>
                    <a:gd name="T2" fmla="*/ 74459 w 174"/>
                    <a:gd name="T3" fmla="*/ 37014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014 h 174"/>
                    <a:gd name="T10" fmla="*/ 0 w 174"/>
                    <a:gd name="T11" fmla="*/ 37014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6" name="Freeform 98">
                  <a:extLst>
                    <a:ext uri="{FF2B5EF4-FFF2-40B4-BE49-F238E27FC236}">
                      <a16:creationId xmlns:a16="http://schemas.microsoft.com/office/drawing/2014/main" id="{69881668-F1DF-9E4F-B8E6-3D9387242A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42606" y="3327228"/>
                  <a:ext cx="74889" cy="74890"/>
                </a:xfrm>
                <a:custGeom>
                  <a:avLst/>
                  <a:gdLst>
                    <a:gd name="T0" fmla="*/ 74456 w 173"/>
                    <a:gd name="T1" fmla="*/ 37445 h 174"/>
                    <a:gd name="T2" fmla="*/ 74456 w 173"/>
                    <a:gd name="T3" fmla="*/ 37445 h 174"/>
                    <a:gd name="T4" fmla="*/ 37661 w 173"/>
                    <a:gd name="T5" fmla="*/ 74460 h 174"/>
                    <a:gd name="T6" fmla="*/ 37661 w 173"/>
                    <a:gd name="T7" fmla="*/ 74460 h 174"/>
                    <a:gd name="T8" fmla="*/ 0 w 173"/>
                    <a:gd name="T9" fmla="*/ 37445 h 174"/>
                    <a:gd name="T10" fmla="*/ 0 w 173"/>
                    <a:gd name="T11" fmla="*/ 37445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3"/>
                        <a:pt x="87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7" name="Freeform 99">
                  <a:extLst>
                    <a:ext uri="{FF2B5EF4-FFF2-40B4-BE49-F238E27FC236}">
                      <a16:creationId xmlns:a16="http://schemas.microsoft.com/office/drawing/2014/main" id="{A962818F-8735-B846-8F5A-1418DC7F04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26656" y="4262390"/>
                  <a:ext cx="74889" cy="74889"/>
                </a:xfrm>
                <a:custGeom>
                  <a:avLst/>
                  <a:gdLst>
                    <a:gd name="T0" fmla="*/ 74459 w 174"/>
                    <a:gd name="T1" fmla="*/ 37014 h 174"/>
                    <a:gd name="T2" fmla="*/ 74459 w 174"/>
                    <a:gd name="T3" fmla="*/ 37014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014 h 174"/>
                    <a:gd name="T10" fmla="*/ 0 w 174"/>
                    <a:gd name="T11" fmla="*/ 37014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8" name="Freeform 100">
                  <a:extLst>
                    <a:ext uri="{FF2B5EF4-FFF2-40B4-BE49-F238E27FC236}">
                      <a16:creationId xmlns:a16="http://schemas.microsoft.com/office/drawing/2014/main" id="{D3E2340D-6A5C-EA46-9157-F16DA11A7A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42615" y="3820732"/>
                  <a:ext cx="74890" cy="74889"/>
                </a:xfrm>
                <a:custGeom>
                  <a:avLst/>
                  <a:gdLst>
                    <a:gd name="T0" fmla="*/ 74460 w 174"/>
                    <a:gd name="T1" fmla="*/ 37228 h 173"/>
                    <a:gd name="T2" fmla="*/ 74460 w 174"/>
                    <a:gd name="T3" fmla="*/ 37228 h 173"/>
                    <a:gd name="T4" fmla="*/ 37015 w 174"/>
                    <a:gd name="T5" fmla="*/ 74456 h 173"/>
                    <a:gd name="T6" fmla="*/ 37015 w 174"/>
                    <a:gd name="T7" fmla="*/ 74456 h 173"/>
                    <a:gd name="T8" fmla="*/ 0 w 174"/>
                    <a:gd name="T9" fmla="*/ 37228 h 173"/>
                    <a:gd name="T10" fmla="*/ 0 w 174"/>
                    <a:gd name="T11" fmla="*/ 37228 h 173"/>
                    <a:gd name="T12" fmla="*/ 37015 w 174"/>
                    <a:gd name="T13" fmla="*/ 0 h 173"/>
                    <a:gd name="T14" fmla="*/ 37015 w 174"/>
                    <a:gd name="T15" fmla="*/ 0 h 173"/>
                    <a:gd name="T16" fmla="*/ 74460 w 174"/>
                    <a:gd name="T17" fmla="*/ 37228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5" y="172"/>
                        <a:pt x="86" y="172"/>
                      </a:cubicBezTo>
                      <a:cubicBezTo>
                        <a:pt x="39" y="172"/>
                        <a:pt x="0" y="134"/>
                        <a:pt x="0" y="86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5" y="0"/>
                        <a:pt x="173" y="39"/>
                        <a:pt x="173" y="86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9" name="Freeform 101">
                  <a:extLst>
                    <a:ext uri="{FF2B5EF4-FFF2-40B4-BE49-F238E27FC236}">
                      <a16:creationId xmlns:a16="http://schemas.microsoft.com/office/drawing/2014/main" id="{BDC22236-504C-5F4E-B6C7-9880FF7A26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23118" y="2586011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2" y="104"/>
                      </a:cubicBezTo>
                      <a:cubicBezTo>
                        <a:pt x="22" y="104"/>
                        <a:pt x="0" y="81"/>
                        <a:pt x="0" y="52"/>
                      </a:cubicBezTo>
                      <a:cubicBezTo>
                        <a:pt x="0" y="24"/>
                        <a:pt x="22" y="0"/>
                        <a:pt x="52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0" name="Freeform 102">
                  <a:extLst>
                    <a:ext uri="{FF2B5EF4-FFF2-40B4-BE49-F238E27FC236}">
                      <a16:creationId xmlns:a16="http://schemas.microsoft.com/office/drawing/2014/main" id="{3C39AF6E-C130-724C-8BCD-54495D902B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20298" y="2985423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2608 w 106"/>
                    <a:gd name="T5" fmla="*/ 45651 h 106"/>
                    <a:gd name="T6" fmla="*/ 22608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2608 w 106"/>
                    <a:gd name="T13" fmla="*/ 0 h 106"/>
                    <a:gd name="T14" fmla="*/ 22608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1" name="Freeform 103">
                  <a:extLst>
                    <a:ext uri="{FF2B5EF4-FFF2-40B4-BE49-F238E27FC236}">
                      <a16:creationId xmlns:a16="http://schemas.microsoft.com/office/drawing/2014/main" id="{E265A247-AACB-BF4F-949A-50B56BBAD1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87810" y="3342589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0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0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2" name="Freeform 104">
                  <a:extLst>
                    <a:ext uri="{FF2B5EF4-FFF2-40B4-BE49-F238E27FC236}">
                      <a16:creationId xmlns:a16="http://schemas.microsoft.com/office/drawing/2014/main" id="{181281EA-3110-4E41-AE3B-DE5DE44227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882" y="4316157"/>
                  <a:ext cx="46086" cy="46086"/>
                </a:xfrm>
                <a:custGeom>
                  <a:avLst/>
                  <a:gdLst>
                    <a:gd name="T0" fmla="*/ 45655 w 107"/>
                    <a:gd name="T1" fmla="*/ 22824 h 105"/>
                    <a:gd name="T2" fmla="*/ 45655 w 107"/>
                    <a:gd name="T3" fmla="*/ 22824 h 105"/>
                    <a:gd name="T4" fmla="*/ 22397 w 107"/>
                    <a:gd name="T5" fmla="*/ 45647 h 105"/>
                    <a:gd name="T6" fmla="*/ 22397 w 107"/>
                    <a:gd name="T7" fmla="*/ 45647 h 105"/>
                    <a:gd name="T8" fmla="*/ 0 w 107"/>
                    <a:gd name="T9" fmla="*/ 22824 h 105"/>
                    <a:gd name="T10" fmla="*/ 0 w 107"/>
                    <a:gd name="T11" fmla="*/ 22824 h 105"/>
                    <a:gd name="T12" fmla="*/ 22397 w 107"/>
                    <a:gd name="T13" fmla="*/ 0 h 105"/>
                    <a:gd name="T14" fmla="*/ 22397 w 107"/>
                    <a:gd name="T15" fmla="*/ 0 h 105"/>
                    <a:gd name="T16" fmla="*/ 45655 w 107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5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0"/>
                        <a:pt x="82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2" y="0"/>
                        <a:pt x="106" y="23"/>
                        <a:pt x="106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3" name="Freeform 105">
                  <a:extLst>
                    <a:ext uri="{FF2B5EF4-FFF2-40B4-BE49-F238E27FC236}">
                      <a16:creationId xmlns:a16="http://schemas.microsoft.com/office/drawing/2014/main" id="{8422DC61-D58E-314F-8A82-03610E0DC0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33161" y="4037720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4" y="105"/>
                        <a:pt x="0" y="81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4" name="Freeform 106">
                  <a:extLst>
                    <a:ext uri="{FF2B5EF4-FFF2-40B4-BE49-F238E27FC236}">
                      <a16:creationId xmlns:a16="http://schemas.microsoft.com/office/drawing/2014/main" id="{6CE2BE29-3072-EB43-A1C4-A743F4F13F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48513" y="2357502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2" y="104"/>
                        <a:pt x="0" y="81"/>
                        <a:pt x="0" y="52"/>
                      </a:cubicBezTo>
                      <a:cubicBezTo>
                        <a:pt x="0" y="23"/>
                        <a:pt x="22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5" name="Freeform 107">
                  <a:extLst>
                    <a:ext uri="{FF2B5EF4-FFF2-40B4-BE49-F238E27FC236}">
                      <a16:creationId xmlns:a16="http://schemas.microsoft.com/office/drawing/2014/main" id="{DC3D288B-2E86-644E-96F1-3957FBF30F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66098" y="288172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1" y="105"/>
                        <a:pt x="52" y="105"/>
                      </a:cubicBezTo>
                      <a:cubicBezTo>
                        <a:pt x="23" y="105"/>
                        <a:pt x="0" y="82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6" name="Freeform 108">
                  <a:extLst>
                    <a:ext uri="{FF2B5EF4-FFF2-40B4-BE49-F238E27FC236}">
                      <a16:creationId xmlns:a16="http://schemas.microsoft.com/office/drawing/2014/main" id="{16933AAC-8009-5C44-B486-550AE4DEE8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1482" y="371703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0" y="105"/>
                        <a:pt x="52" y="105"/>
                      </a:cubicBezTo>
                      <a:cubicBezTo>
                        <a:pt x="22" y="105"/>
                        <a:pt x="0" y="81"/>
                        <a:pt x="0" y="53"/>
                      </a:cubicBezTo>
                      <a:cubicBezTo>
                        <a:pt x="0" y="24"/>
                        <a:pt x="22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7" name="Freeform 109">
                  <a:extLst>
                    <a:ext uri="{FF2B5EF4-FFF2-40B4-BE49-F238E27FC236}">
                      <a16:creationId xmlns:a16="http://schemas.microsoft.com/office/drawing/2014/main" id="{9B38B27A-8239-BC4F-85C3-FAAC96320D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85439" y="4293114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8" name="Freeform 110">
                  <a:extLst>
                    <a:ext uri="{FF2B5EF4-FFF2-40B4-BE49-F238E27FC236}">
                      <a16:creationId xmlns:a16="http://schemas.microsoft.com/office/drawing/2014/main" id="{CF47BD5F-5286-1441-80D9-463AF46D1F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36550" y="2962380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2" y="105"/>
                        <a:pt x="0" y="81"/>
                        <a:pt x="0" y="52"/>
                      </a:cubicBezTo>
                      <a:cubicBezTo>
                        <a:pt x="0" y="23"/>
                        <a:pt x="22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rgbClr val="CC1E45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9" name="Freeform 111">
                  <a:extLst>
                    <a:ext uri="{FF2B5EF4-FFF2-40B4-BE49-F238E27FC236}">
                      <a16:creationId xmlns:a16="http://schemas.microsoft.com/office/drawing/2014/main" id="{999DBD3D-A8DB-664C-B5CE-DB5E56EBC7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66384" y="3740082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10" name="Freeform 112">
                  <a:extLst>
                    <a:ext uri="{FF2B5EF4-FFF2-40B4-BE49-F238E27FC236}">
                      <a16:creationId xmlns:a16="http://schemas.microsoft.com/office/drawing/2014/main" id="{970C7F4D-F81F-E641-8EA3-9AF9A15154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65943" y="2831803"/>
                  <a:ext cx="733536" cy="261154"/>
                </a:xfrm>
                <a:custGeom>
                  <a:avLst/>
                  <a:gdLst>
                    <a:gd name="T0" fmla="*/ 602936 w 1685"/>
                    <a:gd name="T1" fmla="*/ 260719 h 601"/>
                    <a:gd name="T2" fmla="*/ 130165 w 1685"/>
                    <a:gd name="T3" fmla="*/ 260719 h 601"/>
                    <a:gd name="T4" fmla="*/ 130165 w 1685"/>
                    <a:gd name="T5" fmla="*/ 260719 h 601"/>
                    <a:gd name="T6" fmla="*/ 0 w 1685"/>
                    <a:gd name="T7" fmla="*/ 130360 h 601"/>
                    <a:gd name="T8" fmla="*/ 0 w 1685"/>
                    <a:gd name="T9" fmla="*/ 130360 h 601"/>
                    <a:gd name="T10" fmla="*/ 130165 w 1685"/>
                    <a:gd name="T11" fmla="*/ 0 h 601"/>
                    <a:gd name="T12" fmla="*/ 602936 w 1685"/>
                    <a:gd name="T13" fmla="*/ 0 h 601"/>
                    <a:gd name="T14" fmla="*/ 602936 w 1685"/>
                    <a:gd name="T15" fmla="*/ 0 h 601"/>
                    <a:gd name="T16" fmla="*/ 733101 w 1685"/>
                    <a:gd name="T17" fmla="*/ 130360 h 601"/>
                    <a:gd name="T18" fmla="*/ 733101 w 1685"/>
                    <a:gd name="T19" fmla="*/ 130360 h 601"/>
                    <a:gd name="T20" fmla="*/ 602936 w 1685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85" h="601">
                      <a:moveTo>
                        <a:pt x="1385" y="600"/>
                      </a:moveTo>
                      <a:lnTo>
                        <a:pt x="299" y="600"/>
                      </a:lnTo>
                      <a:cubicBezTo>
                        <a:pt x="134" y="600"/>
                        <a:pt x="0" y="465"/>
                        <a:pt x="0" y="300"/>
                      </a:cubicBezTo>
                      <a:cubicBezTo>
                        <a:pt x="0" y="134"/>
                        <a:pt x="134" y="0"/>
                        <a:pt x="299" y="0"/>
                      </a:cubicBezTo>
                      <a:lnTo>
                        <a:pt x="1385" y="0"/>
                      </a:lnTo>
                      <a:cubicBezTo>
                        <a:pt x="1550" y="0"/>
                        <a:pt x="1684" y="134"/>
                        <a:pt x="1684" y="300"/>
                      </a:cubicBezTo>
                      <a:cubicBezTo>
                        <a:pt x="1684" y="465"/>
                        <a:pt x="1550" y="600"/>
                        <a:pt x="1385" y="600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11" name="Freeform 113">
                  <a:extLst>
                    <a:ext uri="{FF2B5EF4-FFF2-40B4-BE49-F238E27FC236}">
                      <a16:creationId xmlns:a16="http://schemas.microsoft.com/office/drawing/2014/main" id="{76A6377F-48FB-3E4F-87D4-7204BA38EB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3235" y="3501971"/>
                  <a:ext cx="618321" cy="261154"/>
                </a:xfrm>
                <a:custGeom>
                  <a:avLst/>
                  <a:gdLst>
                    <a:gd name="T0" fmla="*/ 487690 w 1420"/>
                    <a:gd name="T1" fmla="*/ 260719 h 601"/>
                    <a:gd name="T2" fmla="*/ 130196 w 1420"/>
                    <a:gd name="T3" fmla="*/ 260719 h 601"/>
                    <a:gd name="T4" fmla="*/ 130196 w 1420"/>
                    <a:gd name="T5" fmla="*/ 260719 h 601"/>
                    <a:gd name="T6" fmla="*/ 0 w 1420"/>
                    <a:gd name="T7" fmla="*/ 130794 h 601"/>
                    <a:gd name="T8" fmla="*/ 0 w 1420"/>
                    <a:gd name="T9" fmla="*/ 130794 h 601"/>
                    <a:gd name="T10" fmla="*/ 130196 w 1420"/>
                    <a:gd name="T11" fmla="*/ 0 h 601"/>
                    <a:gd name="T12" fmla="*/ 487690 w 1420"/>
                    <a:gd name="T13" fmla="*/ 0 h 601"/>
                    <a:gd name="T14" fmla="*/ 487690 w 1420"/>
                    <a:gd name="T15" fmla="*/ 0 h 601"/>
                    <a:gd name="T16" fmla="*/ 617886 w 1420"/>
                    <a:gd name="T17" fmla="*/ 130794 h 601"/>
                    <a:gd name="T18" fmla="*/ 617886 w 1420"/>
                    <a:gd name="T19" fmla="*/ 130794 h 601"/>
                    <a:gd name="T20" fmla="*/ 487690 w 1420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1">
                      <a:moveTo>
                        <a:pt x="1120" y="600"/>
                      </a:moveTo>
                      <a:lnTo>
                        <a:pt x="299" y="600"/>
                      </a:lnTo>
                      <a:cubicBezTo>
                        <a:pt x="133" y="600"/>
                        <a:pt x="0" y="466"/>
                        <a:pt x="0" y="301"/>
                      </a:cubicBezTo>
                      <a:cubicBezTo>
                        <a:pt x="0" y="135"/>
                        <a:pt x="133" y="0"/>
                        <a:pt x="299" y="0"/>
                      </a:cubicBezTo>
                      <a:lnTo>
                        <a:pt x="1120" y="0"/>
                      </a:lnTo>
                      <a:cubicBezTo>
                        <a:pt x="1284" y="0"/>
                        <a:pt x="1419" y="135"/>
                        <a:pt x="1419" y="301"/>
                      </a:cubicBezTo>
                      <a:cubicBezTo>
                        <a:pt x="1419" y="466"/>
                        <a:pt x="1284" y="600"/>
                        <a:pt x="1120" y="600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12" name="Freeform 114">
                  <a:extLst>
                    <a:ext uri="{FF2B5EF4-FFF2-40B4-BE49-F238E27FC236}">
                      <a16:creationId xmlns:a16="http://schemas.microsoft.com/office/drawing/2014/main" id="{5BF637C6-C1DA-2541-A67D-93329DD80A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24735" y="2100188"/>
                  <a:ext cx="618321" cy="261154"/>
                </a:xfrm>
                <a:custGeom>
                  <a:avLst/>
                  <a:gdLst>
                    <a:gd name="T0" fmla="*/ 487690 w 1420"/>
                    <a:gd name="T1" fmla="*/ 260719 h 600"/>
                    <a:gd name="T2" fmla="*/ 131067 w 1420"/>
                    <a:gd name="T3" fmla="*/ 260719 h 600"/>
                    <a:gd name="T4" fmla="*/ 131067 w 1420"/>
                    <a:gd name="T5" fmla="*/ 260719 h 600"/>
                    <a:gd name="T6" fmla="*/ 0 w 1420"/>
                    <a:gd name="T7" fmla="*/ 130577 h 600"/>
                    <a:gd name="T8" fmla="*/ 0 w 1420"/>
                    <a:gd name="T9" fmla="*/ 130577 h 600"/>
                    <a:gd name="T10" fmla="*/ 131067 w 1420"/>
                    <a:gd name="T11" fmla="*/ 0 h 600"/>
                    <a:gd name="T12" fmla="*/ 487690 w 1420"/>
                    <a:gd name="T13" fmla="*/ 0 h 600"/>
                    <a:gd name="T14" fmla="*/ 487690 w 1420"/>
                    <a:gd name="T15" fmla="*/ 0 h 600"/>
                    <a:gd name="T16" fmla="*/ 617886 w 1420"/>
                    <a:gd name="T17" fmla="*/ 130577 h 600"/>
                    <a:gd name="T18" fmla="*/ 617886 w 1420"/>
                    <a:gd name="T19" fmla="*/ 130577 h 600"/>
                    <a:gd name="T20" fmla="*/ 487690 w 1420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0">
                      <a:moveTo>
                        <a:pt x="1120" y="599"/>
                      </a:moveTo>
                      <a:lnTo>
                        <a:pt x="301" y="599"/>
                      </a:lnTo>
                      <a:cubicBezTo>
                        <a:pt x="135" y="599"/>
                        <a:pt x="0" y="465"/>
                        <a:pt x="0" y="300"/>
                      </a:cubicBezTo>
                      <a:cubicBezTo>
                        <a:pt x="0" y="135"/>
                        <a:pt x="135" y="0"/>
                        <a:pt x="301" y="0"/>
                      </a:cubicBezTo>
                      <a:lnTo>
                        <a:pt x="1120" y="0"/>
                      </a:lnTo>
                      <a:cubicBezTo>
                        <a:pt x="1285" y="0"/>
                        <a:pt x="1419" y="135"/>
                        <a:pt x="1419" y="300"/>
                      </a:cubicBezTo>
                      <a:cubicBezTo>
                        <a:pt x="1419" y="465"/>
                        <a:pt x="1285" y="599"/>
                        <a:pt x="1120" y="599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13" name="Freeform 115">
                  <a:extLst>
                    <a:ext uri="{FF2B5EF4-FFF2-40B4-BE49-F238E27FC236}">
                      <a16:creationId xmlns:a16="http://schemas.microsoft.com/office/drawing/2014/main" id="{77886FDC-C03E-4948-BFFB-6243119CA5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7159" y="4106849"/>
                  <a:ext cx="814186" cy="522308"/>
                </a:xfrm>
                <a:custGeom>
                  <a:avLst/>
                  <a:gdLst>
                    <a:gd name="T0" fmla="*/ 682697 w 1870"/>
                    <a:gd name="T1" fmla="*/ 260937 h 1201"/>
                    <a:gd name="T2" fmla="*/ 487641 w 1870"/>
                    <a:gd name="T3" fmla="*/ 260937 h 1201"/>
                    <a:gd name="T4" fmla="*/ 487641 w 1870"/>
                    <a:gd name="T5" fmla="*/ 260937 h 1201"/>
                    <a:gd name="T6" fmla="*/ 617823 w 1870"/>
                    <a:gd name="T7" fmla="*/ 130903 h 1201"/>
                    <a:gd name="T8" fmla="*/ 617823 w 1870"/>
                    <a:gd name="T9" fmla="*/ 130903 h 1201"/>
                    <a:gd name="T10" fmla="*/ 487641 w 1870"/>
                    <a:gd name="T11" fmla="*/ 0 h 1201"/>
                    <a:gd name="T12" fmla="*/ 130618 w 1870"/>
                    <a:gd name="T13" fmla="*/ 0 h 1201"/>
                    <a:gd name="T14" fmla="*/ 130618 w 1870"/>
                    <a:gd name="T15" fmla="*/ 0 h 1201"/>
                    <a:gd name="T16" fmla="*/ 0 w 1870"/>
                    <a:gd name="T17" fmla="*/ 130903 h 1201"/>
                    <a:gd name="T18" fmla="*/ 0 w 1870"/>
                    <a:gd name="T19" fmla="*/ 130903 h 1201"/>
                    <a:gd name="T20" fmla="*/ 130618 w 1870"/>
                    <a:gd name="T21" fmla="*/ 260937 h 1201"/>
                    <a:gd name="T22" fmla="*/ 326110 w 1870"/>
                    <a:gd name="T23" fmla="*/ 260937 h 1201"/>
                    <a:gd name="T24" fmla="*/ 326110 w 1870"/>
                    <a:gd name="T25" fmla="*/ 260937 h 1201"/>
                    <a:gd name="T26" fmla="*/ 195056 w 1870"/>
                    <a:gd name="T27" fmla="*/ 391405 h 1201"/>
                    <a:gd name="T28" fmla="*/ 195056 w 1870"/>
                    <a:gd name="T29" fmla="*/ 391405 h 1201"/>
                    <a:gd name="T30" fmla="*/ 326110 w 1870"/>
                    <a:gd name="T31" fmla="*/ 521873 h 1201"/>
                    <a:gd name="T32" fmla="*/ 682697 w 1870"/>
                    <a:gd name="T33" fmla="*/ 521873 h 1201"/>
                    <a:gd name="T34" fmla="*/ 682697 w 1870"/>
                    <a:gd name="T35" fmla="*/ 521873 h 1201"/>
                    <a:gd name="T36" fmla="*/ 813751 w 1870"/>
                    <a:gd name="T37" fmla="*/ 391405 h 1201"/>
                    <a:gd name="T38" fmla="*/ 813751 w 1870"/>
                    <a:gd name="T39" fmla="*/ 391405 h 1201"/>
                    <a:gd name="T40" fmla="*/ 682697 w 1870"/>
                    <a:gd name="T41" fmla="*/ 260937 h 1201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870" h="1201">
                      <a:moveTo>
                        <a:pt x="1568" y="600"/>
                      </a:moveTo>
                      <a:lnTo>
                        <a:pt x="1120" y="600"/>
                      </a:lnTo>
                      <a:cubicBezTo>
                        <a:pt x="1286" y="600"/>
                        <a:pt x="1419" y="467"/>
                        <a:pt x="1419" y="301"/>
                      </a:cubicBezTo>
                      <a:cubicBezTo>
                        <a:pt x="1419" y="135"/>
                        <a:pt x="1286" y="0"/>
                        <a:pt x="1120" y="0"/>
                      </a:cubicBezTo>
                      <a:lnTo>
                        <a:pt x="300" y="0"/>
                      </a:lnTo>
                      <a:cubicBezTo>
                        <a:pt x="134" y="0"/>
                        <a:pt x="0" y="135"/>
                        <a:pt x="0" y="301"/>
                      </a:cubicBezTo>
                      <a:cubicBezTo>
                        <a:pt x="0" y="467"/>
                        <a:pt x="134" y="600"/>
                        <a:pt x="300" y="600"/>
                      </a:cubicBezTo>
                      <a:lnTo>
                        <a:pt x="749" y="600"/>
                      </a:lnTo>
                      <a:cubicBezTo>
                        <a:pt x="583" y="600"/>
                        <a:pt x="448" y="735"/>
                        <a:pt x="448" y="900"/>
                      </a:cubicBezTo>
                      <a:cubicBezTo>
                        <a:pt x="448" y="1066"/>
                        <a:pt x="583" y="1200"/>
                        <a:pt x="749" y="1200"/>
                      </a:cubicBezTo>
                      <a:lnTo>
                        <a:pt x="1568" y="1200"/>
                      </a:lnTo>
                      <a:cubicBezTo>
                        <a:pt x="1734" y="1200"/>
                        <a:pt x="1869" y="1066"/>
                        <a:pt x="1869" y="900"/>
                      </a:cubicBezTo>
                      <a:cubicBezTo>
                        <a:pt x="1869" y="735"/>
                        <a:pt x="1734" y="600"/>
                        <a:pt x="1568" y="600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6B254A8E-5151-F74A-8D63-4C643FE847DA}"/>
                </a:ext>
              </a:extLst>
            </p:cNvPr>
            <p:cNvGrpSpPr/>
            <p:nvPr/>
          </p:nvGrpSpPr>
          <p:grpSpPr>
            <a:xfrm>
              <a:off x="9682361" y="-393904"/>
              <a:ext cx="3119241" cy="7745642"/>
              <a:chOff x="9619297" y="-518940"/>
              <a:chExt cx="3119241" cy="7745642"/>
            </a:xfrm>
          </p:grpSpPr>
          <p:grpSp>
            <p:nvGrpSpPr>
              <p:cNvPr id="114" name="Group 8">
                <a:extLst>
                  <a:ext uri="{FF2B5EF4-FFF2-40B4-BE49-F238E27FC236}">
                    <a16:creationId xmlns:a16="http://schemas.microsoft.com/office/drawing/2014/main" id="{85530778-9FD9-1D47-86A1-8F56BCB2F1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14046" y="2006886"/>
                <a:ext cx="2924492" cy="2528094"/>
                <a:chOff x="1751269" y="-543996"/>
                <a:chExt cx="2728676" cy="2359988"/>
              </a:xfrm>
            </p:grpSpPr>
            <p:sp>
              <p:nvSpPr>
                <p:cNvPr id="162" name="Freeform 1">
                  <a:extLst>
                    <a:ext uri="{FF2B5EF4-FFF2-40B4-BE49-F238E27FC236}">
                      <a16:creationId xmlns:a16="http://schemas.microsoft.com/office/drawing/2014/main" id="{D12C7D45-12F6-E249-BC4D-5D7232A819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1269" y="-543996"/>
                  <a:ext cx="2206368" cy="2008582"/>
                </a:xfrm>
                <a:custGeom>
                  <a:avLst/>
                  <a:gdLst>
                    <a:gd name="T0" fmla="*/ 2005235 w 5068"/>
                    <a:gd name="T1" fmla="*/ 802910 h 4613"/>
                    <a:gd name="T2" fmla="*/ 1689169 w 5068"/>
                    <a:gd name="T3" fmla="*/ 802910 h 4613"/>
                    <a:gd name="T4" fmla="*/ 1689169 w 5068"/>
                    <a:gd name="T5" fmla="*/ 802910 h 4613"/>
                    <a:gd name="T6" fmla="*/ 1889867 w 5068"/>
                    <a:gd name="T7" fmla="*/ 602183 h 4613"/>
                    <a:gd name="T8" fmla="*/ 1889867 w 5068"/>
                    <a:gd name="T9" fmla="*/ 602183 h 4613"/>
                    <a:gd name="T10" fmla="*/ 1689169 w 5068"/>
                    <a:gd name="T11" fmla="*/ 401455 h 4613"/>
                    <a:gd name="T12" fmla="*/ 1276890 w 5068"/>
                    <a:gd name="T13" fmla="*/ 401455 h 4613"/>
                    <a:gd name="T14" fmla="*/ 1276890 w 5068"/>
                    <a:gd name="T15" fmla="*/ 401455 h 4613"/>
                    <a:gd name="T16" fmla="*/ 1477587 w 5068"/>
                    <a:gd name="T17" fmla="*/ 200728 h 4613"/>
                    <a:gd name="T18" fmla="*/ 1477587 w 5068"/>
                    <a:gd name="T19" fmla="*/ 200728 h 4613"/>
                    <a:gd name="T20" fmla="*/ 1276890 w 5068"/>
                    <a:gd name="T21" fmla="*/ 0 h 4613"/>
                    <a:gd name="T22" fmla="*/ 613412 w 5068"/>
                    <a:gd name="T23" fmla="*/ 0 h 4613"/>
                    <a:gd name="T24" fmla="*/ 613412 w 5068"/>
                    <a:gd name="T25" fmla="*/ 0 h 4613"/>
                    <a:gd name="T26" fmla="*/ 411844 w 5068"/>
                    <a:gd name="T27" fmla="*/ 200728 h 4613"/>
                    <a:gd name="T28" fmla="*/ 411844 w 5068"/>
                    <a:gd name="T29" fmla="*/ 200728 h 4613"/>
                    <a:gd name="T30" fmla="*/ 613412 w 5068"/>
                    <a:gd name="T31" fmla="*/ 401455 h 4613"/>
                    <a:gd name="T32" fmla="*/ 200698 w 5068"/>
                    <a:gd name="T33" fmla="*/ 401455 h 4613"/>
                    <a:gd name="T34" fmla="*/ 200698 w 5068"/>
                    <a:gd name="T35" fmla="*/ 401455 h 4613"/>
                    <a:gd name="T36" fmla="*/ 0 w 5068"/>
                    <a:gd name="T37" fmla="*/ 602183 h 4613"/>
                    <a:gd name="T38" fmla="*/ 0 w 5068"/>
                    <a:gd name="T39" fmla="*/ 602183 h 4613"/>
                    <a:gd name="T40" fmla="*/ 200698 w 5068"/>
                    <a:gd name="T41" fmla="*/ 802910 h 4613"/>
                    <a:gd name="T42" fmla="*/ 521988 w 5068"/>
                    <a:gd name="T43" fmla="*/ 802910 h 4613"/>
                    <a:gd name="T44" fmla="*/ 521988 w 5068"/>
                    <a:gd name="T45" fmla="*/ 802910 h 4613"/>
                    <a:gd name="T46" fmla="*/ 722686 w 5068"/>
                    <a:gd name="T47" fmla="*/ 1004509 h 4613"/>
                    <a:gd name="T48" fmla="*/ 722686 w 5068"/>
                    <a:gd name="T49" fmla="*/ 1004509 h 4613"/>
                    <a:gd name="T50" fmla="*/ 521988 w 5068"/>
                    <a:gd name="T51" fmla="*/ 1204801 h 4613"/>
                    <a:gd name="T52" fmla="*/ 200698 w 5068"/>
                    <a:gd name="T53" fmla="*/ 1204801 h 4613"/>
                    <a:gd name="T54" fmla="*/ 200698 w 5068"/>
                    <a:gd name="T55" fmla="*/ 1204801 h 4613"/>
                    <a:gd name="T56" fmla="*/ 0 w 5068"/>
                    <a:gd name="T57" fmla="*/ 1405528 h 4613"/>
                    <a:gd name="T58" fmla="*/ 0 w 5068"/>
                    <a:gd name="T59" fmla="*/ 1405528 h 4613"/>
                    <a:gd name="T60" fmla="*/ 200698 w 5068"/>
                    <a:gd name="T61" fmla="*/ 1606691 h 4613"/>
                    <a:gd name="T62" fmla="*/ 827170 w 5068"/>
                    <a:gd name="T63" fmla="*/ 1606691 h 4613"/>
                    <a:gd name="T64" fmla="*/ 827170 w 5068"/>
                    <a:gd name="T65" fmla="*/ 1606691 h 4613"/>
                    <a:gd name="T66" fmla="*/ 626473 w 5068"/>
                    <a:gd name="T67" fmla="*/ 1807419 h 4613"/>
                    <a:gd name="T68" fmla="*/ 626473 w 5068"/>
                    <a:gd name="T69" fmla="*/ 1807419 h 4613"/>
                    <a:gd name="T70" fmla="*/ 827170 w 5068"/>
                    <a:gd name="T71" fmla="*/ 2008147 h 4613"/>
                    <a:gd name="T72" fmla="*/ 1949074 w 5068"/>
                    <a:gd name="T73" fmla="*/ 2008147 h 4613"/>
                    <a:gd name="T74" fmla="*/ 1949074 w 5068"/>
                    <a:gd name="T75" fmla="*/ 2008147 h 4613"/>
                    <a:gd name="T76" fmla="*/ 2149772 w 5068"/>
                    <a:gd name="T77" fmla="*/ 1807419 h 4613"/>
                    <a:gd name="T78" fmla="*/ 2149772 w 5068"/>
                    <a:gd name="T79" fmla="*/ 1807419 h 4613"/>
                    <a:gd name="T80" fmla="*/ 1949074 w 5068"/>
                    <a:gd name="T81" fmla="*/ 1606691 h 4613"/>
                    <a:gd name="T82" fmla="*/ 1646069 w 5068"/>
                    <a:gd name="T83" fmla="*/ 1606691 h 4613"/>
                    <a:gd name="T84" fmla="*/ 1646069 w 5068"/>
                    <a:gd name="T85" fmla="*/ 1606691 h 4613"/>
                    <a:gd name="T86" fmla="*/ 1445371 w 5068"/>
                    <a:gd name="T87" fmla="*/ 1405528 h 4613"/>
                    <a:gd name="T88" fmla="*/ 1445371 w 5068"/>
                    <a:gd name="T89" fmla="*/ 1405528 h 4613"/>
                    <a:gd name="T90" fmla="*/ 1646069 w 5068"/>
                    <a:gd name="T91" fmla="*/ 1204801 h 4613"/>
                    <a:gd name="T92" fmla="*/ 2005235 w 5068"/>
                    <a:gd name="T93" fmla="*/ 1204801 h 4613"/>
                    <a:gd name="T94" fmla="*/ 2005235 w 5068"/>
                    <a:gd name="T95" fmla="*/ 1204801 h 4613"/>
                    <a:gd name="T96" fmla="*/ 2205933 w 5068"/>
                    <a:gd name="T97" fmla="*/ 1004509 h 4613"/>
                    <a:gd name="T98" fmla="*/ 2205933 w 5068"/>
                    <a:gd name="T99" fmla="*/ 1004509 h 4613"/>
                    <a:gd name="T100" fmla="*/ 2005235 w 5068"/>
                    <a:gd name="T101" fmla="*/ 802910 h 4613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5068" h="4613">
                      <a:moveTo>
                        <a:pt x="4606" y="1844"/>
                      </a:moveTo>
                      <a:lnTo>
                        <a:pt x="3880" y="1844"/>
                      </a:lnTo>
                      <a:cubicBezTo>
                        <a:pt x="4135" y="1844"/>
                        <a:pt x="4341" y="1638"/>
                        <a:pt x="4341" y="1383"/>
                      </a:cubicBezTo>
                      <a:cubicBezTo>
                        <a:pt x="4341" y="1128"/>
                        <a:pt x="4135" y="922"/>
                        <a:pt x="3880" y="922"/>
                      </a:cubicBezTo>
                      <a:lnTo>
                        <a:pt x="2933" y="922"/>
                      </a:lnTo>
                      <a:cubicBezTo>
                        <a:pt x="3188" y="922"/>
                        <a:pt x="3394" y="716"/>
                        <a:pt x="3394" y="461"/>
                      </a:cubicBezTo>
                      <a:cubicBezTo>
                        <a:pt x="3394" y="206"/>
                        <a:pt x="3188" y="0"/>
                        <a:pt x="2933" y="0"/>
                      </a:cubicBezTo>
                      <a:lnTo>
                        <a:pt x="1409" y="0"/>
                      </a:lnTo>
                      <a:cubicBezTo>
                        <a:pt x="1154" y="0"/>
                        <a:pt x="946" y="206"/>
                        <a:pt x="946" y="461"/>
                      </a:cubicBezTo>
                      <a:cubicBezTo>
                        <a:pt x="946" y="716"/>
                        <a:pt x="1154" y="922"/>
                        <a:pt x="1409" y="922"/>
                      </a:cubicBezTo>
                      <a:lnTo>
                        <a:pt x="461" y="922"/>
                      </a:lnTo>
                      <a:cubicBezTo>
                        <a:pt x="206" y="922"/>
                        <a:pt x="0" y="1128"/>
                        <a:pt x="0" y="1383"/>
                      </a:cubicBezTo>
                      <a:cubicBezTo>
                        <a:pt x="0" y="1638"/>
                        <a:pt x="206" y="1844"/>
                        <a:pt x="461" y="1844"/>
                      </a:cubicBezTo>
                      <a:lnTo>
                        <a:pt x="1199" y="1844"/>
                      </a:lnTo>
                      <a:cubicBezTo>
                        <a:pt x="1454" y="1844"/>
                        <a:pt x="1660" y="2052"/>
                        <a:pt x="1660" y="2307"/>
                      </a:cubicBezTo>
                      <a:cubicBezTo>
                        <a:pt x="1660" y="2560"/>
                        <a:pt x="1454" y="2767"/>
                        <a:pt x="1199" y="2767"/>
                      </a:cubicBezTo>
                      <a:lnTo>
                        <a:pt x="461" y="2767"/>
                      </a:lnTo>
                      <a:cubicBezTo>
                        <a:pt x="206" y="2767"/>
                        <a:pt x="0" y="2974"/>
                        <a:pt x="0" y="3228"/>
                      </a:cubicBezTo>
                      <a:cubicBezTo>
                        <a:pt x="0" y="3483"/>
                        <a:pt x="206" y="3690"/>
                        <a:pt x="461" y="3690"/>
                      </a:cubicBezTo>
                      <a:lnTo>
                        <a:pt x="1900" y="3690"/>
                      </a:lnTo>
                      <a:cubicBezTo>
                        <a:pt x="1645" y="3690"/>
                        <a:pt x="1439" y="3896"/>
                        <a:pt x="1439" y="4151"/>
                      </a:cubicBezTo>
                      <a:cubicBezTo>
                        <a:pt x="1439" y="4406"/>
                        <a:pt x="1645" y="4612"/>
                        <a:pt x="1900" y="4612"/>
                      </a:cubicBezTo>
                      <a:lnTo>
                        <a:pt x="4477" y="4612"/>
                      </a:lnTo>
                      <a:cubicBezTo>
                        <a:pt x="4732" y="4612"/>
                        <a:pt x="4938" y="4406"/>
                        <a:pt x="4938" y="4151"/>
                      </a:cubicBezTo>
                      <a:cubicBezTo>
                        <a:pt x="4938" y="3896"/>
                        <a:pt x="4732" y="3690"/>
                        <a:pt x="4477" y="3690"/>
                      </a:cubicBezTo>
                      <a:lnTo>
                        <a:pt x="3781" y="3690"/>
                      </a:lnTo>
                      <a:cubicBezTo>
                        <a:pt x="3528" y="3690"/>
                        <a:pt x="3320" y="3483"/>
                        <a:pt x="3320" y="3228"/>
                      </a:cubicBezTo>
                      <a:cubicBezTo>
                        <a:pt x="3320" y="2974"/>
                        <a:pt x="3528" y="2767"/>
                        <a:pt x="3781" y="2767"/>
                      </a:cubicBezTo>
                      <a:lnTo>
                        <a:pt x="4606" y="2767"/>
                      </a:lnTo>
                      <a:cubicBezTo>
                        <a:pt x="4861" y="2767"/>
                        <a:pt x="5067" y="2560"/>
                        <a:pt x="5067" y="2307"/>
                      </a:cubicBezTo>
                      <a:cubicBezTo>
                        <a:pt x="5067" y="2052"/>
                        <a:pt x="4861" y="1844"/>
                        <a:pt x="4606" y="1844"/>
                      </a:cubicBezTo>
                    </a:path>
                  </a:pathLst>
                </a:custGeom>
                <a:solidFill>
                  <a:srgbClr val="E22D27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3" name="Freeform 2">
                  <a:extLst>
                    <a:ext uri="{FF2B5EF4-FFF2-40B4-BE49-F238E27FC236}">
                      <a16:creationId xmlns:a16="http://schemas.microsoft.com/office/drawing/2014/main" id="{52B82099-30CB-9A4B-A7FB-55449867E1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490" y="1063254"/>
                  <a:ext cx="422455" cy="401332"/>
                </a:xfrm>
                <a:custGeom>
                  <a:avLst/>
                  <a:gdLst>
                    <a:gd name="T0" fmla="*/ 221658 w 972"/>
                    <a:gd name="T1" fmla="*/ 0 h 923"/>
                    <a:gd name="T2" fmla="*/ 200362 w 972"/>
                    <a:gd name="T3" fmla="*/ 0 h 923"/>
                    <a:gd name="T4" fmla="*/ 200362 w 972"/>
                    <a:gd name="T5" fmla="*/ 0 h 923"/>
                    <a:gd name="T6" fmla="*/ 0 w 972"/>
                    <a:gd name="T7" fmla="*/ 200449 h 923"/>
                    <a:gd name="T8" fmla="*/ 0 w 972"/>
                    <a:gd name="T9" fmla="*/ 200449 h 923"/>
                    <a:gd name="T10" fmla="*/ 200362 w 972"/>
                    <a:gd name="T11" fmla="*/ 400897 h 923"/>
                    <a:gd name="T12" fmla="*/ 221658 w 972"/>
                    <a:gd name="T13" fmla="*/ 400897 h 923"/>
                    <a:gd name="T14" fmla="*/ 221658 w 972"/>
                    <a:gd name="T15" fmla="*/ 400897 h 923"/>
                    <a:gd name="T16" fmla="*/ 422020 w 972"/>
                    <a:gd name="T17" fmla="*/ 200449 h 923"/>
                    <a:gd name="T18" fmla="*/ 422020 w 972"/>
                    <a:gd name="T19" fmla="*/ 200449 h 923"/>
                    <a:gd name="T20" fmla="*/ 221658 w 972"/>
                    <a:gd name="T21" fmla="*/ 0 h 92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972" h="923">
                      <a:moveTo>
                        <a:pt x="510" y="0"/>
                      </a:moveTo>
                      <a:lnTo>
                        <a:pt x="461" y="0"/>
                      </a:lnTo>
                      <a:cubicBezTo>
                        <a:pt x="206" y="0"/>
                        <a:pt x="0" y="206"/>
                        <a:pt x="0" y="461"/>
                      </a:cubicBezTo>
                      <a:cubicBezTo>
                        <a:pt x="0" y="716"/>
                        <a:pt x="206" y="922"/>
                        <a:pt x="461" y="922"/>
                      </a:cubicBezTo>
                      <a:lnTo>
                        <a:pt x="510" y="922"/>
                      </a:lnTo>
                      <a:cubicBezTo>
                        <a:pt x="765" y="922"/>
                        <a:pt x="971" y="716"/>
                        <a:pt x="971" y="461"/>
                      </a:cubicBezTo>
                      <a:cubicBezTo>
                        <a:pt x="971" y="206"/>
                        <a:pt x="765" y="0"/>
                        <a:pt x="510" y="0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4" name="Freeform 3">
                  <a:extLst>
                    <a:ext uri="{FF2B5EF4-FFF2-40B4-BE49-F238E27FC236}">
                      <a16:creationId xmlns:a16="http://schemas.microsoft.com/office/drawing/2014/main" id="{B3232EA4-1302-FC44-B3FA-BC51409506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9055" y="-298204"/>
                  <a:ext cx="74889" cy="74890"/>
                </a:xfrm>
                <a:custGeom>
                  <a:avLst/>
                  <a:gdLst>
                    <a:gd name="T0" fmla="*/ 74459 w 174"/>
                    <a:gd name="T1" fmla="*/ 37015 h 174"/>
                    <a:gd name="T2" fmla="*/ 74459 w 174"/>
                    <a:gd name="T3" fmla="*/ 37015 h 174"/>
                    <a:gd name="T4" fmla="*/ 37445 w 174"/>
                    <a:gd name="T5" fmla="*/ 74460 h 174"/>
                    <a:gd name="T6" fmla="*/ 37445 w 174"/>
                    <a:gd name="T7" fmla="*/ 74460 h 174"/>
                    <a:gd name="T8" fmla="*/ 0 w 174"/>
                    <a:gd name="T9" fmla="*/ 37015 h 174"/>
                    <a:gd name="T10" fmla="*/ 0 w 174"/>
                    <a:gd name="T11" fmla="*/ 37015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5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5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5" name="Freeform 4">
                  <a:extLst>
                    <a:ext uri="{FF2B5EF4-FFF2-40B4-BE49-F238E27FC236}">
                      <a16:creationId xmlns:a16="http://schemas.microsoft.com/office/drawing/2014/main" id="{04B88503-AE72-3448-9E9C-526104CAA2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71069" y="656160"/>
                  <a:ext cx="74889" cy="74889"/>
                </a:xfrm>
                <a:custGeom>
                  <a:avLst/>
                  <a:gdLst>
                    <a:gd name="T0" fmla="*/ 74456 w 173"/>
                    <a:gd name="T1" fmla="*/ 37014 h 174"/>
                    <a:gd name="T2" fmla="*/ 74456 w 173"/>
                    <a:gd name="T3" fmla="*/ 37014 h 174"/>
                    <a:gd name="T4" fmla="*/ 37228 w 173"/>
                    <a:gd name="T5" fmla="*/ 74459 h 174"/>
                    <a:gd name="T6" fmla="*/ 37228 w 173"/>
                    <a:gd name="T7" fmla="*/ 74459 h 174"/>
                    <a:gd name="T8" fmla="*/ 0 w 173"/>
                    <a:gd name="T9" fmla="*/ 37014 h 174"/>
                    <a:gd name="T10" fmla="*/ 0 w 173"/>
                    <a:gd name="T11" fmla="*/ 37014 h 174"/>
                    <a:gd name="T12" fmla="*/ 37228 w 173"/>
                    <a:gd name="T13" fmla="*/ 0 h 174"/>
                    <a:gd name="T14" fmla="*/ 37228 w 173"/>
                    <a:gd name="T15" fmla="*/ 0 h 174"/>
                    <a:gd name="T16" fmla="*/ 74456 w 173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4"/>
                        <a:pt x="133" y="173"/>
                        <a:pt x="86" y="173"/>
                      </a:cubicBezTo>
                      <a:cubicBezTo>
                        <a:pt x="38" y="173"/>
                        <a:pt x="0" y="134"/>
                        <a:pt x="0" y="86"/>
                      </a:cubicBezTo>
                      <a:cubicBezTo>
                        <a:pt x="0" y="38"/>
                        <a:pt x="38" y="0"/>
                        <a:pt x="86" y="0"/>
                      </a:cubicBezTo>
                      <a:cubicBezTo>
                        <a:pt x="133" y="0"/>
                        <a:pt x="172" y="38"/>
                        <a:pt x="172" y="86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6" name="Freeform 5">
                  <a:extLst>
                    <a:ext uri="{FF2B5EF4-FFF2-40B4-BE49-F238E27FC236}">
                      <a16:creationId xmlns:a16="http://schemas.microsoft.com/office/drawing/2014/main" id="{4FD119DD-3891-FB43-93E6-0F7FAC937B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490" y="517902"/>
                  <a:ext cx="74889" cy="74889"/>
                </a:xfrm>
                <a:custGeom>
                  <a:avLst/>
                  <a:gdLst>
                    <a:gd name="T0" fmla="*/ 74456 w 173"/>
                    <a:gd name="T1" fmla="*/ 37661 h 173"/>
                    <a:gd name="T2" fmla="*/ 74456 w 173"/>
                    <a:gd name="T3" fmla="*/ 37661 h 173"/>
                    <a:gd name="T4" fmla="*/ 37661 w 173"/>
                    <a:gd name="T5" fmla="*/ 74456 h 173"/>
                    <a:gd name="T6" fmla="*/ 37661 w 173"/>
                    <a:gd name="T7" fmla="*/ 74456 h 173"/>
                    <a:gd name="T8" fmla="*/ 0 w 173"/>
                    <a:gd name="T9" fmla="*/ 37661 h 173"/>
                    <a:gd name="T10" fmla="*/ 0 w 173"/>
                    <a:gd name="T11" fmla="*/ 37661 h 173"/>
                    <a:gd name="T12" fmla="*/ 37661 w 173"/>
                    <a:gd name="T13" fmla="*/ 0 h 173"/>
                    <a:gd name="T14" fmla="*/ 37661 w 173"/>
                    <a:gd name="T15" fmla="*/ 0 h 173"/>
                    <a:gd name="T16" fmla="*/ 74456 w 173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4"/>
                        <a:pt x="134" y="172"/>
                        <a:pt x="87" y="172"/>
                      </a:cubicBezTo>
                      <a:cubicBezTo>
                        <a:pt x="38" y="172"/>
                        <a:pt x="0" y="134"/>
                        <a:pt x="0" y="87"/>
                      </a:cubicBezTo>
                      <a:cubicBezTo>
                        <a:pt x="0" y="39"/>
                        <a:pt x="38" y="0"/>
                        <a:pt x="87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7" name="Freeform 6">
                  <a:extLst>
                    <a:ext uri="{FF2B5EF4-FFF2-40B4-BE49-F238E27FC236}">
                      <a16:creationId xmlns:a16="http://schemas.microsoft.com/office/drawing/2014/main" id="{0107E7D2-47F6-ED4D-9189-6D23B4E468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01802" y="592791"/>
                  <a:ext cx="46086" cy="46086"/>
                </a:xfrm>
                <a:custGeom>
                  <a:avLst/>
                  <a:gdLst>
                    <a:gd name="T0" fmla="*/ 45651 w 106"/>
                    <a:gd name="T1" fmla="*/ 23258 h 107"/>
                    <a:gd name="T2" fmla="*/ 45651 w 106"/>
                    <a:gd name="T3" fmla="*/ 23258 h 107"/>
                    <a:gd name="T4" fmla="*/ 23043 w 106"/>
                    <a:gd name="T5" fmla="*/ 45655 h 107"/>
                    <a:gd name="T6" fmla="*/ 23043 w 106"/>
                    <a:gd name="T7" fmla="*/ 45655 h 107"/>
                    <a:gd name="T8" fmla="*/ 0 w 106"/>
                    <a:gd name="T9" fmla="*/ 23258 h 107"/>
                    <a:gd name="T10" fmla="*/ 0 w 106"/>
                    <a:gd name="T11" fmla="*/ 23258 h 107"/>
                    <a:gd name="T12" fmla="*/ 23043 w 106"/>
                    <a:gd name="T13" fmla="*/ 0 h 107"/>
                    <a:gd name="T14" fmla="*/ 23043 w 106"/>
                    <a:gd name="T15" fmla="*/ 0 h 107"/>
                    <a:gd name="T16" fmla="*/ 45651 w 106"/>
                    <a:gd name="T17" fmla="*/ 23258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7">
                      <a:moveTo>
                        <a:pt x="105" y="54"/>
                      </a:moveTo>
                      <a:lnTo>
                        <a:pt x="105" y="54"/>
                      </a:lnTo>
                      <a:cubicBezTo>
                        <a:pt x="105" y="83"/>
                        <a:pt x="81" y="106"/>
                        <a:pt x="53" y="106"/>
                      </a:cubicBezTo>
                      <a:cubicBezTo>
                        <a:pt x="24" y="106"/>
                        <a:pt x="0" y="83"/>
                        <a:pt x="0" y="54"/>
                      </a:cubicBez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1" y="0"/>
                        <a:pt x="105" y="24"/>
                        <a:pt x="105" y="54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8" name="Freeform 7">
                  <a:extLst>
                    <a:ext uri="{FF2B5EF4-FFF2-40B4-BE49-F238E27FC236}">
                      <a16:creationId xmlns:a16="http://schemas.microsoft.com/office/drawing/2014/main" id="{8A111279-F7B3-0A49-9066-B2C6508B58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370" y="-48638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0" y="105"/>
                        <a:pt x="52" y="105"/>
                      </a:cubicBezTo>
                      <a:cubicBezTo>
                        <a:pt x="23" y="105"/>
                        <a:pt x="0" y="82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9" name="Freeform 8">
                  <a:extLst>
                    <a:ext uri="{FF2B5EF4-FFF2-40B4-BE49-F238E27FC236}">
                      <a16:creationId xmlns:a16="http://schemas.microsoft.com/office/drawing/2014/main" id="{46B0FF58-BF87-CF41-9D13-F09280ABE7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370" y="786737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0" y="105"/>
                        <a:pt x="52" y="105"/>
                      </a:cubicBezTo>
                      <a:cubicBezTo>
                        <a:pt x="23" y="105"/>
                        <a:pt x="0" y="81"/>
                        <a:pt x="0" y="52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0" name="Freeform 9">
                  <a:extLst>
                    <a:ext uri="{FF2B5EF4-FFF2-40B4-BE49-F238E27FC236}">
                      <a16:creationId xmlns:a16="http://schemas.microsoft.com/office/drawing/2014/main" id="{91CA2F6E-07E4-4847-8D81-8CF6300344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7836" y="-12087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3043 w 106"/>
                    <a:gd name="T5" fmla="*/ 45651 h 106"/>
                    <a:gd name="T6" fmla="*/ 23043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3043 w 106"/>
                    <a:gd name="T13" fmla="*/ 0 h 106"/>
                    <a:gd name="T14" fmla="*/ 23043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1" y="105"/>
                        <a:pt x="53" y="105"/>
                      </a:cubicBezTo>
                      <a:cubicBezTo>
                        <a:pt x="24" y="105"/>
                        <a:pt x="0" y="81"/>
                        <a:pt x="0" y="53"/>
                      </a:cubicBez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1" y="0"/>
                        <a:pt x="105" y="23"/>
                        <a:pt x="105" y="53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1" name="Freeform 10">
                  <a:extLst>
                    <a:ext uri="{FF2B5EF4-FFF2-40B4-BE49-F238E27FC236}">
                      <a16:creationId xmlns:a16="http://schemas.microsoft.com/office/drawing/2014/main" id="{A218CDD0-443C-4444-8D8D-4A29FFA72B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0764" y="400766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4" y="22"/>
                        <a:pt x="104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2" name="Freeform 11">
                  <a:extLst>
                    <a:ext uri="{FF2B5EF4-FFF2-40B4-BE49-F238E27FC236}">
                      <a16:creationId xmlns:a16="http://schemas.microsoft.com/office/drawing/2014/main" id="{427C70C6-3FF4-C042-B75A-AE26F7CE05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8813" y="571669"/>
                  <a:ext cx="46086" cy="46086"/>
                </a:xfrm>
                <a:custGeom>
                  <a:avLst/>
                  <a:gdLst>
                    <a:gd name="T0" fmla="*/ 45655 w 107"/>
                    <a:gd name="T1" fmla="*/ 22397 h 107"/>
                    <a:gd name="T2" fmla="*/ 45655 w 107"/>
                    <a:gd name="T3" fmla="*/ 22397 h 107"/>
                    <a:gd name="T4" fmla="*/ 22397 w 107"/>
                    <a:gd name="T5" fmla="*/ 45655 h 107"/>
                    <a:gd name="T6" fmla="*/ 22397 w 107"/>
                    <a:gd name="T7" fmla="*/ 45655 h 107"/>
                    <a:gd name="T8" fmla="*/ 0 w 107"/>
                    <a:gd name="T9" fmla="*/ 22397 h 107"/>
                    <a:gd name="T10" fmla="*/ 0 w 107"/>
                    <a:gd name="T11" fmla="*/ 22397 h 107"/>
                    <a:gd name="T12" fmla="*/ 22397 w 107"/>
                    <a:gd name="T13" fmla="*/ 0 h 107"/>
                    <a:gd name="T14" fmla="*/ 22397 w 107"/>
                    <a:gd name="T15" fmla="*/ 0 h 107"/>
                    <a:gd name="T16" fmla="*/ 45655 w 107"/>
                    <a:gd name="T17" fmla="*/ 22397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7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2"/>
                        <a:pt x="82" y="106"/>
                        <a:pt x="52" y="106"/>
                      </a:cubicBezTo>
                      <a:cubicBezTo>
                        <a:pt x="24" y="106"/>
                        <a:pt x="0" y="82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6" y="24"/>
                        <a:pt x="106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3" name="Freeform 12">
                  <a:extLst>
                    <a:ext uri="{FF2B5EF4-FFF2-40B4-BE49-F238E27FC236}">
                      <a16:creationId xmlns:a16="http://schemas.microsoft.com/office/drawing/2014/main" id="{A1536C7F-756E-DC44-93F4-4ECF9B64D1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2202" y="51281"/>
                  <a:ext cx="46086" cy="46086"/>
                </a:xfrm>
                <a:custGeom>
                  <a:avLst/>
                  <a:gdLst>
                    <a:gd name="T0" fmla="*/ 45655 w 107"/>
                    <a:gd name="T1" fmla="*/ 23043 h 106"/>
                    <a:gd name="T2" fmla="*/ 45655 w 107"/>
                    <a:gd name="T3" fmla="*/ 23043 h 106"/>
                    <a:gd name="T4" fmla="*/ 22828 w 107"/>
                    <a:gd name="T5" fmla="*/ 45651 h 106"/>
                    <a:gd name="T6" fmla="*/ 22828 w 107"/>
                    <a:gd name="T7" fmla="*/ 45651 h 106"/>
                    <a:gd name="T8" fmla="*/ 0 w 107"/>
                    <a:gd name="T9" fmla="*/ 23043 h 106"/>
                    <a:gd name="T10" fmla="*/ 0 w 107"/>
                    <a:gd name="T11" fmla="*/ 23043 h 106"/>
                    <a:gd name="T12" fmla="*/ 22828 w 107"/>
                    <a:gd name="T13" fmla="*/ 0 h 106"/>
                    <a:gd name="T14" fmla="*/ 22828 w 107"/>
                    <a:gd name="T15" fmla="*/ 0 h 106"/>
                    <a:gd name="T16" fmla="*/ 45655 w 107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6">
                      <a:moveTo>
                        <a:pt x="106" y="53"/>
                      </a:moveTo>
                      <a:lnTo>
                        <a:pt x="106" y="53"/>
                      </a:lnTo>
                      <a:cubicBezTo>
                        <a:pt x="106" y="81"/>
                        <a:pt x="82" y="105"/>
                        <a:pt x="53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2" y="0"/>
                        <a:pt x="106" y="24"/>
                        <a:pt x="106" y="53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4" name="Freeform 13">
                  <a:extLst>
                    <a:ext uri="{FF2B5EF4-FFF2-40B4-BE49-F238E27FC236}">
                      <a16:creationId xmlns:a16="http://schemas.microsoft.com/office/drawing/2014/main" id="{A8AB4BFE-D1E1-3343-8B84-44BC0DBEC5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7932" y="1124701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4" y="105"/>
                        <a:pt x="0" y="81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5" name="Freeform 14">
                  <a:extLst>
                    <a:ext uri="{FF2B5EF4-FFF2-40B4-BE49-F238E27FC236}">
                      <a16:creationId xmlns:a16="http://schemas.microsoft.com/office/drawing/2014/main" id="{8C7BD1BF-32EB-EB48-A1C0-DB41D30437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2202" y="556307"/>
                  <a:ext cx="46086" cy="46086"/>
                </a:xfrm>
                <a:custGeom>
                  <a:avLst/>
                  <a:gdLst>
                    <a:gd name="T0" fmla="*/ 45655 w 107"/>
                    <a:gd name="T1" fmla="*/ 22824 h 105"/>
                    <a:gd name="T2" fmla="*/ 45655 w 107"/>
                    <a:gd name="T3" fmla="*/ 22824 h 105"/>
                    <a:gd name="T4" fmla="*/ 22828 w 107"/>
                    <a:gd name="T5" fmla="*/ 45647 h 105"/>
                    <a:gd name="T6" fmla="*/ 22828 w 107"/>
                    <a:gd name="T7" fmla="*/ 45647 h 105"/>
                    <a:gd name="T8" fmla="*/ 0 w 107"/>
                    <a:gd name="T9" fmla="*/ 22824 h 105"/>
                    <a:gd name="T10" fmla="*/ 0 w 107"/>
                    <a:gd name="T11" fmla="*/ 22824 h 105"/>
                    <a:gd name="T12" fmla="*/ 22828 w 107"/>
                    <a:gd name="T13" fmla="*/ 0 h 105"/>
                    <a:gd name="T14" fmla="*/ 22828 w 107"/>
                    <a:gd name="T15" fmla="*/ 0 h 105"/>
                    <a:gd name="T16" fmla="*/ 45655 w 107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5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1"/>
                        <a:pt x="82" y="104"/>
                        <a:pt x="53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2" y="0"/>
                        <a:pt x="106" y="24"/>
                        <a:pt x="106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6" name="Freeform 15">
                  <a:extLst>
                    <a:ext uri="{FF2B5EF4-FFF2-40B4-BE49-F238E27FC236}">
                      <a16:creationId xmlns:a16="http://schemas.microsoft.com/office/drawing/2014/main" id="{111787DC-BBC5-CA4A-901D-D4C64C4C4F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2569" y="1658531"/>
                  <a:ext cx="46086" cy="46086"/>
                </a:xfrm>
                <a:custGeom>
                  <a:avLst/>
                  <a:gdLst>
                    <a:gd name="T0" fmla="*/ 45655 w 107"/>
                    <a:gd name="T1" fmla="*/ 22824 h 105"/>
                    <a:gd name="T2" fmla="*/ 45655 w 107"/>
                    <a:gd name="T3" fmla="*/ 22824 h 105"/>
                    <a:gd name="T4" fmla="*/ 22397 w 107"/>
                    <a:gd name="T5" fmla="*/ 45647 h 105"/>
                    <a:gd name="T6" fmla="*/ 22397 w 107"/>
                    <a:gd name="T7" fmla="*/ 45647 h 105"/>
                    <a:gd name="T8" fmla="*/ 0 w 107"/>
                    <a:gd name="T9" fmla="*/ 22824 h 105"/>
                    <a:gd name="T10" fmla="*/ 0 w 107"/>
                    <a:gd name="T11" fmla="*/ 22824 h 105"/>
                    <a:gd name="T12" fmla="*/ 22397 w 107"/>
                    <a:gd name="T13" fmla="*/ 0 h 105"/>
                    <a:gd name="T14" fmla="*/ 22397 w 107"/>
                    <a:gd name="T15" fmla="*/ 0 h 105"/>
                    <a:gd name="T16" fmla="*/ 45655 w 107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5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1"/>
                        <a:pt x="82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2"/>
                        <a:pt x="24" y="0"/>
                        <a:pt x="52" y="0"/>
                      </a:cubicBezTo>
                      <a:cubicBezTo>
                        <a:pt x="82" y="0"/>
                        <a:pt x="106" y="22"/>
                        <a:pt x="106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7" name="Freeform 16">
                  <a:extLst>
                    <a:ext uri="{FF2B5EF4-FFF2-40B4-BE49-F238E27FC236}">
                      <a16:creationId xmlns:a16="http://schemas.microsoft.com/office/drawing/2014/main" id="{60CDC0A6-0931-0546-A2F0-0504DC1B15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3136" y="1286002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3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8" name="Freeform 17">
                  <a:extLst>
                    <a:ext uri="{FF2B5EF4-FFF2-40B4-BE49-F238E27FC236}">
                      <a16:creationId xmlns:a16="http://schemas.microsoft.com/office/drawing/2014/main" id="{F0A74BD3-1AA9-1A46-9023-EE07A990F4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52317" y="1537554"/>
                  <a:ext cx="74890" cy="76810"/>
                </a:xfrm>
                <a:custGeom>
                  <a:avLst/>
                  <a:gdLst>
                    <a:gd name="T0" fmla="*/ 74460 w 174"/>
                    <a:gd name="T1" fmla="*/ 38186 h 175"/>
                    <a:gd name="T2" fmla="*/ 74460 w 174"/>
                    <a:gd name="T3" fmla="*/ 38186 h 175"/>
                    <a:gd name="T4" fmla="*/ 37015 w 174"/>
                    <a:gd name="T5" fmla="*/ 76371 h 175"/>
                    <a:gd name="T6" fmla="*/ 3701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015 w 174"/>
                    <a:gd name="T13" fmla="*/ 0 h 175"/>
                    <a:gd name="T14" fmla="*/ 37015 w 174"/>
                    <a:gd name="T15" fmla="*/ 0 h 175"/>
                    <a:gd name="T16" fmla="*/ 74460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5" y="174"/>
                        <a:pt x="86" y="174"/>
                      </a:cubicBezTo>
                      <a:cubicBezTo>
                        <a:pt x="38" y="174"/>
                        <a:pt x="0" y="135"/>
                        <a:pt x="0" y="87"/>
                      </a:cubicBezTo>
                      <a:cubicBezTo>
                        <a:pt x="0" y="39"/>
                        <a:pt x="38" y="0"/>
                        <a:pt x="86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9" name="Freeform 18">
                  <a:extLst>
                    <a:ext uri="{FF2B5EF4-FFF2-40B4-BE49-F238E27FC236}">
                      <a16:creationId xmlns:a16="http://schemas.microsoft.com/office/drawing/2014/main" id="{E1B327A2-0E20-044C-A127-50A36EF83A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09474" y="1293683"/>
                  <a:ext cx="74889" cy="74889"/>
                </a:xfrm>
                <a:custGeom>
                  <a:avLst/>
                  <a:gdLst>
                    <a:gd name="T0" fmla="*/ 74459 w 174"/>
                    <a:gd name="T1" fmla="*/ 37445 h 174"/>
                    <a:gd name="T2" fmla="*/ 74459 w 174"/>
                    <a:gd name="T3" fmla="*/ 37445 h 174"/>
                    <a:gd name="T4" fmla="*/ 37014 w 174"/>
                    <a:gd name="T5" fmla="*/ 74459 h 174"/>
                    <a:gd name="T6" fmla="*/ 37014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4 w 174"/>
                    <a:gd name="T13" fmla="*/ 0 h 174"/>
                    <a:gd name="T14" fmla="*/ 37014 w 174"/>
                    <a:gd name="T15" fmla="*/ 0 h 174"/>
                    <a:gd name="T16" fmla="*/ 74459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0" name="Freeform 19">
                  <a:extLst>
                    <a:ext uri="{FF2B5EF4-FFF2-40B4-BE49-F238E27FC236}">
                      <a16:creationId xmlns:a16="http://schemas.microsoft.com/office/drawing/2014/main" id="{B18DA207-ECD1-074E-8166-F417B0C1A4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0408" y="47441"/>
                  <a:ext cx="74889" cy="74890"/>
                </a:xfrm>
                <a:custGeom>
                  <a:avLst/>
                  <a:gdLst>
                    <a:gd name="T0" fmla="*/ 74459 w 174"/>
                    <a:gd name="T1" fmla="*/ 37661 h 173"/>
                    <a:gd name="T2" fmla="*/ 74459 w 174"/>
                    <a:gd name="T3" fmla="*/ 37661 h 173"/>
                    <a:gd name="T4" fmla="*/ 37014 w 174"/>
                    <a:gd name="T5" fmla="*/ 74457 h 173"/>
                    <a:gd name="T6" fmla="*/ 37014 w 174"/>
                    <a:gd name="T7" fmla="*/ 74457 h 173"/>
                    <a:gd name="T8" fmla="*/ 0 w 174"/>
                    <a:gd name="T9" fmla="*/ 37661 h 173"/>
                    <a:gd name="T10" fmla="*/ 0 w 174"/>
                    <a:gd name="T11" fmla="*/ 37661 h 173"/>
                    <a:gd name="T12" fmla="*/ 37014 w 174"/>
                    <a:gd name="T13" fmla="*/ 0 h 173"/>
                    <a:gd name="T14" fmla="*/ 37014 w 174"/>
                    <a:gd name="T15" fmla="*/ 0 h 173"/>
                    <a:gd name="T16" fmla="*/ 74459 w 174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3"/>
                        <a:pt x="134" y="172"/>
                        <a:pt x="86" y="172"/>
                      </a:cubicBezTo>
                      <a:cubicBezTo>
                        <a:pt x="39" y="172"/>
                        <a:pt x="0" y="133"/>
                        <a:pt x="0" y="87"/>
                      </a:cubicBezTo>
                      <a:cubicBezTo>
                        <a:pt x="0" y="38"/>
                        <a:pt x="39" y="0"/>
                        <a:pt x="86" y="0"/>
                      </a:cubicBezTo>
                      <a:cubicBezTo>
                        <a:pt x="134" y="0"/>
                        <a:pt x="173" y="38"/>
                        <a:pt x="173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1" name="Freeform 20">
                  <a:extLst>
                    <a:ext uri="{FF2B5EF4-FFF2-40B4-BE49-F238E27FC236}">
                      <a16:creationId xmlns:a16="http://schemas.microsoft.com/office/drawing/2014/main" id="{8F9D0DAD-CD63-C842-B5B9-7823B92026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9675" y="1199591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8" y="173"/>
                        <a:pt x="0" y="135"/>
                        <a:pt x="0" y="87"/>
                      </a:cubicBezTo>
                      <a:cubicBezTo>
                        <a:pt x="0" y="38"/>
                        <a:pt x="38" y="0"/>
                        <a:pt x="86" y="0"/>
                      </a:cubicBezTo>
                      <a:cubicBezTo>
                        <a:pt x="134" y="0"/>
                        <a:pt x="173" y="38"/>
                        <a:pt x="173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2" name="Freeform 21">
                  <a:extLst>
                    <a:ext uri="{FF2B5EF4-FFF2-40B4-BE49-F238E27FC236}">
                      <a16:creationId xmlns:a16="http://schemas.microsoft.com/office/drawing/2014/main" id="{2FB950FB-9968-B94D-906C-35998A1CB5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39463" y="-63934"/>
                  <a:ext cx="74889" cy="76810"/>
                </a:xfrm>
                <a:custGeom>
                  <a:avLst/>
                  <a:gdLst>
                    <a:gd name="T0" fmla="*/ 74459 w 174"/>
                    <a:gd name="T1" fmla="*/ 38186 h 175"/>
                    <a:gd name="T2" fmla="*/ 74459 w 174"/>
                    <a:gd name="T3" fmla="*/ 38186 h 175"/>
                    <a:gd name="T4" fmla="*/ 37445 w 174"/>
                    <a:gd name="T5" fmla="*/ 76371 h 175"/>
                    <a:gd name="T6" fmla="*/ 3744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445 w 174"/>
                    <a:gd name="T13" fmla="*/ 0 h 175"/>
                    <a:gd name="T14" fmla="*/ 37445 w 174"/>
                    <a:gd name="T15" fmla="*/ 0 h 175"/>
                    <a:gd name="T16" fmla="*/ 74459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3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3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3" name="Freeform 22">
                  <a:extLst>
                    <a:ext uri="{FF2B5EF4-FFF2-40B4-BE49-F238E27FC236}">
                      <a16:creationId xmlns:a16="http://schemas.microsoft.com/office/drawing/2014/main" id="{5BD7C652-C89A-9043-970A-FC1506B513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33252" y="114650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7661 w 173"/>
                    <a:gd name="T5" fmla="*/ 76371 h 175"/>
                    <a:gd name="T6" fmla="*/ 37661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661 w 173"/>
                    <a:gd name="T13" fmla="*/ 0 h 175"/>
                    <a:gd name="T14" fmla="*/ 37661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4" name="Freeform 23">
                  <a:extLst>
                    <a:ext uri="{FF2B5EF4-FFF2-40B4-BE49-F238E27FC236}">
                      <a16:creationId xmlns:a16="http://schemas.microsoft.com/office/drawing/2014/main" id="{23C282CA-9762-7147-8C95-C2A6882026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2621" y="-526714"/>
                  <a:ext cx="1359537" cy="551111"/>
                </a:xfrm>
                <a:custGeom>
                  <a:avLst/>
                  <a:gdLst>
                    <a:gd name="T0" fmla="*/ 1221581 w 3124"/>
                    <a:gd name="T1" fmla="*/ 0 h 1265"/>
                    <a:gd name="T2" fmla="*/ 493507 w 3124"/>
                    <a:gd name="T3" fmla="*/ 0 h 1265"/>
                    <a:gd name="T4" fmla="*/ 493507 w 3124"/>
                    <a:gd name="T5" fmla="*/ 0 h 1265"/>
                    <a:gd name="T6" fmla="*/ 355551 w 3124"/>
                    <a:gd name="T7" fmla="*/ 137669 h 1265"/>
                    <a:gd name="T8" fmla="*/ 355551 w 3124"/>
                    <a:gd name="T9" fmla="*/ 137669 h 1265"/>
                    <a:gd name="T10" fmla="*/ 493507 w 3124"/>
                    <a:gd name="T11" fmla="*/ 274902 h 1265"/>
                    <a:gd name="T12" fmla="*/ 137520 w 3124"/>
                    <a:gd name="T13" fmla="*/ 274902 h 1265"/>
                    <a:gd name="T14" fmla="*/ 137520 w 3124"/>
                    <a:gd name="T15" fmla="*/ 274902 h 1265"/>
                    <a:gd name="T16" fmla="*/ 0 w 3124"/>
                    <a:gd name="T17" fmla="*/ 412571 h 1265"/>
                    <a:gd name="T18" fmla="*/ 0 w 3124"/>
                    <a:gd name="T19" fmla="*/ 412571 h 1265"/>
                    <a:gd name="T20" fmla="*/ 137520 w 3124"/>
                    <a:gd name="T21" fmla="*/ 550675 h 1265"/>
                    <a:gd name="T22" fmla="*/ 866030 w 3124"/>
                    <a:gd name="T23" fmla="*/ 550675 h 1265"/>
                    <a:gd name="T24" fmla="*/ 866030 w 3124"/>
                    <a:gd name="T25" fmla="*/ 550675 h 1265"/>
                    <a:gd name="T26" fmla="*/ 1003551 w 3124"/>
                    <a:gd name="T27" fmla="*/ 412571 h 1265"/>
                    <a:gd name="T28" fmla="*/ 1003551 w 3124"/>
                    <a:gd name="T29" fmla="*/ 412571 h 1265"/>
                    <a:gd name="T30" fmla="*/ 866030 w 3124"/>
                    <a:gd name="T31" fmla="*/ 274902 h 1265"/>
                    <a:gd name="T32" fmla="*/ 1221581 w 3124"/>
                    <a:gd name="T33" fmla="*/ 274902 h 1265"/>
                    <a:gd name="T34" fmla="*/ 1221581 w 3124"/>
                    <a:gd name="T35" fmla="*/ 274902 h 1265"/>
                    <a:gd name="T36" fmla="*/ 1359102 w 3124"/>
                    <a:gd name="T37" fmla="*/ 137669 h 1265"/>
                    <a:gd name="T38" fmla="*/ 1359102 w 3124"/>
                    <a:gd name="T39" fmla="*/ 137669 h 1265"/>
                    <a:gd name="T40" fmla="*/ 1221581 w 3124"/>
                    <a:gd name="T41" fmla="*/ 0 h 1265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3124" h="1265">
                      <a:moveTo>
                        <a:pt x="2807" y="0"/>
                      </a:moveTo>
                      <a:lnTo>
                        <a:pt x="1134" y="0"/>
                      </a:lnTo>
                      <a:cubicBezTo>
                        <a:pt x="959" y="0"/>
                        <a:pt x="817" y="141"/>
                        <a:pt x="817" y="316"/>
                      </a:cubicBezTo>
                      <a:cubicBezTo>
                        <a:pt x="817" y="490"/>
                        <a:pt x="959" y="631"/>
                        <a:pt x="1134" y="631"/>
                      </a:cubicBezTo>
                      <a:lnTo>
                        <a:pt x="316" y="631"/>
                      </a:lnTo>
                      <a:cubicBezTo>
                        <a:pt x="142" y="631"/>
                        <a:pt x="0" y="772"/>
                        <a:pt x="0" y="947"/>
                      </a:cubicBezTo>
                      <a:cubicBezTo>
                        <a:pt x="0" y="1122"/>
                        <a:pt x="142" y="1264"/>
                        <a:pt x="316" y="1264"/>
                      </a:cubicBezTo>
                      <a:lnTo>
                        <a:pt x="1990" y="1264"/>
                      </a:lnTo>
                      <a:cubicBezTo>
                        <a:pt x="2164" y="1264"/>
                        <a:pt x="2306" y="1122"/>
                        <a:pt x="2306" y="947"/>
                      </a:cubicBezTo>
                      <a:cubicBezTo>
                        <a:pt x="2306" y="772"/>
                        <a:pt x="2164" y="631"/>
                        <a:pt x="1990" y="631"/>
                      </a:cubicBezTo>
                      <a:lnTo>
                        <a:pt x="2807" y="631"/>
                      </a:lnTo>
                      <a:cubicBezTo>
                        <a:pt x="2981" y="631"/>
                        <a:pt x="3123" y="490"/>
                        <a:pt x="3123" y="316"/>
                      </a:cubicBezTo>
                      <a:cubicBezTo>
                        <a:pt x="3123" y="141"/>
                        <a:pt x="2981" y="0"/>
                        <a:pt x="2807" y="0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 dirty="0"/>
                </a:p>
              </p:txBody>
            </p:sp>
            <p:sp>
              <p:nvSpPr>
                <p:cNvPr id="185" name="Freeform 24">
                  <a:extLst>
                    <a:ext uri="{FF2B5EF4-FFF2-40B4-BE49-F238E27FC236}">
                      <a16:creationId xmlns:a16="http://schemas.microsoft.com/office/drawing/2014/main" id="{31595FCF-093D-B647-98F3-AC1EF1C06F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2749" y="1264880"/>
                  <a:ext cx="1282727" cy="551112"/>
                </a:xfrm>
                <a:custGeom>
                  <a:avLst/>
                  <a:gdLst>
                    <a:gd name="T0" fmla="*/ 1144219 w 2945"/>
                    <a:gd name="T1" fmla="*/ 275556 h 1266"/>
                    <a:gd name="T2" fmla="*/ 867202 w 2945"/>
                    <a:gd name="T3" fmla="*/ 275556 h 1266"/>
                    <a:gd name="T4" fmla="*/ 867202 w 2945"/>
                    <a:gd name="T5" fmla="*/ 275556 h 1266"/>
                    <a:gd name="T6" fmla="*/ 1004839 w 2945"/>
                    <a:gd name="T7" fmla="*/ 137560 h 1266"/>
                    <a:gd name="T8" fmla="*/ 1004839 w 2945"/>
                    <a:gd name="T9" fmla="*/ 137560 h 1266"/>
                    <a:gd name="T10" fmla="*/ 1004839 w 2945"/>
                    <a:gd name="T11" fmla="*/ 137560 h 1266"/>
                    <a:gd name="T12" fmla="*/ 867202 w 2945"/>
                    <a:gd name="T13" fmla="*/ 0 h 1266"/>
                    <a:gd name="T14" fmla="*/ 137637 w 2945"/>
                    <a:gd name="T15" fmla="*/ 0 h 1266"/>
                    <a:gd name="T16" fmla="*/ 137637 w 2945"/>
                    <a:gd name="T17" fmla="*/ 0 h 1266"/>
                    <a:gd name="T18" fmla="*/ 0 w 2945"/>
                    <a:gd name="T19" fmla="*/ 137560 h 1266"/>
                    <a:gd name="T20" fmla="*/ 0 w 2945"/>
                    <a:gd name="T21" fmla="*/ 137560 h 1266"/>
                    <a:gd name="T22" fmla="*/ 0 w 2945"/>
                    <a:gd name="T23" fmla="*/ 137560 h 1266"/>
                    <a:gd name="T24" fmla="*/ 137637 w 2945"/>
                    <a:gd name="T25" fmla="*/ 275556 h 1266"/>
                    <a:gd name="T26" fmla="*/ 415090 w 2945"/>
                    <a:gd name="T27" fmla="*/ 275556 h 1266"/>
                    <a:gd name="T28" fmla="*/ 415090 w 2945"/>
                    <a:gd name="T29" fmla="*/ 275556 h 1266"/>
                    <a:gd name="T30" fmla="*/ 277452 w 2945"/>
                    <a:gd name="T31" fmla="*/ 412681 h 1266"/>
                    <a:gd name="T32" fmla="*/ 277452 w 2945"/>
                    <a:gd name="T33" fmla="*/ 412681 h 1266"/>
                    <a:gd name="T34" fmla="*/ 415090 w 2945"/>
                    <a:gd name="T35" fmla="*/ 550677 h 1266"/>
                    <a:gd name="T36" fmla="*/ 1144219 w 2945"/>
                    <a:gd name="T37" fmla="*/ 550677 h 1266"/>
                    <a:gd name="T38" fmla="*/ 1144219 w 2945"/>
                    <a:gd name="T39" fmla="*/ 550677 h 1266"/>
                    <a:gd name="T40" fmla="*/ 1282291 w 2945"/>
                    <a:gd name="T41" fmla="*/ 412681 h 1266"/>
                    <a:gd name="T42" fmla="*/ 1282291 w 2945"/>
                    <a:gd name="T43" fmla="*/ 412681 h 1266"/>
                    <a:gd name="T44" fmla="*/ 1144219 w 2945"/>
                    <a:gd name="T45" fmla="*/ 275556 h 126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2945" h="1266">
                      <a:moveTo>
                        <a:pt x="2627" y="633"/>
                      </a:moveTo>
                      <a:lnTo>
                        <a:pt x="1991" y="633"/>
                      </a:lnTo>
                      <a:cubicBezTo>
                        <a:pt x="2166" y="633"/>
                        <a:pt x="2307" y="490"/>
                        <a:pt x="2307" y="316"/>
                      </a:cubicBezTo>
                      <a:cubicBezTo>
                        <a:pt x="2307" y="141"/>
                        <a:pt x="2166" y="0"/>
                        <a:pt x="1991" y="0"/>
                      </a:cubicBezTo>
                      <a:lnTo>
                        <a:pt x="316" y="0"/>
                      </a:lnTo>
                      <a:cubicBezTo>
                        <a:pt x="141" y="0"/>
                        <a:pt x="0" y="141"/>
                        <a:pt x="0" y="316"/>
                      </a:cubicBezTo>
                      <a:cubicBezTo>
                        <a:pt x="0" y="490"/>
                        <a:pt x="141" y="633"/>
                        <a:pt x="316" y="633"/>
                      </a:cubicBezTo>
                      <a:lnTo>
                        <a:pt x="953" y="633"/>
                      </a:lnTo>
                      <a:cubicBezTo>
                        <a:pt x="778" y="633"/>
                        <a:pt x="637" y="774"/>
                        <a:pt x="637" y="948"/>
                      </a:cubicBezTo>
                      <a:cubicBezTo>
                        <a:pt x="637" y="1123"/>
                        <a:pt x="778" y="1265"/>
                        <a:pt x="953" y="1265"/>
                      </a:cubicBezTo>
                      <a:lnTo>
                        <a:pt x="2627" y="1265"/>
                      </a:lnTo>
                      <a:cubicBezTo>
                        <a:pt x="2802" y="1265"/>
                        <a:pt x="2944" y="1123"/>
                        <a:pt x="2944" y="948"/>
                      </a:cubicBezTo>
                      <a:cubicBezTo>
                        <a:pt x="2944" y="774"/>
                        <a:pt x="2802" y="633"/>
                        <a:pt x="2627" y="633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115" name="Group 3">
                <a:extLst>
                  <a:ext uri="{FF2B5EF4-FFF2-40B4-BE49-F238E27FC236}">
                    <a16:creationId xmlns:a16="http://schemas.microsoft.com/office/drawing/2014/main" id="{7B48A4BC-B06A-FE46-822E-684CF88E6D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28487" y="4458727"/>
                <a:ext cx="2836024" cy="2767975"/>
                <a:chOff x="4958087" y="4848065"/>
                <a:chExt cx="2646105" cy="2582737"/>
              </a:xfrm>
            </p:grpSpPr>
            <p:sp>
              <p:nvSpPr>
                <p:cNvPr id="136" name="Freeform 40">
                  <a:extLst>
                    <a:ext uri="{FF2B5EF4-FFF2-40B4-BE49-F238E27FC236}">
                      <a16:creationId xmlns:a16="http://schemas.microsoft.com/office/drawing/2014/main" id="{CDAAF022-7FAF-3C44-A542-A763772AD7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58087" y="6355463"/>
                  <a:ext cx="395572" cy="380210"/>
                </a:xfrm>
                <a:custGeom>
                  <a:avLst/>
                  <a:gdLst>
                    <a:gd name="T0" fmla="*/ 205176 w 910"/>
                    <a:gd name="T1" fmla="*/ 0 h 875"/>
                    <a:gd name="T2" fmla="*/ 189527 w 910"/>
                    <a:gd name="T3" fmla="*/ 0 h 875"/>
                    <a:gd name="T4" fmla="*/ 189527 w 910"/>
                    <a:gd name="T5" fmla="*/ 0 h 875"/>
                    <a:gd name="T6" fmla="*/ 0 w 910"/>
                    <a:gd name="T7" fmla="*/ 190322 h 875"/>
                    <a:gd name="T8" fmla="*/ 0 w 910"/>
                    <a:gd name="T9" fmla="*/ 190322 h 875"/>
                    <a:gd name="T10" fmla="*/ 0 w 910"/>
                    <a:gd name="T11" fmla="*/ 190322 h 875"/>
                    <a:gd name="T12" fmla="*/ 189527 w 910"/>
                    <a:gd name="T13" fmla="*/ 379775 h 875"/>
                    <a:gd name="T14" fmla="*/ 205176 w 910"/>
                    <a:gd name="T15" fmla="*/ 379775 h 875"/>
                    <a:gd name="T16" fmla="*/ 205176 w 910"/>
                    <a:gd name="T17" fmla="*/ 379775 h 875"/>
                    <a:gd name="T18" fmla="*/ 395137 w 910"/>
                    <a:gd name="T19" fmla="*/ 190322 h 875"/>
                    <a:gd name="T20" fmla="*/ 395137 w 910"/>
                    <a:gd name="T21" fmla="*/ 190322 h 875"/>
                    <a:gd name="T22" fmla="*/ 395137 w 910"/>
                    <a:gd name="T23" fmla="*/ 190322 h 875"/>
                    <a:gd name="T24" fmla="*/ 205176 w 910"/>
                    <a:gd name="T25" fmla="*/ 0 h 87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10" h="875">
                      <a:moveTo>
                        <a:pt x="472" y="0"/>
                      </a:moveTo>
                      <a:lnTo>
                        <a:pt x="436" y="0"/>
                      </a:lnTo>
                      <a:cubicBezTo>
                        <a:pt x="196" y="0"/>
                        <a:pt x="0" y="196"/>
                        <a:pt x="0" y="438"/>
                      </a:cubicBezTo>
                      <a:cubicBezTo>
                        <a:pt x="0" y="679"/>
                        <a:pt x="196" y="874"/>
                        <a:pt x="436" y="874"/>
                      </a:cubicBezTo>
                      <a:lnTo>
                        <a:pt x="472" y="874"/>
                      </a:lnTo>
                      <a:cubicBezTo>
                        <a:pt x="714" y="874"/>
                        <a:pt x="909" y="679"/>
                        <a:pt x="909" y="438"/>
                      </a:cubicBezTo>
                      <a:cubicBezTo>
                        <a:pt x="909" y="196"/>
                        <a:pt x="714" y="0"/>
                        <a:pt x="472" y="0"/>
                      </a:cubicBezTo>
                    </a:path>
                  </a:pathLst>
                </a:custGeom>
                <a:solidFill>
                  <a:srgbClr val="049E4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7" name="Freeform 41">
                  <a:extLst>
                    <a:ext uri="{FF2B5EF4-FFF2-40B4-BE49-F238E27FC236}">
                      <a16:creationId xmlns:a16="http://schemas.microsoft.com/office/drawing/2014/main" id="{E3EF7B9B-859D-884D-9912-931E927749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58087" y="4848065"/>
                  <a:ext cx="2646105" cy="2267816"/>
                </a:xfrm>
                <a:custGeom>
                  <a:avLst/>
                  <a:gdLst>
                    <a:gd name="T0" fmla="*/ 2170694 w 6078"/>
                    <a:gd name="T1" fmla="*/ 380582 h 5208"/>
                    <a:gd name="T2" fmla="*/ 2360946 w 6078"/>
                    <a:gd name="T3" fmla="*/ 190726 h 5208"/>
                    <a:gd name="T4" fmla="*/ 2360946 w 6078"/>
                    <a:gd name="T5" fmla="*/ 190726 h 5208"/>
                    <a:gd name="T6" fmla="*/ 1378343 w 6078"/>
                    <a:gd name="T7" fmla="*/ 0 h 5208"/>
                    <a:gd name="T8" fmla="*/ 1188527 w 6078"/>
                    <a:gd name="T9" fmla="*/ 190726 h 5208"/>
                    <a:gd name="T10" fmla="*/ 1188527 w 6078"/>
                    <a:gd name="T11" fmla="*/ 190726 h 5208"/>
                    <a:gd name="T12" fmla="*/ 848077 w 6078"/>
                    <a:gd name="T13" fmla="*/ 380582 h 5208"/>
                    <a:gd name="T14" fmla="*/ 657390 w 6078"/>
                    <a:gd name="T15" fmla="*/ 570873 h 5208"/>
                    <a:gd name="T16" fmla="*/ 657390 w 6078"/>
                    <a:gd name="T17" fmla="*/ 570873 h 5208"/>
                    <a:gd name="T18" fmla="*/ 189816 w 6078"/>
                    <a:gd name="T19" fmla="*/ 746359 h 5208"/>
                    <a:gd name="T20" fmla="*/ 0 w 6078"/>
                    <a:gd name="T21" fmla="*/ 936650 h 5208"/>
                    <a:gd name="T22" fmla="*/ 0 w 6078"/>
                    <a:gd name="T23" fmla="*/ 936650 h 5208"/>
                    <a:gd name="T24" fmla="*/ 1077511 w 6078"/>
                    <a:gd name="T25" fmla="*/ 1126505 h 5208"/>
                    <a:gd name="T26" fmla="*/ 1267327 w 6078"/>
                    <a:gd name="T27" fmla="*/ 1316796 h 5208"/>
                    <a:gd name="T28" fmla="*/ 1267327 w 6078"/>
                    <a:gd name="T29" fmla="*/ 1316796 h 5208"/>
                    <a:gd name="T30" fmla="*/ 720953 w 6078"/>
                    <a:gd name="T31" fmla="*/ 1506652 h 5208"/>
                    <a:gd name="T32" fmla="*/ 530701 w 6078"/>
                    <a:gd name="T33" fmla="*/ 1697378 h 5208"/>
                    <a:gd name="T34" fmla="*/ 530701 w 6078"/>
                    <a:gd name="T35" fmla="*/ 1697378 h 5208"/>
                    <a:gd name="T36" fmla="*/ 1227709 w 6078"/>
                    <a:gd name="T37" fmla="*/ 1887234 h 5208"/>
                    <a:gd name="T38" fmla="*/ 1037893 w 6078"/>
                    <a:gd name="T39" fmla="*/ 2077090 h 5208"/>
                    <a:gd name="T40" fmla="*/ 1037893 w 6078"/>
                    <a:gd name="T41" fmla="*/ 2077090 h 5208"/>
                    <a:gd name="T42" fmla="*/ 1639558 w 6078"/>
                    <a:gd name="T43" fmla="*/ 2267381 h 5208"/>
                    <a:gd name="T44" fmla="*/ 1829809 w 6078"/>
                    <a:gd name="T45" fmla="*/ 2077090 h 5208"/>
                    <a:gd name="T46" fmla="*/ 1829809 w 6078"/>
                    <a:gd name="T47" fmla="*/ 2077090 h 5208"/>
                    <a:gd name="T48" fmla="*/ 2273439 w 6078"/>
                    <a:gd name="T49" fmla="*/ 1887234 h 5208"/>
                    <a:gd name="T50" fmla="*/ 2463690 w 6078"/>
                    <a:gd name="T51" fmla="*/ 1697378 h 5208"/>
                    <a:gd name="T52" fmla="*/ 2463690 w 6078"/>
                    <a:gd name="T53" fmla="*/ 1697378 h 5208"/>
                    <a:gd name="T54" fmla="*/ 1861590 w 6078"/>
                    <a:gd name="T55" fmla="*/ 1506652 h 5208"/>
                    <a:gd name="T56" fmla="*/ 2051842 w 6078"/>
                    <a:gd name="T57" fmla="*/ 1316796 h 5208"/>
                    <a:gd name="T58" fmla="*/ 2051842 w 6078"/>
                    <a:gd name="T59" fmla="*/ 1316796 h 5208"/>
                    <a:gd name="T60" fmla="*/ 1687447 w 6078"/>
                    <a:gd name="T61" fmla="*/ 1126505 h 5208"/>
                    <a:gd name="T62" fmla="*/ 1701378 w 6078"/>
                    <a:gd name="T63" fmla="*/ 1126070 h 5208"/>
                    <a:gd name="T64" fmla="*/ 1524623 w 6078"/>
                    <a:gd name="T65" fmla="*/ 936650 h 5208"/>
                    <a:gd name="T66" fmla="*/ 1524623 w 6078"/>
                    <a:gd name="T67" fmla="*/ 936650 h 5208"/>
                    <a:gd name="T68" fmla="*/ 2455854 w 6078"/>
                    <a:gd name="T69" fmla="*/ 760729 h 5208"/>
                    <a:gd name="T70" fmla="*/ 2645670 w 6078"/>
                    <a:gd name="T71" fmla="*/ 570873 h 5208"/>
                    <a:gd name="T72" fmla="*/ 2645670 w 6078"/>
                    <a:gd name="T73" fmla="*/ 570873 h 520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6078" h="5208">
                      <a:moveTo>
                        <a:pt x="5641" y="874"/>
                      </a:moveTo>
                      <a:lnTo>
                        <a:pt x="4986" y="874"/>
                      </a:lnTo>
                      <a:cubicBezTo>
                        <a:pt x="5227" y="874"/>
                        <a:pt x="5423" y="679"/>
                        <a:pt x="5423" y="438"/>
                      </a:cubicBezTo>
                      <a:cubicBezTo>
                        <a:pt x="5423" y="197"/>
                        <a:pt x="5227" y="0"/>
                        <a:pt x="4986" y="0"/>
                      </a:cubicBezTo>
                      <a:lnTo>
                        <a:pt x="3166" y="0"/>
                      </a:lnTo>
                      <a:cubicBezTo>
                        <a:pt x="2924" y="0"/>
                        <a:pt x="2730" y="197"/>
                        <a:pt x="2730" y="438"/>
                      </a:cubicBezTo>
                      <a:cubicBezTo>
                        <a:pt x="2730" y="679"/>
                        <a:pt x="2924" y="874"/>
                        <a:pt x="3166" y="874"/>
                      </a:cubicBezTo>
                      <a:lnTo>
                        <a:pt x="1948" y="874"/>
                      </a:lnTo>
                      <a:cubicBezTo>
                        <a:pt x="1706" y="874"/>
                        <a:pt x="1510" y="1069"/>
                        <a:pt x="1510" y="1311"/>
                      </a:cubicBezTo>
                      <a:cubicBezTo>
                        <a:pt x="1510" y="1492"/>
                        <a:pt x="1620" y="1647"/>
                        <a:pt x="1777" y="1714"/>
                      </a:cubicBezTo>
                      <a:lnTo>
                        <a:pt x="436" y="1714"/>
                      </a:lnTo>
                      <a:cubicBezTo>
                        <a:pt x="196" y="1714"/>
                        <a:pt x="0" y="1909"/>
                        <a:pt x="0" y="2151"/>
                      </a:cubicBezTo>
                      <a:cubicBezTo>
                        <a:pt x="0" y="2392"/>
                        <a:pt x="196" y="2587"/>
                        <a:pt x="436" y="2587"/>
                      </a:cubicBezTo>
                      <a:lnTo>
                        <a:pt x="2475" y="2587"/>
                      </a:lnTo>
                      <a:cubicBezTo>
                        <a:pt x="2716" y="2587"/>
                        <a:pt x="2911" y="2782"/>
                        <a:pt x="2911" y="3024"/>
                      </a:cubicBezTo>
                      <a:cubicBezTo>
                        <a:pt x="2911" y="3265"/>
                        <a:pt x="2716" y="3460"/>
                        <a:pt x="2475" y="3460"/>
                      </a:cubicBezTo>
                      <a:lnTo>
                        <a:pt x="1656" y="3460"/>
                      </a:lnTo>
                      <a:cubicBezTo>
                        <a:pt x="1414" y="3460"/>
                        <a:pt x="1219" y="3656"/>
                        <a:pt x="1219" y="3898"/>
                      </a:cubicBezTo>
                      <a:cubicBezTo>
                        <a:pt x="1219" y="4139"/>
                        <a:pt x="1414" y="4334"/>
                        <a:pt x="1656" y="4334"/>
                      </a:cubicBezTo>
                      <a:lnTo>
                        <a:pt x="2820" y="4334"/>
                      </a:lnTo>
                      <a:cubicBezTo>
                        <a:pt x="2579" y="4334"/>
                        <a:pt x="2384" y="4529"/>
                        <a:pt x="2384" y="4770"/>
                      </a:cubicBezTo>
                      <a:cubicBezTo>
                        <a:pt x="2384" y="5012"/>
                        <a:pt x="2579" y="5207"/>
                        <a:pt x="2820" y="5207"/>
                      </a:cubicBezTo>
                      <a:lnTo>
                        <a:pt x="3766" y="5207"/>
                      </a:lnTo>
                      <a:cubicBezTo>
                        <a:pt x="4008" y="5207"/>
                        <a:pt x="4203" y="5012"/>
                        <a:pt x="4203" y="4770"/>
                      </a:cubicBezTo>
                      <a:cubicBezTo>
                        <a:pt x="4203" y="4529"/>
                        <a:pt x="4008" y="4334"/>
                        <a:pt x="3766" y="4334"/>
                      </a:cubicBezTo>
                      <a:lnTo>
                        <a:pt x="5222" y="4334"/>
                      </a:lnTo>
                      <a:cubicBezTo>
                        <a:pt x="5464" y="4334"/>
                        <a:pt x="5659" y="4139"/>
                        <a:pt x="5659" y="3898"/>
                      </a:cubicBezTo>
                      <a:cubicBezTo>
                        <a:pt x="5659" y="3656"/>
                        <a:pt x="5464" y="3460"/>
                        <a:pt x="5222" y="3460"/>
                      </a:cubicBezTo>
                      <a:lnTo>
                        <a:pt x="4276" y="3460"/>
                      </a:lnTo>
                      <a:cubicBezTo>
                        <a:pt x="4518" y="3460"/>
                        <a:pt x="4713" y="3265"/>
                        <a:pt x="4713" y="3024"/>
                      </a:cubicBezTo>
                      <a:cubicBezTo>
                        <a:pt x="4713" y="2782"/>
                        <a:pt x="4518" y="2587"/>
                        <a:pt x="4276" y="2587"/>
                      </a:cubicBezTo>
                      <a:lnTo>
                        <a:pt x="3876" y="2587"/>
                      </a:lnTo>
                      <a:cubicBezTo>
                        <a:pt x="3887" y="2587"/>
                        <a:pt x="3897" y="2586"/>
                        <a:pt x="3908" y="2586"/>
                      </a:cubicBezTo>
                      <a:cubicBezTo>
                        <a:pt x="3682" y="2569"/>
                        <a:pt x="3502" y="2381"/>
                        <a:pt x="3502" y="2151"/>
                      </a:cubicBezTo>
                      <a:cubicBezTo>
                        <a:pt x="3502" y="1969"/>
                        <a:pt x="3614" y="1813"/>
                        <a:pt x="3773" y="1747"/>
                      </a:cubicBezTo>
                      <a:lnTo>
                        <a:pt x="5641" y="1747"/>
                      </a:lnTo>
                      <a:cubicBezTo>
                        <a:pt x="5882" y="1747"/>
                        <a:pt x="6077" y="1552"/>
                        <a:pt x="6077" y="1311"/>
                      </a:cubicBezTo>
                      <a:cubicBezTo>
                        <a:pt x="6077" y="1069"/>
                        <a:pt x="5882" y="874"/>
                        <a:pt x="5641" y="874"/>
                      </a:cubicBezTo>
                    </a:path>
                  </a:pathLst>
                </a:custGeom>
                <a:solidFill>
                  <a:srgbClr val="049E4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8" name="Freeform 42">
                  <a:extLst>
                    <a:ext uri="{FF2B5EF4-FFF2-40B4-BE49-F238E27FC236}">
                      <a16:creationId xmlns:a16="http://schemas.microsoft.com/office/drawing/2014/main" id="{C4C2A278-DD5E-1545-A07B-1205742EE4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60458" y="4867269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4"/>
                        <a:pt x="134" y="173"/>
                        <a:pt x="86" y="173"/>
                      </a:cubicBezTo>
                      <a:cubicBezTo>
                        <a:pt x="38" y="173"/>
                        <a:pt x="0" y="134"/>
                        <a:pt x="0" y="87"/>
                      </a:cubicBezTo>
                      <a:cubicBezTo>
                        <a:pt x="0" y="39"/>
                        <a:pt x="38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9" name="Freeform 43">
                  <a:extLst>
                    <a:ext uri="{FF2B5EF4-FFF2-40B4-BE49-F238E27FC236}">
                      <a16:creationId xmlns:a16="http://schemas.microsoft.com/office/drawing/2014/main" id="{97030A09-DAAE-234E-9789-14F9F6F48A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39049" y="5714099"/>
                  <a:ext cx="76810" cy="74889"/>
                </a:xfrm>
                <a:custGeom>
                  <a:avLst/>
                  <a:gdLst>
                    <a:gd name="T0" fmla="*/ 76371 w 175"/>
                    <a:gd name="T1" fmla="*/ 37014 h 174"/>
                    <a:gd name="T2" fmla="*/ 76371 w 175"/>
                    <a:gd name="T3" fmla="*/ 37014 h 174"/>
                    <a:gd name="T4" fmla="*/ 38186 w 175"/>
                    <a:gd name="T5" fmla="*/ 74459 h 174"/>
                    <a:gd name="T6" fmla="*/ 38186 w 175"/>
                    <a:gd name="T7" fmla="*/ 74459 h 174"/>
                    <a:gd name="T8" fmla="*/ 0 w 175"/>
                    <a:gd name="T9" fmla="*/ 37014 h 174"/>
                    <a:gd name="T10" fmla="*/ 0 w 175"/>
                    <a:gd name="T11" fmla="*/ 37014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6"/>
                      </a:moveTo>
                      <a:lnTo>
                        <a:pt x="174" y="86"/>
                      </a:lnTo>
                      <a:cubicBezTo>
                        <a:pt x="174" y="135"/>
                        <a:pt x="135" y="173"/>
                        <a:pt x="87" y="173"/>
                      </a:cubicBezTo>
                      <a:cubicBezTo>
                        <a:pt x="39" y="173"/>
                        <a:pt x="0" y="135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6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0" name="Freeform 44">
                  <a:extLst>
                    <a:ext uri="{FF2B5EF4-FFF2-40B4-BE49-F238E27FC236}">
                      <a16:creationId xmlns:a16="http://schemas.microsoft.com/office/drawing/2014/main" id="{789DC69D-F125-404A-B8FA-1313AA5301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72420" y="6954580"/>
                  <a:ext cx="74890" cy="74889"/>
                </a:xfrm>
                <a:custGeom>
                  <a:avLst/>
                  <a:gdLst>
                    <a:gd name="T0" fmla="*/ 74457 w 173"/>
                    <a:gd name="T1" fmla="*/ 37445 h 174"/>
                    <a:gd name="T2" fmla="*/ 74457 w 173"/>
                    <a:gd name="T3" fmla="*/ 37445 h 174"/>
                    <a:gd name="T4" fmla="*/ 37229 w 173"/>
                    <a:gd name="T5" fmla="*/ 74459 h 174"/>
                    <a:gd name="T6" fmla="*/ 37229 w 173"/>
                    <a:gd name="T7" fmla="*/ 74459 h 174"/>
                    <a:gd name="T8" fmla="*/ 0 w 173"/>
                    <a:gd name="T9" fmla="*/ 37445 h 174"/>
                    <a:gd name="T10" fmla="*/ 0 w 173"/>
                    <a:gd name="T11" fmla="*/ 37445 h 174"/>
                    <a:gd name="T12" fmla="*/ 37229 w 173"/>
                    <a:gd name="T13" fmla="*/ 0 h 174"/>
                    <a:gd name="T14" fmla="*/ 37229 w 173"/>
                    <a:gd name="T15" fmla="*/ 0 h 174"/>
                    <a:gd name="T16" fmla="*/ 74457 w 173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3"/>
                        <a:pt x="86" y="173"/>
                      </a:cubicBezTo>
                      <a:cubicBezTo>
                        <a:pt x="37" y="173"/>
                        <a:pt x="0" y="135"/>
                        <a:pt x="0" y="87"/>
                      </a:cubicBezTo>
                      <a:cubicBezTo>
                        <a:pt x="0" y="40"/>
                        <a:pt x="37" y="0"/>
                        <a:pt x="86" y="0"/>
                      </a:cubicBezTo>
                      <a:cubicBezTo>
                        <a:pt x="134" y="0"/>
                        <a:pt x="172" y="40"/>
                        <a:pt x="172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1" name="Freeform 45">
                  <a:extLst>
                    <a:ext uri="{FF2B5EF4-FFF2-40B4-BE49-F238E27FC236}">
                      <a16:creationId xmlns:a16="http://schemas.microsoft.com/office/drawing/2014/main" id="{AB01E61B-4B67-C841-B8EA-93ABACBED1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13049" y="5491350"/>
                  <a:ext cx="74890" cy="74889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59 h 174"/>
                    <a:gd name="T6" fmla="*/ 37015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2" name="Freeform 46">
                  <a:extLst>
                    <a:ext uri="{FF2B5EF4-FFF2-40B4-BE49-F238E27FC236}">
                      <a16:creationId xmlns:a16="http://schemas.microsoft.com/office/drawing/2014/main" id="{A1DFB602-6469-BB46-B7CE-BCEB978809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49533" y="5074655"/>
                  <a:ext cx="74889" cy="76810"/>
                </a:xfrm>
                <a:custGeom>
                  <a:avLst/>
                  <a:gdLst>
                    <a:gd name="T0" fmla="*/ 74459 w 174"/>
                    <a:gd name="T1" fmla="*/ 38186 h 175"/>
                    <a:gd name="T2" fmla="*/ 74459 w 174"/>
                    <a:gd name="T3" fmla="*/ 38186 h 175"/>
                    <a:gd name="T4" fmla="*/ 37445 w 174"/>
                    <a:gd name="T5" fmla="*/ 76371 h 175"/>
                    <a:gd name="T6" fmla="*/ 3744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445 w 174"/>
                    <a:gd name="T13" fmla="*/ 0 h 175"/>
                    <a:gd name="T14" fmla="*/ 37445 w 174"/>
                    <a:gd name="T15" fmla="*/ 0 h 175"/>
                    <a:gd name="T16" fmla="*/ 74459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6"/>
                        <a:pt x="135" y="174"/>
                        <a:pt x="87" y="174"/>
                      </a:cubicBezTo>
                      <a:cubicBezTo>
                        <a:pt x="39" y="174"/>
                        <a:pt x="0" y="136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3" name="Freeform 47">
                  <a:extLst>
                    <a:ext uri="{FF2B5EF4-FFF2-40B4-BE49-F238E27FC236}">
                      <a16:creationId xmlns:a16="http://schemas.microsoft.com/office/drawing/2014/main" id="{FAD18FD6-80CB-BD4D-A420-2D24874779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59566" y="5639209"/>
                  <a:ext cx="74889" cy="74890"/>
                </a:xfrm>
                <a:custGeom>
                  <a:avLst/>
                  <a:gdLst>
                    <a:gd name="T0" fmla="*/ 74459 w 174"/>
                    <a:gd name="T1" fmla="*/ 37229 h 173"/>
                    <a:gd name="T2" fmla="*/ 74459 w 174"/>
                    <a:gd name="T3" fmla="*/ 37229 h 173"/>
                    <a:gd name="T4" fmla="*/ 37014 w 174"/>
                    <a:gd name="T5" fmla="*/ 74457 h 173"/>
                    <a:gd name="T6" fmla="*/ 37014 w 174"/>
                    <a:gd name="T7" fmla="*/ 74457 h 173"/>
                    <a:gd name="T8" fmla="*/ 0 w 174"/>
                    <a:gd name="T9" fmla="*/ 37229 h 173"/>
                    <a:gd name="T10" fmla="*/ 0 w 174"/>
                    <a:gd name="T11" fmla="*/ 37229 h 173"/>
                    <a:gd name="T12" fmla="*/ 37014 w 174"/>
                    <a:gd name="T13" fmla="*/ 0 h 173"/>
                    <a:gd name="T14" fmla="*/ 37014 w 174"/>
                    <a:gd name="T15" fmla="*/ 0 h 173"/>
                    <a:gd name="T16" fmla="*/ 74459 w 174"/>
                    <a:gd name="T17" fmla="*/ 37229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3"/>
                        <a:pt x="134" y="172"/>
                        <a:pt x="86" y="172"/>
                      </a:cubicBezTo>
                      <a:cubicBezTo>
                        <a:pt x="38" y="172"/>
                        <a:pt x="0" y="133"/>
                        <a:pt x="0" y="86"/>
                      </a:cubicBezTo>
                      <a:cubicBezTo>
                        <a:pt x="0" y="38"/>
                        <a:pt x="38" y="0"/>
                        <a:pt x="86" y="0"/>
                      </a:cubicBezTo>
                      <a:cubicBezTo>
                        <a:pt x="134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4" name="Freeform 48">
                  <a:extLst>
                    <a:ext uri="{FF2B5EF4-FFF2-40B4-BE49-F238E27FC236}">
                      <a16:creationId xmlns:a16="http://schemas.microsoft.com/office/drawing/2014/main" id="{10847206-C4CB-9640-BEBD-91FB20A599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96942" y="6188401"/>
                  <a:ext cx="74889" cy="74890"/>
                </a:xfrm>
                <a:custGeom>
                  <a:avLst/>
                  <a:gdLst>
                    <a:gd name="T0" fmla="*/ 74456 w 173"/>
                    <a:gd name="T1" fmla="*/ 37015 h 174"/>
                    <a:gd name="T2" fmla="*/ 74456 w 173"/>
                    <a:gd name="T3" fmla="*/ 37015 h 174"/>
                    <a:gd name="T4" fmla="*/ 37661 w 173"/>
                    <a:gd name="T5" fmla="*/ 74460 h 174"/>
                    <a:gd name="T6" fmla="*/ 37661 w 173"/>
                    <a:gd name="T7" fmla="*/ 74460 h 174"/>
                    <a:gd name="T8" fmla="*/ 0 w 173"/>
                    <a:gd name="T9" fmla="*/ 37015 h 174"/>
                    <a:gd name="T10" fmla="*/ 0 w 173"/>
                    <a:gd name="T11" fmla="*/ 37015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01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6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5" name="Freeform 49">
                  <a:extLst>
                    <a:ext uri="{FF2B5EF4-FFF2-40B4-BE49-F238E27FC236}">
                      <a16:creationId xmlns:a16="http://schemas.microsoft.com/office/drawing/2014/main" id="{2129F024-477D-D248-A3DD-4247E9B1B0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30772" y="6247928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7228 w 173"/>
                    <a:gd name="T5" fmla="*/ 76371 h 175"/>
                    <a:gd name="T6" fmla="*/ 37228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228 w 173"/>
                    <a:gd name="T13" fmla="*/ 0 h 175"/>
                    <a:gd name="T14" fmla="*/ 37228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3" y="174"/>
                        <a:pt x="86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3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6" name="Freeform 50">
                  <a:extLst>
                    <a:ext uri="{FF2B5EF4-FFF2-40B4-BE49-F238E27FC236}">
                      <a16:creationId xmlns:a16="http://schemas.microsoft.com/office/drawing/2014/main" id="{4C505AA3-684F-484E-AD80-9B682723B7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49533" y="6507162"/>
                  <a:ext cx="74889" cy="74890"/>
                </a:xfrm>
                <a:custGeom>
                  <a:avLst/>
                  <a:gdLst>
                    <a:gd name="T0" fmla="*/ 74459 w 174"/>
                    <a:gd name="T1" fmla="*/ 37661 h 173"/>
                    <a:gd name="T2" fmla="*/ 74459 w 174"/>
                    <a:gd name="T3" fmla="*/ 37661 h 173"/>
                    <a:gd name="T4" fmla="*/ 37445 w 174"/>
                    <a:gd name="T5" fmla="*/ 74457 h 173"/>
                    <a:gd name="T6" fmla="*/ 37445 w 174"/>
                    <a:gd name="T7" fmla="*/ 74457 h 173"/>
                    <a:gd name="T8" fmla="*/ 0 w 174"/>
                    <a:gd name="T9" fmla="*/ 37661 h 173"/>
                    <a:gd name="T10" fmla="*/ 0 w 174"/>
                    <a:gd name="T11" fmla="*/ 37661 h 173"/>
                    <a:gd name="T12" fmla="*/ 37445 w 174"/>
                    <a:gd name="T13" fmla="*/ 0 h 173"/>
                    <a:gd name="T14" fmla="*/ 37445 w 174"/>
                    <a:gd name="T15" fmla="*/ 0 h 173"/>
                    <a:gd name="T16" fmla="*/ 74459 w 174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4"/>
                        <a:pt x="135" y="172"/>
                        <a:pt x="87" y="172"/>
                      </a:cubicBezTo>
                      <a:cubicBezTo>
                        <a:pt x="39" y="172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7" name="Freeform 51">
                  <a:extLst>
                    <a:ext uri="{FF2B5EF4-FFF2-40B4-BE49-F238E27FC236}">
                      <a16:creationId xmlns:a16="http://schemas.microsoft.com/office/drawing/2014/main" id="{413B245D-3F66-0A44-B87E-090B8BC059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67257" y="6941139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4"/>
                        <a:pt x="134" y="173"/>
                        <a:pt x="86" y="173"/>
                      </a:cubicBezTo>
                      <a:cubicBezTo>
                        <a:pt x="39" y="173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rgbClr val="1B764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8" name="Freeform 52">
                  <a:extLst>
                    <a:ext uri="{FF2B5EF4-FFF2-40B4-BE49-F238E27FC236}">
                      <a16:creationId xmlns:a16="http://schemas.microsoft.com/office/drawing/2014/main" id="{CE670449-720B-2743-A273-BF5D8B7CF5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8390" y="5066974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9" name="Freeform 53">
                  <a:extLst>
                    <a:ext uri="{FF2B5EF4-FFF2-40B4-BE49-F238E27FC236}">
                      <a16:creationId xmlns:a16="http://schemas.microsoft.com/office/drawing/2014/main" id="{F09CB0D0-5783-0643-BADE-2EE65C154F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69920" y="6789439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3043 w 106"/>
                    <a:gd name="T5" fmla="*/ 45651 h 106"/>
                    <a:gd name="T6" fmla="*/ 23043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3043 w 106"/>
                    <a:gd name="T13" fmla="*/ 0 h 106"/>
                    <a:gd name="T14" fmla="*/ 23043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1" y="105"/>
                        <a:pt x="53" y="105"/>
                      </a:cubicBezTo>
                      <a:cubicBezTo>
                        <a:pt x="24" y="105"/>
                        <a:pt x="0" y="81"/>
                        <a:pt x="0" y="53"/>
                      </a:cubicBezTo>
                      <a:cubicBezTo>
                        <a:pt x="0" y="22"/>
                        <a:pt x="24" y="0"/>
                        <a:pt x="53" y="0"/>
                      </a:cubicBezTo>
                      <a:cubicBezTo>
                        <a:pt x="81" y="0"/>
                        <a:pt x="105" y="22"/>
                        <a:pt x="105" y="53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0" name="Freeform 54">
                  <a:extLst>
                    <a:ext uri="{FF2B5EF4-FFF2-40B4-BE49-F238E27FC236}">
                      <a16:creationId xmlns:a16="http://schemas.microsoft.com/office/drawing/2014/main" id="{556D5980-1C08-2E43-BE05-542E571CFA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99597" y="5483669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2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2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1" name="Freeform 55">
                  <a:extLst>
                    <a:ext uri="{FF2B5EF4-FFF2-40B4-BE49-F238E27FC236}">
                      <a16:creationId xmlns:a16="http://schemas.microsoft.com/office/drawing/2014/main" id="{ED0C6C05-51AB-8B48-8496-DD3BEA0010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84676" y="6242167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0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0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2" name="Freeform 56">
                  <a:extLst>
                    <a:ext uri="{FF2B5EF4-FFF2-40B4-BE49-F238E27FC236}">
                      <a16:creationId xmlns:a16="http://schemas.microsoft.com/office/drawing/2014/main" id="{E39CD791-01D1-CA49-8520-994797D0B3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83647" y="6090468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3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3" name="Freeform 57">
                  <a:extLst>
                    <a:ext uri="{FF2B5EF4-FFF2-40B4-BE49-F238E27FC236}">
                      <a16:creationId xmlns:a16="http://schemas.microsoft.com/office/drawing/2014/main" id="{92D3D7DD-D65B-1A4B-94D0-9D844DC1C3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87781" y="6484118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2" y="104"/>
                        <a:pt x="53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2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4" name="Freeform 58">
                  <a:extLst>
                    <a:ext uri="{FF2B5EF4-FFF2-40B4-BE49-F238E27FC236}">
                      <a16:creationId xmlns:a16="http://schemas.microsoft.com/office/drawing/2014/main" id="{B535D728-74F2-7847-8DCB-2AB7158441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79963" y="5328128"/>
                  <a:ext cx="46086" cy="46086"/>
                </a:xfrm>
                <a:custGeom>
                  <a:avLst/>
                  <a:gdLst>
                    <a:gd name="T0" fmla="*/ 45651 w 106"/>
                    <a:gd name="T1" fmla="*/ 22608 h 106"/>
                    <a:gd name="T2" fmla="*/ 45651 w 106"/>
                    <a:gd name="T3" fmla="*/ 22608 h 106"/>
                    <a:gd name="T4" fmla="*/ 23043 w 106"/>
                    <a:gd name="T5" fmla="*/ 45651 h 106"/>
                    <a:gd name="T6" fmla="*/ 23043 w 106"/>
                    <a:gd name="T7" fmla="*/ 45651 h 106"/>
                    <a:gd name="T8" fmla="*/ 0 w 106"/>
                    <a:gd name="T9" fmla="*/ 22608 h 106"/>
                    <a:gd name="T10" fmla="*/ 0 w 106"/>
                    <a:gd name="T11" fmla="*/ 22608 h 106"/>
                    <a:gd name="T12" fmla="*/ 23043 w 106"/>
                    <a:gd name="T13" fmla="*/ 0 h 106"/>
                    <a:gd name="T14" fmla="*/ 23043 w 106"/>
                    <a:gd name="T15" fmla="*/ 0 h 106"/>
                    <a:gd name="T16" fmla="*/ 45651 w 106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2"/>
                        <a:pt x="81" y="105"/>
                        <a:pt x="53" y="105"/>
                      </a:cubicBezTo>
                      <a:cubicBezTo>
                        <a:pt x="23" y="105"/>
                        <a:pt x="0" y="82"/>
                        <a:pt x="0" y="52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5" name="Freeform 59">
                  <a:extLst>
                    <a:ext uri="{FF2B5EF4-FFF2-40B4-BE49-F238E27FC236}">
                      <a16:creationId xmlns:a16="http://schemas.microsoft.com/office/drawing/2014/main" id="{F250E45C-3C74-8B40-93EF-9F6B92E88C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79512" y="5506712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3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6" name="Freeform 60">
                  <a:extLst>
                    <a:ext uri="{FF2B5EF4-FFF2-40B4-BE49-F238E27FC236}">
                      <a16:creationId xmlns:a16="http://schemas.microsoft.com/office/drawing/2014/main" id="{C38D2775-BF40-7B47-9CE6-AF6EF75822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65189" y="6090468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0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7" name="Freeform 61">
                  <a:extLst>
                    <a:ext uri="{FF2B5EF4-FFF2-40B4-BE49-F238E27FC236}">
                      <a16:creationId xmlns:a16="http://schemas.microsoft.com/office/drawing/2014/main" id="{D2EAB968-7A71-5044-AFAB-8CCE44854D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03300" y="6992985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2"/>
                        <a:pt x="81" y="104"/>
                        <a:pt x="52" y="104"/>
                      </a:cubicBezTo>
                      <a:cubicBezTo>
                        <a:pt x="23" y="104"/>
                        <a:pt x="0" y="82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8" name="Freeform 62">
                  <a:extLst>
                    <a:ext uri="{FF2B5EF4-FFF2-40B4-BE49-F238E27FC236}">
                      <a16:creationId xmlns:a16="http://schemas.microsoft.com/office/drawing/2014/main" id="{A30333D5-3AB2-244D-BCE6-CCA5293286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03290" y="6812482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2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2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9" name="Freeform 63">
                  <a:extLst>
                    <a:ext uri="{FF2B5EF4-FFF2-40B4-BE49-F238E27FC236}">
                      <a16:creationId xmlns:a16="http://schemas.microsoft.com/office/drawing/2014/main" id="{882058EE-3713-1841-8E97-CDC8139ABB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80541" y="5105379"/>
                  <a:ext cx="539591" cy="261154"/>
                </a:xfrm>
                <a:custGeom>
                  <a:avLst/>
                  <a:gdLst>
                    <a:gd name="T0" fmla="*/ 408292 w 1237"/>
                    <a:gd name="T1" fmla="*/ 260719 h 600"/>
                    <a:gd name="T2" fmla="*/ 131299 w 1237"/>
                    <a:gd name="T3" fmla="*/ 260719 h 600"/>
                    <a:gd name="T4" fmla="*/ 131299 w 1237"/>
                    <a:gd name="T5" fmla="*/ 260719 h 600"/>
                    <a:gd name="T6" fmla="*/ 0 w 1237"/>
                    <a:gd name="T7" fmla="*/ 129706 h 600"/>
                    <a:gd name="T8" fmla="*/ 0 w 1237"/>
                    <a:gd name="T9" fmla="*/ 129706 h 600"/>
                    <a:gd name="T10" fmla="*/ 0 w 1237"/>
                    <a:gd name="T11" fmla="*/ 129706 h 600"/>
                    <a:gd name="T12" fmla="*/ 131299 w 1237"/>
                    <a:gd name="T13" fmla="*/ 0 h 600"/>
                    <a:gd name="T14" fmla="*/ 408292 w 1237"/>
                    <a:gd name="T15" fmla="*/ 0 h 600"/>
                    <a:gd name="T16" fmla="*/ 408292 w 1237"/>
                    <a:gd name="T17" fmla="*/ 0 h 600"/>
                    <a:gd name="T18" fmla="*/ 539155 w 1237"/>
                    <a:gd name="T19" fmla="*/ 129706 h 600"/>
                    <a:gd name="T20" fmla="*/ 539155 w 1237"/>
                    <a:gd name="T21" fmla="*/ 129706 h 600"/>
                    <a:gd name="T22" fmla="*/ 539155 w 1237"/>
                    <a:gd name="T23" fmla="*/ 129706 h 600"/>
                    <a:gd name="T24" fmla="*/ 408292 w 1237"/>
                    <a:gd name="T25" fmla="*/ 260719 h 6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237" h="600">
                      <a:moveTo>
                        <a:pt x="936" y="599"/>
                      </a:moveTo>
                      <a:lnTo>
                        <a:pt x="301" y="599"/>
                      </a:lnTo>
                      <a:cubicBezTo>
                        <a:pt x="135" y="599"/>
                        <a:pt x="0" y="464"/>
                        <a:pt x="0" y="298"/>
                      </a:cubicBezTo>
                      <a:cubicBezTo>
                        <a:pt x="0" y="133"/>
                        <a:pt x="135" y="0"/>
                        <a:pt x="301" y="0"/>
                      </a:cubicBezTo>
                      <a:lnTo>
                        <a:pt x="936" y="0"/>
                      </a:lnTo>
                      <a:cubicBezTo>
                        <a:pt x="1101" y="0"/>
                        <a:pt x="1236" y="133"/>
                        <a:pt x="1236" y="298"/>
                      </a:cubicBezTo>
                      <a:cubicBezTo>
                        <a:pt x="1236" y="464"/>
                        <a:pt x="1101" y="599"/>
                        <a:pt x="936" y="599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0" name="Freeform 64">
                  <a:extLst>
                    <a:ext uri="{FF2B5EF4-FFF2-40B4-BE49-F238E27FC236}">
                      <a16:creationId xmlns:a16="http://schemas.microsoft.com/office/drawing/2014/main" id="{453D8636-0C83-9D41-AC7A-50BF253C76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23385" y="6908494"/>
                  <a:ext cx="914039" cy="522308"/>
                </a:xfrm>
                <a:custGeom>
                  <a:avLst/>
                  <a:gdLst>
                    <a:gd name="T0" fmla="*/ 783524 w 2101"/>
                    <a:gd name="T1" fmla="*/ 260719 h 1200"/>
                    <a:gd name="T2" fmla="*/ 406771 w 2101"/>
                    <a:gd name="T3" fmla="*/ 260719 h 1200"/>
                    <a:gd name="T4" fmla="*/ 406771 w 2101"/>
                    <a:gd name="T5" fmla="*/ 260719 h 1200"/>
                    <a:gd name="T6" fmla="*/ 537286 w 2101"/>
                    <a:gd name="T7" fmla="*/ 130142 h 1200"/>
                    <a:gd name="T8" fmla="*/ 537286 w 2101"/>
                    <a:gd name="T9" fmla="*/ 130142 h 1200"/>
                    <a:gd name="T10" fmla="*/ 406771 w 2101"/>
                    <a:gd name="T11" fmla="*/ 0 h 1200"/>
                    <a:gd name="T12" fmla="*/ 130515 w 2101"/>
                    <a:gd name="T13" fmla="*/ 0 h 1200"/>
                    <a:gd name="T14" fmla="*/ 130515 w 2101"/>
                    <a:gd name="T15" fmla="*/ 0 h 1200"/>
                    <a:gd name="T16" fmla="*/ 0 w 2101"/>
                    <a:gd name="T17" fmla="*/ 130142 h 1200"/>
                    <a:gd name="T18" fmla="*/ 0 w 2101"/>
                    <a:gd name="T19" fmla="*/ 130142 h 1200"/>
                    <a:gd name="T20" fmla="*/ 130515 w 2101"/>
                    <a:gd name="T21" fmla="*/ 260719 h 1200"/>
                    <a:gd name="T22" fmla="*/ 226226 w 2101"/>
                    <a:gd name="T23" fmla="*/ 260719 h 1200"/>
                    <a:gd name="T24" fmla="*/ 226226 w 2101"/>
                    <a:gd name="T25" fmla="*/ 260719 h 1200"/>
                    <a:gd name="T26" fmla="*/ 95711 w 2101"/>
                    <a:gd name="T27" fmla="*/ 391296 h 1200"/>
                    <a:gd name="T28" fmla="*/ 95711 w 2101"/>
                    <a:gd name="T29" fmla="*/ 391296 h 1200"/>
                    <a:gd name="T30" fmla="*/ 226226 w 2101"/>
                    <a:gd name="T31" fmla="*/ 521873 h 1200"/>
                    <a:gd name="T32" fmla="*/ 783524 w 2101"/>
                    <a:gd name="T33" fmla="*/ 521873 h 1200"/>
                    <a:gd name="T34" fmla="*/ 783524 w 2101"/>
                    <a:gd name="T35" fmla="*/ 521873 h 1200"/>
                    <a:gd name="T36" fmla="*/ 913604 w 2101"/>
                    <a:gd name="T37" fmla="*/ 391296 h 1200"/>
                    <a:gd name="T38" fmla="*/ 913604 w 2101"/>
                    <a:gd name="T39" fmla="*/ 391296 h 1200"/>
                    <a:gd name="T40" fmla="*/ 783524 w 2101"/>
                    <a:gd name="T41" fmla="*/ 260719 h 120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101" h="1200">
                      <a:moveTo>
                        <a:pt x="1801" y="599"/>
                      </a:moveTo>
                      <a:lnTo>
                        <a:pt x="935" y="599"/>
                      </a:lnTo>
                      <a:cubicBezTo>
                        <a:pt x="1101" y="599"/>
                        <a:pt x="1235" y="465"/>
                        <a:pt x="1235" y="299"/>
                      </a:cubicBezTo>
                      <a:cubicBezTo>
                        <a:pt x="1235" y="134"/>
                        <a:pt x="1101" y="0"/>
                        <a:pt x="935" y="0"/>
                      </a:cubicBezTo>
                      <a:lnTo>
                        <a:pt x="300" y="0"/>
                      </a:lnTo>
                      <a:cubicBezTo>
                        <a:pt x="134" y="0"/>
                        <a:pt x="0" y="134"/>
                        <a:pt x="0" y="299"/>
                      </a:cubicBezTo>
                      <a:cubicBezTo>
                        <a:pt x="0" y="465"/>
                        <a:pt x="134" y="599"/>
                        <a:pt x="300" y="599"/>
                      </a:cubicBezTo>
                      <a:lnTo>
                        <a:pt x="520" y="599"/>
                      </a:lnTo>
                      <a:cubicBezTo>
                        <a:pt x="354" y="599"/>
                        <a:pt x="220" y="733"/>
                        <a:pt x="220" y="899"/>
                      </a:cubicBezTo>
                      <a:cubicBezTo>
                        <a:pt x="220" y="1065"/>
                        <a:pt x="354" y="1199"/>
                        <a:pt x="520" y="1199"/>
                      </a:cubicBezTo>
                      <a:lnTo>
                        <a:pt x="1801" y="1199"/>
                      </a:lnTo>
                      <a:cubicBezTo>
                        <a:pt x="1967" y="1199"/>
                        <a:pt x="2100" y="1065"/>
                        <a:pt x="2100" y="899"/>
                      </a:cubicBezTo>
                      <a:cubicBezTo>
                        <a:pt x="2100" y="733"/>
                        <a:pt x="1967" y="599"/>
                        <a:pt x="1801" y="599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1" name="Freeform 65">
                  <a:extLst>
                    <a:ext uri="{FF2B5EF4-FFF2-40B4-BE49-F238E27FC236}">
                      <a16:creationId xmlns:a16="http://schemas.microsoft.com/office/drawing/2014/main" id="{0FF30FE5-AA48-DF47-B175-66151C5624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03888" y="5790909"/>
                  <a:ext cx="537670" cy="261154"/>
                </a:xfrm>
                <a:custGeom>
                  <a:avLst/>
                  <a:gdLst>
                    <a:gd name="T0" fmla="*/ 406733 w 1236"/>
                    <a:gd name="T1" fmla="*/ 260719 h 601"/>
                    <a:gd name="T2" fmla="*/ 130067 w 1236"/>
                    <a:gd name="T3" fmla="*/ 260719 h 601"/>
                    <a:gd name="T4" fmla="*/ 130067 w 1236"/>
                    <a:gd name="T5" fmla="*/ 260719 h 601"/>
                    <a:gd name="T6" fmla="*/ 0 w 1236"/>
                    <a:gd name="T7" fmla="*/ 130794 h 601"/>
                    <a:gd name="T8" fmla="*/ 0 w 1236"/>
                    <a:gd name="T9" fmla="*/ 130794 h 601"/>
                    <a:gd name="T10" fmla="*/ 130067 w 1236"/>
                    <a:gd name="T11" fmla="*/ 0 h 601"/>
                    <a:gd name="T12" fmla="*/ 406733 w 1236"/>
                    <a:gd name="T13" fmla="*/ 0 h 601"/>
                    <a:gd name="T14" fmla="*/ 406733 w 1236"/>
                    <a:gd name="T15" fmla="*/ 0 h 601"/>
                    <a:gd name="T16" fmla="*/ 537235 w 1236"/>
                    <a:gd name="T17" fmla="*/ 130794 h 601"/>
                    <a:gd name="T18" fmla="*/ 537235 w 1236"/>
                    <a:gd name="T19" fmla="*/ 130794 h 601"/>
                    <a:gd name="T20" fmla="*/ 406733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5" y="600"/>
                      </a:moveTo>
                      <a:lnTo>
                        <a:pt x="299" y="600"/>
                      </a:lnTo>
                      <a:cubicBezTo>
                        <a:pt x="135" y="600"/>
                        <a:pt x="0" y="465"/>
                        <a:pt x="0" y="301"/>
                      </a:cubicBezTo>
                      <a:cubicBezTo>
                        <a:pt x="0" y="135"/>
                        <a:pt x="135" y="0"/>
                        <a:pt x="299" y="0"/>
                      </a:cubicBezTo>
                      <a:lnTo>
                        <a:pt x="935" y="0"/>
                      </a:lnTo>
                      <a:cubicBezTo>
                        <a:pt x="1101" y="0"/>
                        <a:pt x="1235" y="135"/>
                        <a:pt x="1235" y="301"/>
                      </a:cubicBezTo>
                      <a:cubicBezTo>
                        <a:pt x="1235" y="465"/>
                        <a:pt x="1101" y="600"/>
                        <a:pt x="935" y="600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116" name="Group 6">
                <a:extLst>
                  <a:ext uri="{FF2B5EF4-FFF2-40B4-BE49-F238E27FC236}">
                    <a16:creationId xmlns:a16="http://schemas.microsoft.com/office/drawing/2014/main" id="{1DE0440C-6229-9049-BB9F-7E37C4A1111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9619297" y="-518940"/>
                <a:ext cx="2960218" cy="2568925"/>
                <a:chOff x="7790456" y="-543997"/>
                <a:chExt cx="2761319" cy="2396472"/>
              </a:xfrm>
            </p:grpSpPr>
            <p:sp>
              <p:nvSpPr>
                <p:cNvPr id="117" name="Freeform 166">
                  <a:extLst>
                    <a:ext uri="{FF2B5EF4-FFF2-40B4-BE49-F238E27FC236}">
                      <a16:creationId xmlns:a16="http://schemas.microsoft.com/office/drawing/2014/main" id="{497E3817-A93D-DA48-AC9F-A293383B48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88388" y="-543997"/>
                  <a:ext cx="2603859" cy="2396472"/>
                </a:xfrm>
                <a:custGeom>
                  <a:avLst/>
                  <a:gdLst>
                    <a:gd name="T0" fmla="*/ 2100336 w 5978"/>
                    <a:gd name="T1" fmla="*/ 1767082 h 5502"/>
                    <a:gd name="T2" fmla="*/ 1950499 w 5978"/>
                    <a:gd name="T3" fmla="*/ 1641640 h 5502"/>
                    <a:gd name="T4" fmla="*/ 2100336 w 5978"/>
                    <a:gd name="T5" fmla="*/ 1517069 h 5502"/>
                    <a:gd name="T6" fmla="*/ 2302006 w 5978"/>
                    <a:gd name="T7" fmla="*/ 1517069 h 5502"/>
                    <a:gd name="T8" fmla="*/ 2452279 w 5978"/>
                    <a:gd name="T9" fmla="*/ 1359395 h 5502"/>
                    <a:gd name="T10" fmla="*/ 2453151 w 5978"/>
                    <a:gd name="T11" fmla="*/ 1202156 h 5502"/>
                    <a:gd name="T12" fmla="*/ 2603423 w 5978"/>
                    <a:gd name="T13" fmla="*/ 1044918 h 5502"/>
                    <a:gd name="T14" fmla="*/ 2453151 w 5978"/>
                    <a:gd name="T15" fmla="*/ 887243 h 5502"/>
                    <a:gd name="T16" fmla="*/ 2034564 w 5978"/>
                    <a:gd name="T17" fmla="*/ 887243 h 5502"/>
                    <a:gd name="T18" fmla="*/ 1884291 w 5978"/>
                    <a:gd name="T19" fmla="*/ 1044918 h 5502"/>
                    <a:gd name="T20" fmla="*/ 1348536 w 5978"/>
                    <a:gd name="T21" fmla="*/ 1202156 h 5502"/>
                    <a:gd name="T22" fmla="*/ 1498809 w 5978"/>
                    <a:gd name="T23" fmla="*/ 1044918 h 5502"/>
                    <a:gd name="T24" fmla="*/ 1348536 w 5978"/>
                    <a:gd name="T25" fmla="*/ 887243 h 5502"/>
                    <a:gd name="T26" fmla="*/ 953471 w 5978"/>
                    <a:gd name="T27" fmla="*/ 887243 h 5502"/>
                    <a:gd name="T28" fmla="*/ 963053 w 5978"/>
                    <a:gd name="T29" fmla="*/ 886808 h 5502"/>
                    <a:gd name="T30" fmla="*/ 849804 w 5978"/>
                    <a:gd name="T31" fmla="*/ 758317 h 5502"/>
                    <a:gd name="T32" fmla="*/ 963053 w 5978"/>
                    <a:gd name="T33" fmla="*/ 629825 h 5502"/>
                    <a:gd name="T34" fmla="*/ 1223091 w 5978"/>
                    <a:gd name="T35" fmla="*/ 628954 h 5502"/>
                    <a:gd name="T36" fmla="*/ 1373364 w 5978"/>
                    <a:gd name="T37" fmla="*/ 471716 h 5502"/>
                    <a:gd name="T38" fmla="*/ 1223091 w 5978"/>
                    <a:gd name="T39" fmla="*/ 314041 h 5502"/>
                    <a:gd name="T40" fmla="*/ 1093290 w 5978"/>
                    <a:gd name="T41" fmla="*/ 314041 h 5502"/>
                    <a:gd name="T42" fmla="*/ 1243127 w 5978"/>
                    <a:gd name="T43" fmla="*/ 157239 h 5502"/>
                    <a:gd name="T44" fmla="*/ 727843 w 5978"/>
                    <a:gd name="T45" fmla="*/ 0 h 5502"/>
                    <a:gd name="T46" fmla="*/ 577571 w 5978"/>
                    <a:gd name="T47" fmla="*/ 157239 h 5502"/>
                    <a:gd name="T48" fmla="*/ 727843 w 5978"/>
                    <a:gd name="T49" fmla="*/ 314041 h 5502"/>
                    <a:gd name="T50" fmla="*/ 371980 w 5978"/>
                    <a:gd name="T51" fmla="*/ 314041 h 5502"/>
                    <a:gd name="T52" fmla="*/ 221707 w 5978"/>
                    <a:gd name="T53" fmla="*/ 471716 h 5502"/>
                    <a:gd name="T54" fmla="*/ 534013 w 5978"/>
                    <a:gd name="T55" fmla="*/ 628954 h 5502"/>
                    <a:gd name="T56" fmla="*/ 531400 w 5978"/>
                    <a:gd name="T57" fmla="*/ 629390 h 5502"/>
                    <a:gd name="T58" fmla="*/ 651183 w 5978"/>
                    <a:gd name="T59" fmla="*/ 758317 h 5502"/>
                    <a:gd name="T60" fmla="*/ 531400 w 5978"/>
                    <a:gd name="T61" fmla="*/ 887243 h 5502"/>
                    <a:gd name="T62" fmla="*/ 534013 w 5978"/>
                    <a:gd name="T63" fmla="*/ 887243 h 5502"/>
                    <a:gd name="T64" fmla="*/ 149837 w 5978"/>
                    <a:gd name="T65" fmla="*/ 887243 h 5502"/>
                    <a:gd name="T66" fmla="*/ 0 w 5978"/>
                    <a:gd name="T67" fmla="*/ 1044918 h 5502"/>
                    <a:gd name="T68" fmla="*/ 727843 w 5978"/>
                    <a:gd name="T69" fmla="*/ 1202156 h 5502"/>
                    <a:gd name="T70" fmla="*/ 577571 w 5978"/>
                    <a:gd name="T71" fmla="*/ 1359395 h 5502"/>
                    <a:gd name="T72" fmla="*/ 727843 w 5978"/>
                    <a:gd name="T73" fmla="*/ 1517069 h 5502"/>
                    <a:gd name="T74" fmla="*/ 1061928 w 5978"/>
                    <a:gd name="T75" fmla="*/ 1517069 h 5502"/>
                    <a:gd name="T76" fmla="*/ 1212201 w 5978"/>
                    <a:gd name="T77" fmla="*/ 1641640 h 5502"/>
                    <a:gd name="T78" fmla="*/ 848933 w 5978"/>
                    <a:gd name="T79" fmla="*/ 1767082 h 5502"/>
                    <a:gd name="T80" fmla="*/ 698660 w 5978"/>
                    <a:gd name="T81" fmla="*/ 1924321 h 5502"/>
                    <a:gd name="T82" fmla="*/ 848933 w 5978"/>
                    <a:gd name="T83" fmla="*/ 2081124 h 5502"/>
                    <a:gd name="T84" fmla="*/ 1801097 w 5978"/>
                    <a:gd name="T85" fmla="*/ 2081124 h 5502"/>
                    <a:gd name="T86" fmla="*/ 1651260 w 5978"/>
                    <a:gd name="T87" fmla="*/ 2238362 h 5502"/>
                    <a:gd name="T88" fmla="*/ 2220119 w 5978"/>
                    <a:gd name="T89" fmla="*/ 2396036 h 5502"/>
                    <a:gd name="T90" fmla="*/ 2369956 w 5978"/>
                    <a:gd name="T91" fmla="*/ 2238362 h 5502"/>
                    <a:gd name="T92" fmla="*/ 2220119 w 5978"/>
                    <a:gd name="T93" fmla="*/ 2081124 h 5502"/>
                    <a:gd name="T94" fmla="*/ 2453151 w 5978"/>
                    <a:gd name="T95" fmla="*/ 2081124 h 5502"/>
                    <a:gd name="T96" fmla="*/ 2603423 w 5978"/>
                    <a:gd name="T97" fmla="*/ 1924321 h 5502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5978" h="5502">
                      <a:moveTo>
                        <a:pt x="5632" y="4057"/>
                      </a:moveTo>
                      <a:lnTo>
                        <a:pt x="4822" y="4057"/>
                      </a:lnTo>
                      <a:cubicBezTo>
                        <a:pt x="4632" y="4057"/>
                        <a:pt x="4478" y="3928"/>
                        <a:pt x="4478" y="3769"/>
                      </a:cubicBezTo>
                      <a:cubicBezTo>
                        <a:pt x="4478" y="3611"/>
                        <a:pt x="4632" y="3483"/>
                        <a:pt x="4822" y="3483"/>
                      </a:cubicBezTo>
                      <a:lnTo>
                        <a:pt x="5285" y="3483"/>
                      </a:lnTo>
                      <a:cubicBezTo>
                        <a:pt x="5476" y="3483"/>
                        <a:pt x="5630" y="3321"/>
                        <a:pt x="5630" y="3121"/>
                      </a:cubicBezTo>
                      <a:cubicBezTo>
                        <a:pt x="5630" y="2922"/>
                        <a:pt x="5476" y="2760"/>
                        <a:pt x="5285" y="2760"/>
                      </a:cubicBezTo>
                      <a:lnTo>
                        <a:pt x="5632" y="2760"/>
                      </a:lnTo>
                      <a:cubicBezTo>
                        <a:pt x="5823" y="2760"/>
                        <a:pt x="5977" y="2598"/>
                        <a:pt x="5977" y="2399"/>
                      </a:cubicBezTo>
                      <a:cubicBezTo>
                        <a:pt x="5977" y="2199"/>
                        <a:pt x="5823" y="2037"/>
                        <a:pt x="5632" y="2037"/>
                      </a:cubicBezTo>
                      <a:lnTo>
                        <a:pt x="4671" y="2037"/>
                      </a:lnTo>
                      <a:cubicBezTo>
                        <a:pt x="4480" y="2037"/>
                        <a:pt x="4326" y="2199"/>
                        <a:pt x="4326" y="2399"/>
                      </a:cubicBezTo>
                      <a:cubicBezTo>
                        <a:pt x="4326" y="2598"/>
                        <a:pt x="4480" y="2760"/>
                        <a:pt x="4671" y="2760"/>
                      </a:cubicBezTo>
                      <a:lnTo>
                        <a:pt x="3096" y="2760"/>
                      </a:lnTo>
                      <a:cubicBezTo>
                        <a:pt x="3285" y="2760"/>
                        <a:pt x="3441" y="2598"/>
                        <a:pt x="3441" y="2399"/>
                      </a:cubicBezTo>
                      <a:cubicBezTo>
                        <a:pt x="3441" y="2199"/>
                        <a:pt x="3285" y="2037"/>
                        <a:pt x="3096" y="2037"/>
                      </a:cubicBezTo>
                      <a:lnTo>
                        <a:pt x="2189" y="2037"/>
                      </a:lnTo>
                      <a:cubicBezTo>
                        <a:pt x="2195" y="2037"/>
                        <a:pt x="2204" y="2037"/>
                        <a:pt x="2211" y="2036"/>
                      </a:cubicBezTo>
                      <a:cubicBezTo>
                        <a:pt x="2066" y="2023"/>
                        <a:pt x="1951" y="1896"/>
                        <a:pt x="1951" y="1741"/>
                      </a:cubicBezTo>
                      <a:cubicBezTo>
                        <a:pt x="1951" y="1585"/>
                        <a:pt x="2066" y="1458"/>
                        <a:pt x="2211" y="1446"/>
                      </a:cubicBezTo>
                      <a:cubicBezTo>
                        <a:pt x="2204" y="1445"/>
                        <a:pt x="2195" y="1444"/>
                        <a:pt x="2189" y="1444"/>
                      </a:cubicBezTo>
                      <a:lnTo>
                        <a:pt x="2808" y="1444"/>
                      </a:lnTo>
                      <a:cubicBezTo>
                        <a:pt x="2998" y="1444"/>
                        <a:pt x="3153" y="1282"/>
                        <a:pt x="3153" y="1083"/>
                      </a:cubicBezTo>
                      <a:cubicBezTo>
                        <a:pt x="3153" y="884"/>
                        <a:pt x="2998" y="721"/>
                        <a:pt x="2808" y="721"/>
                      </a:cubicBezTo>
                      <a:lnTo>
                        <a:pt x="2510" y="721"/>
                      </a:lnTo>
                      <a:cubicBezTo>
                        <a:pt x="2700" y="721"/>
                        <a:pt x="2854" y="561"/>
                        <a:pt x="2854" y="361"/>
                      </a:cubicBezTo>
                      <a:cubicBezTo>
                        <a:pt x="2854" y="162"/>
                        <a:pt x="2700" y="0"/>
                        <a:pt x="2510" y="0"/>
                      </a:cubicBezTo>
                      <a:lnTo>
                        <a:pt x="1671" y="0"/>
                      </a:lnTo>
                      <a:cubicBezTo>
                        <a:pt x="1481" y="0"/>
                        <a:pt x="1326" y="162"/>
                        <a:pt x="1326" y="361"/>
                      </a:cubicBezTo>
                      <a:cubicBezTo>
                        <a:pt x="1326" y="561"/>
                        <a:pt x="1481" y="721"/>
                        <a:pt x="1671" y="721"/>
                      </a:cubicBezTo>
                      <a:lnTo>
                        <a:pt x="854" y="721"/>
                      </a:lnTo>
                      <a:cubicBezTo>
                        <a:pt x="663" y="721"/>
                        <a:pt x="509" y="884"/>
                        <a:pt x="509" y="1083"/>
                      </a:cubicBezTo>
                      <a:cubicBezTo>
                        <a:pt x="509" y="1282"/>
                        <a:pt x="663" y="1444"/>
                        <a:pt x="854" y="1444"/>
                      </a:cubicBezTo>
                      <a:lnTo>
                        <a:pt x="1226" y="1444"/>
                      </a:lnTo>
                      <a:cubicBezTo>
                        <a:pt x="1224" y="1444"/>
                        <a:pt x="1222" y="1444"/>
                        <a:pt x="1220" y="1445"/>
                      </a:cubicBezTo>
                      <a:cubicBezTo>
                        <a:pt x="1373" y="1449"/>
                        <a:pt x="1495" y="1580"/>
                        <a:pt x="1495" y="1741"/>
                      </a:cubicBezTo>
                      <a:cubicBezTo>
                        <a:pt x="1495" y="1902"/>
                        <a:pt x="1373" y="2033"/>
                        <a:pt x="1220" y="2037"/>
                      </a:cubicBezTo>
                      <a:cubicBezTo>
                        <a:pt x="1222" y="2037"/>
                        <a:pt x="1224" y="2037"/>
                        <a:pt x="1226" y="2037"/>
                      </a:cubicBezTo>
                      <a:lnTo>
                        <a:pt x="344" y="2037"/>
                      </a:lnTo>
                      <a:cubicBezTo>
                        <a:pt x="154" y="2037"/>
                        <a:pt x="0" y="2199"/>
                        <a:pt x="0" y="2399"/>
                      </a:cubicBezTo>
                      <a:cubicBezTo>
                        <a:pt x="0" y="2598"/>
                        <a:pt x="154" y="2760"/>
                        <a:pt x="344" y="2760"/>
                      </a:cubicBezTo>
                      <a:lnTo>
                        <a:pt x="1671" y="2760"/>
                      </a:lnTo>
                      <a:cubicBezTo>
                        <a:pt x="1481" y="2760"/>
                        <a:pt x="1326" y="2922"/>
                        <a:pt x="1326" y="3121"/>
                      </a:cubicBezTo>
                      <a:cubicBezTo>
                        <a:pt x="1326" y="3321"/>
                        <a:pt x="1481" y="3483"/>
                        <a:pt x="1671" y="3483"/>
                      </a:cubicBezTo>
                      <a:lnTo>
                        <a:pt x="2438" y="3483"/>
                      </a:lnTo>
                      <a:cubicBezTo>
                        <a:pt x="2629" y="3483"/>
                        <a:pt x="2783" y="3611"/>
                        <a:pt x="2783" y="3769"/>
                      </a:cubicBezTo>
                      <a:cubicBezTo>
                        <a:pt x="2783" y="3928"/>
                        <a:pt x="2629" y="4057"/>
                        <a:pt x="2438" y="4057"/>
                      </a:cubicBezTo>
                      <a:lnTo>
                        <a:pt x="1949" y="4057"/>
                      </a:lnTo>
                      <a:cubicBezTo>
                        <a:pt x="1758" y="4057"/>
                        <a:pt x="1604" y="4218"/>
                        <a:pt x="1604" y="4418"/>
                      </a:cubicBezTo>
                      <a:cubicBezTo>
                        <a:pt x="1604" y="4616"/>
                        <a:pt x="1758" y="4778"/>
                        <a:pt x="1949" y="4778"/>
                      </a:cubicBezTo>
                      <a:lnTo>
                        <a:pt x="4135" y="4778"/>
                      </a:lnTo>
                      <a:cubicBezTo>
                        <a:pt x="3945" y="4778"/>
                        <a:pt x="3791" y="4940"/>
                        <a:pt x="3791" y="5139"/>
                      </a:cubicBezTo>
                      <a:cubicBezTo>
                        <a:pt x="3791" y="5339"/>
                        <a:pt x="3945" y="5501"/>
                        <a:pt x="4135" y="5501"/>
                      </a:cubicBezTo>
                      <a:lnTo>
                        <a:pt x="5097" y="5501"/>
                      </a:lnTo>
                      <a:cubicBezTo>
                        <a:pt x="5287" y="5501"/>
                        <a:pt x="5441" y="5339"/>
                        <a:pt x="5441" y="5139"/>
                      </a:cubicBezTo>
                      <a:cubicBezTo>
                        <a:pt x="5441" y="4940"/>
                        <a:pt x="5287" y="4778"/>
                        <a:pt x="5097" y="4778"/>
                      </a:cubicBezTo>
                      <a:lnTo>
                        <a:pt x="5632" y="4778"/>
                      </a:lnTo>
                      <a:cubicBezTo>
                        <a:pt x="5823" y="4778"/>
                        <a:pt x="5977" y="4616"/>
                        <a:pt x="5977" y="4418"/>
                      </a:cubicBezTo>
                      <a:cubicBezTo>
                        <a:pt x="5977" y="4218"/>
                        <a:pt x="5823" y="4057"/>
                        <a:pt x="5632" y="4057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8" name="Freeform 167">
                  <a:extLst>
                    <a:ext uri="{FF2B5EF4-FFF2-40B4-BE49-F238E27FC236}">
                      <a16:creationId xmlns:a16="http://schemas.microsoft.com/office/drawing/2014/main" id="{BCF6D145-08A5-BD41-A6C3-C85BE81CFC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88241" y="1224554"/>
                  <a:ext cx="495425" cy="314921"/>
                </a:xfrm>
                <a:custGeom>
                  <a:avLst/>
                  <a:gdLst>
                    <a:gd name="T0" fmla="*/ 338265 w 1138"/>
                    <a:gd name="T1" fmla="*/ 0 h 722"/>
                    <a:gd name="T2" fmla="*/ 157160 w 1138"/>
                    <a:gd name="T3" fmla="*/ 0 h 722"/>
                    <a:gd name="T4" fmla="*/ 157160 w 1138"/>
                    <a:gd name="T5" fmla="*/ 0 h 722"/>
                    <a:gd name="T6" fmla="*/ 0 w 1138"/>
                    <a:gd name="T7" fmla="*/ 157461 h 722"/>
                    <a:gd name="T8" fmla="*/ 0 w 1138"/>
                    <a:gd name="T9" fmla="*/ 157461 h 722"/>
                    <a:gd name="T10" fmla="*/ 157160 w 1138"/>
                    <a:gd name="T11" fmla="*/ 314485 h 722"/>
                    <a:gd name="T12" fmla="*/ 338265 w 1138"/>
                    <a:gd name="T13" fmla="*/ 314485 h 722"/>
                    <a:gd name="T14" fmla="*/ 338265 w 1138"/>
                    <a:gd name="T15" fmla="*/ 314485 h 722"/>
                    <a:gd name="T16" fmla="*/ 494990 w 1138"/>
                    <a:gd name="T17" fmla="*/ 157461 h 722"/>
                    <a:gd name="T18" fmla="*/ 494990 w 1138"/>
                    <a:gd name="T19" fmla="*/ 157461 h 722"/>
                    <a:gd name="T20" fmla="*/ 338265 w 1138"/>
                    <a:gd name="T21" fmla="*/ 0 h 72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138" h="722">
                      <a:moveTo>
                        <a:pt x="777" y="0"/>
                      </a:moveTo>
                      <a:lnTo>
                        <a:pt x="361" y="0"/>
                      </a:lnTo>
                      <a:cubicBezTo>
                        <a:pt x="162" y="0"/>
                        <a:pt x="0" y="161"/>
                        <a:pt x="0" y="361"/>
                      </a:cubicBezTo>
                      <a:cubicBezTo>
                        <a:pt x="0" y="559"/>
                        <a:pt x="162" y="721"/>
                        <a:pt x="361" y="721"/>
                      </a:cubicBezTo>
                      <a:lnTo>
                        <a:pt x="777" y="721"/>
                      </a:lnTo>
                      <a:cubicBezTo>
                        <a:pt x="976" y="721"/>
                        <a:pt x="1137" y="559"/>
                        <a:pt x="1137" y="361"/>
                      </a:cubicBezTo>
                      <a:cubicBezTo>
                        <a:pt x="1137" y="161"/>
                        <a:pt x="976" y="0"/>
                        <a:pt x="777" y="0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9" name="Freeform 168">
                  <a:extLst>
                    <a:ext uri="{FF2B5EF4-FFF2-40B4-BE49-F238E27FC236}">
                      <a16:creationId xmlns:a16="http://schemas.microsoft.com/office/drawing/2014/main" id="{498353F7-FD06-6441-9EF8-F2B4DC0D2F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65061" y="197220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7228 w 173"/>
                    <a:gd name="T5" fmla="*/ 76371 h 175"/>
                    <a:gd name="T6" fmla="*/ 37228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228 w 173"/>
                    <a:gd name="T13" fmla="*/ 0 h 175"/>
                    <a:gd name="T14" fmla="*/ 37228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4"/>
                        <a:pt x="86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0" name="Freeform 169">
                  <a:extLst>
                    <a:ext uri="{FF2B5EF4-FFF2-40B4-BE49-F238E27FC236}">
                      <a16:creationId xmlns:a16="http://schemas.microsoft.com/office/drawing/2014/main" id="{DED43720-5B43-C045-ADA5-7391769243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90317" y="1358972"/>
                  <a:ext cx="76810" cy="74889"/>
                </a:xfrm>
                <a:custGeom>
                  <a:avLst/>
                  <a:gdLst>
                    <a:gd name="T0" fmla="*/ 76371 w 175"/>
                    <a:gd name="T1" fmla="*/ 37014 h 174"/>
                    <a:gd name="T2" fmla="*/ 76371 w 175"/>
                    <a:gd name="T3" fmla="*/ 37014 h 174"/>
                    <a:gd name="T4" fmla="*/ 38186 w 175"/>
                    <a:gd name="T5" fmla="*/ 74459 h 174"/>
                    <a:gd name="T6" fmla="*/ 38186 w 175"/>
                    <a:gd name="T7" fmla="*/ 74459 h 174"/>
                    <a:gd name="T8" fmla="*/ 0 w 175"/>
                    <a:gd name="T9" fmla="*/ 37014 h 174"/>
                    <a:gd name="T10" fmla="*/ 0 w 175"/>
                    <a:gd name="T11" fmla="*/ 37014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6"/>
                      </a:moveTo>
                      <a:lnTo>
                        <a:pt x="174" y="86"/>
                      </a:lnTo>
                      <a:cubicBezTo>
                        <a:pt x="174" y="133"/>
                        <a:pt x="135" y="173"/>
                        <a:pt x="87" y="173"/>
                      </a:cubicBezTo>
                      <a:cubicBezTo>
                        <a:pt x="39" y="173"/>
                        <a:pt x="0" y="133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6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1" name="Freeform 170">
                  <a:extLst>
                    <a:ext uri="{FF2B5EF4-FFF2-40B4-BE49-F238E27FC236}">
                      <a16:creationId xmlns:a16="http://schemas.microsoft.com/office/drawing/2014/main" id="{B5834077-C5F6-2747-B3FE-D72005094B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30946" y="122331"/>
                  <a:ext cx="76810" cy="74889"/>
                </a:xfrm>
                <a:custGeom>
                  <a:avLst/>
                  <a:gdLst>
                    <a:gd name="T0" fmla="*/ 76371 w 175"/>
                    <a:gd name="T1" fmla="*/ 37228 h 173"/>
                    <a:gd name="T2" fmla="*/ 76371 w 175"/>
                    <a:gd name="T3" fmla="*/ 37228 h 173"/>
                    <a:gd name="T4" fmla="*/ 38186 w 175"/>
                    <a:gd name="T5" fmla="*/ 74456 h 173"/>
                    <a:gd name="T6" fmla="*/ 38186 w 175"/>
                    <a:gd name="T7" fmla="*/ 74456 h 173"/>
                    <a:gd name="T8" fmla="*/ 0 w 175"/>
                    <a:gd name="T9" fmla="*/ 37228 h 173"/>
                    <a:gd name="T10" fmla="*/ 0 w 175"/>
                    <a:gd name="T11" fmla="*/ 37228 h 173"/>
                    <a:gd name="T12" fmla="*/ 38186 w 175"/>
                    <a:gd name="T13" fmla="*/ 0 h 173"/>
                    <a:gd name="T14" fmla="*/ 38186 w 175"/>
                    <a:gd name="T15" fmla="*/ 0 h 173"/>
                    <a:gd name="T16" fmla="*/ 76371 w 175"/>
                    <a:gd name="T17" fmla="*/ 37228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3">
                      <a:moveTo>
                        <a:pt x="174" y="86"/>
                      </a:moveTo>
                      <a:lnTo>
                        <a:pt x="174" y="86"/>
                      </a:lnTo>
                      <a:cubicBezTo>
                        <a:pt x="174" y="134"/>
                        <a:pt x="135" y="172"/>
                        <a:pt x="87" y="172"/>
                      </a:cubicBezTo>
                      <a:cubicBezTo>
                        <a:pt x="39" y="172"/>
                        <a:pt x="0" y="134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6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2" name="Freeform 171">
                  <a:extLst>
                    <a:ext uri="{FF2B5EF4-FFF2-40B4-BE49-F238E27FC236}">
                      <a16:creationId xmlns:a16="http://schemas.microsoft.com/office/drawing/2014/main" id="{633C955A-3EBB-E344-9B1E-BBEB7EECDF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86027" y="-365413"/>
                  <a:ext cx="74889" cy="74889"/>
                </a:xfrm>
                <a:custGeom>
                  <a:avLst/>
                  <a:gdLst>
                    <a:gd name="T0" fmla="*/ 74456 w 173"/>
                    <a:gd name="T1" fmla="*/ 37661 h 173"/>
                    <a:gd name="T2" fmla="*/ 74456 w 173"/>
                    <a:gd name="T3" fmla="*/ 37661 h 173"/>
                    <a:gd name="T4" fmla="*/ 36795 w 173"/>
                    <a:gd name="T5" fmla="*/ 74456 h 173"/>
                    <a:gd name="T6" fmla="*/ 36795 w 173"/>
                    <a:gd name="T7" fmla="*/ 74456 h 173"/>
                    <a:gd name="T8" fmla="*/ 0 w 173"/>
                    <a:gd name="T9" fmla="*/ 37661 h 173"/>
                    <a:gd name="T10" fmla="*/ 0 w 173"/>
                    <a:gd name="T11" fmla="*/ 37661 h 173"/>
                    <a:gd name="T12" fmla="*/ 36795 w 173"/>
                    <a:gd name="T13" fmla="*/ 0 h 173"/>
                    <a:gd name="T14" fmla="*/ 36795 w 173"/>
                    <a:gd name="T15" fmla="*/ 0 h 173"/>
                    <a:gd name="T16" fmla="*/ 74456 w 173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4"/>
                        <a:pt x="133" y="172"/>
                        <a:pt x="85" y="172"/>
                      </a:cubicBezTo>
                      <a:cubicBezTo>
                        <a:pt x="39" y="172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5" y="0"/>
                      </a:cubicBezTo>
                      <a:cubicBezTo>
                        <a:pt x="133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3" name="Freeform 172">
                  <a:extLst>
                    <a:ext uri="{FF2B5EF4-FFF2-40B4-BE49-F238E27FC236}">
                      <a16:creationId xmlns:a16="http://schemas.microsoft.com/office/drawing/2014/main" id="{2F277B80-AFAB-194D-B7EC-628C6BC17D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24432" y="804020"/>
                  <a:ext cx="76810" cy="74890"/>
                </a:xfrm>
                <a:custGeom>
                  <a:avLst/>
                  <a:gdLst>
                    <a:gd name="T0" fmla="*/ 76371 w 175"/>
                    <a:gd name="T1" fmla="*/ 37445 h 174"/>
                    <a:gd name="T2" fmla="*/ 76371 w 175"/>
                    <a:gd name="T3" fmla="*/ 37445 h 174"/>
                    <a:gd name="T4" fmla="*/ 38186 w 175"/>
                    <a:gd name="T5" fmla="*/ 74460 h 174"/>
                    <a:gd name="T6" fmla="*/ 38186 w 175"/>
                    <a:gd name="T7" fmla="*/ 74460 h 174"/>
                    <a:gd name="T8" fmla="*/ 0 w 175"/>
                    <a:gd name="T9" fmla="*/ 37445 h 174"/>
                    <a:gd name="T10" fmla="*/ 0 w 175"/>
                    <a:gd name="T11" fmla="*/ 37445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5"/>
                        <a:pt x="135" y="173"/>
                        <a:pt x="87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4" name="Freeform 173">
                  <a:extLst>
                    <a:ext uri="{FF2B5EF4-FFF2-40B4-BE49-F238E27FC236}">
                      <a16:creationId xmlns:a16="http://schemas.microsoft.com/office/drawing/2014/main" id="{0583833D-CD23-5141-84E2-78F854C7EE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08776" y="1681574"/>
                  <a:ext cx="74889" cy="74889"/>
                </a:xfrm>
                <a:custGeom>
                  <a:avLst/>
                  <a:gdLst>
                    <a:gd name="T0" fmla="*/ 74459 w 174"/>
                    <a:gd name="T1" fmla="*/ 37445 h 174"/>
                    <a:gd name="T2" fmla="*/ 74459 w 174"/>
                    <a:gd name="T3" fmla="*/ 37445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5" y="173"/>
                        <a:pt x="87" y="173"/>
                      </a:cubicBezTo>
                      <a:cubicBezTo>
                        <a:pt x="40" y="173"/>
                        <a:pt x="0" y="135"/>
                        <a:pt x="0" y="87"/>
                      </a:cubicBezTo>
                      <a:cubicBezTo>
                        <a:pt x="0" y="38"/>
                        <a:pt x="40" y="0"/>
                        <a:pt x="87" y="0"/>
                      </a:cubicBezTo>
                      <a:cubicBezTo>
                        <a:pt x="135" y="0"/>
                        <a:pt x="173" y="38"/>
                        <a:pt x="173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5" name="Freeform 174">
                  <a:extLst>
                    <a:ext uri="{FF2B5EF4-FFF2-40B4-BE49-F238E27FC236}">
                      <a16:creationId xmlns:a16="http://schemas.microsoft.com/office/drawing/2014/main" id="{2A432334-8A94-C640-8537-7BB22E4750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44084" y="469895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2"/>
                        <a:pt x="81" y="104"/>
                        <a:pt x="52" y="104"/>
                      </a:cubicBezTo>
                      <a:cubicBezTo>
                        <a:pt x="24" y="104"/>
                        <a:pt x="0" y="82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6" name="Freeform 175">
                  <a:extLst>
                    <a:ext uri="{FF2B5EF4-FFF2-40B4-BE49-F238E27FC236}">
                      <a16:creationId xmlns:a16="http://schemas.microsoft.com/office/drawing/2014/main" id="{F1EB1EB4-0B5F-A14F-AA5F-7468AA4CDE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34925" y="-152266"/>
                  <a:ext cx="46086" cy="46086"/>
                </a:xfrm>
                <a:custGeom>
                  <a:avLst/>
                  <a:gdLst>
                    <a:gd name="T0" fmla="*/ 45655 w 107"/>
                    <a:gd name="T1" fmla="*/ 22397 h 107"/>
                    <a:gd name="T2" fmla="*/ 45655 w 107"/>
                    <a:gd name="T3" fmla="*/ 22397 h 107"/>
                    <a:gd name="T4" fmla="*/ 22828 w 107"/>
                    <a:gd name="T5" fmla="*/ 45655 h 107"/>
                    <a:gd name="T6" fmla="*/ 22828 w 107"/>
                    <a:gd name="T7" fmla="*/ 45655 h 107"/>
                    <a:gd name="T8" fmla="*/ 0 w 107"/>
                    <a:gd name="T9" fmla="*/ 22397 h 107"/>
                    <a:gd name="T10" fmla="*/ 0 w 107"/>
                    <a:gd name="T11" fmla="*/ 22397 h 107"/>
                    <a:gd name="T12" fmla="*/ 22828 w 107"/>
                    <a:gd name="T13" fmla="*/ 0 h 107"/>
                    <a:gd name="T14" fmla="*/ 22828 w 107"/>
                    <a:gd name="T15" fmla="*/ 0 h 107"/>
                    <a:gd name="T16" fmla="*/ 45655 w 107"/>
                    <a:gd name="T17" fmla="*/ 22397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7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2"/>
                        <a:pt x="82" y="106"/>
                        <a:pt x="53" y="106"/>
                      </a:cubicBezTo>
                      <a:cubicBezTo>
                        <a:pt x="24" y="106"/>
                        <a:pt x="0" y="82"/>
                        <a:pt x="0" y="52"/>
                      </a:cubicBez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2" y="0"/>
                        <a:pt x="106" y="23"/>
                        <a:pt x="106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7" name="Freeform 176">
                  <a:extLst>
                    <a:ext uri="{FF2B5EF4-FFF2-40B4-BE49-F238E27FC236}">
                      <a16:creationId xmlns:a16="http://schemas.microsoft.com/office/drawing/2014/main" id="{07D7AE62-3A63-3546-B1FF-ACE4BB16EF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8126" y="-478708"/>
                  <a:ext cx="46086" cy="46086"/>
                </a:xfrm>
                <a:custGeom>
                  <a:avLst/>
                  <a:gdLst>
                    <a:gd name="T0" fmla="*/ 45651 w 106"/>
                    <a:gd name="T1" fmla="*/ 23258 h 107"/>
                    <a:gd name="T2" fmla="*/ 45651 w 106"/>
                    <a:gd name="T3" fmla="*/ 23258 h 107"/>
                    <a:gd name="T4" fmla="*/ 22608 w 106"/>
                    <a:gd name="T5" fmla="*/ 45655 h 107"/>
                    <a:gd name="T6" fmla="*/ 22608 w 106"/>
                    <a:gd name="T7" fmla="*/ 45655 h 107"/>
                    <a:gd name="T8" fmla="*/ 0 w 106"/>
                    <a:gd name="T9" fmla="*/ 23258 h 107"/>
                    <a:gd name="T10" fmla="*/ 0 w 106"/>
                    <a:gd name="T11" fmla="*/ 23258 h 107"/>
                    <a:gd name="T12" fmla="*/ 22608 w 106"/>
                    <a:gd name="T13" fmla="*/ 0 h 107"/>
                    <a:gd name="T14" fmla="*/ 22608 w 106"/>
                    <a:gd name="T15" fmla="*/ 0 h 107"/>
                    <a:gd name="T16" fmla="*/ 45651 w 106"/>
                    <a:gd name="T17" fmla="*/ 23258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7">
                      <a:moveTo>
                        <a:pt x="105" y="54"/>
                      </a:moveTo>
                      <a:lnTo>
                        <a:pt x="105" y="54"/>
                      </a:lnTo>
                      <a:cubicBezTo>
                        <a:pt x="105" y="82"/>
                        <a:pt x="81" y="106"/>
                        <a:pt x="52" y="106"/>
                      </a:cubicBezTo>
                      <a:cubicBezTo>
                        <a:pt x="23" y="106"/>
                        <a:pt x="0" y="82"/>
                        <a:pt x="0" y="54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4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8" name="Freeform 177">
                  <a:extLst>
                    <a:ext uri="{FF2B5EF4-FFF2-40B4-BE49-F238E27FC236}">
                      <a16:creationId xmlns:a16="http://schemas.microsoft.com/office/drawing/2014/main" id="{5CFAE876-9B0F-F74A-9D92-9D3C01B7D9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8126" y="903872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9" name="Freeform 178">
                  <a:extLst>
                    <a:ext uri="{FF2B5EF4-FFF2-40B4-BE49-F238E27FC236}">
                      <a16:creationId xmlns:a16="http://schemas.microsoft.com/office/drawing/2014/main" id="{C429EFD6-A128-E046-BDBB-45EA63DB83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91356" y="88082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1" y="105"/>
                        <a:pt x="52" y="105"/>
                      </a:cubicBezTo>
                      <a:cubicBezTo>
                        <a:pt x="23" y="105"/>
                        <a:pt x="0" y="82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0" name="Freeform 179">
                  <a:extLst>
                    <a:ext uri="{FF2B5EF4-FFF2-40B4-BE49-F238E27FC236}">
                      <a16:creationId xmlns:a16="http://schemas.microsoft.com/office/drawing/2014/main" id="{7A1CF854-15A6-F84B-BE65-4B3401670D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67421" y="1276400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2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2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1" name="Freeform 180">
                  <a:extLst>
                    <a:ext uri="{FF2B5EF4-FFF2-40B4-BE49-F238E27FC236}">
                      <a16:creationId xmlns:a16="http://schemas.microsoft.com/office/drawing/2014/main" id="{F1EF1D6B-A88A-A94C-84C0-BA1DE9769A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60622" y="1806389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1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2"/>
                        <a:pt x="24" y="0"/>
                        <a:pt x="52" y="0"/>
                      </a:cubicBezTo>
                      <a:cubicBezTo>
                        <a:pt x="81" y="0"/>
                        <a:pt x="104" y="22"/>
                        <a:pt x="104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2" name="Freeform 181">
                  <a:extLst>
                    <a:ext uri="{FF2B5EF4-FFF2-40B4-BE49-F238E27FC236}">
                      <a16:creationId xmlns:a16="http://schemas.microsoft.com/office/drawing/2014/main" id="{C682F007-0B15-E04D-B6D4-9E2FF0D65B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8126" y="1806389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5" y="22"/>
                        <a:pt x="105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3" name="Freeform 182">
                  <a:extLst>
                    <a:ext uri="{FF2B5EF4-FFF2-40B4-BE49-F238E27FC236}">
                      <a16:creationId xmlns:a16="http://schemas.microsoft.com/office/drawing/2014/main" id="{DEE764CE-FDAE-3941-9B2E-795534CC9A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81158" y="-457585"/>
                  <a:ext cx="618321" cy="261154"/>
                </a:xfrm>
                <a:custGeom>
                  <a:avLst/>
                  <a:gdLst>
                    <a:gd name="T0" fmla="*/ 487598 w 1419"/>
                    <a:gd name="T1" fmla="*/ 260719 h 601"/>
                    <a:gd name="T2" fmla="*/ 130288 w 1419"/>
                    <a:gd name="T3" fmla="*/ 260719 h 601"/>
                    <a:gd name="T4" fmla="*/ 130288 w 1419"/>
                    <a:gd name="T5" fmla="*/ 260719 h 601"/>
                    <a:gd name="T6" fmla="*/ 0 w 1419"/>
                    <a:gd name="T7" fmla="*/ 130794 h 601"/>
                    <a:gd name="T8" fmla="*/ 0 w 1419"/>
                    <a:gd name="T9" fmla="*/ 130794 h 601"/>
                    <a:gd name="T10" fmla="*/ 130288 w 1419"/>
                    <a:gd name="T11" fmla="*/ 0 h 601"/>
                    <a:gd name="T12" fmla="*/ 487598 w 1419"/>
                    <a:gd name="T13" fmla="*/ 0 h 601"/>
                    <a:gd name="T14" fmla="*/ 487598 w 1419"/>
                    <a:gd name="T15" fmla="*/ 0 h 601"/>
                    <a:gd name="T16" fmla="*/ 617885 w 1419"/>
                    <a:gd name="T17" fmla="*/ 130794 h 601"/>
                    <a:gd name="T18" fmla="*/ 617885 w 1419"/>
                    <a:gd name="T19" fmla="*/ 130794 h 601"/>
                    <a:gd name="T20" fmla="*/ 487598 w 1419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19" h="601">
                      <a:moveTo>
                        <a:pt x="1119" y="600"/>
                      </a:moveTo>
                      <a:lnTo>
                        <a:pt x="299" y="600"/>
                      </a:lnTo>
                      <a:cubicBezTo>
                        <a:pt x="133" y="600"/>
                        <a:pt x="0" y="466"/>
                        <a:pt x="0" y="301"/>
                      </a:cubicBezTo>
                      <a:cubicBezTo>
                        <a:pt x="0" y="135"/>
                        <a:pt x="133" y="0"/>
                        <a:pt x="299" y="0"/>
                      </a:cubicBezTo>
                      <a:lnTo>
                        <a:pt x="1119" y="0"/>
                      </a:lnTo>
                      <a:cubicBezTo>
                        <a:pt x="1284" y="0"/>
                        <a:pt x="1418" y="135"/>
                        <a:pt x="1418" y="301"/>
                      </a:cubicBezTo>
                      <a:cubicBezTo>
                        <a:pt x="1418" y="466"/>
                        <a:pt x="1284" y="600"/>
                        <a:pt x="1119" y="600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4" name="Freeform 183">
                  <a:extLst>
                    <a:ext uri="{FF2B5EF4-FFF2-40B4-BE49-F238E27FC236}">
                      <a16:creationId xmlns:a16="http://schemas.microsoft.com/office/drawing/2014/main" id="{F5E2289D-E94F-7A4C-9089-9EB02B2F60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90456" y="523662"/>
                  <a:ext cx="618321" cy="261154"/>
                </a:xfrm>
                <a:custGeom>
                  <a:avLst/>
                  <a:gdLst>
                    <a:gd name="T0" fmla="*/ 487690 w 1420"/>
                    <a:gd name="T1" fmla="*/ 260719 h 600"/>
                    <a:gd name="T2" fmla="*/ 130631 w 1420"/>
                    <a:gd name="T3" fmla="*/ 260719 h 600"/>
                    <a:gd name="T4" fmla="*/ 130631 w 1420"/>
                    <a:gd name="T5" fmla="*/ 260719 h 600"/>
                    <a:gd name="T6" fmla="*/ 0 w 1420"/>
                    <a:gd name="T7" fmla="*/ 130142 h 600"/>
                    <a:gd name="T8" fmla="*/ 0 w 1420"/>
                    <a:gd name="T9" fmla="*/ 130142 h 600"/>
                    <a:gd name="T10" fmla="*/ 130631 w 1420"/>
                    <a:gd name="T11" fmla="*/ 0 h 600"/>
                    <a:gd name="T12" fmla="*/ 487690 w 1420"/>
                    <a:gd name="T13" fmla="*/ 0 h 600"/>
                    <a:gd name="T14" fmla="*/ 487690 w 1420"/>
                    <a:gd name="T15" fmla="*/ 0 h 600"/>
                    <a:gd name="T16" fmla="*/ 617886 w 1420"/>
                    <a:gd name="T17" fmla="*/ 130142 h 600"/>
                    <a:gd name="T18" fmla="*/ 617886 w 1420"/>
                    <a:gd name="T19" fmla="*/ 130142 h 600"/>
                    <a:gd name="T20" fmla="*/ 487690 w 1420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0">
                      <a:moveTo>
                        <a:pt x="1120" y="599"/>
                      </a:moveTo>
                      <a:lnTo>
                        <a:pt x="300" y="599"/>
                      </a:lnTo>
                      <a:cubicBezTo>
                        <a:pt x="134" y="599"/>
                        <a:pt x="0" y="465"/>
                        <a:pt x="0" y="299"/>
                      </a:cubicBezTo>
                      <a:cubicBezTo>
                        <a:pt x="0" y="133"/>
                        <a:pt x="134" y="0"/>
                        <a:pt x="300" y="0"/>
                      </a:cubicBezTo>
                      <a:lnTo>
                        <a:pt x="1120" y="0"/>
                      </a:lnTo>
                      <a:cubicBezTo>
                        <a:pt x="1285" y="0"/>
                        <a:pt x="1419" y="133"/>
                        <a:pt x="1419" y="299"/>
                      </a:cubicBezTo>
                      <a:cubicBezTo>
                        <a:pt x="1419" y="465"/>
                        <a:pt x="1285" y="599"/>
                        <a:pt x="1120" y="599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 dirty="0"/>
                </a:p>
              </p:txBody>
            </p:sp>
            <p:sp>
              <p:nvSpPr>
                <p:cNvPr id="135" name="Freeform 184">
                  <a:extLst>
                    <a:ext uri="{FF2B5EF4-FFF2-40B4-BE49-F238E27FC236}">
                      <a16:creationId xmlns:a16="http://schemas.microsoft.com/office/drawing/2014/main" id="{39F47524-0E04-2A41-B1F1-D5D20B5C31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91356" y="1191910"/>
                  <a:ext cx="760419" cy="520388"/>
                </a:xfrm>
                <a:custGeom>
                  <a:avLst/>
                  <a:gdLst>
                    <a:gd name="T0" fmla="*/ 628967 w 1747"/>
                    <a:gd name="T1" fmla="*/ 259759 h 1196"/>
                    <a:gd name="T2" fmla="*/ 507962 w 1747"/>
                    <a:gd name="T3" fmla="*/ 259759 h 1196"/>
                    <a:gd name="T4" fmla="*/ 507962 w 1747"/>
                    <a:gd name="T5" fmla="*/ 259759 h 1196"/>
                    <a:gd name="T6" fmla="*/ 617650 w 1747"/>
                    <a:gd name="T7" fmla="*/ 130532 h 1196"/>
                    <a:gd name="T8" fmla="*/ 617650 w 1747"/>
                    <a:gd name="T9" fmla="*/ 130532 h 1196"/>
                    <a:gd name="T10" fmla="*/ 487504 w 1747"/>
                    <a:gd name="T11" fmla="*/ 0 h 1196"/>
                    <a:gd name="T12" fmla="*/ 130581 w 1747"/>
                    <a:gd name="T13" fmla="*/ 0 h 1196"/>
                    <a:gd name="T14" fmla="*/ 130581 w 1747"/>
                    <a:gd name="T15" fmla="*/ 0 h 1196"/>
                    <a:gd name="T16" fmla="*/ 0 w 1747"/>
                    <a:gd name="T17" fmla="*/ 130532 h 1196"/>
                    <a:gd name="T18" fmla="*/ 0 w 1747"/>
                    <a:gd name="T19" fmla="*/ 130532 h 1196"/>
                    <a:gd name="T20" fmla="*/ 130581 w 1747"/>
                    <a:gd name="T21" fmla="*/ 261064 h 1196"/>
                    <a:gd name="T22" fmla="*/ 252457 w 1747"/>
                    <a:gd name="T23" fmla="*/ 261064 h 1196"/>
                    <a:gd name="T24" fmla="*/ 252457 w 1747"/>
                    <a:gd name="T25" fmla="*/ 261064 h 1196"/>
                    <a:gd name="T26" fmla="*/ 142334 w 1747"/>
                    <a:gd name="T27" fmla="*/ 389856 h 1196"/>
                    <a:gd name="T28" fmla="*/ 142334 w 1747"/>
                    <a:gd name="T29" fmla="*/ 389856 h 1196"/>
                    <a:gd name="T30" fmla="*/ 272480 w 1747"/>
                    <a:gd name="T31" fmla="*/ 519953 h 1196"/>
                    <a:gd name="T32" fmla="*/ 628967 w 1747"/>
                    <a:gd name="T33" fmla="*/ 519953 h 1196"/>
                    <a:gd name="T34" fmla="*/ 628967 w 1747"/>
                    <a:gd name="T35" fmla="*/ 519953 h 1196"/>
                    <a:gd name="T36" fmla="*/ 759984 w 1747"/>
                    <a:gd name="T37" fmla="*/ 389856 h 1196"/>
                    <a:gd name="T38" fmla="*/ 759984 w 1747"/>
                    <a:gd name="T39" fmla="*/ 389856 h 1196"/>
                    <a:gd name="T40" fmla="*/ 628967 w 1747"/>
                    <a:gd name="T41" fmla="*/ 259759 h 119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747" h="1196">
                      <a:moveTo>
                        <a:pt x="1445" y="597"/>
                      </a:moveTo>
                      <a:lnTo>
                        <a:pt x="1167" y="597"/>
                      </a:lnTo>
                      <a:cubicBezTo>
                        <a:pt x="1310" y="573"/>
                        <a:pt x="1419" y="450"/>
                        <a:pt x="1419" y="300"/>
                      </a:cubicBezTo>
                      <a:cubicBezTo>
                        <a:pt x="1419" y="134"/>
                        <a:pt x="1285" y="0"/>
                        <a:pt x="1120" y="0"/>
                      </a:cubicBezTo>
                      <a:lnTo>
                        <a:pt x="300" y="0"/>
                      </a:lnTo>
                      <a:cubicBezTo>
                        <a:pt x="134" y="0"/>
                        <a:pt x="0" y="134"/>
                        <a:pt x="0" y="300"/>
                      </a:cubicBezTo>
                      <a:cubicBezTo>
                        <a:pt x="0" y="466"/>
                        <a:pt x="134" y="600"/>
                        <a:pt x="300" y="600"/>
                      </a:cubicBezTo>
                      <a:lnTo>
                        <a:pt x="580" y="600"/>
                      </a:lnTo>
                      <a:cubicBezTo>
                        <a:pt x="436" y="623"/>
                        <a:pt x="327" y="746"/>
                        <a:pt x="327" y="896"/>
                      </a:cubicBezTo>
                      <a:cubicBezTo>
                        <a:pt x="327" y="1062"/>
                        <a:pt x="460" y="1195"/>
                        <a:pt x="626" y="1195"/>
                      </a:cubicBezTo>
                      <a:lnTo>
                        <a:pt x="1445" y="1195"/>
                      </a:lnTo>
                      <a:cubicBezTo>
                        <a:pt x="1611" y="1195"/>
                        <a:pt x="1746" y="1062"/>
                        <a:pt x="1746" y="896"/>
                      </a:cubicBezTo>
                      <a:cubicBezTo>
                        <a:pt x="1746" y="731"/>
                        <a:pt x="1611" y="597"/>
                        <a:pt x="1445" y="59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</p:grpSp>
      </p:grpSp>
      <p:sp>
        <p:nvSpPr>
          <p:cNvPr id="24" name="Arc 23"/>
          <p:cNvSpPr/>
          <p:nvPr/>
        </p:nvSpPr>
        <p:spPr>
          <a:xfrm rot="10800000">
            <a:off x="2498886" y="3758537"/>
            <a:ext cx="1997391" cy="1997395"/>
          </a:xfrm>
          <a:prstGeom prst="arc">
            <a:avLst>
              <a:gd name="adj1" fmla="val 7914138"/>
              <a:gd name="adj2" fmla="val 2868450"/>
            </a:avLst>
          </a:prstGeom>
          <a:ln w="88900" cap="rnd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25" name="Arc 24"/>
          <p:cNvSpPr/>
          <p:nvPr/>
        </p:nvSpPr>
        <p:spPr>
          <a:xfrm>
            <a:off x="3853294" y="2286500"/>
            <a:ext cx="1997391" cy="1997395"/>
          </a:xfrm>
          <a:prstGeom prst="arc">
            <a:avLst>
              <a:gd name="adj1" fmla="val 7914138"/>
              <a:gd name="adj2" fmla="val 2868450"/>
            </a:avLst>
          </a:prstGeom>
          <a:ln w="88900" cap="rnd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27" name="Arc 26"/>
          <p:cNvSpPr/>
          <p:nvPr/>
        </p:nvSpPr>
        <p:spPr>
          <a:xfrm rot="10800000">
            <a:off x="5207702" y="3758537"/>
            <a:ext cx="1997391" cy="1997395"/>
          </a:xfrm>
          <a:prstGeom prst="arc">
            <a:avLst>
              <a:gd name="adj1" fmla="val 7914138"/>
              <a:gd name="adj2" fmla="val 2868450"/>
            </a:avLst>
          </a:prstGeom>
          <a:ln w="88900" cap="rnd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37" name="Arc 36"/>
          <p:cNvSpPr/>
          <p:nvPr/>
        </p:nvSpPr>
        <p:spPr>
          <a:xfrm>
            <a:off x="6562107" y="2286500"/>
            <a:ext cx="1997391" cy="1997395"/>
          </a:xfrm>
          <a:prstGeom prst="arc">
            <a:avLst>
              <a:gd name="adj1" fmla="val 7914138"/>
              <a:gd name="adj2" fmla="val 2868450"/>
            </a:avLst>
          </a:prstGeom>
          <a:ln w="88900" cap="rnd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41" name="Arc 40"/>
          <p:cNvSpPr/>
          <p:nvPr/>
        </p:nvSpPr>
        <p:spPr>
          <a:xfrm rot="10800000">
            <a:off x="7916514" y="3758537"/>
            <a:ext cx="1997391" cy="1997395"/>
          </a:xfrm>
          <a:prstGeom prst="arc">
            <a:avLst>
              <a:gd name="adj1" fmla="val 7914138"/>
              <a:gd name="adj2" fmla="val 2868450"/>
            </a:avLst>
          </a:prstGeom>
          <a:ln w="88900" cap="rnd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42" name="Oval 41"/>
          <p:cNvSpPr/>
          <p:nvPr/>
        </p:nvSpPr>
        <p:spPr>
          <a:xfrm rot="10800000">
            <a:off x="8500584" y="5313333"/>
            <a:ext cx="829253" cy="82925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33" tIns="118841" rIns="0" bIns="0"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43" name="Oval 42"/>
          <p:cNvSpPr/>
          <p:nvPr/>
        </p:nvSpPr>
        <p:spPr>
          <a:xfrm rot="10800000">
            <a:off x="7146177" y="1871873"/>
            <a:ext cx="829253" cy="82925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5107" tIns="118841" rIns="0" bIns="0"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44" name="Oval 43"/>
          <p:cNvSpPr/>
          <p:nvPr/>
        </p:nvSpPr>
        <p:spPr>
          <a:xfrm rot="10800000">
            <a:off x="5791771" y="5313333"/>
            <a:ext cx="829253" cy="82925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33" tIns="118841" rIns="0" bIns="0"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45" name="Oval 44"/>
          <p:cNvSpPr/>
          <p:nvPr/>
        </p:nvSpPr>
        <p:spPr>
          <a:xfrm rot="10800000">
            <a:off x="4437363" y="1871873"/>
            <a:ext cx="829253" cy="82925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33" tIns="118841" rIns="0" bIns="0"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46" name="Oval 45"/>
          <p:cNvSpPr/>
          <p:nvPr/>
        </p:nvSpPr>
        <p:spPr>
          <a:xfrm rot="10800000">
            <a:off x="3082955" y="5313333"/>
            <a:ext cx="829253" cy="8292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33" tIns="118841" rIns="0" bIns="0"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47" name="Shape 2774"/>
          <p:cNvSpPr/>
          <p:nvPr/>
        </p:nvSpPr>
        <p:spPr>
          <a:xfrm>
            <a:off x="6017480" y="5581559"/>
            <a:ext cx="377832" cy="3778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945"/>
                </a:moveTo>
                <a:lnTo>
                  <a:pt x="982" y="2945"/>
                </a:lnTo>
                <a:lnTo>
                  <a:pt x="982" y="1964"/>
                </a:lnTo>
                <a:lnTo>
                  <a:pt x="20618" y="1964"/>
                </a:lnTo>
                <a:cubicBezTo>
                  <a:pt x="20618" y="1964"/>
                  <a:pt x="20618" y="2945"/>
                  <a:pt x="20618" y="2945"/>
                </a:cubicBezTo>
                <a:close/>
                <a:moveTo>
                  <a:pt x="19636" y="15709"/>
                </a:moveTo>
                <a:lnTo>
                  <a:pt x="1964" y="15709"/>
                </a:lnTo>
                <a:lnTo>
                  <a:pt x="1964" y="3927"/>
                </a:lnTo>
                <a:lnTo>
                  <a:pt x="19636" y="3927"/>
                </a:lnTo>
                <a:cubicBezTo>
                  <a:pt x="19636" y="3927"/>
                  <a:pt x="19636" y="15709"/>
                  <a:pt x="19636" y="15709"/>
                </a:cubicBezTo>
                <a:close/>
                <a:moveTo>
                  <a:pt x="20618" y="982"/>
                </a:moveTo>
                <a:lnTo>
                  <a:pt x="11782" y="982"/>
                </a:lnTo>
                <a:cubicBezTo>
                  <a:pt x="11782" y="440"/>
                  <a:pt x="11342" y="0"/>
                  <a:pt x="10800" y="0"/>
                </a:cubicBezTo>
                <a:cubicBezTo>
                  <a:pt x="10257" y="0"/>
                  <a:pt x="9818" y="440"/>
                  <a:pt x="9818" y="982"/>
                </a:cubicBezTo>
                <a:lnTo>
                  <a:pt x="982" y="982"/>
                </a:lnTo>
                <a:cubicBezTo>
                  <a:pt x="439" y="982"/>
                  <a:pt x="0" y="1422"/>
                  <a:pt x="0" y="1964"/>
                </a:cubicBezTo>
                <a:lnTo>
                  <a:pt x="0" y="2945"/>
                </a:lnTo>
                <a:cubicBezTo>
                  <a:pt x="0" y="3488"/>
                  <a:pt x="439" y="3927"/>
                  <a:pt x="982" y="3927"/>
                </a:cubicBezTo>
                <a:lnTo>
                  <a:pt x="982" y="15709"/>
                </a:lnTo>
                <a:cubicBezTo>
                  <a:pt x="982" y="16252"/>
                  <a:pt x="1421" y="16691"/>
                  <a:pt x="1964" y="16691"/>
                </a:cubicBezTo>
                <a:lnTo>
                  <a:pt x="10309" y="16691"/>
                </a:lnTo>
                <a:lnTo>
                  <a:pt x="10309" y="17960"/>
                </a:lnTo>
                <a:lnTo>
                  <a:pt x="7507" y="20762"/>
                </a:lnTo>
                <a:cubicBezTo>
                  <a:pt x="7419" y="20851"/>
                  <a:pt x="7364" y="20974"/>
                  <a:pt x="7364" y="21109"/>
                </a:cubicBezTo>
                <a:cubicBezTo>
                  <a:pt x="7364" y="21380"/>
                  <a:pt x="7583" y="21600"/>
                  <a:pt x="7855" y="21600"/>
                </a:cubicBezTo>
                <a:cubicBezTo>
                  <a:pt x="7990" y="21600"/>
                  <a:pt x="8113" y="21545"/>
                  <a:pt x="8202" y="21456"/>
                </a:cubicBezTo>
                <a:lnTo>
                  <a:pt x="10800" y="18858"/>
                </a:lnTo>
                <a:lnTo>
                  <a:pt x="13398" y="21456"/>
                </a:lnTo>
                <a:cubicBezTo>
                  <a:pt x="13488" y="21545"/>
                  <a:pt x="13610" y="21600"/>
                  <a:pt x="13745" y="21600"/>
                </a:cubicBezTo>
                <a:cubicBezTo>
                  <a:pt x="14017" y="21600"/>
                  <a:pt x="14236" y="21380"/>
                  <a:pt x="14236" y="21109"/>
                </a:cubicBezTo>
                <a:cubicBezTo>
                  <a:pt x="14236" y="20974"/>
                  <a:pt x="14182" y="20851"/>
                  <a:pt x="14093" y="20762"/>
                </a:cubicBezTo>
                <a:lnTo>
                  <a:pt x="11291" y="17960"/>
                </a:lnTo>
                <a:lnTo>
                  <a:pt x="11291" y="16691"/>
                </a:lnTo>
                <a:lnTo>
                  <a:pt x="19636" y="16691"/>
                </a:lnTo>
                <a:cubicBezTo>
                  <a:pt x="20178" y="16691"/>
                  <a:pt x="20618" y="16252"/>
                  <a:pt x="20618" y="15709"/>
                </a:cubicBezTo>
                <a:lnTo>
                  <a:pt x="20618" y="3927"/>
                </a:lnTo>
                <a:cubicBezTo>
                  <a:pt x="21160" y="3927"/>
                  <a:pt x="21600" y="3488"/>
                  <a:pt x="21600" y="2945"/>
                </a:cubicBezTo>
                <a:lnTo>
                  <a:pt x="21600" y="1964"/>
                </a:lnTo>
                <a:cubicBezTo>
                  <a:pt x="21600" y="1422"/>
                  <a:pt x="21160" y="982"/>
                  <a:pt x="20618" y="982"/>
                </a:cubicBezTo>
                <a:moveTo>
                  <a:pt x="16200" y="5891"/>
                </a:moveTo>
                <a:cubicBezTo>
                  <a:pt x="16471" y="5891"/>
                  <a:pt x="16691" y="6111"/>
                  <a:pt x="16691" y="6382"/>
                </a:cubicBezTo>
                <a:cubicBezTo>
                  <a:pt x="16691" y="6653"/>
                  <a:pt x="16471" y="6873"/>
                  <a:pt x="16200" y="6873"/>
                </a:cubicBezTo>
                <a:cubicBezTo>
                  <a:pt x="15929" y="6873"/>
                  <a:pt x="15709" y="6653"/>
                  <a:pt x="15709" y="6382"/>
                </a:cubicBezTo>
                <a:cubicBezTo>
                  <a:pt x="15709" y="6111"/>
                  <a:pt x="15929" y="5891"/>
                  <a:pt x="16200" y="5891"/>
                </a:cubicBezTo>
                <a:moveTo>
                  <a:pt x="16200" y="7855"/>
                </a:moveTo>
                <a:cubicBezTo>
                  <a:pt x="17013" y="7855"/>
                  <a:pt x="17673" y="7196"/>
                  <a:pt x="17673" y="6382"/>
                </a:cubicBezTo>
                <a:cubicBezTo>
                  <a:pt x="17673" y="5569"/>
                  <a:pt x="17013" y="4909"/>
                  <a:pt x="16200" y="4909"/>
                </a:cubicBezTo>
                <a:cubicBezTo>
                  <a:pt x="15387" y="4909"/>
                  <a:pt x="14727" y="5569"/>
                  <a:pt x="14727" y="6382"/>
                </a:cubicBezTo>
                <a:cubicBezTo>
                  <a:pt x="14727" y="7196"/>
                  <a:pt x="15387" y="7855"/>
                  <a:pt x="16200" y="7855"/>
                </a:cubicBezTo>
                <a:moveTo>
                  <a:pt x="8422" y="8135"/>
                </a:moveTo>
                <a:lnTo>
                  <a:pt x="11926" y="11638"/>
                </a:lnTo>
                <a:cubicBezTo>
                  <a:pt x="12015" y="11727"/>
                  <a:pt x="12138" y="11782"/>
                  <a:pt x="12273" y="11782"/>
                </a:cubicBezTo>
                <a:cubicBezTo>
                  <a:pt x="12408" y="11782"/>
                  <a:pt x="12531" y="11727"/>
                  <a:pt x="12620" y="11638"/>
                </a:cubicBezTo>
                <a:lnTo>
                  <a:pt x="14183" y="10075"/>
                </a:lnTo>
                <a:lnTo>
                  <a:pt x="16200" y="12764"/>
                </a:lnTo>
                <a:lnTo>
                  <a:pt x="5336" y="12764"/>
                </a:lnTo>
                <a:cubicBezTo>
                  <a:pt x="5336" y="12764"/>
                  <a:pt x="8422" y="8135"/>
                  <a:pt x="8422" y="8135"/>
                </a:cubicBezTo>
                <a:close/>
                <a:moveTo>
                  <a:pt x="4418" y="13745"/>
                </a:moveTo>
                <a:lnTo>
                  <a:pt x="17182" y="13745"/>
                </a:lnTo>
                <a:cubicBezTo>
                  <a:pt x="17453" y="13745"/>
                  <a:pt x="17673" y="13526"/>
                  <a:pt x="17673" y="13255"/>
                </a:cubicBezTo>
                <a:cubicBezTo>
                  <a:pt x="17673" y="13144"/>
                  <a:pt x="17630" y="13047"/>
                  <a:pt x="17568" y="12965"/>
                </a:cubicBezTo>
                <a:lnTo>
                  <a:pt x="17575" y="12960"/>
                </a:lnTo>
                <a:lnTo>
                  <a:pt x="14629" y="9033"/>
                </a:lnTo>
                <a:lnTo>
                  <a:pt x="14622" y="9038"/>
                </a:lnTo>
                <a:cubicBezTo>
                  <a:pt x="14533" y="8919"/>
                  <a:pt x="14397" y="8836"/>
                  <a:pt x="14236" y="8836"/>
                </a:cubicBezTo>
                <a:cubicBezTo>
                  <a:pt x="14101" y="8836"/>
                  <a:pt x="13978" y="8891"/>
                  <a:pt x="13889" y="8980"/>
                </a:cubicBezTo>
                <a:lnTo>
                  <a:pt x="12273" y="10597"/>
                </a:lnTo>
                <a:lnTo>
                  <a:pt x="8693" y="7017"/>
                </a:lnTo>
                <a:cubicBezTo>
                  <a:pt x="8604" y="6928"/>
                  <a:pt x="8481" y="6873"/>
                  <a:pt x="8345" y="6873"/>
                </a:cubicBezTo>
                <a:cubicBezTo>
                  <a:pt x="8175" y="6873"/>
                  <a:pt x="8033" y="6965"/>
                  <a:pt x="7945" y="7097"/>
                </a:cubicBezTo>
                <a:lnTo>
                  <a:pt x="7937" y="7091"/>
                </a:lnTo>
                <a:lnTo>
                  <a:pt x="4010" y="12982"/>
                </a:lnTo>
                <a:lnTo>
                  <a:pt x="4017" y="12988"/>
                </a:lnTo>
                <a:cubicBezTo>
                  <a:pt x="3965" y="13066"/>
                  <a:pt x="3927" y="13154"/>
                  <a:pt x="3927" y="13255"/>
                </a:cubicBezTo>
                <a:cubicBezTo>
                  <a:pt x="3927" y="13526"/>
                  <a:pt x="4147" y="13745"/>
                  <a:pt x="4418" y="13745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b="1" dirty="0">
              <a:latin typeface="Roboto Bold" charset="0"/>
              <a:ea typeface="Roboto Bold" charset="0"/>
              <a:cs typeface="Roboto Bold" charset="0"/>
            </a:endParaRPr>
          </a:p>
        </p:txBody>
      </p:sp>
      <p:sp>
        <p:nvSpPr>
          <p:cNvPr id="48" name="Shape 2781"/>
          <p:cNvSpPr/>
          <p:nvPr/>
        </p:nvSpPr>
        <p:spPr>
          <a:xfrm>
            <a:off x="3328142" y="5539043"/>
            <a:ext cx="377832" cy="3778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91" y="6873"/>
                </a:moveTo>
                <a:cubicBezTo>
                  <a:pt x="6162" y="6873"/>
                  <a:pt x="6382" y="6653"/>
                  <a:pt x="6382" y="6382"/>
                </a:cubicBezTo>
                <a:lnTo>
                  <a:pt x="6382" y="1473"/>
                </a:lnTo>
                <a:cubicBezTo>
                  <a:pt x="6382" y="1201"/>
                  <a:pt x="6162" y="982"/>
                  <a:pt x="5891" y="982"/>
                </a:cubicBezTo>
                <a:cubicBezTo>
                  <a:pt x="5620" y="982"/>
                  <a:pt x="5400" y="1201"/>
                  <a:pt x="5400" y="1473"/>
                </a:cubicBezTo>
                <a:lnTo>
                  <a:pt x="5400" y="6382"/>
                </a:lnTo>
                <a:cubicBezTo>
                  <a:pt x="5400" y="6653"/>
                  <a:pt x="5620" y="6873"/>
                  <a:pt x="5891" y="6873"/>
                </a:cubicBezTo>
                <a:moveTo>
                  <a:pt x="2945" y="5891"/>
                </a:moveTo>
                <a:cubicBezTo>
                  <a:pt x="3216" y="5891"/>
                  <a:pt x="3436" y="5671"/>
                  <a:pt x="3436" y="5400"/>
                </a:cubicBezTo>
                <a:lnTo>
                  <a:pt x="3436" y="2455"/>
                </a:lnTo>
                <a:cubicBezTo>
                  <a:pt x="3436" y="2183"/>
                  <a:pt x="3216" y="1964"/>
                  <a:pt x="2945" y="1964"/>
                </a:cubicBezTo>
                <a:cubicBezTo>
                  <a:pt x="2675" y="1964"/>
                  <a:pt x="2455" y="2183"/>
                  <a:pt x="2455" y="2455"/>
                </a:cubicBezTo>
                <a:lnTo>
                  <a:pt x="2455" y="5400"/>
                </a:lnTo>
                <a:cubicBezTo>
                  <a:pt x="2455" y="5671"/>
                  <a:pt x="2675" y="5891"/>
                  <a:pt x="2945" y="5891"/>
                </a:cubicBezTo>
                <a:moveTo>
                  <a:pt x="18655" y="15218"/>
                </a:moveTo>
                <a:lnTo>
                  <a:pt x="17648" y="15218"/>
                </a:lnTo>
                <a:cubicBezTo>
                  <a:pt x="17660" y="15056"/>
                  <a:pt x="17673" y="14893"/>
                  <a:pt x="17673" y="14727"/>
                </a:cubicBezTo>
                <a:lnTo>
                  <a:pt x="17673" y="11291"/>
                </a:lnTo>
                <a:lnTo>
                  <a:pt x="18655" y="11291"/>
                </a:lnTo>
                <a:cubicBezTo>
                  <a:pt x="19739" y="11291"/>
                  <a:pt x="20618" y="12170"/>
                  <a:pt x="20618" y="13255"/>
                </a:cubicBezTo>
                <a:cubicBezTo>
                  <a:pt x="20618" y="14339"/>
                  <a:pt x="19739" y="15218"/>
                  <a:pt x="18655" y="15218"/>
                </a:cubicBezTo>
                <a:moveTo>
                  <a:pt x="16691" y="14727"/>
                </a:moveTo>
                <a:cubicBezTo>
                  <a:pt x="16691" y="15802"/>
                  <a:pt x="16399" y="16805"/>
                  <a:pt x="15896" y="17673"/>
                </a:cubicBezTo>
                <a:lnTo>
                  <a:pt x="1777" y="17673"/>
                </a:lnTo>
                <a:cubicBezTo>
                  <a:pt x="1274" y="16805"/>
                  <a:pt x="982" y="15802"/>
                  <a:pt x="982" y="14727"/>
                </a:cubicBezTo>
                <a:lnTo>
                  <a:pt x="982" y="8836"/>
                </a:lnTo>
                <a:lnTo>
                  <a:pt x="16691" y="8836"/>
                </a:lnTo>
                <a:cubicBezTo>
                  <a:pt x="16691" y="8836"/>
                  <a:pt x="16691" y="14727"/>
                  <a:pt x="16691" y="14727"/>
                </a:cubicBezTo>
                <a:close/>
                <a:moveTo>
                  <a:pt x="10800" y="20618"/>
                </a:moveTo>
                <a:lnTo>
                  <a:pt x="6873" y="20618"/>
                </a:lnTo>
                <a:cubicBezTo>
                  <a:pt x="5131" y="20618"/>
                  <a:pt x="3569" y="19857"/>
                  <a:pt x="2491" y="18655"/>
                </a:cubicBezTo>
                <a:lnTo>
                  <a:pt x="15182" y="18655"/>
                </a:lnTo>
                <a:cubicBezTo>
                  <a:pt x="14103" y="19857"/>
                  <a:pt x="12542" y="20618"/>
                  <a:pt x="10800" y="20618"/>
                </a:cubicBezTo>
                <a:moveTo>
                  <a:pt x="18655" y="10309"/>
                </a:moveTo>
                <a:lnTo>
                  <a:pt x="17673" y="10309"/>
                </a:lnTo>
                <a:lnTo>
                  <a:pt x="17673" y="8836"/>
                </a:lnTo>
                <a:cubicBezTo>
                  <a:pt x="17673" y="8295"/>
                  <a:pt x="17233" y="7855"/>
                  <a:pt x="16691" y="7855"/>
                </a:cubicBezTo>
                <a:lnTo>
                  <a:pt x="982" y="7855"/>
                </a:lnTo>
                <a:cubicBezTo>
                  <a:pt x="440" y="7855"/>
                  <a:pt x="0" y="8295"/>
                  <a:pt x="0" y="8836"/>
                </a:cubicBezTo>
                <a:lnTo>
                  <a:pt x="0" y="14727"/>
                </a:lnTo>
                <a:cubicBezTo>
                  <a:pt x="0" y="17232"/>
                  <a:pt x="1344" y="19417"/>
                  <a:pt x="3346" y="20618"/>
                </a:cubicBezTo>
                <a:lnTo>
                  <a:pt x="491" y="20618"/>
                </a:lnTo>
                <a:cubicBezTo>
                  <a:pt x="220" y="20618"/>
                  <a:pt x="0" y="20838"/>
                  <a:pt x="0" y="21109"/>
                </a:cubicBezTo>
                <a:cubicBezTo>
                  <a:pt x="0" y="21380"/>
                  <a:pt x="220" y="21600"/>
                  <a:pt x="491" y="21600"/>
                </a:cubicBezTo>
                <a:lnTo>
                  <a:pt x="17182" y="21600"/>
                </a:lnTo>
                <a:cubicBezTo>
                  <a:pt x="17453" y="21600"/>
                  <a:pt x="17673" y="21380"/>
                  <a:pt x="17673" y="21109"/>
                </a:cubicBezTo>
                <a:cubicBezTo>
                  <a:pt x="17673" y="20838"/>
                  <a:pt x="17453" y="20618"/>
                  <a:pt x="17182" y="20618"/>
                </a:cubicBezTo>
                <a:lnTo>
                  <a:pt x="14330" y="20618"/>
                </a:lnTo>
                <a:cubicBezTo>
                  <a:pt x="15925" y="19659"/>
                  <a:pt x="17101" y="18074"/>
                  <a:pt x="17511" y="16200"/>
                </a:cubicBezTo>
                <a:lnTo>
                  <a:pt x="18655" y="16200"/>
                </a:lnTo>
                <a:cubicBezTo>
                  <a:pt x="20281" y="16200"/>
                  <a:pt x="21600" y="14882"/>
                  <a:pt x="21600" y="13255"/>
                </a:cubicBezTo>
                <a:cubicBezTo>
                  <a:pt x="21600" y="11628"/>
                  <a:pt x="20281" y="10309"/>
                  <a:pt x="18655" y="10309"/>
                </a:cubicBezTo>
                <a:moveTo>
                  <a:pt x="11782" y="5891"/>
                </a:moveTo>
                <a:cubicBezTo>
                  <a:pt x="12053" y="5891"/>
                  <a:pt x="12273" y="5671"/>
                  <a:pt x="12273" y="5400"/>
                </a:cubicBezTo>
                <a:lnTo>
                  <a:pt x="12273" y="2455"/>
                </a:lnTo>
                <a:cubicBezTo>
                  <a:pt x="12273" y="2183"/>
                  <a:pt x="12053" y="1964"/>
                  <a:pt x="11782" y="1964"/>
                </a:cubicBezTo>
                <a:cubicBezTo>
                  <a:pt x="11511" y="1964"/>
                  <a:pt x="11291" y="2183"/>
                  <a:pt x="11291" y="2455"/>
                </a:cubicBezTo>
                <a:lnTo>
                  <a:pt x="11291" y="5400"/>
                </a:lnTo>
                <a:cubicBezTo>
                  <a:pt x="11291" y="5671"/>
                  <a:pt x="11511" y="5891"/>
                  <a:pt x="11782" y="5891"/>
                </a:cubicBezTo>
                <a:moveTo>
                  <a:pt x="14727" y="6873"/>
                </a:moveTo>
                <a:cubicBezTo>
                  <a:pt x="14998" y="6873"/>
                  <a:pt x="15218" y="6653"/>
                  <a:pt x="15218" y="6382"/>
                </a:cubicBezTo>
                <a:lnTo>
                  <a:pt x="15218" y="1473"/>
                </a:lnTo>
                <a:cubicBezTo>
                  <a:pt x="15218" y="1201"/>
                  <a:pt x="14998" y="982"/>
                  <a:pt x="14727" y="982"/>
                </a:cubicBezTo>
                <a:cubicBezTo>
                  <a:pt x="14456" y="982"/>
                  <a:pt x="14236" y="1201"/>
                  <a:pt x="14236" y="1473"/>
                </a:cubicBezTo>
                <a:lnTo>
                  <a:pt x="14236" y="6382"/>
                </a:lnTo>
                <a:cubicBezTo>
                  <a:pt x="14236" y="6653"/>
                  <a:pt x="14456" y="6873"/>
                  <a:pt x="14727" y="6873"/>
                </a:cubicBezTo>
                <a:moveTo>
                  <a:pt x="8836" y="5891"/>
                </a:moveTo>
                <a:cubicBezTo>
                  <a:pt x="9107" y="5891"/>
                  <a:pt x="9327" y="5671"/>
                  <a:pt x="9327" y="5400"/>
                </a:cubicBezTo>
                <a:lnTo>
                  <a:pt x="9327" y="491"/>
                </a:lnTo>
                <a:cubicBezTo>
                  <a:pt x="9327" y="220"/>
                  <a:pt x="9107" y="0"/>
                  <a:pt x="8836" y="0"/>
                </a:cubicBezTo>
                <a:cubicBezTo>
                  <a:pt x="8566" y="0"/>
                  <a:pt x="8345" y="220"/>
                  <a:pt x="8345" y="491"/>
                </a:cubicBezTo>
                <a:lnTo>
                  <a:pt x="8345" y="5400"/>
                </a:lnTo>
                <a:cubicBezTo>
                  <a:pt x="8345" y="5671"/>
                  <a:pt x="8566" y="5891"/>
                  <a:pt x="8836" y="5891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b="1" dirty="0">
              <a:latin typeface="Roboto Bold" charset="0"/>
              <a:ea typeface="Roboto Bold" charset="0"/>
              <a:cs typeface="Roboto Bold" charset="0"/>
            </a:endParaRPr>
          </a:p>
        </p:txBody>
      </p:sp>
      <p:sp>
        <p:nvSpPr>
          <p:cNvPr id="49" name="Shape 2782"/>
          <p:cNvSpPr/>
          <p:nvPr/>
        </p:nvSpPr>
        <p:spPr>
          <a:xfrm>
            <a:off x="4662890" y="2123306"/>
            <a:ext cx="378197" cy="32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3" h="20545" extrusionOk="0">
                <a:moveTo>
                  <a:pt x="9621" y="9676"/>
                </a:moveTo>
                <a:cubicBezTo>
                  <a:pt x="9621" y="9676"/>
                  <a:pt x="9621" y="9675"/>
                  <a:pt x="9621" y="9675"/>
                </a:cubicBezTo>
                <a:lnTo>
                  <a:pt x="9620" y="9674"/>
                </a:lnTo>
                <a:cubicBezTo>
                  <a:pt x="9620" y="9674"/>
                  <a:pt x="9621" y="9676"/>
                  <a:pt x="9621" y="9676"/>
                </a:cubicBezTo>
                <a:close/>
                <a:moveTo>
                  <a:pt x="19582" y="1266"/>
                </a:moveTo>
                <a:cubicBezTo>
                  <a:pt x="18115" y="-422"/>
                  <a:pt x="15737" y="-422"/>
                  <a:pt x="14270" y="1266"/>
                </a:cubicBezTo>
                <a:lnTo>
                  <a:pt x="14934" y="2030"/>
                </a:lnTo>
                <a:cubicBezTo>
                  <a:pt x="16034" y="765"/>
                  <a:pt x="17818" y="765"/>
                  <a:pt x="18918" y="2030"/>
                </a:cubicBezTo>
                <a:cubicBezTo>
                  <a:pt x="20019" y="3297"/>
                  <a:pt x="20019" y="5351"/>
                  <a:pt x="18918" y="6618"/>
                </a:cubicBezTo>
                <a:lnTo>
                  <a:pt x="8956" y="17881"/>
                </a:lnTo>
                <a:lnTo>
                  <a:pt x="9621" y="18645"/>
                </a:lnTo>
                <a:lnTo>
                  <a:pt x="19582" y="7382"/>
                </a:lnTo>
                <a:cubicBezTo>
                  <a:pt x="21050" y="5693"/>
                  <a:pt x="21050" y="2955"/>
                  <a:pt x="19582" y="1266"/>
                </a:cubicBezTo>
                <a:moveTo>
                  <a:pt x="2315" y="17881"/>
                </a:moveTo>
                <a:cubicBezTo>
                  <a:pt x="481" y="15770"/>
                  <a:pt x="481" y="12551"/>
                  <a:pt x="2315" y="10439"/>
                </a:cubicBezTo>
                <a:cubicBezTo>
                  <a:pt x="2317" y="10437"/>
                  <a:pt x="2320" y="10434"/>
                  <a:pt x="2323" y="10431"/>
                </a:cubicBezTo>
                <a:lnTo>
                  <a:pt x="2323" y="10431"/>
                </a:lnTo>
                <a:lnTo>
                  <a:pt x="9289" y="2413"/>
                </a:lnTo>
                <a:cubicBezTo>
                  <a:pt x="9472" y="2201"/>
                  <a:pt x="9472" y="1859"/>
                  <a:pt x="9289" y="1648"/>
                </a:cubicBezTo>
                <a:cubicBezTo>
                  <a:pt x="9105" y="1437"/>
                  <a:pt x="8808" y="1437"/>
                  <a:pt x="8624" y="1648"/>
                </a:cubicBezTo>
                <a:lnTo>
                  <a:pt x="1651" y="9675"/>
                </a:lnTo>
                <a:cubicBezTo>
                  <a:pt x="-550" y="12208"/>
                  <a:pt x="-550" y="16112"/>
                  <a:pt x="1651" y="18645"/>
                </a:cubicBezTo>
                <a:cubicBezTo>
                  <a:pt x="3852" y="21178"/>
                  <a:pt x="7420" y="21178"/>
                  <a:pt x="9621" y="18645"/>
                </a:cubicBezTo>
                <a:lnTo>
                  <a:pt x="8948" y="17889"/>
                </a:lnTo>
                <a:cubicBezTo>
                  <a:pt x="7114" y="19991"/>
                  <a:pt x="4147" y="19989"/>
                  <a:pt x="2315" y="17881"/>
                </a:cubicBezTo>
                <a:moveTo>
                  <a:pt x="6300" y="13497"/>
                </a:moveTo>
                <a:cubicBezTo>
                  <a:pt x="7033" y="14341"/>
                  <a:pt x="8223" y="14341"/>
                  <a:pt x="8956" y="13497"/>
                </a:cubicBezTo>
                <a:lnTo>
                  <a:pt x="13937" y="7764"/>
                </a:lnTo>
                <a:cubicBezTo>
                  <a:pt x="14121" y="7553"/>
                  <a:pt x="14121" y="7211"/>
                  <a:pt x="13937" y="7000"/>
                </a:cubicBezTo>
                <a:cubicBezTo>
                  <a:pt x="13754" y="6789"/>
                  <a:pt x="13457" y="6789"/>
                  <a:pt x="13273" y="7000"/>
                </a:cubicBezTo>
                <a:lnTo>
                  <a:pt x="8292" y="12732"/>
                </a:lnTo>
                <a:cubicBezTo>
                  <a:pt x="7926" y="13155"/>
                  <a:pt x="7331" y="13155"/>
                  <a:pt x="6964" y="12732"/>
                </a:cubicBezTo>
                <a:cubicBezTo>
                  <a:pt x="6597" y="12310"/>
                  <a:pt x="6597" y="11626"/>
                  <a:pt x="6964" y="11204"/>
                </a:cubicBezTo>
                <a:lnTo>
                  <a:pt x="8292" y="9675"/>
                </a:lnTo>
                <a:lnTo>
                  <a:pt x="14934" y="2030"/>
                </a:lnTo>
                <a:lnTo>
                  <a:pt x="14270" y="1266"/>
                </a:lnTo>
                <a:lnTo>
                  <a:pt x="6300" y="10439"/>
                </a:lnTo>
                <a:cubicBezTo>
                  <a:pt x="5566" y="11284"/>
                  <a:pt x="5566" y="12653"/>
                  <a:pt x="6300" y="13497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b="1" dirty="0">
              <a:latin typeface="Roboto Bold" charset="0"/>
              <a:ea typeface="Roboto Bold" charset="0"/>
              <a:cs typeface="Roboto Bold" charset="0"/>
            </a:endParaRPr>
          </a:p>
        </p:txBody>
      </p:sp>
      <p:sp>
        <p:nvSpPr>
          <p:cNvPr id="50" name="Shape 2783"/>
          <p:cNvSpPr/>
          <p:nvPr/>
        </p:nvSpPr>
        <p:spPr>
          <a:xfrm>
            <a:off x="8726314" y="5607320"/>
            <a:ext cx="377832" cy="3263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5855"/>
                </a:moveTo>
                <a:lnTo>
                  <a:pt x="1633" y="10800"/>
                </a:lnTo>
                <a:lnTo>
                  <a:pt x="4615" y="9156"/>
                </a:lnTo>
                <a:lnTo>
                  <a:pt x="10589" y="12450"/>
                </a:lnTo>
                <a:lnTo>
                  <a:pt x="10591" y="12446"/>
                </a:lnTo>
                <a:cubicBezTo>
                  <a:pt x="10654" y="12482"/>
                  <a:pt x="10724" y="12505"/>
                  <a:pt x="10800" y="12505"/>
                </a:cubicBezTo>
                <a:cubicBezTo>
                  <a:pt x="10876" y="12505"/>
                  <a:pt x="10946" y="12482"/>
                  <a:pt x="11009" y="12446"/>
                </a:cubicBezTo>
                <a:lnTo>
                  <a:pt x="11011" y="12450"/>
                </a:lnTo>
                <a:lnTo>
                  <a:pt x="16985" y="9156"/>
                </a:lnTo>
                <a:lnTo>
                  <a:pt x="19967" y="10800"/>
                </a:lnTo>
                <a:cubicBezTo>
                  <a:pt x="19967" y="10800"/>
                  <a:pt x="10800" y="15855"/>
                  <a:pt x="10800" y="15855"/>
                </a:cubicBezTo>
                <a:close/>
                <a:moveTo>
                  <a:pt x="19967" y="15347"/>
                </a:moveTo>
                <a:lnTo>
                  <a:pt x="10800" y="20402"/>
                </a:lnTo>
                <a:lnTo>
                  <a:pt x="1633" y="15347"/>
                </a:lnTo>
                <a:lnTo>
                  <a:pt x="4615" y="13703"/>
                </a:lnTo>
                <a:lnTo>
                  <a:pt x="10589" y="16997"/>
                </a:lnTo>
                <a:lnTo>
                  <a:pt x="10591" y="16994"/>
                </a:lnTo>
                <a:cubicBezTo>
                  <a:pt x="10654" y="17029"/>
                  <a:pt x="10724" y="17053"/>
                  <a:pt x="10800" y="17053"/>
                </a:cubicBezTo>
                <a:cubicBezTo>
                  <a:pt x="10876" y="17053"/>
                  <a:pt x="10946" y="17029"/>
                  <a:pt x="11009" y="16994"/>
                </a:cubicBezTo>
                <a:lnTo>
                  <a:pt x="11011" y="16997"/>
                </a:lnTo>
                <a:lnTo>
                  <a:pt x="16985" y="13703"/>
                </a:lnTo>
                <a:cubicBezTo>
                  <a:pt x="16985" y="13703"/>
                  <a:pt x="19967" y="15347"/>
                  <a:pt x="19967" y="15347"/>
                </a:cubicBezTo>
                <a:close/>
                <a:moveTo>
                  <a:pt x="1633" y="6253"/>
                </a:moveTo>
                <a:lnTo>
                  <a:pt x="10800" y="1198"/>
                </a:lnTo>
                <a:lnTo>
                  <a:pt x="19967" y="6253"/>
                </a:lnTo>
                <a:lnTo>
                  <a:pt x="10800" y="11307"/>
                </a:lnTo>
                <a:cubicBezTo>
                  <a:pt x="10800" y="11307"/>
                  <a:pt x="1633" y="6253"/>
                  <a:pt x="1633" y="6253"/>
                </a:cubicBezTo>
                <a:close/>
                <a:moveTo>
                  <a:pt x="21600" y="10800"/>
                </a:moveTo>
                <a:cubicBezTo>
                  <a:pt x="21600" y="10574"/>
                  <a:pt x="21484" y="10383"/>
                  <a:pt x="21319" y="10290"/>
                </a:cubicBezTo>
                <a:lnTo>
                  <a:pt x="21320" y="10287"/>
                </a:lnTo>
                <a:lnTo>
                  <a:pt x="18127" y="8526"/>
                </a:lnTo>
                <a:lnTo>
                  <a:pt x="21320" y="6766"/>
                </a:lnTo>
                <a:lnTo>
                  <a:pt x="21319" y="6762"/>
                </a:lnTo>
                <a:cubicBezTo>
                  <a:pt x="21484" y="6671"/>
                  <a:pt x="21600" y="6479"/>
                  <a:pt x="21600" y="6253"/>
                </a:cubicBezTo>
                <a:cubicBezTo>
                  <a:pt x="21600" y="6027"/>
                  <a:pt x="21484" y="5835"/>
                  <a:pt x="21319" y="5743"/>
                </a:cubicBezTo>
                <a:lnTo>
                  <a:pt x="21320" y="5740"/>
                </a:lnTo>
                <a:lnTo>
                  <a:pt x="11011" y="56"/>
                </a:lnTo>
                <a:lnTo>
                  <a:pt x="11009" y="59"/>
                </a:lnTo>
                <a:cubicBezTo>
                  <a:pt x="10946" y="23"/>
                  <a:pt x="10876" y="0"/>
                  <a:pt x="10800" y="0"/>
                </a:cubicBezTo>
                <a:cubicBezTo>
                  <a:pt x="10724" y="0"/>
                  <a:pt x="10654" y="23"/>
                  <a:pt x="10591" y="59"/>
                </a:cubicBezTo>
                <a:lnTo>
                  <a:pt x="10589" y="56"/>
                </a:lnTo>
                <a:lnTo>
                  <a:pt x="280" y="5740"/>
                </a:lnTo>
                <a:lnTo>
                  <a:pt x="281" y="5743"/>
                </a:lnTo>
                <a:cubicBezTo>
                  <a:pt x="116" y="5835"/>
                  <a:pt x="0" y="6027"/>
                  <a:pt x="0" y="6253"/>
                </a:cubicBezTo>
                <a:cubicBezTo>
                  <a:pt x="0" y="6479"/>
                  <a:pt x="116" y="6671"/>
                  <a:pt x="281" y="6762"/>
                </a:cubicBezTo>
                <a:lnTo>
                  <a:pt x="280" y="6766"/>
                </a:lnTo>
                <a:lnTo>
                  <a:pt x="3473" y="8526"/>
                </a:lnTo>
                <a:lnTo>
                  <a:pt x="280" y="10287"/>
                </a:lnTo>
                <a:lnTo>
                  <a:pt x="281" y="10290"/>
                </a:lnTo>
                <a:cubicBezTo>
                  <a:pt x="116" y="10383"/>
                  <a:pt x="0" y="10574"/>
                  <a:pt x="0" y="10800"/>
                </a:cubicBezTo>
                <a:cubicBezTo>
                  <a:pt x="0" y="11026"/>
                  <a:pt x="116" y="11218"/>
                  <a:pt x="281" y="11310"/>
                </a:cubicBezTo>
                <a:lnTo>
                  <a:pt x="280" y="11313"/>
                </a:lnTo>
                <a:lnTo>
                  <a:pt x="3473" y="13074"/>
                </a:lnTo>
                <a:lnTo>
                  <a:pt x="280" y="14834"/>
                </a:lnTo>
                <a:lnTo>
                  <a:pt x="281" y="14838"/>
                </a:lnTo>
                <a:cubicBezTo>
                  <a:pt x="116" y="14930"/>
                  <a:pt x="0" y="15121"/>
                  <a:pt x="0" y="15347"/>
                </a:cubicBezTo>
                <a:cubicBezTo>
                  <a:pt x="0" y="15574"/>
                  <a:pt x="116" y="15765"/>
                  <a:pt x="281" y="15857"/>
                </a:cubicBezTo>
                <a:lnTo>
                  <a:pt x="280" y="15860"/>
                </a:lnTo>
                <a:lnTo>
                  <a:pt x="10589" y="21544"/>
                </a:lnTo>
                <a:lnTo>
                  <a:pt x="10591" y="21541"/>
                </a:lnTo>
                <a:cubicBezTo>
                  <a:pt x="10654" y="21577"/>
                  <a:pt x="10724" y="21600"/>
                  <a:pt x="10800" y="21600"/>
                </a:cubicBezTo>
                <a:cubicBezTo>
                  <a:pt x="10876" y="21600"/>
                  <a:pt x="10946" y="21577"/>
                  <a:pt x="11009" y="21541"/>
                </a:cubicBezTo>
                <a:lnTo>
                  <a:pt x="11011" y="21544"/>
                </a:lnTo>
                <a:lnTo>
                  <a:pt x="21320" y="15860"/>
                </a:lnTo>
                <a:lnTo>
                  <a:pt x="21319" y="15857"/>
                </a:lnTo>
                <a:cubicBezTo>
                  <a:pt x="21484" y="15765"/>
                  <a:pt x="21600" y="15574"/>
                  <a:pt x="21600" y="15347"/>
                </a:cubicBezTo>
                <a:cubicBezTo>
                  <a:pt x="21600" y="15121"/>
                  <a:pt x="21484" y="14930"/>
                  <a:pt x="21319" y="14838"/>
                </a:cubicBezTo>
                <a:lnTo>
                  <a:pt x="21320" y="14834"/>
                </a:lnTo>
                <a:lnTo>
                  <a:pt x="18127" y="13074"/>
                </a:lnTo>
                <a:lnTo>
                  <a:pt x="21320" y="11313"/>
                </a:lnTo>
                <a:lnTo>
                  <a:pt x="21319" y="11310"/>
                </a:lnTo>
                <a:cubicBezTo>
                  <a:pt x="21484" y="11218"/>
                  <a:pt x="21600" y="11026"/>
                  <a:pt x="21600" y="108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b="1" dirty="0">
              <a:latin typeface="Roboto Bold" charset="0"/>
              <a:ea typeface="Roboto Bold" charset="0"/>
              <a:cs typeface="Roboto Bold" charset="0"/>
            </a:endParaRPr>
          </a:p>
        </p:txBody>
      </p:sp>
      <p:sp>
        <p:nvSpPr>
          <p:cNvPr id="51" name="Shape 2787"/>
          <p:cNvSpPr/>
          <p:nvPr/>
        </p:nvSpPr>
        <p:spPr>
          <a:xfrm>
            <a:off x="7372004" y="2097574"/>
            <a:ext cx="377598" cy="377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6" h="21600" extrusionOk="0">
                <a:moveTo>
                  <a:pt x="11502" y="10309"/>
                </a:moveTo>
                <a:cubicBezTo>
                  <a:pt x="11767" y="10309"/>
                  <a:pt x="11981" y="10090"/>
                  <a:pt x="11981" y="9818"/>
                </a:cubicBezTo>
                <a:cubicBezTo>
                  <a:pt x="11981" y="9547"/>
                  <a:pt x="11767" y="9327"/>
                  <a:pt x="11502" y="9327"/>
                </a:cubicBezTo>
                <a:cubicBezTo>
                  <a:pt x="11237" y="9327"/>
                  <a:pt x="11022" y="9547"/>
                  <a:pt x="11022" y="9818"/>
                </a:cubicBezTo>
                <a:cubicBezTo>
                  <a:pt x="11022" y="10090"/>
                  <a:pt x="11237" y="10309"/>
                  <a:pt x="11502" y="10309"/>
                </a:cubicBezTo>
                <a:moveTo>
                  <a:pt x="15818" y="4909"/>
                </a:moveTo>
                <a:cubicBezTo>
                  <a:pt x="16083" y="4909"/>
                  <a:pt x="16297" y="5129"/>
                  <a:pt x="16297" y="5400"/>
                </a:cubicBezTo>
                <a:cubicBezTo>
                  <a:pt x="16297" y="5672"/>
                  <a:pt x="16083" y="5891"/>
                  <a:pt x="15818" y="5891"/>
                </a:cubicBezTo>
                <a:cubicBezTo>
                  <a:pt x="15553" y="5891"/>
                  <a:pt x="15338" y="5672"/>
                  <a:pt x="15338" y="5400"/>
                </a:cubicBezTo>
                <a:cubicBezTo>
                  <a:pt x="15338" y="5129"/>
                  <a:pt x="15553" y="4909"/>
                  <a:pt x="15818" y="4909"/>
                </a:cubicBezTo>
                <a:moveTo>
                  <a:pt x="15818" y="6873"/>
                </a:moveTo>
                <a:cubicBezTo>
                  <a:pt x="16612" y="6873"/>
                  <a:pt x="17256" y="6213"/>
                  <a:pt x="17256" y="5400"/>
                </a:cubicBezTo>
                <a:cubicBezTo>
                  <a:pt x="17256" y="4587"/>
                  <a:pt x="16612" y="3928"/>
                  <a:pt x="15818" y="3928"/>
                </a:cubicBezTo>
                <a:cubicBezTo>
                  <a:pt x="15023" y="3928"/>
                  <a:pt x="14379" y="4587"/>
                  <a:pt x="14379" y="5400"/>
                </a:cubicBezTo>
                <a:cubicBezTo>
                  <a:pt x="14379" y="6213"/>
                  <a:pt x="15023" y="6873"/>
                  <a:pt x="15818" y="6873"/>
                </a:cubicBezTo>
                <a:moveTo>
                  <a:pt x="12941" y="11782"/>
                </a:moveTo>
                <a:cubicBezTo>
                  <a:pt x="13206" y="11782"/>
                  <a:pt x="13420" y="11562"/>
                  <a:pt x="13420" y="11291"/>
                </a:cubicBezTo>
                <a:cubicBezTo>
                  <a:pt x="13420" y="11020"/>
                  <a:pt x="13206" y="10800"/>
                  <a:pt x="12941" y="10800"/>
                </a:cubicBezTo>
                <a:cubicBezTo>
                  <a:pt x="12675" y="10800"/>
                  <a:pt x="12461" y="11020"/>
                  <a:pt x="12461" y="11291"/>
                </a:cubicBezTo>
                <a:cubicBezTo>
                  <a:pt x="12461" y="11562"/>
                  <a:pt x="12675" y="11782"/>
                  <a:pt x="12941" y="11782"/>
                </a:cubicBezTo>
                <a:moveTo>
                  <a:pt x="10063" y="7855"/>
                </a:moveTo>
                <a:cubicBezTo>
                  <a:pt x="9798" y="7855"/>
                  <a:pt x="9584" y="8074"/>
                  <a:pt x="9584" y="8346"/>
                </a:cubicBezTo>
                <a:cubicBezTo>
                  <a:pt x="9584" y="8617"/>
                  <a:pt x="9798" y="8836"/>
                  <a:pt x="10063" y="8836"/>
                </a:cubicBezTo>
                <a:cubicBezTo>
                  <a:pt x="10328" y="8836"/>
                  <a:pt x="10543" y="8617"/>
                  <a:pt x="10543" y="8346"/>
                </a:cubicBezTo>
                <a:cubicBezTo>
                  <a:pt x="10543" y="8074"/>
                  <a:pt x="10328" y="7855"/>
                  <a:pt x="10063" y="7855"/>
                </a:cubicBezTo>
                <a:moveTo>
                  <a:pt x="1718" y="19842"/>
                </a:moveTo>
                <a:lnTo>
                  <a:pt x="3451" y="15392"/>
                </a:lnTo>
                <a:cubicBezTo>
                  <a:pt x="3684" y="15834"/>
                  <a:pt x="3973" y="16253"/>
                  <a:pt x="4312" y="16642"/>
                </a:cubicBezTo>
                <a:cubicBezTo>
                  <a:pt x="4824" y="17230"/>
                  <a:pt x="5418" y="17711"/>
                  <a:pt x="6061" y="18068"/>
                </a:cubicBezTo>
                <a:cubicBezTo>
                  <a:pt x="6061" y="18068"/>
                  <a:pt x="1718" y="19842"/>
                  <a:pt x="1718" y="19842"/>
                </a:cubicBezTo>
                <a:close/>
                <a:moveTo>
                  <a:pt x="3717" y="12060"/>
                </a:moveTo>
                <a:lnTo>
                  <a:pt x="0" y="21600"/>
                </a:lnTo>
                <a:lnTo>
                  <a:pt x="9319" y="17795"/>
                </a:lnTo>
                <a:cubicBezTo>
                  <a:pt x="9153" y="17815"/>
                  <a:pt x="8987" y="17824"/>
                  <a:pt x="8822" y="17824"/>
                </a:cubicBezTo>
                <a:cubicBezTo>
                  <a:pt x="5971" y="17824"/>
                  <a:pt x="3389" y="15002"/>
                  <a:pt x="3717" y="12060"/>
                </a:cubicBezTo>
                <a:moveTo>
                  <a:pt x="16115" y="10657"/>
                </a:moveTo>
                <a:cubicBezTo>
                  <a:pt x="15925" y="10851"/>
                  <a:pt x="15627" y="11171"/>
                  <a:pt x="15280" y="11542"/>
                </a:cubicBezTo>
                <a:cubicBezTo>
                  <a:pt x="14662" y="12204"/>
                  <a:pt x="13712" y="13221"/>
                  <a:pt x="13147" y="13753"/>
                </a:cubicBezTo>
                <a:lnTo>
                  <a:pt x="7665" y="8141"/>
                </a:lnTo>
                <a:cubicBezTo>
                  <a:pt x="8185" y="7563"/>
                  <a:pt x="9179" y="6590"/>
                  <a:pt x="9825" y="5958"/>
                </a:cubicBezTo>
                <a:cubicBezTo>
                  <a:pt x="10188" y="5603"/>
                  <a:pt x="10500" y="5298"/>
                  <a:pt x="10690" y="5103"/>
                </a:cubicBezTo>
                <a:cubicBezTo>
                  <a:pt x="13284" y="2447"/>
                  <a:pt x="18271" y="993"/>
                  <a:pt x="20136" y="982"/>
                </a:cubicBezTo>
                <a:cubicBezTo>
                  <a:pt x="20132" y="2572"/>
                  <a:pt x="18824" y="7884"/>
                  <a:pt x="16115" y="10657"/>
                </a:cubicBezTo>
                <a:moveTo>
                  <a:pt x="12477" y="14563"/>
                </a:moveTo>
                <a:cubicBezTo>
                  <a:pt x="12127" y="15873"/>
                  <a:pt x="11665" y="17072"/>
                  <a:pt x="11154" y="18035"/>
                </a:cubicBezTo>
                <a:cubicBezTo>
                  <a:pt x="10943" y="17454"/>
                  <a:pt x="10642" y="16798"/>
                  <a:pt x="10214" y="16110"/>
                </a:cubicBezTo>
                <a:cubicBezTo>
                  <a:pt x="10035" y="15823"/>
                  <a:pt x="9728" y="15656"/>
                  <a:pt x="9405" y="15656"/>
                </a:cubicBezTo>
                <a:cubicBezTo>
                  <a:pt x="9329" y="15656"/>
                  <a:pt x="9252" y="15665"/>
                  <a:pt x="9176" y="15684"/>
                </a:cubicBezTo>
                <a:cubicBezTo>
                  <a:pt x="8990" y="15731"/>
                  <a:pt x="8799" y="15755"/>
                  <a:pt x="8610" y="15755"/>
                </a:cubicBezTo>
                <a:cubicBezTo>
                  <a:pt x="7905" y="15755"/>
                  <a:pt x="7217" y="15432"/>
                  <a:pt x="6621" y="14822"/>
                </a:cubicBezTo>
                <a:cubicBezTo>
                  <a:pt x="5861" y="14044"/>
                  <a:pt x="5561" y="13114"/>
                  <a:pt x="5779" y="12206"/>
                </a:cubicBezTo>
                <a:cubicBezTo>
                  <a:pt x="5877" y="11797"/>
                  <a:pt x="5709" y="11370"/>
                  <a:pt x="5363" y="11144"/>
                </a:cubicBezTo>
                <a:cubicBezTo>
                  <a:pt x="4690" y="10706"/>
                  <a:pt x="4050" y="10398"/>
                  <a:pt x="3482" y="10183"/>
                </a:cubicBezTo>
                <a:cubicBezTo>
                  <a:pt x="4423" y="9658"/>
                  <a:pt x="5594" y="9186"/>
                  <a:pt x="6874" y="8827"/>
                </a:cubicBezTo>
                <a:cubicBezTo>
                  <a:pt x="6900" y="8820"/>
                  <a:pt x="6921" y="8803"/>
                  <a:pt x="6946" y="8793"/>
                </a:cubicBezTo>
                <a:lnTo>
                  <a:pt x="12510" y="14490"/>
                </a:lnTo>
                <a:cubicBezTo>
                  <a:pt x="12501" y="14515"/>
                  <a:pt x="12484" y="14536"/>
                  <a:pt x="12477" y="14563"/>
                </a:cubicBezTo>
                <a:moveTo>
                  <a:pt x="20922" y="167"/>
                </a:moveTo>
                <a:cubicBezTo>
                  <a:pt x="20813" y="55"/>
                  <a:pt x="20545" y="0"/>
                  <a:pt x="20157" y="0"/>
                </a:cubicBezTo>
                <a:cubicBezTo>
                  <a:pt x="18131" y="0"/>
                  <a:pt x="12842" y="1511"/>
                  <a:pt x="10012" y="4409"/>
                </a:cubicBezTo>
                <a:cubicBezTo>
                  <a:pt x="9345" y="5092"/>
                  <a:pt x="7134" y="7175"/>
                  <a:pt x="6621" y="7880"/>
                </a:cubicBezTo>
                <a:cubicBezTo>
                  <a:pt x="4961" y="8346"/>
                  <a:pt x="2544" y="9277"/>
                  <a:pt x="1196" y="10657"/>
                </a:cubicBezTo>
                <a:cubicBezTo>
                  <a:pt x="1196" y="10657"/>
                  <a:pt x="2841" y="10663"/>
                  <a:pt x="4848" y="11972"/>
                </a:cubicBezTo>
                <a:cubicBezTo>
                  <a:pt x="4556" y="13190"/>
                  <a:pt x="4926" y="14475"/>
                  <a:pt x="5943" y="15516"/>
                </a:cubicBezTo>
                <a:cubicBezTo>
                  <a:pt x="6735" y="16327"/>
                  <a:pt x="7672" y="16737"/>
                  <a:pt x="8610" y="16737"/>
                </a:cubicBezTo>
                <a:cubicBezTo>
                  <a:pt x="8876" y="16737"/>
                  <a:pt x="9142" y="16704"/>
                  <a:pt x="9405" y="16637"/>
                </a:cubicBezTo>
                <a:cubicBezTo>
                  <a:pt x="10683" y="18692"/>
                  <a:pt x="10690" y="20376"/>
                  <a:pt x="10690" y="20376"/>
                </a:cubicBezTo>
                <a:cubicBezTo>
                  <a:pt x="12038" y="18996"/>
                  <a:pt x="12948" y="16521"/>
                  <a:pt x="13402" y="14822"/>
                </a:cubicBezTo>
                <a:cubicBezTo>
                  <a:pt x="14091" y="14297"/>
                  <a:pt x="16126" y="12034"/>
                  <a:pt x="16793" y="11351"/>
                </a:cubicBezTo>
                <a:cubicBezTo>
                  <a:pt x="20164" y="7900"/>
                  <a:pt x="21600" y="861"/>
                  <a:pt x="20922" y="167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b="1" dirty="0">
              <a:latin typeface="Roboto Bold" charset="0"/>
              <a:ea typeface="Roboto Bold" charset="0"/>
              <a:cs typeface="Roboto Bold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203466" y="4633550"/>
            <a:ext cx="1995064" cy="590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1600" spc="-50" dirty="0"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Due to the fact that mobile</a:t>
            </a:r>
          </a:p>
        </p:txBody>
      </p:sp>
      <p:sp>
        <p:nvSpPr>
          <p:cNvPr id="53" name="Rectangle 52"/>
          <p:cNvSpPr/>
          <p:nvPr/>
        </p:nvSpPr>
        <p:spPr>
          <a:xfrm>
            <a:off x="5705739" y="4188484"/>
            <a:ext cx="995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Noto Sans Medium" panose="020B0502040504020204" pitchFamily="34" charset="0"/>
                <a:ea typeface="Noto Sans Medium" panose="020B0502040504020204" pitchFamily="34" charset="0"/>
                <a:cs typeface="Noto Sans Medium" panose="020B0502040504020204" pitchFamily="34" charset="0"/>
              </a:rPr>
              <a:t>Step 03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607000" y="3225277"/>
            <a:ext cx="1995064" cy="590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1600" spc="-50" dirty="0"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Due to the fact that mobile</a:t>
            </a:r>
          </a:p>
        </p:txBody>
      </p:sp>
      <p:sp>
        <p:nvSpPr>
          <p:cNvPr id="55" name="Rectangle 54"/>
          <p:cNvSpPr/>
          <p:nvPr/>
        </p:nvSpPr>
        <p:spPr>
          <a:xfrm>
            <a:off x="7109275" y="2780211"/>
            <a:ext cx="995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Noto Sans Medium" panose="020B0502040504020204" pitchFamily="34" charset="0"/>
                <a:ea typeface="Noto Sans Medium" panose="020B0502040504020204" pitchFamily="34" charset="0"/>
                <a:cs typeface="Noto Sans Medium" panose="020B0502040504020204" pitchFamily="34" charset="0"/>
              </a:rPr>
              <a:t>Step 04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842164" y="3225277"/>
            <a:ext cx="1995064" cy="590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1600" spc="-50" dirty="0"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Due to the fact that mobile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344438" y="2780211"/>
            <a:ext cx="995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Noto Sans Medium" panose="020B0502040504020204" pitchFamily="34" charset="0"/>
                <a:ea typeface="Noto Sans Medium" panose="020B0502040504020204" pitchFamily="34" charset="0"/>
                <a:cs typeface="Noto Sans Medium" panose="020B0502040504020204" pitchFamily="34" charset="0"/>
              </a:rPr>
              <a:t>Step 02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916804" y="4633550"/>
            <a:ext cx="1995064" cy="590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1600" spc="-50" dirty="0"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Due to the fact that mobile</a:t>
            </a:r>
          </a:p>
        </p:txBody>
      </p:sp>
      <p:sp>
        <p:nvSpPr>
          <p:cNvPr id="61" name="Rectangle 60"/>
          <p:cNvSpPr/>
          <p:nvPr/>
        </p:nvSpPr>
        <p:spPr>
          <a:xfrm>
            <a:off x="8419077" y="4188484"/>
            <a:ext cx="995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Noto Sans Medium" panose="020B0502040504020204" pitchFamily="34" charset="0"/>
                <a:ea typeface="Noto Sans Medium" panose="020B0502040504020204" pitchFamily="34" charset="0"/>
                <a:cs typeface="Noto Sans Medium" panose="020B0502040504020204" pitchFamily="34" charset="0"/>
              </a:rPr>
              <a:t>Step 05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450038" y="4633550"/>
            <a:ext cx="1995064" cy="590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1600" spc="-50" dirty="0"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Due to the fact that mobile</a:t>
            </a:r>
          </a:p>
        </p:txBody>
      </p:sp>
      <p:sp>
        <p:nvSpPr>
          <p:cNvPr id="63" name="Rectangle 62"/>
          <p:cNvSpPr/>
          <p:nvPr/>
        </p:nvSpPr>
        <p:spPr>
          <a:xfrm>
            <a:off x="2952311" y="4188484"/>
            <a:ext cx="995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Noto Sans Medium" panose="020B0502040504020204" pitchFamily="34" charset="0"/>
                <a:ea typeface="Noto Sans Medium" panose="020B0502040504020204" pitchFamily="34" charset="0"/>
                <a:cs typeface="Noto Sans Medium" panose="020B0502040504020204" pitchFamily="34" charset="0"/>
              </a:rPr>
              <a:t>Step 01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D36F0B4-8937-FF49-90F3-EECC057A65FD}"/>
              </a:ext>
            </a:extLst>
          </p:cNvPr>
          <p:cNvSpPr>
            <a:spLocks/>
          </p:cNvSpPr>
          <p:nvPr/>
        </p:nvSpPr>
        <p:spPr bwMode="auto">
          <a:xfrm>
            <a:off x="4627510" y="654939"/>
            <a:ext cx="2965556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Noto Sans SemiBold" panose="020B0502040504020204" pitchFamily="34" charset="0"/>
                <a:ea typeface="Noto Sans SemiBold" panose="020B0502040504020204" pitchFamily="34" charset="0"/>
                <a:cs typeface="Noto Sans SemiBold" panose="020B0502040504020204" pitchFamily="34" charset="0"/>
                <a:sym typeface="Bebas Neue" charset="0"/>
              </a:rPr>
              <a:t>The Process</a:t>
            </a:r>
            <a:endParaRPr lang="en-US" sz="4000" b="1" dirty="0">
              <a:solidFill>
                <a:schemeClr val="accent2"/>
              </a:solidFill>
              <a:latin typeface="Noto Sans SemiBold" panose="020B0502040504020204" pitchFamily="34" charset="0"/>
              <a:ea typeface="Noto Sans SemiBold" panose="020B0502040504020204" pitchFamily="34" charset="0"/>
              <a:cs typeface="Noto Sans SemiBold" panose="020B0502040504020204" pitchFamily="34" charset="0"/>
              <a:sym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58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FF59F90-2268-8A4A-9A1F-8AD2E68D25E2}"/>
              </a:ext>
            </a:extLst>
          </p:cNvPr>
          <p:cNvGrpSpPr/>
          <p:nvPr/>
        </p:nvGrpSpPr>
        <p:grpSpPr>
          <a:xfrm>
            <a:off x="-715837" y="-442056"/>
            <a:ext cx="13795702" cy="7745642"/>
            <a:chOff x="-715837" y="-427768"/>
            <a:chExt cx="13795702" cy="7745642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3760687E-3FC1-AD4E-9BC7-F5F4C251C641}"/>
                </a:ext>
              </a:extLst>
            </p:cNvPr>
            <p:cNvGrpSpPr/>
            <p:nvPr/>
          </p:nvGrpSpPr>
          <p:grpSpPr>
            <a:xfrm>
              <a:off x="9960624" y="-427768"/>
              <a:ext cx="3119241" cy="7745642"/>
              <a:chOff x="9760592" y="-427768"/>
              <a:chExt cx="3119241" cy="7745642"/>
            </a:xfrm>
          </p:grpSpPr>
          <p:grpSp>
            <p:nvGrpSpPr>
              <p:cNvPr id="220" name="Group 8">
                <a:extLst>
                  <a:ext uri="{FF2B5EF4-FFF2-40B4-BE49-F238E27FC236}">
                    <a16:creationId xmlns:a16="http://schemas.microsoft.com/office/drawing/2014/main" id="{3A973C33-1DAB-5043-961D-C1CF4D8706B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955341" y="2098058"/>
                <a:ext cx="2924492" cy="2528094"/>
                <a:chOff x="1751269" y="-543996"/>
                <a:chExt cx="2728676" cy="2359988"/>
              </a:xfrm>
            </p:grpSpPr>
            <p:sp>
              <p:nvSpPr>
                <p:cNvPr id="268" name="Freeform 1">
                  <a:extLst>
                    <a:ext uri="{FF2B5EF4-FFF2-40B4-BE49-F238E27FC236}">
                      <a16:creationId xmlns:a16="http://schemas.microsoft.com/office/drawing/2014/main" id="{D4E41657-C3DF-8D4C-8878-F005E31AE0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1269" y="-543996"/>
                  <a:ext cx="2206368" cy="2008582"/>
                </a:xfrm>
                <a:custGeom>
                  <a:avLst/>
                  <a:gdLst>
                    <a:gd name="T0" fmla="*/ 2005235 w 5068"/>
                    <a:gd name="T1" fmla="*/ 802910 h 4613"/>
                    <a:gd name="T2" fmla="*/ 1689169 w 5068"/>
                    <a:gd name="T3" fmla="*/ 802910 h 4613"/>
                    <a:gd name="T4" fmla="*/ 1689169 w 5068"/>
                    <a:gd name="T5" fmla="*/ 802910 h 4613"/>
                    <a:gd name="T6" fmla="*/ 1889867 w 5068"/>
                    <a:gd name="T7" fmla="*/ 602183 h 4613"/>
                    <a:gd name="T8" fmla="*/ 1889867 w 5068"/>
                    <a:gd name="T9" fmla="*/ 602183 h 4613"/>
                    <a:gd name="T10" fmla="*/ 1689169 w 5068"/>
                    <a:gd name="T11" fmla="*/ 401455 h 4613"/>
                    <a:gd name="T12" fmla="*/ 1276890 w 5068"/>
                    <a:gd name="T13" fmla="*/ 401455 h 4613"/>
                    <a:gd name="T14" fmla="*/ 1276890 w 5068"/>
                    <a:gd name="T15" fmla="*/ 401455 h 4613"/>
                    <a:gd name="T16" fmla="*/ 1477587 w 5068"/>
                    <a:gd name="T17" fmla="*/ 200728 h 4613"/>
                    <a:gd name="T18" fmla="*/ 1477587 w 5068"/>
                    <a:gd name="T19" fmla="*/ 200728 h 4613"/>
                    <a:gd name="T20" fmla="*/ 1276890 w 5068"/>
                    <a:gd name="T21" fmla="*/ 0 h 4613"/>
                    <a:gd name="T22" fmla="*/ 613412 w 5068"/>
                    <a:gd name="T23" fmla="*/ 0 h 4613"/>
                    <a:gd name="T24" fmla="*/ 613412 w 5068"/>
                    <a:gd name="T25" fmla="*/ 0 h 4613"/>
                    <a:gd name="T26" fmla="*/ 411844 w 5068"/>
                    <a:gd name="T27" fmla="*/ 200728 h 4613"/>
                    <a:gd name="T28" fmla="*/ 411844 w 5068"/>
                    <a:gd name="T29" fmla="*/ 200728 h 4613"/>
                    <a:gd name="T30" fmla="*/ 613412 w 5068"/>
                    <a:gd name="T31" fmla="*/ 401455 h 4613"/>
                    <a:gd name="T32" fmla="*/ 200698 w 5068"/>
                    <a:gd name="T33" fmla="*/ 401455 h 4613"/>
                    <a:gd name="T34" fmla="*/ 200698 w 5068"/>
                    <a:gd name="T35" fmla="*/ 401455 h 4613"/>
                    <a:gd name="T36" fmla="*/ 0 w 5068"/>
                    <a:gd name="T37" fmla="*/ 602183 h 4613"/>
                    <a:gd name="T38" fmla="*/ 0 w 5068"/>
                    <a:gd name="T39" fmla="*/ 602183 h 4613"/>
                    <a:gd name="T40" fmla="*/ 200698 w 5068"/>
                    <a:gd name="T41" fmla="*/ 802910 h 4613"/>
                    <a:gd name="T42" fmla="*/ 521988 w 5068"/>
                    <a:gd name="T43" fmla="*/ 802910 h 4613"/>
                    <a:gd name="T44" fmla="*/ 521988 w 5068"/>
                    <a:gd name="T45" fmla="*/ 802910 h 4613"/>
                    <a:gd name="T46" fmla="*/ 722686 w 5068"/>
                    <a:gd name="T47" fmla="*/ 1004509 h 4613"/>
                    <a:gd name="T48" fmla="*/ 722686 w 5068"/>
                    <a:gd name="T49" fmla="*/ 1004509 h 4613"/>
                    <a:gd name="T50" fmla="*/ 521988 w 5068"/>
                    <a:gd name="T51" fmla="*/ 1204801 h 4613"/>
                    <a:gd name="T52" fmla="*/ 200698 w 5068"/>
                    <a:gd name="T53" fmla="*/ 1204801 h 4613"/>
                    <a:gd name="T54" fmla="*/ 200698 w 5068"/>
                    <a:gd name="T55" fmla="*/ 1204801 h 4613"/>
                    <a:gd name="T56" fmla="*/ 0 w 5068"/>
                    <a:gd name="T57" fmla="*/ 1405528 h 4613"/>
                    <a:gd name="T58" fmla="*/ 0 w 5068"/>
                    <a:gd name="T59" fmla="*/ 1405528 h 4613"/>
                    <a:gd name="T60" fmla="*/ 200698 w 5068"/>
                    <a:gd name="T61" fmla="*/ 1606691 h 4613"/>
                    <a:gd name="T62" fmla="*/ 827170 w 5068"/>
                    <a:gd name="T63" fmla="*/ 1606691 h 4613"/>
                    <a:gd name="T64" fmla="*/ 827170 w 5068"/>
                    <a:gd name="T65" fmla="*/ 1606691 h 4613"/>
                    <a:gd name="T66" fmla="*/ 626473 w 5068"/>
                    <a:gd name="T67" fmla="*/ 1807419 h 4613"/>
                    <a:gd name="T68" fmla="*/ 626473 w 5068"/>
                    <a:gd name="T69" fmla="*/ 1807419 h 4613"/>
                    <a:gd name="T70" fmla="*/ 827170 w 5068"/>
                    <a:gd name="T71" fmla="*/ 2008147 h 4613"/>
                    <a:gd name="T72" fmla="*/ 1949074 w 5068"/>
                    <a:gd name="T73" fmla="*/ 2008147 h 4613"/>
                    <a:gd name="T74" fmla="*/ 1949074 w 5068"/>
                    <a:gd name="T75" fmla="*/ 2008147 h 4613"/>
                    <a:gd name="T76" fmla="*/ 2149772 w 5068"/>
                    <a:gd name="T77" fmla="*/ 1807419 h 4613"/>
                    <a:gd name="T78" fmla="*/ 2149772 w 5068"/>
                    <a:gd name="T79" fmla="*/ 1807419 h 4613"/>
                    <a:gd name="T80" fmla="*/ 1949074 w 5068"/>
                    <a:gd name="T81" fmla="*/ 1606691 h 4613"/>
                    <a:gd name="T82" fmla="*/ 1646069 w 5068"/>
                    <a:gd name="T83" fmla="*/ 1606691 h 4613"/>
                    <a:gd name="T84" fmla="*/ 1646069 w 5068"/>
                    <a:gd name="T85" fmla="*/ 1606691 h 4613"/>
                    <a:gd name="T86" fmla="*/ 1445371 w 5068"/>
                    <a:gd name="T87" fmla="*/ 1405528 h 4613"/>
                    <a:gd name="T88" fmla="*/ 1445371 w 5068"/>
                    <a:gd name="T89" fmla="*/ 1405528 h 4613"/>
                    <a:gd name="T90" fmla="*/ 1646069 w 5068"/>
                    <a:gd name="T91" fmla="*/ 1204801 h 4613"/>
                    <a:gd name="T92" fmla="*/ 2005235 w 5068"/>
                    <a:gd name="T93" fmla="*/ 1204801 h 4613"/>
                    <a:gd name="T94" fmla="*/ 2005235 w 5068"/>
                    <a:gd name="T95" fmla="*/ 1204801 h 4613"/>
                    <a:gd name="T96" fmla="*/ 2205933 w 5068"/>
                    <a:gd name="T97" fmla="*/ 1004509 h 4613"/>
                    <a:gd name="T98" fmla="*/ 2205933 w 5068"/>
                    <a:gd name="T99" fmla="*/ 1004509 h 4613"/>
                    <a:gd name="T100" fmla="*/ 2005235 w 5068"/>
                    <a:gd name="T101" fmla="*/ 802910 h 4613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5068" h="4613">
                      <a:moveTo>
                        <a:pt x="4606" y="1844"/>
                      </a:moveTo>
                      <a:lnTo>
                        <a:pt x="3880" y="1844"/>
                      </a:lnTo>
                      <a:cubicBezTo>
                        <a:pt x="4135" y="1844"/>
                        <a:pt x="4341" y="1638"/>
                        <a:pt x="4341" y="1383"/>
                      </a:cubicBezTo>
                      <a:cubicBezTo>
                        <a:pt x="4341" y="1128"/>
                        <a:pt x="4135" y="922"/>
                        <a:pt x="3880" y="922"/>
                      </a:cubicBezTo>
                      <a:lnTo>
                        <a:pt x="2933" y="922"/>
                      </a:lnTo>
                      <a:cubicBezTo>
                        <a:pt x="3188" y="922"/>
                        <a:pt x="3394" y="716"/>
                        <a:pt x="3394" y="461"/>
                      </a:cubicBezTo>
                      <a:cubicBezTo>
                        <a:pt x="3394" y="206"/>
                        <a:pt x="3188" y="0"/>
                        <a:pt x="2933" y="0"/>
                      </a:cubicBezTo>
                      <a:lnTo>
                        <a:pt x="1409" y="0"/>
                      </a:lnTo>
                      <a:cubicBezTo>
                        <a:pt x="1154" y="0"/>
                        <a:pt x="946" y="206"/>
                        <a:pt x="946" y="461"/>
                      </a:cubicBezTo>
                      <a:cubicBezTo>
                        <a:pt x="946" y="716"/>
                        <a:pt x="1154" y="922"/>
                        <a:pt x="1409" y="922"/>
                      </a:cubicBezTo>
                      <a:lnTo>
                        <a:pt x="461" y="922"/>
                      </a:lnTo>
                      <a:cubicBezTo>
                        <a:pt x="206" y="922"/>
                        <a:pt x="0" y="1128"/>
                        <a:pt x="0" y="1383"/>
                      </a:cubicBezTo>
                      <a:cubicBezTo>
                        <a:pt x="0" y="1638"/>
                        <a:pt x="206" y="1844"/>
                        <a:pt x="461" y="1844"/>
                      </a:cubicBezTo>
                      <a:lnTo>
                        <a:pt x="1199" y="1844"/>
                      </a:lnTo>
                      <a:cubicBezTo>
                        <a:pt x="1454" y="1844"/>
                        <a:pt x="1660" y="2052"/>
                        <a:pt x="1660" y="2307"/>
                      </a:cubicBezTo>
                      <a:cubicBezTo>
                        <a:pt x="1660" y="2560"/>
                        <a:pt x="1454" y="2767"/>
                        <a:pt x="1199" y="2767"/>
                      </a:cubicBezTo>
                      <a:lnTo>
                        <a:pt x="461" y="2767"/>
                      </a:lnTo>
                      <a:cubicBezTo>
                        <a:pt x="206" y="2767"/>
                        <a:pt x="0" y="2974"/>
                        <a:pt x="0" y="3228"/>
                      </a:cubicBezTo>
                      <a:cubicBezTo>
                        <a:pt x="0" y="3483"/>
                        <a:pt x="206" y="3690"/>
                        <a:pt x="461" y="3690"/>
                      </a:cubicBezTo>
                      <a:lnTo>
                        <a:pt x="1900" y="3690"/>
                      </a:lnTo>
                      <a:cubicBezTo>
                        <a:pt x="1645" y="3690"/>
                        <a:pt x="1439" y="3896"/>
                        <a:pt x="1439" y="4151"/>
                      </a:cubicBezTo>
                      <a:cubicBezTo>
                        <a:pt x="1439" y="4406"/>
                        <a:pt x="1645" y="4612"/>
                        <a:pt x="1900" y="4612"/>
                      </a:cubicBezTo>
                      <a:lnTo>
                        <a:pt x="4477" y="4612"/>
                      </a:lnTo>
                      <a:cubicBezTo>
                        <a:pt x="4732" y="4612"/>
                        <a:pt x="4938" y="4406"/>
                        <a:pt x="4938" y="4151"/>
                      </a:cubicBezTo>
                      <a:cubicBezTo>
                        <a:pt x="4938" y="3896"/>
                        <a:pt x="4732" y="3690"/>
                        <a:pt x="4477" y="3690"/>
                      </a:cubicBezTo>
                      <a:lnTo>
                        <a:pt x="3781" y="3690"/>
                      </a:lnTo>
                      <a:cubicBezTo>
                        <a:pt x="3528" y="3690"/>
                        <a:pt x="3320" y="3483"/>
                        <a:pt x="3320" y="3228"/>
                      </a:cubicBezTo>
                      <a:cubicBezTo>
                        <a:pt x="3320" y="2974"/>
                        <a:pt x="3528" y="2767"/>
                        <a:pt x="3781" y="2767"/>
                      </a:cubicBezTo>
                      <a:lnTo>
                        <a:pt x="4606" y="2767"/>
                      </a:lnTo>
                      <a:cubicBezTo>
                        <a:pt x="4861" y="2767"/>
                        <a:pt x="5067" y="2560"/>
                        <a:pt x="5067" y="2307"/>
                      </a:cubicBezTo>
                      <a:cubicBezTo>
                        <a:pt x="5067" y="2052"/>
                        <a:pt x="4861" y="1844"/>
                        <a:pt x="4606" y="1844"/>
                      </a:cubicBezTo>
                    </a:path>
                  </a:pathLst>
                </a:custGeom>
                <a:solidFill>
                  <a:srgbClr val="E22D27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69" name="Freeform 2">
                  <a:extLst>
                    <a:ext uri="{FF2B5EF4-FFF2-40B4-BE49-F238E27FC236}">
                      <a16:creationId xmlns:a16="http://schemas.microsoft.com/office/drawing/2014/main" id="{5A9ABA36-4B09-1C47-A3D3-1514C427AD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490" y="1063254"/>
                  <a:ext cx="422455" cy="401332"/>
                </a:xfrm>
                <a:custGeom>
                  <a:avLst/>
                  <a:gdLst>
                    <a:gd name="T0" fmla="*/ 221658 w 972"/>
                    <a:gd name="T1" fmla="*/ 0 h 923"/>
                    <a:gd name="T2" fmla="*/ 200362 w 972"/>
                    <a:gd name="T3" fmla="*/ 0 h 923"/>
                    <a:gd name="T4" fmla="*/ 200362 w 972"/>
                    <a:gd name="T5" fmla="*/ 0 h 923"/>
                    <a:gd name="T6" fmla="*/ 0 w 972"/>
                    <a:gd name="T7" fmla="*/ 200449 h 923"/>
                    <a:gd name="T8" fmla="*/ 0 w 972"/>
                    <a:gd name="T9" fmla="*/ 200449 h 923"/>
                    <a:gd name="T10" fmla="*/ 200362 w 972"/>
                    <a:gd name="T11" fmla="*/ 400897 h 923"/>
                    <a:gd name="T12" fmla="*/ 221658 w 972"/>
                    <a:gd name="T13" fmla="*/ 400897 h 923"/>
                    <a:gd name="T14" fmla="*/ 221658 w 972"/>
                    <a:gd name="T15" fmla="*/ 400897 h 923"/>
                    <a:gd name="T16" fmla="*/ 422020 w 972"/>
                    <a:gd name="T17" fmla="*/ 200449 h 923"/>
                    <a:gd name="T18" fmla="*/ 422020 w 972"/>
                    <a:gd name="T19" fmla="*/ 200449 h 923"/>
                    <a:gd name="T20" fmla="*/ 221658 w 972"/>
                    <a:gd name="T21" fmla="*/ 0 h 92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972" h="923">
                      <a:moveTo>
                        <a:pt x="510" y="0"/>
                      </a:moveTo>
                      <a:lnTo>
                        <a:pt x="461" y="0"/>
                      </a:lnTo>
                      <a:cubicBezTo>
                        <a:pt x="206" y="0"/>
                        <a:pt x="0" y="206"/>
                        <a:pt x="0" y="461"/>
                      </a:cubicBezTo>
                      <a:cubicBezTo>
                        <a:pt x="0" y="716"/>
                        <a:pt x="206" y="922"/>
                        <a:pt x="461" y="922"/>
                      </a:cubicBezTo>
                      <a:lnTo>
                        <a:pt x="510" y="922"/>
                      </a:lnTo>
                      <a:cubicBezTo>
                        <a:pt x="765" y="922"/>
                        <a:pt x="971" y="716"/>
                        <a:pt x="971" y="461"/>
                      </a:cubicBezTo>
                      <a:cubicBezTo>
                        <a:pt x="971" y="206"/>
                        <a:pt x="765" y="0"/>
                        <a:pt x="510" y="0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70" name="Freeform 3">
                  <a:extLst>
                    <a:ext uri="{FF2B5EF4-FFF2-40B4-BE49-F238E27FC236}">
                      <a16:creationId xmlns:a16="http://schemas.microsoft.com/office/drawing/2014/main" id="{20A3B806-CEF6-214C-A06B-A8B47E2616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9055" y="-298204"/>
                  <a:ext cx="74889" cy="74890"/>
                </a:xfrm>
                <a:custGeom>
                  <a:avLst/>
                  <a:gdLst>
                    <a:gd name="T0" fmla="*/ 74459 w 174"/>
                    <a:gd name="T1" fmla="*/ 37015 h 174"/>
                    <a:gd name="T2" fmla="*/ 74459 w 174"/>
                    <a:gd name="T3" fmla="*/ 37015 h 174"/>
                    <a:gd name="T4" fmla="*/ 37445 w 174"/>
                    <a:gd name="T5" fmla="*/ 74460 h 174"/>
                    <a:gd name="T6" fmla="*/ 37445 w 174"/>
                    <a:gd name="T7" fmla="*/ 74460 h 174"/>
                    <a:gd name="T8" fmla="*/ 0 w 174"/>
                    <a:gd name="T9" fmla="*/ 37015 h 174"/>
                    <a:gd name="T10" fmla="*/ 0 w 174"/>
                    <a:gd name="T11" fmla="*/ 37015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5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5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71" name="Freeform 4">
                  <a:extLst>
                    <a:ext uri="{FF2B5EF4-FFF2-40B4-BE49-F238E27FC236}">
                      <a16:creationId xmlns:a16="http://schemas.microsoft.com/office/drawing/2014/main" id="{FAFA64B3-39DD-A64B-9CDA-EA5868BE79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71069" y="656160"/>
                  <a:ext cx="74889" cy="74889"/>
                </a:xfrm>
                <a:custGeom>
                  <a:avLst/>
                  <a:gdLst>
                    <a:gd name="T0" fmla="*/ 74456 w 173"/>
                    <a:gd name="T1" fmla="*/ 37014 h 174"/>
                    <a:gd name="T2" fmla="*/ 74456 w 173"/>
                    <a:gd name="T3" fmla="*/ 37014 h 174"/>
                    <a:gd name="T4" fmla="*/ 37228 w 173"/>
                    <a:gd name="T5" fmla="*/ 74459 h 174"/>
                    <a:gd name="T6" fmla="*/ 37228 w 173"/>
                    <a:gd name="T7" fmla="*/ 74459 h 174"/>
                    <a:gd name="T8" fmla="*/ 0 w 173"/>
                    <a:gd name="T9" fmla="*/ 37014 h 174"/>
                    <a:gd name="T10" fmla="*/ 0 w 173"/>
                    <a:gd name="T11" fmla="*/ 37014 h 174"/>
                    <a:gd name="T12" fmla="*/ 37228 w 173"/>
                    <a:gd name="T13" fmla="*/ 0 h 174"/>
                    <a:gd name="T14" fmla="*/ 37228 w 173"/>
                    <a:gd name="T15" fmla="*/ 0 h 174"/>
                    <a:gd name="T16" fmla="*/ 74456 w 173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4"/>
                        <a:pt x="133" y="173"/>
                        <a:pt x="86" y="173"/>
                      </a:cubicBezTo>
                      <a:cubicBezTo>
                        <a:pt x="38" y="173"/>
                        <a:pt x="0" y="134"/>
                        <a:pt x="0" y="86"/>
                      </a:cubicBezTo>
                      <a:cubicBezTo>
                        <a:pt x="0" y="38"/>
                        <a:pt x="38" y="0"/>
                        <a:pt x="86" y="0"/>
                      </a:cubicBezTo>
                      <a:cubicBezTo>
                        <a:pt x="133" y="0"/>
                        <a:pt x="172" y="38"/>
                        <a:pt x="172" y="86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72" name="Freeform 5">
                  <a:extLst>
                    <a:ext uri="{FF2B5EF4-FFF2-40B4-BE49-F238E27FC236}">
                      <a16:creationId xmlns:a16="http://schemas.microsoft.com/office/drawing/2014/main" id="{6569645A-9706-DB4E-A1AD-D9E7F5FADE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490" y="517902"/>
                  <a:ext cx="74889" cy="74889"/>
                </a:xfrm>
                <a:custGeom>
                  <a:avLst/>
                  <a:gdLst>
                    <a:gd name="T0" fmla="*/ 74456 w 173"/>
                    <a:gd name="T1" fmla="*/ 37661 h 173"/>
                    <a:gd name="T2" fmla="*/ 74456 w 173"/>
                    <a:gd name="T3" fmla="*/ 37661 h 173"/>
                    <a:gd name="T4" fmla="*/ 37661 w 173"/>
                    <a:gd name="T5" fmla="*/ 74456 h 173"/>
                    <a:gd name="T6" fmla="*/ 37661 w 173"/>
                    <a:gd name="T7" fmla="*/ 74456 h 173"/>
                    <a:gd name="T8" fmla="*/ 0 w 173"/>
                    <a:gd name="T9" fmla="*/ 37661 h 173"/>
                    <a:gd name="T10" fmla="*/ 0 w 173"/>
                    <a:gd name="T11" fmla="*/ 37661 h 173"/>
                    <a:gd name="T12" fmla="*/ 37661 w 173"/>
                    <a:gd name="T13" fmla="*/ 0 h 173"/>
                    <a:gd name="T14" fmla="*/ 37661 w 173"/>
                    <a:gd name="T15" fmla="*/ 0 h 173"/>
                    <a:gd name="T16" fmla="*/ 74456 w 173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4"/>
                        <a:pt x="134" y="172"/>
                        <a:pt x="87" y="172"/>
                      </a:cubicBezTo>
                      <a:cubicBezTo>
                        <a:pt x="38" y="172"/>
                        <a:pt x="0" y="134"/>
                        <a:pt x="0" y="87"/>
                      </a:cubicBezTo>
                      <a:cubicBezTo>
                        <a:pt x="0" y="39"/>
                        <a:pt x="38" y="0"/>
                        <a:pt x="87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73" name="Freeform 6">
                  <a:extLst>
                    <a:ext uri="{FF2B5EF4-FFF2-40B4-BE49-F238E27FC236}">
                      <a16:creationId xmlns:a16="http://schemas.microsoft.com/office/drawing/2014/main" id="{FC8B7662-0FA6-DB49-85CB-26571EFDA6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01802" y="592791"/>
                  <a:ext cx="46086" cy="46086"/>
                </a:xfrm>
                <a:custGeom>
                  <a:avLst/>
                  <a:gdLst>
                    <a:gd name="T0" fmla="*/ 45651 w 106"/>
                    <a:gd name="T1" fmla="*/ 23258 h 107"/>
                    <a:gd name="T2" fmla="*/ 45651 w 106"/>
                    <a:gd name="T3" fmla="*/ 23258 h 107"/>
                    <a:gd name="T4" fmla="*/ 23043 w 106"/>
                    <a:gd name="T5" fmla="*/ 45655 h 107"/>
                    <a:gd name="T6" fmla="*/ 23043 w 106"/>
                    <a:gd name="T7" fmla="*/ 45655 h 107"/>
                    <a:gd name="T8" fmla="*/ 0 w 106"/>
                    <a:gd name="T9" fmla="*/ 23258 h 107"/>
                    <a:gd name="T10" fmla="*/ 0 w 106"/>
                    <a:gd name="T11" fmla="*/ 23258 h 107"/>
                    <a:gd name="T12" fmla="*/ 23043 w 106"/>
                    <a:gd name="T13" fmla="*/ 0 h 107"/>
                    <a:gd name="T14" fmla="*/ 23043 w 106"/>
                    <a:gd name="T15" fmla="*/ 0 h 107"/>
                    <a:gd name="T16" fmla="*/ 45651 w 106"/>
                    <a:gd name="T17" fmla="*/ 23258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7">
                      <a:moveTo>
                        <a:pt x="105" y="54"/>
                      </a:moveTo>
                      <a:lnTo>
                        <a:pt x="105" y="54"/>
                      </a:lnTo>
                      <a:cubicBezTo>
                        <a:pt x="105" y="83"/>
                        <a:pt x="81" y="106"/>
                        <a:pt x="53" y="106"/>
                      </a:cubicBezTo>
                      <a:cubicBezTo>
                        <a:pt x="24" y="106"/>
                        <a:pt x="0" y="83"/>
                        <a:pt x="0" y="54"/>
                      </a:cubicBez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1" y="0"/>
                        <a:pt x="105" y="24"/>
                        <a:pt x="105" y="54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74" name="Freeform 7">
                  <a:extLst>
                    <a:ext uri="{FF2B5EF4-FFF2-40B4-BE49-F238E27FC236}">
                      <a16:creationId xmlns:a16="http://schemas.microsoft.com/office/drawing/2014/main" id="{AAFB993B-D0FD-584F-BBEE-63E1D4D0AC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370" y="-48638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0" y="105"/>
                        <a:pt x="52" y="105"/>
                      </a:cubicBezTo>
                      <a:cubicBezTo>
                        <a:pt x="23" y="105"/>
                        <a:pt x="0" y="82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75" name="Freeform 8">
                  <a:extLst>
                    <a:ext uri="{FF2B5EF4-FFF2-40B4-BE49-F238E27FC236}">
                      <a16:creationId xmlns:a16="http://schemas.microsoft.com/office/drawing/2014/main" id="{164A9C3E-D916-164D-8C24-4DC5C13BC1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370" y="786737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0" y="105"/>
                        <a:pt x="52" y="105"/>
                      </a:cubicBezTo>
                      <a:cubicBezTo>
                        <a:pt x="23" y="105"/>
                        <a:pt x="0" y="81"/>
                        <a:pt x="0" y="52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76" name="Freeform 9">
                  <a:extLst>
                    <a:ext uri="{FF2B5EF4-FFF2-40B4-BE49-F238E27FC236}">
                      <a16:creationId xmlns:a16="http://schemas.microsoft.com/office/drawing/2014/main" id="{48D2BFD5-23C3-8448-A5E8-62E2D97EB7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7836" y="-12087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3043 w 106"/>
                    <a:gd name="T5" fmla="*/ 45651 h 106"/>
                    <a:gd name="T6" fmla="*/ 23043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3043 w 106"/>
                    <a:gd name="T13" fmla="*/ 0 h 106"/>
                    <a:gd name="T14" fmla="*/ 23043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1" y="105"/>
                        <a:pt x="53" y="105"/>
                      </a:cubicBezTo>
                      <a:cubicBezTo>
                        <a:pt x="24" y="105"/>
                        <a:pt x="0" y="81"/>
                        <a:pt x="0" y="53"/>
                      </a:cubicBez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1" y="0"/>
                        <a:pt x="105" y="23"/>
                        <a:pt x="105" y="53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77" name="Freeform 10">
                  <a:extLst>
                    <a:ext uri="{FF2B5EF4-FFF2-40B4-BE49-F238E27FC236}">
                      <a16:creationId xmlns:a16="http://schemas.microsoft.com/office/drawing/2014/main" id="{B7D70FA2-1A39-2A4B-8715-4E8149D1D1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0764" y="400766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4" y="22"/>
                        <a:pt x="104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78" name="Freeform 11">
                  <a:extLst>
                    <a:ext uri="{FF2B5EF4-FFF2-40B4-BE49-F238E27FC236}">
                      <a16:creationId xmlns:a16="http://schemas.microsoft.com/office/drawing/2014/main" id="{6FF098AA-2FCF-1D4F-A1C5-74811B05F4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8813" y="571669"/>
                  <a:ext cx="46086" cy="46086"/>
                </a:xfrm>
                <a:custGeom>
                  <a:avLst/>
                  <a:gdLst>
                    <a:gd name="T0" fmla="*/ 45655 w 107"/>
                    <a:gd name="T1" fmla="*/ 22397 h 107"/>
                    <a:gd name="T2" fmla="*/ 45655 w 107"/>
                    <a:gd name="T3" fmla="*/ 22397 h 107"/>
                    <a:gd name="T4" fmla="*/ 22397 w 107"/>
                    <a:gd name="T5" fmla="*/ 45655 h 107"/>
                    <a:gd name="T6" fmla="*/ 22397 w 107"/>
                    <a:gd name="T7" fmla="*/ 45655 h 107"/>
                    <a:gd name="T8" fmla="*/ 0 w 107"/>
                    <a:gd name="T9" fmla="*/ 22397 h 107"/>
                    <a:gd name="T10" fmla="*/ 0 w 107"/>
                    <a:gd name="T11" fmla="*/ 22397 h 107"/>
                    <a:gd name="T12" fmla="*/ 22397 w 107"/>
                    <a:gd name="T13" fmla="*/ 0 h 107"/>
                    <a:gd name="T14" fmla="*/ 22397 w 107"/>
                    <a:gd name="T15" fmla="*/ 0 h 107"/>
                    <a:gd name="T16" fmla="*/ 45655 w 107"/>
                    <a:gd name="T17" fmla="*/ 22397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7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2"/>
                        <a:pt x="82" y="106"/>
                        <a:pt x="52" y="106"/>
                      </a:cubicBezTo>
                      <a:cubicBezTo>
                        <a:pt x="24" y="106"/>
                        <a:pt x="0" y="82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6" y="24"/>
                        <a:pt x="106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79" name="Freeform 12">
                  <a:extLst>
                    <a:ext uri="{FF2B5EF4-FFF2-40B4-BE49-F238E27FC236}">
                      <a16:creationId xmlns:a16="http://schemas.microsoft.com/office/drawing/2014/main" id="{0413FE3D-66D3-6F40-A3DB-81CDC7A366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2202" y="51281"/>
                  <a:ext cx="46086" cy="46086"/>
                </a:xfrm>
                <a:custGeom>
                  <a:avLst/>
                  <a:gdLst>
                    <a:gd name="T0" fmla="*/ 45655 w 107"/>
                    <a:gd name="T1" fmla="*/ 23043 h 106"/>
                    <a:gd name="T2" fmla="*/ 45655 w 107"/>
                    <a:gd name="T3" fmla="*/ 23043 h 106"/>
                    <a:gd name="T4" fmla="*/ 22828 w 107"/>
                    <a:gd name="T5" fmla="*/ 45651 h 106"/>
                    <a:gd name="T6" fmla="*/ 22828 w 107"/>
                    <a:gd name="T7" fmla="*/ 45651 h 106"/>
                    <a:gd name="T8" fmla="*/ 0 w 107"/>
                    <a:gd name="T9" fmla="*/ 23043 h 106"/>
                    <a:gd name="T10" fmla="*/ 0 w 107"/>
                    <a:gd name="T11" fmla="*/ 23043 h 106"/>
                    <a:gd name="T12" fmla="*/ 22828 w 107"/>
                    <a:gd name="T13" fmla="*/ 0 h 106"/>
                    <a:gd name="T14" fmla="*/ 22828 w 107"/>
                    <a:gd name="T15" fmla="*/ 0 h 106"/>
                    <a:gd name="T16" fmla="*/ 45655 w 107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6">
                      <a:moveTo>
                        <a:pt x="106" y="53"/>
                      </a:moveTo>
                      <a:lnTo>
                        <a:pt x="106" y="53"/>
                      </a:lnTo>
                      <a:cubicBezTo>
                        <a:pt x="106" y="81"/>
                        <a:pt x="82" y="105"/>
                        <a:pt x="53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2" y="0"/>
                        <a:pt x="106" y="24"/>
                        <a:pt x="106" y="53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80" name="Freeform 13">
                  <a:extLst>
                    <a:ext uri="{FF2B5EF4-FFF2-40B4-BE49-F238E27FC236}">
                      <a16:creationId xmlns:a16="http://schemas.microsoft.com/office/drawing/2014/main" id="{0CA0D9AE-D112-E848-A686-6FAD099FDF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7932" y="1124701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4" y="105"/>
                        <a:pt x="0" y="81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81" name="Freeform 14">
                  <a:extLst>
                    <a:ext uri="{FF2B5EF4-FFF2-40B4-BE49-F238E27FC236}">
                      <a16:creationId xmlns:a16="http://schemas.microsoft.com/office/drawing/2014/main" id="{0FCC1697-3BED-AF4C-B208-AEB821C0AB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2202" y="556307"/>
                  <a:ext cx="46086" cy="46086"/>
                </a:xfrm>
                <a:custGeom>
                  <a:avLst/>
                  <a:gdLst>
                    <a:gd name="T0" fmla="*/ 45655 w 107"/>
                    <a:gd name="T1" fmla="*/ 22824 h 105"/>
                    <a:gd name="T2" fmla="*/ 45655 w 107"/>
                    <a:gd name="T3" fmla="*/ 22824 h 105"/>
                    <a:gd name="T4" fmla="*/ 22828 w 107"/>
                    <a:gd name="T5" fmla="*/ 45647 h 105"/>
                    <a:gd name="T6" fmla="*/ 22828 w 107"/>
                    <a:gd name="T7" fmla="*/ 45647 h 105"/>
                    <a:gd name="T8" fmla="*/ 0 w 107"/>
                    <a:gd name="T9" fmla="*/ 22824 h 105"/>
                    <a:gd name="T10" fmla="*/ 0 w 107"/>
                    <a:gd name="T11" fmla="*/ 22824 h 105"/>
                    <a:gd name="T12" fmla="*/ 22828 w 107"/>
                    <a:gd name="T13" fmla="*/ 0 h 105"/>
                    <a:gd name="T14" fmla="*/ 22828 w 107"/>
                    <a:gd name="T15" fmla="*/ 0 h 105"/>
                    <a:gd name="T16" fmla="*/ 45655 w 107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5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1"/>
                        <a:pt x="82" y="104"/>
                        <a:pt x="53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2" y="0"/>
                        <a:pt x="106" y="24"/>
                        <a:pt x="106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82" name="Freeform 15">
                  <a:extLst>
                    <a:ext uri="{FF2B5EF4-FFF2-40B4-BE49-F238E27FC236}">
                      <a16:creationId xmlns:a16="http://schemas.microsoft.com/office/drawing/2014/main" id="{4BAB5D67-CE6C-6048-BAB0-3D864B68DF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2569" y="1658531"/>
                  <a:ext cx="46086" cy="46086"/>
                </a:xfrm>
                <a:custGeom>
                  <a:avLst/>
                  <a:gdLst>
                    <a:gd name="T0" fmla="*/ 45655 w 107"/>
                    <a:gd name="T1" fmla="*/ 22824 h 105"/>
                    <a:gd name="T2" fmla="*/ 45655 w 107"/>
                    <a:gd name="T3" fmla="*/ 22824 h 105"/>
                    <a:gd name="T4" fmla="*/ 22397 w 107"/>
                    <a:gd name="T5" fmla="*/ 45647 h 105"/>
                    <a:gd name="T6" fmla="*/ 22397 w 107"/>
                    <a:gd name="T7" fmla="*/ 45647 h 105"/>
                    <a:gd name="T8" fmla="*/ 0 w 107"/>
                    <a:gd name="T9" fmla="*/ 22824 h 105"/>
                    <a:gd name="T10" fmla="*/ 0 w 107"/>
                    <a:gd name="T11" fmla="*/ 22824 h 105"/>
                    <a:gd name="T12" fmla="*/ 22397 w 107"/>
                    <a:gd name="T13" fmla="*/ 0 h 105"/>
                    <a:gd name="T14" fmla="*/ 22397 w 107"/>
                    <a:gd name="T15" fmla="*/ 0 h 105"/>
                    <a:gd name="T16" fmla="*/ 45655 w 107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5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1"/>
                        <a:pt x="82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2"/>
                        <a:pt x="24" y="0"/>
                        <a:pt x="52" y="0"/>
                      </a:cubicBezTo>
                      <a:cubicBezTo>
                        <a:pt x="82" y="0"/>
                        <a:pt x="106" y="22"/>
                        <a:pt x="106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83" name="Freeform 16">
                  <a:extLst>
                    <a:ext uri="{FF2B5EF4-FFF2-40B4-BE49-F238E27FC236}">
                      <a16:creationId xmlns:a16="http://schemas.microsoft.com/office/drawing/2014/main" id="{3C590BF5-4524-D141-A41F-918FE89A77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3136" y="1286002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3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84" name="Freeform 17">
                  <a:extLst>
                    <a:ext uri="{FF2B5EF4-FFF2-40B4-BE49-F238E27FC236}">
                      <a16:creationId xmlns:a16="http://schemas.microsoft.com/office/drawing/2014/main" id="{0F98108A-136B-0840-BB00-E31EAAEA21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52317" y="1537554"/>
                  <a:ext cx="74890" cy="76810"/>
                </a:xfrm>
                <a:custGeom>
                  <a:avLst/>
                  <a:gdLst>
                    <a:gd name="T0" fmla="*/ 74460 w 174"/>
                    <a:gd name="T1" fmla="*/ 38186 h 175"/>
                    <a:gd name="T2" fmla="*/ 74460 w 174"/>
                    <a:gd name="T3" fmla="*/ 38186 h 175"/>
                    <a:gd name="T4" fmla="*/ 37015 w 174"/>
                    <a:gd name="T5" fmla="*/ 76371 h 175"/>
                    <a:gd name="T6" fmla="*/ 3701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015 w 174"/>
                    <a:gd name="T13" fmla="*/ 0 h 175"/>
                    <a:gd name="T14" fmla="*/ 37015 w 174"/>
                    <a:gd name="T15" fmla="*/ 0 h 175"/>
                    <a:gd name="T16" fmla="*/ 74460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5" y="174"/>
                        <a:pt x="86" y="174"/>
                      </a:cubicBezTo>
                      <a:cubicBezTo>
                        <a:pt x="38" y="174"/>
                        <a:pt x="0" y="135"/>
                        <a:pt x="0" y="87"/>
                      </a:cubicBezTo>
                      <a:cubicBezTo>
                        <a:pt x="0" y="39"/>
                        <a:pt x="38" y="0"/>
                        <a:pt x="86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85" name="Freeform 18">
                  <a:extLst>
                    <a:ext uri="{FF2B5EF4-FFF2-40B4-BE49-F238E27FC236}">
                      <a16:creationId xmlns:a16="http://schemas.microsoft.com/office/drawing/2014/main" id="{8714D505-E1A2-B74B-8328-1B9CBE198D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09474" y="1293683"/>
                  <a:ext cx="74889" cy="74889"/>
                </a:xfrm>
                <a:custGeom>
                  <a:avLst/>
                  <a:gdLst>
                    <a:gd name="T0" fmla="*/ 74459 w 174"/>
                    <a:gd name="T1" fmla="*/ 37445 h 174"/>
                    <a:gd name="T2" fmla="*/ 74459 w 174"/>
                    <a:gd name="T3" fmla="*/ 37445 h 174"/>
                    <a:gd name="T4" fmla="*/ 37014 w 174"/>
                    <a:gd name="T5" fmla="*/ 74459 h 174"/>
                    <a:gd name="T6" fmla="*/ 37014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4 w 174"/>
                    <a:gd name="T13" fmla="*/ 0 h 174"/>
                    <a:gd name="T14" fmla="*/ 37014 w 174"/>
                    <a:gd name="T15" fmla="*/ 0 h 174"/>
                    <a:gd name="T16" fmla="*/ 74459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86" name="Freeform 19">
                  <a:extLst>
                    <a:ext uri="{FF2B5EF4-FFF2-40B4-BE49-F238E27FC236}">
                      <a16:creationId xmlns:a16="http://schemas.microsoft.com/office/drawing/2014/main" id="{530F3D0D-C098-FC49-A0CA-90458AAE6F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0408" y="47441"/>
                  <a:ext cx="74889" cy="74890"/>
                </a:xfrm>
                <a:custGeom>
                  <a:avLst/>
                  <a:gdLst>
                    <a:gd name="T0" fmla="*/ 74459 w 174"/>
                    <a:gd name="T1" fmla="*/ 37661 h 173"/>
                    <a:gd name="T2" fmla="*/ 74459 w 174"/>
                    <a:gd name="T3" fmla="*/ 37661 h 173"/>
                    <a:gd name="T4" fmla="*/ 37014 w 174"/>
                    <a:gd name="T5" fmla="*/ 74457 h 173"/>
                    <a:gd name="T6" fmla="*/ 37014 w 174"/>
                    <a:gd name="T7" fmla="*/ 74457 h 173"/>
                    <a:gd name="T8" fmla="*/ 0 w 174"/>
                    <a:gd name="T9" fmla="*/ 37661 h 173"/>
                    <a:gd name="T10" fmla="*/ 0 w 174"/>
                    <a:gd name="T11" fmla="*/ 37661 h 173"/>
                    <a:gd name="T12" fmla="*/ 37014 w 174"/>
                    <a:gd name="T13" fmla="*/ 0 h 173"/>
                    <a:gd name="T14" fmla="*/ 37014 w 174"/>
                    <a:gd name="T15" fmla="*/ 0 h 173"/>
                    <a:gd name="T16" fmla="*/ 74459 w 174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3"/>
                        <a:pt x="134" y="172"/>
                        <a:pt x="86" y="172"/>
                      </a:cubicBezTo>
                      <a:cubicBezTo>
                        <a:pt x="39" y="172"/>
                        <a:pt x="0" y="133"/>
                        <a:pt x="0" y="87"/>
                      </a:cubicBezTo>
                      <a:cubicBezTo>
                        <a:pt x="0" y="38"/>
                        <a:pt x="39" y="0"/>
                        <a:pt x="86" y="0"/>
                      </a:cubicBezTo>
                      <a:cubicBezTo>
                        <a:pt x="134" y="0"/>
                        <a:pt x="173" y="38"/>
                        <a:pt x="173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87" name="Freeform 20">
                  <a:extLst>
                    <a:ext uri="{FF2B5EF4-FFF2-40B4-BE49-F238E27FC236}">
                      <a16:creationId xmlns:a16="http://schemas.microsoft.com/office/drawing/2014/main" id="{7A83E31F-659B-9D40-A3B6-4AA4F14648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9675" y="1199591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8" y="173"/>
                        <a:pt x="0" y="135"/>
                        <a:pt x="0" y="87"/>
                      </a:cubicBezTo>
                      <a:cubicBezTo>
                        <a:pt x="0" y="38"/>
                        <a:pt x="38" y="0"/>
                        <a:pt x="86" y="0"/>
                      </a:cubicBezTo>
                      <a:cubicBezTo>
                        <a:pt x="134" y="0"/>
                        <a:pt x="173" y="38"/>
                        <a:pt x="173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88" name="Freeform 21">
                  <a:extLst>
                    <a:ext uri="{FF2B5EF4-FFF2-40B4-BE49-F238E27FC236}">
                      <a16:creationId xmlns:a16="http://schemas.microsoft.com/office/drawing/2014/main" id="{BFB67257-93F6-1C48-A8B0-FF2C9B89E2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39463" y="-63934"/>
                  <a:ext cx="74889" cy="76810"/>
                </a:xfrm>
                <a:custGeom>
                  <a:avLst/>
                  <a:gdLst>
                    <a:gd name="T0" fmla="*/ 74459 w 174"/>
                    <a:gd name="T1" fmla="*/ 38186 h 175"/>
                    <a:gd name="T2" fmla="*/ 74459 w 174"/>
                    <a:gd name="T3" fmla="*/ 38186 h 175"/>
                    <a:gd name="T4" fmla="*/ 37445 w 174"/>
                    <a:gd name="T5" fmla="*/ 76371 h 175"/>
                    <a:gd name="T6" fmla="*/ 3744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445 w 174"/>
                    <a:gd name="T13" fmla="*/ 0 h 175"/>
                    <a:gd name="T14" fmla="*/ 37445 w 174"/>
                    <a:gd name="T15" fmla="*/ 0 h 175"/>
                    <a:gd name="T16" fmla="*/ 74459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3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3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89" name="Freeform 22">
                  <a:extLst>
                    <a:ext uri="{FF2B5EF4-FFF2-40B4-BE49-F238E27FC236}">
                      <a16:creationId xmlns:a16="http://schemas.microsoft.com/office/drawing/2014/main" id="{DA549A39-EA8C-1C41-9B64-103D75065F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33252" y="114650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7661 w 173"/>
                    <a:gd name="T5" fmla="*/ 76371 h 175"/>
                    <a:gd name="T6" fmla="*/ 37661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661 w 173"/>
                    <a:gd name="T13" fmla="*/ 0 h 175"/>
                    <a:gd name="T14" fmla="*/ 37661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90" name="Freeform 23">
                  <a:extLst>
                    <a:ext uri="{FF2B5EF4-FFF2-40B4-BE49-F238E27FC236}">
                      <a16:creationId xmlns:a16="http://schemas.microsoft.com/office/drawing/2014/main" id="{21C7ACC3-A881-CA40-B030-69280540F1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2621" y="-526714"/>
                  <a:ext cx="1359537" cy="551111"/>
                </a:xfrm>
                <a:custGeom>
                  <a:avLst/>
                  <a:gdLst>
                    <a:gd name="T0" fmla="*/ 1221581 w 3124"/>
                    <a:gd name="T1" fmla="*/ 0 h 1265"/>
                    <a:gd name="T2" fmla="*/ 493507 w 3124"/>
                    <a:gd name="T3" fmla="*/ 0 h 1265"/>
                    <a:gd name="T4" fmla="*/ 493507 w 3124"/>
                    <a:gd name="T5" fmla="*/ 0 h 1265"/>
                    <a:gd name="T6" fmla="*/ 355551 w 3124"/>
                    <a:gd name="T7" fmla="*/ 137669 h 1265"/>
                    <a:gd name="T8" fmla="*/ 355551 w 3124"/>
                    <a:gd name="T9" fmla="*/ 137669 h 1265"/>
                    <a:gd name="T10" fmla="*/ 493507 w 3124"/>
                    <a:gd name="T11" fmla="*/ 274902 h 1265"/>
                    <a:gd name="T12" fmla="*/ 137520 w 3124"/>
                    <a:gd name="T13" fmla="*/ 274902 h 1265"/>
                    <a:gd name="T14" fmla="*/ 137520 w 3124"/>
                    <a:gd name="T15" fmla="*/ 274902 h 1265"/>
                    <a:gd name="T16" fmla="*/ 0 w 3124"/>
                    <a:gd name="T17" fmla="*/ 412571 h 1265"/>
                    <a:gd name="T18" fmla="*/ 0 w 3124"/>
                    <a:gd name="T19" fmla="*/ 412571 h 1265"/>
                    <a:gd name="T20" fmla="*/ 137520 w 3124"/>
                    <a:gd name="T21" fmla="*/ 550675 h 1265"/>
                    <a:gd name="T22" fmla="*/ 866030 w 3124"/>
                    <a:gd name="T23" fmla="*/ 550675 h 1265"/>
                    <a:gd name="T24" fmla="*/ 866030 w 3124"/>
                    <a:gd name="T25" fmla="*/ 550675 h 1265"/>
                    <a:gd name="T26" fmla="*/ 1003551 w 3124"/>
                    <a:gd name="T27" fmla="*/ 412571 h 1265"/>
                    <a:gd name="T28" fmla="*/ 1003551 w 3124"/>
                    <a:gd name="T29" fmla="*/ 412571 h 1265"/>
                    <a:gd name="T30" fmla="*/ 866030 w 3124"/>
                    <a:gd name="T31" fmla="*/ 274902 h 1265"/>
                    <a:gd name="T32" fmla="*/ 1221581 w 3124"/>
                    <a:gd name="T33" fmla="*/ 274902 h 1265"/>
                    <a:gd name="T34" fmla="*/ 1221581 w 3124"/>
                    <a:gd name="T35" fmla="*/ 274902 h 1265"/>
                    <a:gd name="T36" fmla="*/ 1359102 w 3124"/>
                    <a:gd name="T37" fmla="*/ 137669 h 1265"/>
                    <a:gd name="T38" fmla="*/ 1359102 w 3124"/>
                    <a:gd name="T39" fmla="*/ 137669 h 1265"/>
                    <a:gd name="T40" fmla="*/ 1221581 w 3124"/>
                    <a:gd name="T41" fmla="*/ 0 h 1265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3124" h="1265">
                      <a:moveTo>
                        <a:pt x="2807" y="0"/>
                      </a:moveTo>
                      <a:lnTo>
                        <a:pt x="1134" y="0"/>
                      </a:lnTo>
                      <a:cubicBezTo>
                        <a:pt x="959" y="0"/>
                        <a:pt x="817" y="141"/>
                        <a:pt x="817" y="316"/>
                      </a:cubicBezTo>
                      <a:cubicBezTo>
                        <a:pt x="817" y="490"/>
                        <a:pt x="959" y="631"/>
                        <a:pt x="1134" y="631"/>
                      </a:cubicBezTo>
                      <a:lnTo>
                        <a:pt x="316" y="631"/>
                      </a:lnTo>
                      <a:cubicBezTo>
                        <a:pt x="142" y="631"/>
                        <a:pt x="0" y="772"/>
                        <a:pt x="0" y="947"/>
                      </a:cubicBezTo>
                      <a:cubicBezTo>
                        <a:pt x="0" y="1122"/>
                        <a:pt x="142" y="1264"/>
                        <a:pt x="316" y="1264"/>
                      </a:cubicBezTo>
                      <a:lnTo>
                        <a:pt x="1990" y="1264"/>
                      </a:lnTo>
                      <a:cubicBezTo>
                        <a:pt x="2164" y="1264"/>
                        <a:pt x="2306" y="1122"/>
                        <a:pt x="2306" y="947"/>
                      </a:cubicBezTo>
                      <a:cubicBezTo>
                        <a:pt x="2306" y="772"/>
                        <a:pt x="2164" y="631"/>
                        <a:pt x="1990" y="631"/>
                      </a:cubicBezTo>
                      <a:lnTo>
                        <a:pt x="2807" y="631"/>
                      </a:lnTo>
                      <a:cubicBezTo>
                        <a:pt x="2981" y="631"/>
                        <a:pt x="3123" y="490"/>
                        <a:pt x="3123" y="316"/>
                      </a:cubicBezTo>
                      <a:cubicBezTo>
                        <a:pt x="3123" y="141"/>
                        <a:pt x="2981" y="0"/>
                        <a:pt x="2807" y="0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 dirty="0"/>
                </a:p>
              </p:txBody>
            </p:sp>
            <p:sp>
              <p:nvSpPr>
                <p:cNvPr id="291" name="Freeform 24">
                  <a:extLst>
                    <a:ext uri="{FF2B5EF4-FFF2-40B4-BE49-F238E27FC236}">
                      <a16:creationId xmlns:a16="http://schemas.microsoft.com/office/drawing/2014/main" id="{EB54EAD1-EDDA-F64F-90C6-3C6D8D5E2C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2749" y="1264880"/>
                  <a:ext cx="1282727" cy="551112"/>
                </a:xfrm>
                <a:custGeom>
                  <a:avLst/>
                  <a:gdLst>
                    <a:gd name="T0" fmla="*/ 1144219 w 2945"/>
                    <a:gd name="T1" fmla="*/ 275556 h 1266"/>
                    <a:gd name="T2" fmla="*/ 867202 w 2945"/>
                    <a:gd name="T3" fmla="*/ 275556 h 1266"/>
                    <a:gd name="T4" fmla="*/ 867202 w 2945"/>
                    <a:gd name="T5" fmla="*/ 275556 h 1266"/>
                    <a:gd name="T6" fmla="*/ 1004839 w 2945"/>
                    <a:gd name="T7" fmla="*/ 137560 h 1266"/>
                    <a:gd name="T8" fmla="*/ 1004839 w 2945"/>
                    <a:gd name="T9" fmla="*/ 137560 h 1266"/>
                    <a:gd name="T10" fmla="*/ 1004839 w 2945"/>
                    <a:gd name="T11" fmla="*/ 137560 h 1266"/>
                    <a:gd name="T12" fmla="*/ 867202 w 2945"/>
                    <a:gd name="T13" fmla="*/ 0 h 1266"/>
                    <a:gd name="T14" fmla="*/ 137637 w 2945"/>
                    <a:gd name="T15" fmla="*/ 0 h 1266"/>
                    <a:gd name="T16" fmla="*/ 137637 w 2945"/>
                    <a:gd name="T17" fmla="*/ 0 h 1266"/>
                    <a:gd name="T18" fmla="*/ 0 w 2945"/>
                    <a:gd name="T19" fmla="*/ 137560 h 1266"/>
                    <a:gd name="T20" fmla="*/ 0 w 2945"/>
                    <a:gd name="T21" fmla="*/ 137560 h 1266"/>
                    <a:gd name="T22" fmla="*/ 0 w 2945"/>
                    <a:gd name="T23" fmla="*/ 137560 h 1266"/>
                    <a:gd name="T24" fmla="*/ 137637 w 2945"/>
                    <a:gd name="T25" fmla="*/ 275556 h 1266"/>
                    <a:gd name="T26" fmla="*/ 415090 w 2945"/>
                    <a:gd name="T27" fmla="*/ 275556 h 1266"/>
                    <a:gd name="T28" fmla="*/ 415090 w 2945"/>
                    <a:gd name="T29" fmla="*/ 275556 h 1266"/>
                    <a:gd name="T30" fmla="*/ 277452 w 2945"/>
                    <a:gd name="T31" fmla="*/ 412681 h 1266"/>
                    <a:gd name="T32" fmla="*/ 277452 w 2945"/>
                    <a:gd name="T33" fmla="*/ 412681 h 1266"/>
                    <a:gd name="T34" fmla="*/ 415090 w 2945"/>
                    <a:gd name="T35" fmla="*/ 550677 h 1266"/>
                    <a:gd name="T36" fmla="*/ 1144219 w 2945"/>
                    <a:gd name="T37" fmla="*/ 550677 h 1266"/>
                    <a:gd name="T38" fmla="*/ 1144219 w 2945"/>
                    <a:gd name="T39" fmla="*/ 550677 h 1266"/>
                    <a:gd name="T40" fmla="*/ 1282291 w 2945"/>
                    <a:gd name="T41" fmla="*/ 412681 h 1266"/>
                    <a:gd name="T42" fmla="*/ 1282291 w 2945"/>
                    <a:gd name="T43" fmla="*/ 412681 h 1266"/>
                    <a:gd name="T44" fmla="*/ 1144219 w 2945"/>
                    <a:gd name="T45" fmla="*/ 275556 h 126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2945" h="1266">
                      <a:moveTo>
                        <a:pt x="2627" y="633"/>
                      </a:moveTo>
                      <a:lnTo>
                        <a:pt x="1991" y="633"/>
                      </a:lnTo>
                      <a:cubicBezTo>
                        <a:pt x="2166" y="633"/>
                        <a:pt x="2307" y="490"/>
                        <a:pt x="2307" y="316"/>
                      </a:cubicBezTo>
                      <a:cubicBezTo>
                        <a:pt x="2307" y="141"/>
                        <a:pt x="2166" y="0"/>
                        <a:pt x="1991" y="0"/>
                      </a:cubicBezTo>
                      <a:lnTo>
                        <a:pt x="316" y="0"/>
                      </a:lnTo>
                      <a:cubicBezTo>
                        <a:pt x="141" y="0"/>
                        <a:pt x="0" y="141"/>
                        <a:pt x="0" y="316"/>
                      </a:cubicBezTo>
                      <a:cubicBezTo>
                        <a:pt x="0" y="490"/>
                        <a:pt x="141" y="633"/>
                        <a:pt x="316" y="633"/>
                      </a:cubicBezTo>
                      <a:lnTo>
                        <a:pt x="953" y="633"/>
                      </a:lnTo>
                      <a:cubicBezTo>
                        <a:pt x="778" y="633"/>
                        <a:pt x="637" y="774"/>
                        <a:pt x="637" y="948"/>
                      </a:cubicBezTo>
                      <a:cubicBezTo>
                        <a:pt x="637" y="1123"/>
                        <a:pt x="778" y="1265"/>
                        <a:pt x="953" y="1265"/>
                      </a:cubicBezTo>
                      <a:lnTo>
                        <a:pt x="2627" y="1265"/>
                      </a:lnTo>
                      <a:cubicBezTo>
                        <a:pt x="2802" y="1265"/>
                        <a:pt x="2944" y="1123"/>
                        <a:pt x="2944" y="948"/>
                      </a:cubicBezTo>
                      <a:cubicBezTo>
                        <a:pt x="2944" y="774"/>
                        <a:pt x="2802" y="633"/>
                        <a:pt x="2627" y="633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221" name="Group 3">
                <a:extLst>
                  <a:ext uri="{FF2B5EF4-FFF2-40B4-BE49-F238E27FC236}">
                    <a16:creationId xmlns:a16="http://schemas.microsoft.com/office/drawing/2014/main" id="{54AEE8B1-F3B2-5243-8641-7824BF1D9C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969782" y="4549899"/>
                <a:ext cx="2836024" cy="2767975"/>
                <a:chOff x="4958087" y="4848065"/>
                <a:chExt cx="2646105" cy="2582737"/>
              </a:xfrm>
            </p:grpSpPr>
            <p:sp>
              <p:nvSpPr>
                <p:cNvPr id="242" name="Freeform 40">
                  <a:extLst>
                    <a:ext uri="{FF2B5EF4-FFF2-40B4-BE49-F238E27FC236}">
                      <a16:creationId xmlns:a16="http://schemas.microsoft.com/office/drawing/2014/main" id="{ED1BDD11-1F3D-F347-BE25-6003967C62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58087" y="6355463"/>
                  <a:ext cx="395572" cy="380210"/>
                </a:xfrm>
                <a:custGeom>
                  <a:avLst/>
                  <a:gdLst>
                    <a:gd name="T0" fmla="*/ 205176 w 910"/>
                    <a:gd name="T1" fmla="*/ 0 h 875"/>
                    <a:gd name="T2" fmla="*/ 189527 w 910"/>
                    <a:gd name="T3" fmla="*/ 0 h 875"/>
                    <a:gd name="T4" fmla="*/ 189527 w 910"/>
                    <a:gd name="T5" fmla="*/ 0 h 875"/>
                    <a:gd name="T6" fmla="*/ 0 w 910"/>
                    <a:gd name="T7" fmla="*/ 190322 h 875"/>
                    <a:gd name="T8" fmla="*/ 0 w 910"/>
                    <a:gd name="T9" fmla="*/ 190322 h 875"/>
                    <a:gd name="T10" fmla="*/ 0 w 910"/>
                    <a:gd name="T11" fmla="*/ 190322 h 875"/>
                    <a:gd name="T12" fmla="*/ 189527 w 910"/>
                    <a:gd name="T13" fmla="*/ 379775 h 875"/>
                    <a:gd name="T14" fmla="*/ 205176 w 910"/>
                    <a:gd name="T15" fmla="*/ 379775 h 875"/>
                    <a:gd name="T16" fmla="*/ 205176 w 910"/>
                    <a:gd name="T17" fmla="*/ 379775 h 875"/>
                    <a:gd name="T18" fmla="*/ 395137 w 910"/>
                    <a:gd name="T19" fmla="*/ 190322 h 875"/>
                    <a:gd name="T20" fmla="*/ 395137 w 910"/>
                    <a:gd name="T21" fmla="*/ 190322 h 875"/>
                    <a:gd name="T22" fmla="*/ 395137 w 910"/>
                    <a:gd name="T23" fmla="*/ 190322 h 875"/>
                    <a:gd name="T24" fmla="*/ 205176 w 910"/>
                    <a:gd name="T25" fmla="*/ 0 h 87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10" h="875">
                      <a:moveTo>
                        <a:pt x="472" y="0"/>
                      </a:moveTo>
                      <a:lnTo>
                        <a:pt x="436" y="0"/>
                      </a:lnTo>
                      <a:cubicBezTo>
                        <a:pt x="196" y="0"/>
                        <a:pt x="0" y="196"/>
                        <a:pt x="0" y="438"/>
                      </a:cubicBezTo>
                      <a:cubicBezTo>
                        <a:pt x="0" y="679"/>
                        <a:pt x="196" y="874"/>
                        <a:pt x="436" y="874"/>
                      </a:cubicBezTo>
                      <a:lnTo>
                        <a:pt x="472" y="874"/>
                      </a:lnTo>
                      <a:cubicBezTo>
                        <a:pt x="714" y="874"/>
                        <a:pt x="909" y="679"/>
                        <a:pt x="909" y="438"/>
                      </a:cubicBezTo>
                      <a:cubicBezTo>
                        <a:pt x="909" y="196"/>
                        <a:pt x="714" y="0"/>
                        <a:pt x="472" y="0"/>
                      </a:cubicBezTo>
                    </a:path>
                  </a:pathLst>
                </a:custGeom>
                <a:solidFill>
                  <a:srgbClr val="049E4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3" name="Freeform 41">
                  <a:extLst>
                    <a:ext uri="{FF2B5EF4-FFF2-40B4-BE49-F238E27FC236}">
                      <a16:creationId xmlns:a16="http://schemas.microsoft.com/office/drawing/2014/main" id="{89D4D3A8-3A63-3C4F-8A13-792971618E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58087" y="4848065"/>
                  <a:ext cx="2646105" cy="2267816"/>
                </a:xfrm>
                <a:custGeom>
                  <a:avLst/>
                  <a:gdLst>
                    <a:gd name="T0" fmla="*/ 2170694 w 6078"/>
                    <a:gd name="T1" fmla="*/ 380582 h 5208"/>
                    <a:gd name="T2" fmla="*/ 2360946 w 6078"/>
                    <a:gd name="T3" fmla="*/ 190726 h 5208"/>
                    <a:gd name="T4" fmla="*/ 2360946 w 6078"/>
                    <a:gd name="T5" fmla="*/ 190726 h 5208"/>
                    <a:gd name="T6" fmla="*/ 1378343 w 6078"/>
                    <a:gd name="T7" fmla="*/ 0 h 5208"/>
                    <a:gd name="T8" fmla="*/ 1188527 w 6078"/>
                    <a:gd name="T9" fmla="*/ 190726 h 5208"/>
                    <a:gd name="T10" fmla="*/ 1188527 w 6078"/>
                    <a:gd name="T11" fmla="*/ 190726 h 5208"/>
                    <a:gd name="T12" fmla="*/ 848077 w 6078"/>
                    <a:gd name="T13" fmla="*/ 380582 h 5208"/>
                    <a:gd name="T14" fmla="*/ 657390 w 6078"/>
                    <a:gd name="T15" fmla="*/ 570873 h 5208"/>
                    <a:gd name="T16" fmla="*/ 657390 w 6078"/>
                    <a:gd name="T17" fmla="*/ 570873 h 5208"/>
                    <a:gd name="T18" fmla="*/ 189816 w 6078"/>
                    <a:gd name="T19" fmla="*/ 746359 h 5208"/>
                    <a:gd name="T20" fmla="*/ 0 w 6078"/>
                    <a:gd name="T21" fmla="*/ 936650 h 5208"/>
                    <a:gd name="T22" fmla="*/ 0 w 6078"/>
                    <a:gd name="T23" fmla="*/ 936650 h 5208"/>
                    <a:gd name="T24" fmla="*/ 1077511 w 6078"/>
                    <a:gd name="T25" fmla="*/ 1126505 h 5208"/>
                    <a:gd name="T26" fmla="*/ 1267327 w 6078"/>
                    <a:gd name="T27" fmla="*/ 1316796 h 5208"/>
                    <a:gd name="T28" fmla="*/ 1267327 w 6078"/>
                    <a:gd name="T29" fmla="*/ 1316796 h 5208"/>
                    <a:gd name="T30" fmla="*/ 720953 w 6078"/>
                    <a:gd name="T31" fmla="*/ 1506652 h 5208"/>
                    <a:gd name="T32" fmla="*/ 530701 w 6078"/>
                    <a:gd name="T33" fmla="*/ 1697378 h 5208"/>
                    <a:gd name="T34" fmla="*/ 530701 w 6078"/>
                    <a:gd name="T35" fmla="*/ 1697378 h 5208"/>
                    <a:gd name="T36" fmla="*/ 1227709 w 6078"/>
                    <a:gd name="T37" fmla="*/ 1887234 h 5208"/>
                    <a:gd name="T38" fmla="*/ 1037893 w 6078"/>
                    <a:gd name="T39" fmla="*/ 2077090 h 5208"/>
                    <a:gd name="T40" fmla="*/ 1037893 w 6078"/>
                    <a:gd name="T41" fmla="*/ 2077090 h 5208"/>
                    <a:gd name="T42" fmla="*/ 1639558 w 6078"/>
                    <a:gd name="T43" fmla="*/ 2267381 h 5208"/>
                    <a:gd name="T44" fmla="*/ 1829809 w 6078"/>
                    <a:gd name="T45" fmla="*/ 2077090 h 5208"/>
                    <a:gd name="T46" fmla="*/ 1829809 w 6078"/>
                    <a:gd name="T47" fmla="*/ 2077090 h 5208"/>
                    <a:gd name="T48" fmla="*/ 2273439 w 6078"/>
                    <a:gd name="T49" fmla="*/ 1887234 h 5208"/>
                    <a:gd name="T50" fmla="*/ 2463690 w 6078"/>
                    <a:gd name="T51" fmla="*/ 1697378 h 5208"/>
                    <a:gd name="T52" fmla="*/ 2463690 w 6078"/>
                    <a:gd name="T53" fmla="*/ 1697378 h 5208"/>
                    <a:gd name="T54" fmla="*/ 1861590 w 6078"/>
                    <a:gd name="T55" fmla="*/ 1506652 h 5208"/>
                    <a:gd name="T56" fmla="*/ 2051842 w 6078"/>
                    <a:gd name="T57" fmla="*/ 1316796 h 5208"/>
                    <a:gd name="T58" fmla="*/ 2051842 w 6078"/>
                    <a:gd name="T59" fmla="*/ 1316796 h 5208"/>
                    <a:gd name="T60" fmla="*/ 1687447 w 6078"/>
                    <a:gd name="T61" fmla="*/ 1126505 h 5208"/>
                    <a:gd name="T62" fmla="*/ 1701378 w 6078"/>
                    <a:gd name="T63" fmla="*/ 1126070 h 5208"/>
                    <a:gd name="T64" fmla="*/ 1524623 w 6078"/>
                    <a:gd name="T65" fmla="*/ 936650 h 5208"/>
                    <a:gd name="T66" fmla="*/ 1524623 w 6078"/>
                    <a:gd name="T67" fmla="*/ 936650 h 5208"/>
                    <a:gd name="T68" fmla="*/ 2455854 w 6078"/>
                    <a:gd name="T69" fmla="*/ 760729 h 5208"/>
                    <a:gd name="T70" fmla="*/ 2645670 w 6078"/>
                    <a:gd name="T71" fmla="*/ 570873 h 5208"/>
                    <a:gd name="T72" fmla="*/ 2645670 w 6078"/>
                    <a:gd name="T73" fmla="*/ 570873 h 520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6078" h="5208">
                      <a:moveTo>
                        <a:pt x="5641" y="874"/>
                      </a:moveTo>
                      <a:lnTo>
                        <a:pt x="4986" y="874"/>
                      </a:lnTo>
                      <a:cubicBezTo>
                        <a:pt x="5227" y="874"/>
                        <a:pt x="5423" y="679"/>
                        <a:pt x="5423" y="438"/>
                      </a:cubicBezTo>
                      <a:cubicBezTo>
                        <a:pt x="5423" y="197"/>
                        <a:pt x="5227" y="0"/>
                        <a:pt x="4986" y="0"/>
                      </a:cubicBezTo>
                      <a:lnTo>
                        <a:pt x="3166" y="0"/>
                      </a:lnTo>
                      <a:cubicBezTo>
                        <a:pt x="2924" y="0"/>
                        <a:pt x="2730" y="197"/>
                        <a:pt x="2730" y="438"/>
                      </a:cubicBezTo>
                      <a:cubicBezTo>
                        <a:pt x="2730" y="679"/>
                        <a:pt x="2924" y="874"/>
                        <a:pt x="3166" y="874"/>
                      </a:cubicBezTo>
                      <a:lnTo>
                        <a:pt x="1948" y="874"/>
                      </a:lnTo>
                      <a:cubicBezTo>
                        <a:pt x="1706" y="874"/>
                        <a:pt x="1510" y="1069"/>
                        <a:pt x="1510" y="1311"/>
                      </a:cubicBezTo>
                      <a:cubicBezTo>
                        <a:pt x="1510" y="1492"/>
                        <a:pt x="1620" y="1647"/>
                        <a:pt x="1777" y="1714"/>
                      </a:cubicBezTo>
                      <a:lnTo>
                        <a:pt x="436" y="1714"/>
                      </a:lnTo>
                      <a:cubicBezTo>
                        <a:pt x="196" y="1714"/>
                        <a:pt x="0" y="1909"/>
                        <a:pt x="0" y="2151"/>
                      </a:cubicBezTo>
                      <a:cubicBezTo>
                        <a:pt x="0" y="2392"/>
                        <a:pt x="196" y="2587"/>
                        <a:pt x="436" y="2587"/>
                      </a:cubicBezTo>
                      <a:lnTo>
                        <a:pt x="2475" y="2587"/>
                      </a:lnTo>
                      <a:cubicBezTo>
                        <a:pt x="2716" y="2587"/>
                        <a:pt x="2911" y="2782"/>
                        <a:pt x="2911" y="3024"/>
                      </a:cubicBezTo>
                      <a:cubicBezTo>
                        <a:pt x="2911" y="3265"/>
                        <a:pt x="2716" y="3460"/>
                        <a:pt x="2475" y="3460"/>
                      </a:cubicBezTo>
                      <a:lnTo>
                        <a:pt x="1656" y="3460"/>
                      </a:lnTo>
                      <a:cubicBezTo>
                        <a:pt x="1414" y="3460"/>
                        <a:pt x="1219" y="3656"/>
                        <a:pt x="1219" y="3898"/>
                      </a:cubicBezTo>
                      <a:cubicBezTo>
                        <a:pt x="1219" y="4139"/>
                        <a:pt x="1414" y="4334"/>
                        <a:pt x="1656" y="4334"/>
                      </a:cubicBezTo>
                      <a:lnTo>
                        <a:pt x="2820" y="4334"/>
                      </a:lnTo>
                      <a:cubicBezTo>
                        <a:pt x="2579" y="4334"/>
                        <a:pt x="2384" y="4529"/>
                        <a:pt x="2384" y="4770"/>
                      </a:cubicBezTo>
                      <a:cubicBezTo>
                        <a:pt x="2384" y="5012"/>
                        <a:pt x="2579" y="5207"/>
                        <a:pt x="2820" y="5207"/>
                      </a:cubicBezTo>
                      <a:lnTo>
                        <a:pt x="3766" y="5207"/>
                      </a:lnTo>
                      <a:cubicBezTo>
                        <a:pt x="4008" y="5207"/>
                        <a:pt x="4203" y="5012"/>
                        <a:pt x="4203" y="4770"/>
                      </a:cubicBezTo>
                      <a:cubicBezTo>
                        <a:pt x="4203" y="4529"/>
                        <a:pt x="4008" y="4334"/>
                        <a:pt x="3766" y="4334"/>
                      </a:cubicBezTo>
                      <a:lnTo>
                        <a:pt x="5222" y="4334"/>
                      </a:lnTo>
                      <a:cubicBezTo>
                        <a:pt x="5464" y="4334"/>
                        <a:pt x="5659" y="4139"/>
                        <a:pt x="5659" y="3898"/>
                      </a:cubicBezTo>
                      <a:cubicBezTo>
                        <a:pt x="5659" y="3656"/>
                        <a:pt x="5464" y="3460"/>
                        <a:pt x="5222" y="3460"/>
                      </a:cubicBezTo>
                      <a:lnTo>
                        <a:pt x="4276" y="3460"/>
                      </a:lnTo>
                      <a:cubicBezTo>
                        <a:pt x="4518" y="3460"/>
                        <a:pt x="4713" y="3265"/>
                        <a:pt x="4713" y="3024"/>
                      </a:cubicBezTo>
                      <a:cubicBezTo>
                        <a:pt x="4713" y="2782"/>
                        <a:pt x="4518" y="2587"/>
                        <a:pt x="4276" y="2587"/>
                      </a:cubicBezTo>
                      <a:lnTo>
                        <a:pt x="3876" y="2587"/>
                      </a:lnTo>
                      <a:cubicBezTo>
                        <a:pt x="3887" y="2587"/>
                        <a:pt x="3897" y="2586"/>
                        <a:pt x="3908" y="2586"/>
                      </a:cubicBezTo>
                      <a:cubicBezTo>
                        <a:pt x="3682" y="2569"/>
                        <a:pt x="3502" y="2381"/>
                        <a:pt x="3502" y="2151"/>
                      </a:cubicBezTo>
                      <a:cubicBezTo>
                        <a:pt x="3502" y="1969"/>
                        <a:pt x="3614" y="1813"/>
                        <a:pt x="3773" y="1747"/>
                      </a:cubicBezTo>
                      <a:lnTo>
                        <a:pt x="5641" y="1747"/>
                      </a:lnTo>
                      <a:cubicBezTo>
                        <a:pt x="5882" y="1747"/>
                        <a:pt x="6077" y="1552"/>
                        <a:pt x="6077" y="1311"/>
                      </a:cubicBezTo>
                      <a:cubicBezTo>
                        <a:pt x="6077" y="1069"/>
                        <a:pt x="5882" y="874"/>
                        <a:pt x="5641" y="874"/>
                      </a:cubicBezTo>
                    </a:path>
                  </a:pathLst>
                </a:custGeom>
                <a:solidFill>
                  <a:srgbClr val="049E4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4" name="Freeform 42">
                  <a:extLst>
                    <a:ext uri="{FF2B5EF4-FFF2-40B4-BE49-F238E27FC236}">
                      <a16:creationId xmlns:a16="http://schemas.microsoft.com/office/drawing/2014/main" id="{1BB06C41-EF42-C348-974C-185A6FFFB0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60458" y="4867269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4"/>
                        <a:pt x="134" y="173"/>
                        <a:pt x="86" y="173"/>
                      </a:cubicBezTo>
                      <a:cubicBezTo>
                        <a:pt x="38" y="173"/>
                        <a:pt x="0" y="134"/>
                        <a:pt x="0" y="87"/>
                      </a:cubicBezTo>
                      <a:cubicBezTo>
                        <a:pt x="0" y="39"/>
                        <a:pt x="38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5" name="Freeform 43">
                  <a:extLst>
                    <a:ext uri="{FF2B5EF4-FFF2-40B4-BE49-F238E27FC236}">
                      <a16:creationId xmlns:a16="http://schemas.microsoft.com/office/drawing/2014/main" id="{FEFCE25C-C0D3-9443-94D7-5176488CB9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39049" y="5714099"/>
                  <a:ext cx="76810" cy="74889"/>
                </a:xfrm>
                <a:custGeom>
                  <a:avLst/>
                  <a:gdLst>
                    <a:gd name="T0" fmla="*/ 76371 w 175"/>
                    <a:gd name="T1" fmla="*/ 37014 h 174"/>
                    <a:gd name="T2" fmla="*/ 76371 w 175"/>
                    <a:gd name="T3" fmla="*/ 37014 h 174"/>
                    <a:gd name="T4" fmla="*/ 38186 w 175"/>
                    <a:gd name="T5" fmla="*/ 74459 h 174"/>
                    <a:gd name="T6" fmla="*/ 38186 w 175"/>
                    <a:gd name="T7" fmla="*/ 74459 h 174"/>
                    <a:gd name="T8" fmla="*/ 0 w 175"/>
                    <a:gd name="T9" fmla="*/ 37014 h 174"/>
                    <a:gd name="T10" fmla="*/ 0 w 175"/>
                    <a:gd name="T11" fmla="*/ 37014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6"/>
                      </a:moveTo>
                      <a:lnTo>
                        <a:pt x="174" y="86"/>
                      </a:lnTo>
                      <a:cubicBezTo>
                        <a:pt x="174" y="135"/>
                        <a:pt x="135" y="173"/>
                        <a:pt x="87" y="173"/>
                      </a:cubicBezTo>
                      <a:cubicBezTo>
                        <a:pt x="39" y="173"/>
                        <a:pt x="0" y="135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6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6" name="Freeform 44">
                  <a:extLst>
                    <a:ext uri="{FF2B5EF4-FFF2-40B4-BE49-F238E27FC236}">
                      <a16:creationId xmlns:a16="http://schemas.microsoft.com/office/drawing/2014/main" id="{12CC507A-8205-594B-BAF4-8BA0F5CF39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72420" y="6954580"/>
                  <a:ext cx="74890" cy="74889"/>
                </a:xfrm>
                <a:custGeom>
                  <a:avLst/>
                  <a:gdLst>
                    <a:gd name="T0" fmla="*/ 74457 w 173"/>
                    <a:gd name="T1" fmla="*/ 37445 h 174"/>
                    <a:gd name="T2" fmla="*/ 74457 w 173"/>
                    <a:gd name="T3" fmla="*/ 37445 h 174"/>
                    <a:gd name="T4" fmla="*/ 37229 w 173"/>
                    <a:gd name="T5" fmla="*/ 74459 h 174"/>
                    <a:gd name="T6" fmla="*/ 37229 w 173"/>
                    <a:gd name="T7" fmla="*/ 74459 h 174"/>
                    <a:gd name="T8" fmla="*/ 0 w 173"/>
                    <a:gd name="T9" fmla="*/ 37445 h 174"/>
                    <a:gd name="T10" fmla="*/ 0 w 173"/>
                    <a:gd name="T11" fmla="*/ 37445 h 174"/>
                    <a:gd name="T12" fmla="*/ 37229 w 173"/>
                    <a:gd name="T13" fmla="*/ 0 h 174"/>
                    <a:gd name="T14" fmla="*/ 37229 w 173"/>
                    <a:gd name="T15" fmla="*/ 0 h 174"/>
                    <a:gd name="T16" fmla="*/ 74457 w 173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3"/>
                        <a:pt x="86" y="173"/>
                      </a:cubicBezTo>
                      <a:cubicBezTo>
                        <a:pt x="37" y="173"/>
                        <a:pt x="0" y="135"/>
                        <a:pt x="0" y="87"/>
                      </a:cubicBezTo>
                      <a:cubicBezTo>
                        <a:pt x="0" y="40"/>
                        <a:pt x="37" y="0"/>
                        <a:pt x="86" y="0"/>
                      </a:cubicBezTo>
                      <a:cubicBezTo>
                        <a:pt x="134" y="0"/>
                        <a:pt x="172" y="40"/>
                        <a:pt x="172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7" name="Freeform 45">
                  <a:extLst>
                    <a:ext uri="{FF2B5EF4-FFF2-40B4-BE49-F238E27FC236}">
                      <a16:creationId xmlns:a16="http://schemas.microsoft.com/office/drawing/2014/main" id="{04AF62AD-1420-5949-A646-CA41CF6796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13049" y="5491350"/>
                  <a:ext cx="74890" cy="74889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59 h 174"/>
                    <a:gd name="T6" fmla="*/ 37015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8" name="Freeform 46">
                  <a:extLst>
                    <a:ext uri="{FF2B5EF4-FFF2-40B4-BE49-F238E27FC236}">
                      <a16:creationId xmlns:a16="http://schemas.microsoft.com/office/drawing/2014/main" id="{D250F7D8-F71B-E146-9263-4E6E5D80F8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49533" y="5074655"/>
                  <a:ext cx="74889" cy="76810"/>
                </a:xfrm>
                <a:custGeom>
                  <a:avLst/>
                  <a:gdLst>
                    <a:gd name="T0" fmla="*/ 74459 w 174"/>
                    <a:gd name="T1" fmla="*/ 38186 h 175"/>
                    <a:gd name="T2" fmla="*/ 74459 w 174"/>
                    <a:gd name="T3" fmla="*/ 38186 h 175"/>
                    <a:gd name="T4" fmla="*/ 37445 w 174"/>
                    <a:gd name="T5" fmla="*/ 76371 h 175"/>
                    <a:gd name="T6" fmla="*/ 3744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445 w 174"/>
                    <a:gd name="T13" fmla="*/ 0 h 175"/>
                    <a:gd name="T14" fmla="*/ 37445 w 174"/>
                    <a:gd name="T15" fmla="*/ 0 h 175"/>
                    <a:gd name="T16" fmla="*/ 74459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6"/>
                        <a:pt x="135" y="174"/>
                        <a:pt x="87" y="174"/>
                      </a:cubicBezTo>
                      <a:cubicBezTo>
                        <a:pt x="39" y="174"/>
                        <a:pt x="0" y="136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9" name="Freeform 47">
                  <a:extLst>
                    <a:ext uri="{FF2B5EF4-FFF2-40B4-BE49-F238E27FC236}">
                      <a16:creationId xmlns:a16="http://schemas.microsoft.com/office/drawing/2014/main" id="{DAED73A5-C830-014E-BEE7-39BF2177AD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59566" y="5639209"/>
                  <a:ext cx="74889" cy="74890"/>
                </a:xfrm>
                <a:custGeom>
                  <a:avLst/>
                  <a:gdLst>
                    <a:gd name="T0" fmla="*/ 74459 w 174"/>
                    <a:gd name="T1" fmla="*/ 37229 h 173"/>
                    <a:gd name="T2" fmla="*/ 74459 w 174"/>
                    <a:gd name="T3" fmla="*/ 37229 h 173"/>
                    <a:gd name="T4" fmla="*/ 37014 w 174"/>
                    <a:gd name="T5" fmla="*/ 74457 h 173"/>
                    <a:gd name="T6" fmla="*/ 37014 w 174"/>
                    <a:gd name="T7" fmla="*/ 74457 h 173"/>
                    <a:gd name="T8" fmla="*/ 0 w 174"/>
                    <a:gd name="T9" fmla="*/ 37229 h 173"/>
                    <a:gd name="T10" fmla="*/ 0 w 174"/>
                    <a:gd name="T11" fmla="*/ 37229 h 173"/>
                    <a:gd name="T12" fmla="*/ 37014 w 174"/>
                    <a:gd name="T13" fmla="*/ 0 h 173"/>
                    <a:gd name="T14" fmla="*/ 37014 w 174"/>
                    <a:gd name="T15" fmla="*/ 0 h 173"/>
                    <a:gd name="T16" fmla="*/ 74459 w 174"/>
                    <a:gd name="T17" fmla="*/ 37229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3"/>
                        <a:pt x="134" y="172"/>
                        <a:pt x="86" y="172"/>
                      </a:cubicBezTo>
                      <a:cubicBezTo>
                        <a:pt x="38" y="172"/>
                        <a:pt x="0" y="133"/>
                        <a:pt x="0" y="86"/>
                      </a:cubicBezTo>
                      <a:cubicBezTo>
                        <a:pt x="0" y="38"/>
                        <a:pt x="38" y="0"/>
                        <a:pt x="86" y="0"/>
                      </a:cubicBezTo>
                      <a:cubicBezTo>
                        <a:pt x="134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50" name="Freeform 48">
                  <a:extLst>
                    <a:ext uri="{FF2B5EF4-FFF2-40B4-BE49-F238E27FC236}">
                      <a16:creationId xmlns:a16="http://schemas.microsoft.com/office/drawing/2014/main" id="{18C5D567-3F5F-E14E-9F96-34323E1D43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96942" y="6188401"/>
                  <a:ext cx="74889" cy="74890"/>
                </a:xfrm>
                <a:custGeom>
                  <a:avLst/>
                  <a:gdLst>
                    <a:gd name="T0" fmla="*/ 74456 w 173"/>
                    <a:gd name="T1" fmla="*/ 37015 h 174"/>
                    <a:gd name="T2" fmla="*/ 74456 w 173"/>
                    <a:gd name="T3" fmla="*/ 37015 h 174"/>
                    <a:gd name="T4" fmla="*/ 37661 w 173"/>
                    <a:gd name="T5" fmla="*/ 74460 h 174"/>
                    <a:gd name="T6" fmla="*/ 37661 w 173"/>
                    <a:gd name="T7" fmla="*/ 74460 h 174"/>
                    <a:gd name="T8" fmla="*/ 0 w 173"/>
                    <a:gd name="T9" fmla="*/ 37015 h 174"/>
                    <a:gd name="T10" fmla="*/ 0 w 173"/>
                    <a:gd name="T11" fmla="*/ 37015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01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6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51" name="Freeform 49">
                  <a:extLst>
                    <a:ext uri="{FF2B5EF4-FFF2-40B4-BE49-F238E27FC236}">
                      <a16:creationId xmlns:a16="http://schemas.microsoft.com/office/drawing/2014/main" id="{EDCC05F7-EE55-B042-A4A0-B390BE29AD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30772" y="6247928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7228 w 173"/>
                    <a:gd name="T5" fmla="*/ 76371 h 175"/>
                    <a:gd name="T6" fmla="*/ 37228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228 w 173"/>
                    <a:gd name="T13" fmla="*/ 0 h 175"/>
                    <a:gd name="T14" fmla="*/ 37228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3" y="174"/>
                        <a:pt x="86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3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52" name="Freeform 50">
                  <a:extLst>
                    <a:ext uri="{FF2B5EF4-FFF2-40B4-BE49-F238E27FC236}">
                      <a16:creationId xmlns:a16="http://schemas.microsoft.com/office/drawing/2014/main" id="{EE583609-9F28-DD45-BC8C-B4D5C370E0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49533" y="6507162"/>
                  <a:ext cx="74889" cy="74890"/>
                </a:xfrm>
                <a:custGeom>
                  <a:avLst/>
                  <a:gdLst>
                    <a:gd name="T0" fmla="*/ 74459 w 174"/>
                    <a:gd name="T1" fmla="*/ 37661 h 173"/>
                    <a:gd name="T2" fmla="*/ 74459 w 174"/>
                    <a:gd name="T3" fmla="*/ 37661 h 173"/>
                    <a:gd name="T4" fmla="*/ 37445 w 174"/>
                    <a:gd name="T5" fmla="*/ 74457 h 173"/>
                    <a:gd name="T6" fmla="*/ 37445 w 174"/>
                    <a:gd name="T7" fmla="*/ 74457 h 173"/>
                    <a:gd name="T8" fmla="*/ 0 w 174"/>
                    <a:gd name="T9" fmla="*/ 37661 h 173"/>
                    <a:gd name="T10" fmla="*/ 0 w 174"/>
                    <a:gd name="T11" fmla="*/ 37661 h 173"/>
                    <a:gd name="T12" fmla="*/ 37445 w 174"/>
                    <a:gd name="T13" fmla="*/ 0 h 173"/>
                    <a:gd name="T14" fmla="*/ 37445 w 174"/>
                    <a:gd name="T15" fmla="*/ 0 h 173"/>
                    <a:gd name="T16" fmla="*/ 74459 w 174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4"/>
                        <a:pt x="135" y="172"/>
                        <a:pt x="87" y="172"/>
                      </a:cubicBezTo>
                      <a:cubicBezTo>
                        <a:pt x="39" y="172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53" name="Freeform 51">
                  <a:extLst>
                    <a:ext uri="{FF2B5EF4-FFF2-40B4-BE49-F238E27FC236}">
                      <a16:creationId xmlns:a16="http://schemas.microsoft.com/office/drawing/2014/main" id="{E0930350-ABBD-EC4A-A27A-1EEC9F7F4B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67257" y="6941139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4"/>
                        <a:pt x="134" y="173"/>
                        <a:pt x="86" y="173"/>
                      </a:cubicBezTo>
                      <a:cubicBezTo>
                        <a:pt x="39" y="173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rgbClr val="1B764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54" name="Freeform 52">
                  <a:extLst>
                    <a:ext uri="{FF2B5EF4-FFF2-40B4-BE49-F238E27FC236}">
                      <a16:creationId xmlns:a16="http://schemas.microsoft.com/office/drawing/2014/main" id="{42CA2FFB-95F4-2249-83D0-A3AAF74293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8390" y="5066974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55" name="Freeform 53">
                  <a:extLst>
                    <a:ext uri="{FF2B5EF4-FFF2-40B4-BE49-F238E27FC236}">
                      <a16:creationId xmlns:a16="http://schemas.microsoft.com/office/drawing/2014/main" id="{800AC6A4-5175-4C48-AE57-FD5B60FDA3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69920" y="6789439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3043 w 106"/>
                    <a:gd name="T5" fmla="*/ 45651 h 106"/>
                    <a:gd name="T6" fmla="*/ 23043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3043 w 106"/>
                    <a:gd name="T13" fmla="*/ 0 h 106"/>
                    <a:gd name="T14" fmla="*/ 23043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1" y="105"/>
                        <a:pt x="53" y="105"/>
                      </a:cubicBezTo>
                      <a:cubicBezTo>
                        <a:pt x="24" y="105"/>
                        <a:pt x="0" y="81"/>
                        <a:pt x="0" y="53"/>
                      </a:cubicBezTo>
                      <a:cubicBezTo>
                        <a:pt x="0" y="22"/>
                        <a:pt x="24" y="0"/>
                        <a:pt x="53" y="0"/>
                      </a:cubicBezTo>
                      <a:cubicBezTo>
                        <a:pt x="81" y="0"/>
                        <a:pt x="105" y="22"/>
                        <a:pt x="105" y="53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56" name="Freeform 54">
                  <a:extLst>
                    <a:ext uri="{FF2B5EF4-FFF2-40B4-BE49-F238E27FC236}">
                      <a16:creationId xmlns:a16="http://schemas.microsoft.com/office/drawing/2014/main" id="{EC91A010-5AC8-0243-9A2A-BF91840CCD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99597" y="5483669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2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2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57" name="Freeform 55">
                  <a:extLst>
                    <a:ext uri="{FF2B5EF4-FFF2-40B4-BE49-F238E27FC236}">
                      <a16:creationId xmlns:a16="http://schemas.microsoft.com/office/drawing/2014/main" id="{AAFAEA00-83BA-724F-8E1A-79EF63BC84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84676" y="6242167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0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0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58" name="Freeform 56">
                  <a:extLst>
                    <a:ext uri="{FF2B5EF4-FFF2-40B4-BE49-F238E27FC236}">
                      <a16:creationId xmlns:a16="http://schemas.microsoft.com/office/drawing/2014/main" id="{D60A755D-8E8B-384F-ABDF-EFAD860148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83647" y="6090468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3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59" name="Freeform 57">
                  <a:extLst>
                    <a:ext uri="{FF2B5EF4-FFF2-40B4-BE49-F238E27FC236}">
                      <a16:creationId xmlns:a16="http://schemas.microsoft.com/office/drawing/2014/main" id="{C43C517C-5D79-8F47-ABBB-74FC77674D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87781" y="6484118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2" y="104"/>
                        <a:pt x="53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2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60" name="Freeform 58">
                  <a:extLst>
                    <a:ext uri="{FF2B5EF4-FFF2-40B4-BE49-F238E27FC236}">
                      <a16:creationId xmlns:a16="http://schemas.microsoft.com/office/drawing/2014/main" id="{11CA22EA-E6BE-0545-8948-E8142F3863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79963" y="5328128"/>
                  <a:ext cx="46086" cy="46086"/>
                </a:xfrm>
                <a:custGeom>
                  <a:avLst/>
                  <a:gdLst>
                    <a:gd name="T0" fmla="*/ 45651 w 106"/>
                    <a:gd name="T1" fmla="*/ 22608 h 106"/>
                    <a:gd name="T2" fmla="*/ 45651 w 106"/>
                    <a:gd name="T3" fmla="*/ 22608 h 106"/>
                    <a:gd name="T4" fmla="*/ 23043 w 106"/>
                    <a:gd name="T5" fmla="*/ 45651 h 106"/>
                    <a:gd name="T6" fmla="*/ 23043 w 106"/>
                    <a:gd name="T7" fmla="*/ 45651 h 106"/>
                    <a:gd name="T8" fmla="*/ 0 w 106"/>
                    <a:gd name="T9" fmla="*/ 22608 h 106"/>
                    <a:gd name="T10" fmla="*/ 0 w 106"/>
                    <a:gd name="T11" fmla="*/ 22608 h 106"/>
                    <a:gd name="T12" fmla="*/ 23043 w 106"/>
                    <a:gd name="T13" fmla="*/ 0 h 106"/>
                    <a:gd name="T14" fmla="*/ 23043 w 106"/>
                    <a:gd name="T15" fmla="*/ 0 h 106"/>
                    <a:gd name="T16" fmla="*/ 45651 w 106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2"/>
                        <a:pt x="81" y="105"/>
                        <a:pt x="53" y="105"/>
                      </a:cubicBezTo>
                      <a:cubicBezTo>
                        <a:pt x="23" y="105"/>
                        <a:pt x="0" y="82"/>
                        <a:pt x="0" y="52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61" name="Freeform 59">
                  <a:extLst>
                    <a:ext uri="{FF2B5EF4-FFF2-40B4-BE49-F238E27FC236}">
                      <a16:creationId xmlns:a16="http://schemas.microsoft.com/office/drawing/2014/main" id="{06E2CBC0-2838-B144-A37E-ABB62940B5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79512" y="5506712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3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62" name="Freeform 60">
                  <a:extLst>
                    <a:ext uri="{FF2B5EF4-FFF2-40B4-BE49-F238E27FC236}">
                      <a16:creationId xmlns:a16="http://schemas.microsoft.com/office/drawing/2014/main" id="{3707B6E4-E5B9-D343-A59D-D45BC919EB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65189" y="6090468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0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63" name="Freeform 61">
                  <a:extLst>
                    <a:ext uri="{FF2B5EF4-FFF2-40B4-BE49-F238E27FC236}">
                      <a16:creationId xmlns:a16="http://schemas.microsoft.com/office/drawing/2014/main" id="{6872CA55-13AF-224D-8DFF-EC42F90B5F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03300" y="6992985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2"/>
                        <a:pt x="81" y="104"/>
                        <a:pt x="52" y="104"/>
                      </a:cubicBezTo>
                      <a:cubicBezTo>
                        <a:pt x="23" y="104"/>
                        <a:pt x="0" y="82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64" name="Freeform 62">
                  <a:extLst>
                    <a:ext uri="{FF2B5EF4-FFF2-40B4-BE49-F238E27FC236}">
                      <a16:creationId xmlns:a16="http://schemas.microsoft.com/office/drawing/2014/main" id="{85A21F0A-268C-CD48-A765-5A833B6337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03290" y="6812482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2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2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65" name="Freeform 63">
                  <a:extLst>
                    <a:ext uri="{FF2B5EF4-FFF2-40B4-BE49-F238E27FC236}">
                      <a16:creationId xmlns:a16="http://schemas.microsoft.com/office/drawing/2014/main" id="{070F85B9-98E0-2A4B-B0D4-23CA3B864A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80541" y="5105379"/>
                  <a:ext cx="539591" cy="261154"/>
                </a:xfrm>
                <a:custGeom>
                  <a:avLst/>
                  <a:gdLst>
                    <a:gd name="T0" fmla="*/ 408292 w 1237"/>
                    <a:gd name="T1" fmla="*/ 260719 h 600"/>
                    <a:gd name="T2" fmla="*/ 131299 w 1237"/>
                    <a:gd name="T3" fmla="*/ 260719 h 600"/>
                    <a:gd name="T4" fmla="*/ 131299 w 1237"/>
                    <a:gd name="T5" fmla="*/ 260719 h 600"/>
                    <a:gd name="T6" fmla="*/ 0 w 1237"/>
                    <a:gd name="T7" fmla="*/ 129706 h 600"/>
                    <a:gd name="T8" fmla="*/ 0 w 1237"/>
                    <a:gd name="T9" fmla="*/ 129706 h 600"/>
                    <a:gd name="T10" fmla="*/ 0 w 1237"/>
                    <a:gd name="T11" fmla="*/ 129706 h 600"/>
                    <a:gd name="T12" fmla="*/ 131299 w 1237"/>
                    <a:gd name="T13" fmla="*/ 0 h 600"/>
                    <a:gd name="T14" fmla="*/ 408292 w 1237"/>
                    <a:gd name="T15" fmla="*/ 0 h 600"/>
                    <a:gd name="T16" fmla="*/ 408292 w 1237"/>
                    <a:gd name="T17" fmla="*/ 0 h 600"/>
                    <a:gd name="T18" fmla="*/ 539155 w 1237"/>
                    <a:gd name="T19" fmla="*/ 129706 h 600"/>
                    <a:gd name="T20" fmla="*/ 539155 w 1237"/>
                    <a:gd name="T21" fmla="*/ 129706 h 600"/>
                    <a:gd name="T22" fmla="*/ 539155 w 1237"/>
                    <a:gd name="T23" fmla="*/ 129706 h 600"/>
                    <a:gd name="T24" fmla="*/ 408292 w 1237"/>
                    <a:gd name="T25" fmla="*/ 260719 h 6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237" h="600">
                      <a:moveTo>
                        <a:pt x="936" y="599"/>
                      </a:moveTo>
                      <a:lnTo>
                        <a:pt x="301" y="599"/>
                      </a:lnTo>
                      <a:cubicBezTo>
                        <a:pt x="135" y="599"/>
                        <a:pt x="0" y="464"/>
                        <a:pt x="0" y="298"/>
                      </a:cubicBezTo>
                      <a:cubicBezTo>
                        <a:pt x="0" y="133"/>
                        <a:pt x="135" y="0"/>
                        <a:pt x="301" y="0"/>
                      </a:cubicBezTo>
                      <a:lnTo>
                        <a:pt x="936" y="0"/>
                      </a:lnTo>
                      <a:cubicBezTo>
                        <a:pt x="1101" y="0"/>
                        <a:pt x="1236" y="133"/>
                        <a:pt x="1236" y="298"/>
                      </a:cubicBezTo>
                      <a:cubicBezTo>
                        <a:pt x="1236" y="464"/>
                        <a:pt x="1101" y="599"/>
                        <a:pt x="936" y="599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66" name="Freeform 64">
                  <a:extLst>
                    <a:ext uri="{FF2B5EF4-FFF2-40B4-BE49-F238E27FC236}">
                      <a16:creationId xmlns:a16="http://schemas.microsoft.com/office/drawing/2014/main" id="{036E17EA-6A3E-9C45-8E82-0EC46557E4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23385" y="6908494"/>
                  <a:ext cx="914039" cy="522308"/>
                </a:xfrm>
                <a:custGeom>
                  <a:avLst/>
                  <a:gdLst>
                    <a:gd name="T0" fmla="*/ 783524 w 2101"/>
                    <a:gd name="T1" fmla="*/ 260719 h 1200"/>
                    <a:gd name="T2" fmla="*/ 406771 w 2101"/>
                    <a:gd name="T3" fmla="*/ 260719 h 1200"/>
                    <a:gd name="T4" fmla="*/ 406771 w 2101"/>
                    <a:gd name="T5" fmla="*/ 260719 h 1200"/>
                    <a:gd name="T6" fmla="*/ 537286 w 2101"/>
                    <a:gd name="T7" fmla="*/ 130142 h 1200"/>
                    <a:gd name="T8" fmla="*/ 537286 w 2101"/>
                    <a:gd name="T9" fmla="*/ 130142 h 1200"/>
                    <a:gd name="T10" fmla="*/ 406771 w 2101"/>
                    <a:gd name="T11" fmla="*/ 0 h 1200"/>
                    <a:gd name="T12" fmla="*/ 130515 w 2101"/>
                    <a:gd name="T13" fmla="*/ 0 h 1200"/>
                    <a:gd name="T14" fmla="*/ 130515 w 2101"/>
                    <a:gd name="T15" fmla="*/ 0 h 1200"/>
                    <a:gd name="T16" fmla="*/ 0 w 2101"/>
                    <a:gd name="T17" fmla="*/ 130142 h 1200"/>
                    <a:gd name="T18" fmla="*/ 0 w 2101"/>
                    <a:gd name="T19" fmla="*/ 130142 h 1200"/>
                    <a:gd name="T20" fmla="*/ 130515 w 2101"/>
                    <a:gd name="T21" fmla="*/ 260719 h 1200"/>
                    <a:gd name="T22" fmla="*/ 226226 w 2101"/>
                    <a:gd name="T23" fmla="*/ 260719 h 1200"/>
                    <a:gd name="T24" fmla="*/ 226226 w 2101"/>
                    <a:gd name="T25" fmla="*/ 260719 h 1200"/>
                    <a:gd name="T26" fmla="*/ 95711 w 2101"/>
                    <a:gd name="T27" fmla="*/ 391296 h 1200"/>
                    <a:gd name="T28" fmla="*/ 95711 w 2101"/>
                    <a:gd name="T29" fmla="*/ 391296 h 1200"/>
                    <a:gd name="T30" fmla="*/ 226226 w 2101"/>
                    <a:gd name="T31" fmla="*/ 521873 h 1200"/>
                    <a:gd name="T32" fmla="*/ 783524 w 2101"/>
                    <a:gd name="T33" fmla="*/ 521873 h 1200"/>
                    <a:gd name="T34" fmla="*/ 783524 w 2101"/>
                    <a:gd name="T35" fmla="*/ 521873 h 1200"/>
                    <a:gd name="T36" fmla="*/ 913604 w 2101"/>
                    <a:gd name="T37" fmla="*/ 391296 h 1200"/>
                    <a:gd name="T38" fmla="*/ 913604 w 2101"/>
                    <a:gd name="T39" fmla="*/ 391296 h 1200"/>
                    <a:gd name="T40" fmla="*/ 783524 w 2101"/>
                    <a:gd name="T41" fmla="*/ 260719 h 120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101" h="1200">
                      <a:moveTo>
                        <a:pt x="1801" y="599"/>
                      </a:moveTo>
                      <a:lnTo>
                        <a:pt x="935" y="599"/>
                      </a:lnTo>
                      <a:cubicBezTo>
                        <a:pt x="1101" y="599"/>
                        <a:pt x="1235" y="465"/>
                        <a:pt x="1235" y="299"/>
                      </a:cubicBezTo>
                      <a:cubicBezTo>
                        <a:pt x="1235" y="134"/>
                        <a:pt x="1101" y="0"/>
                        <a:pt x="935" y="0"/>
                      </a:cubicBezTo>
                      <a:lnTo>
                        <a:pt x="300" y="0"/>
                      </a:lnTo>
                      <a:cubicBezTo>
                        <a:pt x="134" y="0"/>
                        <a:pt x="0" y="134"/>
                        <a:pt x="0" y="299"/>
                      </a:cubicBezTo>
                      <a:cubicBezTo>
                        <a:pt x="0" y="465"/>
                        <a:pt x="134" y="599"/>
                        <a:pt x="300" y="599"/>
                      </a:cubicBezTo>
                      <a:lnTo>
                        <a:pt x="520" y="599"/>
                      </a:lnTo>
                      <a:cubicBezTo>
                        <a:pt x="354" y="599"/>
                        <a:pt x="220" y="733"/>
                        <a:pt x="220" y="899"/>
                      </a:cubicBezTo>
                      <a:cubicBezTo>
                        <a:pt x="220" y="1065"/>
                        <a:pt x="354" y="1199"/>
                        <a:pt x="520" y="1199"/>
                      </a:cubicBezTo>
                      <a:lnTo>
                        <a:pt x="1801" y="1199"/>
                      </a:lnTo>
                      <a:cubicBezTo>
                        <a:pt x="1967" y="1199"/>
                        <a:pt x="2100" y="1065"/>
                        <a:pt x="2100" y="899"/>
                      </a:cubicBezTo>
                      <a:cubicBezTo>
                        <a:pt x="2100" y="733"/>
                        <a:pt x="1967" y="599"/>
                        <a:pt x="1801" y="599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67" name="Freeform 65">
                  <a:extLst>
                    <a:ext uri="{FF2B5EF4-FFF2-40B4-BE49-F238E27FC236}">
                      <a16:creationId xmlns:a16="http://schemas.microsoft.com/office/drawing/2014/main" id="{46E86FAA-6F51-2B41-803A-BB7CC7ED09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03888" y="5790909"/>
                  <a:ext cx="537670" cy="261154"/>
                </a:xfrm>
                <a:custGeom>
                  <a:avLst/>
                  <a:gdLst>
                    <a:gd name="T0" fmla="*/ 406733 w 1236"/>
                    <a:gd name="T1" fmla="*/ 260719 h 601"/>
                    <a:gd name="T2" fmla="*/ 130067 w 1236"/>
                    <a:gd name="T3" fmla="*/ 260719 h 601"/>
                    <a:gd name="T4" fmla="*/ 130067 w 1236"/>
                    <a:gd name="T5" fmla="*/ 260719 h 601"/>
                    <a:gd name="T6" fmla="*/ 0 w 1236"/>
                    <a:gd name="T7" fmla="*/ 130794 h 601"/>
                    <a:gd name="T8" fmla="*/ 0 w 1236"/>
                    <a:gd name="T9" fmla="*/ 130794 h 601"/>
                    <a:gd name="T10" fmla="*/ 130067 w 1236"/>
                    <a:gd name="T11" fmla="*/ 0 h 601"/>
                    <a:gd name="T12" fmla="*/ 406733 w 1236"/>
                    <a:gd name="T13" fmla="*/ 0 h 601"/>
                    <a:gd name="T14" fmla="*/ 406733 w 1236"/>
                    <a:gd name="T15" fmla="*/ 0 h 601"/>
                    <a:gd name="T16" fmla="*/ 537235 w 1236"/>
                    <a:gd name="T17" fmla="*/ 130794 h 601"/>
                    <a:gd name="T18" fmla="*/ 537235 w 1236"/>
                    <a:gd name="T19" fmla="*/ 130794 h 601"/>
                    <a:gd name="T20" fmla="*/ 406733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5" y="600"/>
                      </a:moveTo>
                      <a:lnTo>
                        <a:pt x="299" y="600"/>
                      </a:lnTo>
                      <a:cubicBezTo>
                        <a:pt x="135" y="600"/>
                        <a:pt x="0" y="465"/>
                        <a:pt x="0" y="301"/>
                      </a:cubicBezTo>
                      <a:cubicBezTo>
                        <a:pt x="0" y="135"/>
                        <a:pt x="135" y="0"/>
                        <a:pt x="299" y="0"/>
                      </a:cubicBezTo>
                      <a:lnTo>
                        <a:pt x="935" y="0"/>
                      </a:lnTo>
                      <a:cubicBezTo>
                        <a:pt x="1101" y="0"/>
                        <a:pt x="1235" y="135"/>
                        <a:pt x="1235" y="301"/>
                      </a:cubicBezTo>
                      <a:cubicBezTo>
                        <a:pt x="1235" y="465"/>
                        <a:pt x="1101" y="600"/>
                        <a:pt x="935" y="600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222" name="Group 6">
                <a:extLst>
                  <a:ext uri="{FF2B5EF4-FFF2-40B4-BE49-F238E27FC236}">
                    <a16:creationId xmlns:a16="http://schemas.microsoft.com/office/drawing/2014/main" id="{B676FD5C-A81E-BF43-9518-B0BABF8443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9760592" y="-427768"/>
                <a:ext cx="2960218" cy="2568925"/>
                <a:chOff x="7790456" y="-543997"/>
                <a:chExt cx="2761319" cy="2396472"/>
              </a:xfrm>
            </p:grpSpPr>
            <p:sp>
              <p:nvSpPr>
                <p:cNvPr id="223" name="Freeform 166">
                  <a:extLst>
                    <a:ext uri="{FF2B5EF4-FFF2-40B4-BE49-F238E27FC236}">
                      <a16:creationId xmlns:a16="http://schemas.microsoft.com/office/drawing/2014/main" id="{016D2E35-B8A6-DD43-9CED-D27A8A4878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88388" y="-543997"/>
                  <a:ext cx="2603859" cy="2396472"/>
                </a:xfrm>
                <a:custGeom>
                  <a:avLst/>
                  <a:gdLst>
                    <a:gd name="T0" fmla="*/ 2100336 w 5978"/>
                    <a:gd name="T1" fmla="*/ 1767082 h 5502"/>
                    <a:gd name="T2" fmla="*/ 1950499 w 5978"/>
                    <a:gd name="T3" fmla="*/ 1641640 h 5502"/>
                    <a:gd name="T4" fmla="*/ 2100336 w 5978"/>
                    <a:gd name="T5" fmla="*/ 1517069 h 5502"/>
                    <a:gd name="T6" fmla="*/ 2302006 w 5978"/>
                    <a:gd name="T7" fmla="*/ 1517069 h 5502"/>
                    <a:gd name="T8" fmla="*/ 2452279 w 5978"/>
                    <a:gd name="T9" fmla="*/ 1359395 h 5502"/>
                    <a:gd name="T10" fmla="*/ 2453151 w 5978"/>
                    <a:gd name="T11" fmla="*/ 1202156 h 5502"/>
                    <a:gd name="T12" fmla="*/ 2603423 w 5978"/>
                    <a:gd name="T13" fmla="*/ 1044918 h 5502"/>
                    <a:gd name="T14" fmla="*/ 2453151 w 5978"/>
                    <a:gd name="T15" fmla="*/ 887243 h 5502"/>
                    <a:gd name="T16" fmla="*/ 2034564 w 5978"/>
                    <a:gd name="T17" fmla="*/ 887243 h 5502"/>
                    <a:gd name="T18" fmla="*/ 1884291 w 5978"/>
                    <a:gd name="T19" fmla="*/ 1044918 h 5502"/>
                    <a:gd name="T20" fmla="*/ 1348536 w 5978"/>
                    <a:gd name="T21" fmla="*/ 1202156 h 5502"/>
                    <a:gd name="T22" fmla="*/ 1498809 w 5978"/>
                    <a:gd name="T23" fmla="*/ 1044918 h 5502"/>
                    <a:gd name="T24" fmla="*/ 1348536 w 5978"/>
                    <a:gd name="T25" fmla="*/ 887243 h 5502"/>
                    <a:gd name="T26" fmla="*/ 953471 w 5978"/>
                    <a:gd name="T27" fmla="*/ 887243 h 5502"/>
                    <a:gd name="T28" fmla="*/ 963053 w 5978"/>
                    <a:gd name="T29" fmla="*/ 886808 h 5502"/>
                    <a:gd name="T30" fmla="*/ 849804 w 5978"/>
                    <a:gd name="T31" fmla="*/ 758317 h 5502"/>
                    <a:gd name="T32" fmla="*/ 963053 w 5978"/>
                    <a:gd name="T33" fmla="*/ 629825 h 5502"/>
                    <a:gd name="T34" fmla="*/ 1223091 w 5978"/>
                    <a:gd name="T35" fmla="*/ 628954 h 5502"/>
                    <a:gd name="T36" fmla="*/ 1373364 w 5978"/>
                    <a:gd name="T37" fmla="*/ 471716 h 5502"/>
                    <a:gd name="T38" fmla="*/ 1223091 w 5978"/>
                    <a:gd name="T39" fmla="*/ 314041 h 5502"/>
                    <a:gd name="T40" fmla="*/ 1093290 w 5978"/>
                    <a:gd name="T41" fmla="*/ 314041 h 5502"/>
                    <a:gd name="T42" fmla="*/ 1243127 w 5978"/>
                    <a:gd name="T43" fmla="*/ 157239 h 5502"/>
                    <a:gd name="T44" fmla="*/ 727843 w 5978"/>
                    <a:gd name="T45" fmla="*/ 0 h 5502"/>
                    <a:gd name="T46" fmla="*/ 577571 w 5978"/>
                    <a:gd name="T47" fmla="*/ 157239 h 5502"/>
                    <a:gd name="T48" fmla="*/ 727843 w 5978"/>
                    <a:gd name="T49" fmla="*/ 314041 h 5502"/>
                    <a:gd name="T50" fmla="*/ 371980 w 5978"/>
                    <a:gd name="T51" fmla="*/ 314041 h 5502"/>
                    <a:gd name="T52" fmla="*/ 221707 w 5978"/>
                    <a:gd name="T53" fmla="*/ 471716 h 5502"/>
                    <a:gd name="T54" fmla="*/ 534013 w 5978"/>
                    <a:gd name="T55" fmla="*/ 628954 h 5502"/>
                    <a:gd name="T56" fmla="*/ 531400 w 5978"/>
                    <a:gd name="T57" fmla="*/ 629390 h 5502"/>
                    <a:gd name="T58" fmla="*/ 651183 w 5978"/>
                    <a:gd name="T59" fmla="*/ 758317 h 5502"/>
                    <a:gd name="T60" fmla="*/ 531400 w 5978"/>
                    <a:gd name="T61" fmla="*/ 887243 h 5502"/>
                    <a:gd name="T62" fmla="*/ 534013 w 5978"/>
                    <a:gd name="T63" fmla="*/ 887243 h 5502"/>
                    <a:gd name="T64" fmla="*/ 149837 w 5978"/>
                    <a:gd name="T65" fmla="*/ 887243 h 5502"/>
                    <a:gd name="T66" fmla="*/ 0 w 5978"/>
                    <a:gd name="T67" fmla="*/ 1044918 h 5502"/>
                    <a:gd name="T68" fmla="*/ 727843 w 5978"/>
                    <a:gd name="T69" fmla="*/ 1202156 h 5502"/>
                    <a:gd name="T70" fmla="*/ 577571 w 5978"/>
                    <a:gd name="T71" fmla="*/ 1359395 h 5502"/>
                    <a:gd name="T72" fmla="*/ 727843 w 5978"/>
                    <a:gd name="T73" fmla="*/ 1517069 h 5502"/>
                    <a:gd name="T74" fmla="*/ 1061928 w 5978"/>
                    <a:gd name="T75" fmla="*/ 1517069 h 5502"/>
                    <a:gd name="T76" fmla="*/ 1212201 w 5978"/>
                    <a:gd name="T77" fmla="*/ 1641640 h 5502"/>
                    <a:gd name="T78" fmla="*/ 848933 w 5978"/>
                    <a:gd name="T79" fmla="*/ 1767082 h 5502"/>
                    <a:gd name="T80" fmla="*/ 698660 w 5978"/>
                    <a:gd name="T81" fmla="*/ 1924321 h 5502"/>
                    <a:gd name="T82" fmla="*/ 848933 w 5978"/>
                    <a:gd name="T83" fmla="*/ 2081124 h 5502"/>
                    <a:gd name="T84" fmla="*/ 1801097 w 5978"/>
                    <a:gd name="T85" fmla="*/ 2081124 h 5502"/>
                    <a:gd name="T86" fmla="*/ 1651260 w 5978"/>
                    <a:gd name="T87" fmla="*/ 2238362 h 5502"/>
                    <a:gd name="T88" fmla="*/ 2220119 w 5978"/>
                    <a:gd name="T89" fmla="*/ 2396036 h 5502"/>
                    <a:gd name="T90" fmla="*/ 2369956 w 5978"/>
                    <a:gd name="T91" fmla="*/ 2238362 h 5502"/>
                    <a:gd name="T92" fmla="*/ 2220119 w 5978"/>
                    <a:gd name="T93" fmla="*/ 2081124 h 5502"/>
                    <a:gd name="T94" fmla="*/ 2453151 w 5978"/>
                    <a:gd name="T95" fmla="*/ 2081124 h 5502"/>
                    <a:gd name="T96" fmla="*/ 2603423 w 5978"/>
                    <a:gd name="T97" fmla="*/ 1924321 h 5502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5978" h="5502">
                      <a:moveTo>
                        <a:pt x="5632" y="4057"/>
                      </a:moveTo>
                      <a:lnTo>
                        <a:pt x="4822" y="4057"/>
                      </a:lnTo>
                      <a:cubicBezTo>
                        <a:pt x="4632" y="4057"/>
                        <a:pt x="4478" y="3928"/>
                        <a:pt x="4478" y="3769"/>
                      </a:cubicBezTo>
                      <a:cubicBezTo>
                        <a:pt x="4478" y="3611"/>
                        <a:pt x="4632" y="3483"/>
                        <a:pt x="4822" y="3483"/>
                      </a:cubicBezTo>
                      <a:lnTo>
                        <a:pt x="5285" y="3483"/>
                      </a:lnTo>
                      <a:cubicBezTo>
                        <a:pt x="5476" y="3483"/>
                        <a:pt x="5630" y="3321"/>
                        <a:pt x="5630" y="3121"/>
                      </a:cubicBezTo>
                      <a:cubicBezTo>
                        <a:pt x="5630" y="2922"/>
                        <a:pt x="5476" y="2760"/>
                        <a:pt x="5285" y="2760"/>
                      </a:cubicBezTo>
                      <a:lnTo>
                        <a:pt x="5632" y="2760"/>
                      </a:lnTo>
                      <a:cubicBezTo>
                        <a:pt x="5823" y="2760"/>
                        <a:pt x="5977" y="2598"/>
                        <a:pt x="5977" y="2399"/>
                      </a:cubicBezTo>
                      <a:cubicBezTo>
                        <a:pt x="5977" y="2199"/>
                        <a:pt x="5823" y="2037"/>
                        <a:pt x="5632" y="2037"/>
                      </a:cubicBezTo>
                      <a:lnTo>
                        <a:pt x="4671" y="2037"/>
                      </a:lnTo>
                      <a:cubicBezTo>
                        <a:pt x="4480" y="2037"/>
                        <a:pt x="4326" y="2199"/>
                        <a:pt x="4326" y="2399"/>
                      </a:cubicBezTo>
                      <a:cubicBezTo>
                        <a:pt x="4326" y="2598"/>
                        <a:pt x="4480" y="2760"/>
                        <a:pt x="4671" y="2760"/>
                      </a:cubicBezTo>
                      <a:lnTo>
                        <a:pt x="3096" y="2760"/>
                      </a:lnTo>
                      <a:cubicBezTo>
                        <a:pt x="3285" y="2760"/>
                        <a:pt x="3441" y="2598"/>
                        <a:pt x="3441" y="2399"/>
                      </a:cubicBezTo>
                      <a:cubicBezTo>
                        <a:pt x="3441" y="2199"/>
                        <a:pt x="3285" y="2037"/>
                        <a:pt x="3096" y="2037"/>
                      </a:cubicBezTo>
                      <a:lnTo>
                        <a:pt x="2189" y="2037"/>
                      </a:lnTo>
                      <a:cubicBezTo>
                        <a:pt x="2195" y="2037"/>
                        <a:pt x="2204" y="2037"/>
                        <a:pt x="2211" y="2036"/>
                      </a:cubicBezTo>
                      <a:cubicBezTo>
                        <a:pt x="2066" y="2023"/>
                        <a:pt x="1951" y="1896"/>
                        <a:pt x="1951" y="1741"/>
                      </a:cubicBezTo>
                      <a:cubicBezTo>
                        <a:pt x="1951" y="1585"/>
                        <a:pt x="2066" y="1458"/>
                        <a:pt x="2211" y="1446"/>
                      </a:cubicBezTo>
                      <a:cubicBezTo>
                        <a:pt x="2204" y="1445"/>
                        <a:pt x="2195" y="1444"/>
                        <a:pt x="2189" y="1444"/>
                      </a:cubicBezTo>
                      <a:lnTo>
                        <a:pt x="2808" y="1444"/>
                      </a:lnTo>
                      <a:cubicBezTo>
                        <a:pt x="2998" y="1444"/>
                        <a:pt x="3153" y="1282"/>
                        <a:pt x="3153" y="1083"/>
                      </a:cubicBezTo>
                      <a:cubicBezTo>
                        <a:pt x="3153" y="884"/>
                        <a:pt x="2998" y="721"/>
                        <a:pt x="2808" y="721"/>
                      </a:cubicBezTo>
                      <a:lnTo>
                        <a:pt x="2510" y="721"/>
                      </a:lnTo>
                      <a:cubicBezTo>
                        <a:pt x="2700" y="721"/>
                        <a:pt x="2854" y="561"/>
                        <a:pt x="2854" y="361"/>
                      </a:cubicBezTo>
                      <a:cubicBezTo>
                        <a:pt x="2854" y="162"/>
                        <a:pt x="2700" y="0"/>
                        <a:pt x="2510" y="0"/>
                      </a:cubicBezTo>
                      <a:lnTo>
                        <a:pt x="1671" y="0"/>
                      </a:lnTo>
                      <a:cubicBezTo>
                        <a:pt x="1481" y="0"/>
                        <a:pt x="1326" y="162"/>
                        <a:pt x="1326" y="361"/>
                      </a:cubicBezTo>
                      <a:cubicBezTo>
                        <a:pt x="1326" y="561"/>
                        <a:pt x="1481" y="721"/>
                        <a:pt x="1671" y="721"/>
                      </a:cubicBezTo>
                      <a:lnTo>
                        <a:pt x="854" y="721"/>
                      </a:lnTo>
                      <a:cubicBezTo>
                        <a:pt x="663" y="721"/>
                        <a:pt x="509" y="884"/>
                        <a:pt x="509" y="1083"/>
                      </a:cubicBezTo>
                      <a:cubicBezTo>
                        <a:pt x="509" y="1282"/>
                        <a:pt x="663" y="1444"/>
                        <a:pt x="854" y="1444"/>
                      </a:cubicBezTo>
                      <a:lnTo>
                        <a:pt x="1226" y="1444"/>
                      </a:lnTo>
                      <a:cubicBezTo>
                        <a:pt x="1224" y="1444"/>
                        <a:pt x="1222" y="1444"/>
                        <a:pt x="1220" y="1445"/>
                      </a:cubicBezTo>
                      <a:cubicBezTo>
                        <a:pt x="1373" y="1449"/>
                        <a:pt x="1495" y="1580"/>
                        <a:pt x="1495" y="1741"/>
                      </a:cubicBezTo>
                      <a:cubicBezTo>
                        <a:pt x="1495" y="1902"/>
                        <a:pt x="1373" y="2033"/>
                        <a:pt x="1220" y="2037"/>
                      </a:cubicBezTo>
                      <a:cubicBezTo>
                        <a:pt x="1222" y="2037"/>
                        <a:pt x="1224" y="2037"/>
                        <a:pt x="1226" y="2037"/>
                      </a:cubicBezTo>
                      <a:lnTo>
                        <a:pt x="344" y="2037"/>
                      </a:lnTo>
                      <a:cubicBezTo>
                        <a:pt x="154" y="2037"/>
                        <a:pt x="0" y="2199"/>
                        <a:pt x="0" y="2399"/>
                      </a:cubicBezTo>
                      <a:cubicBezTo>
                        <a:pt x="0" y="2598"/>
                        <a:pt x="154" y="2760"/>
                        <a:pt x="344" y="2760"/>
                      </a:cubicBezTo>
                      <a:lnTo>
                        <a:pt x="1671" y="2760"/>
                      </a:lnTo>
                      <a:cubicBezTo>
                        <a:pt x="1481" y="2760"/>
                        <a:pt x="1326" y="2922"/>
                        <a:pt x="1326" y="3121"/>
                      </a:cubicBezTo>
                      <a:cubicBezTo>
                        <a:pt x="1326" y="3321"/>
                        <a:pt x="1481" y="3483"/>
                        <a:pt x="1671" y="3483"/>
                      </a:cubicBezTo>
                      <a:lnTo>
                        <a:pt x="2438" y="3483"/>
                      </a:lnTo>
                      <a:cubicBezTo>
                        <a:pt x="2629" y="3483"/>
                        <a:pt x="2783" y="3611"/>
                        <a:pt x="2783" y="3769"/>
                      </a:cubicBezTo>
                      <a:cubicBezTo>
                        <a:pt x="2783" y="3928"/>
                        <a:pt x="2629" y="4057"/>
                        <a:pt x="2438" y="4057"/>
                      </a:cubicBezTo>
                      <a:lnTo>
                        <a:pt x="1949" y="4057"/>
                      </a:lnTo>
                      <a:cubicBezTo>
                        <a:pt x="1758" y="4057"/>
                        <a:pt x="1604" y="4218"/>
                        <a:pt x="1604" y="4418"/>
                      </a:cubicBezTo>
                      <a:cubicBezTo>
                        <a:pt x="1604" y="4616"/>
                        <a:pt x="1758" y="4778"/>
                        <a:pt x="1949" y="4778"/>
                      </a:cubicBezTo>
                      <a:lnTo>
                        <a:pt x="4135" y="4778"/>
                      </a:lnTo>
                      <a:cubicBezTo>
                        <a:pt x="3945" y="4778"/>
                        <a:pt x="3791" y="4940"/>
                        <a:pt x="3791" y="5139"/>
                      </a:cubicBezTo>
                      <a:cubicBezTo>
                        <a:pt x="3791" y="5339"/>
                        <a:pt x="3945" y="5501"/>
                        <a:pt x="4135" y="5501"/>
                      </a:cubicBezTo>
                      <a:lnTo>
                        <a:pt x="5097" y="5501"/>
                      </a:lnTo>
                      <a:cubicBezTo>
                        <a:pt x="5287" y="5501"/>
                        <a:pt x="5441" y="5339"/>
                        <a:pt x="5441" y="5139"/>
                      </a:cubicBezTo>
                      <a:cubicBezTo>
                        <a:pt x="5441" y="4940"/>
                        <a:pt x="5287" y="4778"/>
                        <a:pt x="5097" y="4778"/>
                      </a:cubicBezTo>
                      <a:lnTo>
                        <a:pt x="5632" y="4778"/>
                      </a:lnTo>
                      <a:cubicBezTo>
                        <a:pt x="5823" y="4778"/>
                        <a:pt x="5977" y="4616"/>
                        <a:pt x="5977" y="4418"/>
                      </a:cubicBezTo>
                      <a:cubicBezTo>
                        <a:pt x="5977" y="4218"/>
                        <a:pt x="5823" y="4057"/>
                        <a:pt x="5632" y="4057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24" name="Freeform 167">
                  <a:extLst>
                    <a:ext uri="{FF2B5EF4-FFF2-40B4-BE49-F238E27FC236}">
                      <a16:creationId xmlns:a16="http://schemas.microsoft.com/office/drawing/2014/main" id="{71CCD046-DAB2-2F49-9C4C-2339F235A2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88241" y="1224554"/>
                  <a:ext cx="495425" cy="314921"/>
                </a:xfrm>
                <a:custGeom>
                  <a:avLst/>
                  <a:gdLst>
                    <a:gd name="T0" fmla="*/ 338265 w 1138"/>
                    <a:gd name="T1" fmla="*/ 0 h 722"/>
                    <a:gd name="T2" fmla="*/ 157160 w 1138"/>
                    <a:gd name="T3" fmla="*/ 0 h 722"/>
                    <a:gd name="T4" fmla="*/ 157160 w 1138"/>
                    <a:gd name="T5" fmla="*/ 0 h 722"/>
                    <a:gd name="T6" fmla="*/ 0 w 1138"/>
                    <a:gd name="T7" fmla="*/ 157461 h 722"/>
                    <a:gd name="T8" fmla="*/ 0 w 1138"/>
                    <a:gd name="T9" fmla="*/ 157461 h 722"/>
                    <a:gd name="T10" fmla="*/ 157160 w 1138"/>
                    <a:gd name="T11" fmla="*/ 314485 h 722"/>
                    <a:gd name="T12" fmla="*/ 338265 w 1138"/>
                    <a:gd name="T13" fmla="*/ 314485 h 722"/>
                    <a:gd name="T14" fmla="*/ 338265 w 1138"/>
                    <a:gd name="T15" fmla="*/ 314485 h 722"/>
                    <a:gd name="T16" fmla="*/ 494990 w 1138"/>
                    <a:gd name="T17" fmla="*/ 157461 h 722"/>
                    <a:gd name="T18" fmla="*/ 494990 w 1138"/>
                    <a:gd name="T19" fmla="*/ 157461 h 722"/>
                    <a:gd name="T20" fmla="*/ 338265 w 1138"/>
                    <a:gd name="T21" fmla="*/ 0 h 72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138" h="722">
                      <a:moveTo>
                        <a:pt x="777" y="0"/>
                      </a:moveTo>
                      <a:lnTo>
                        <a:pt x="361" y="0"/>
                      </a:lnTo>
                      <a:cubicBezTo>
                        <a:pt x="162" y="0"/>
                        <a:pt x="0" y="161"/>
                        <a:pt x="0" y="361"/>
                      </a:cubicBezTo>
                      <a:cubicBezTo>
                        <a:pt x="0" y="559"/>
                        <a:pt x="162" y="721"/>
                        <a:pt x="361" y="721"/>
                      </a:cubicBezTo>
                      <a:lnTo>
                        <a:pt x="777" y="721"/>
                      </a:lnTo>
                      <a:cubicBezTo>
                        <a:pt x="976" y="721"/>
                        <a:pt x="1137" y="559"/>
                        <a:pt x="1137" y="361"/>
                      </a:cubicBezTo>
                      <a:cubicBezTo>
                        <a:pt x="1137" y="161"/>
                        <a:pt x="976" y="0"/>
                        <a:pt x="777" y="0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25" name="Freeform 168">
                  <a:extLst>
                    <a:ext uri="{FF2B5EF4-FFF2-40B4-BE49-F238E27FC236}">
                      <a16:creationId xmlns:a16="http://schemas.microsoft.com/office/drawing/2014/main" id="{F3A6201D-2F00-A048-9F09-36426C8CF9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65061" y="197220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7228 w 173"/>
                    <a:gd name="T5" fmla="*/ 76371 h 175"/>
                    <a:gd name="T6" fmla="*/ 37228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228 w 173"/>
                    <a:gd name="T13" fmla="*/ 0 h 175"/>
                    <a:gd name="T14" fmla="*/ 37228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4"/>
                        <a:pt x="86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26" name="Freeform 169">
                  <a:extLst>
                    <a:ext uri="{FF2B5EF4-FFF2-40B4-BE49-F238E27FC236}">
                      <a16:creationId xmlns:a16="http://schemas.microsoft.com/office/drawing/2014/main" id="{412ED628-6403-1F49-A282-A536115B85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90317" y="1358972"/>
                  <a:ext cx="76810" cy="74889"/>
                </a:xfrm>
                <a:custGeom>
                  <a:avLst/>
                  <a:gdLst>
                    <a:gd name="T0" fmla="*/ 76371 w 175"/>
                    <a:gd name="T1" fmla="*/ 37014 h 174"/>
                    <a:gd name="T2" fmla="*/ 76371 w 175"/>
                    <a:gd name="T3" fmla="*/ 37014 h 174"/>
                    <a:gd name="T4" fmla="*/ 38186 w 175"/>
                    <a:gd name="T5" fmla="*/ 74459 h 174"/>
                    <a:gd name="T6" fmla="*/ 38186 w 175"/>
                    <a:gd name="T7" fmla="*/ 74459 h 174"/>
                    <a:gd name="T8" fmla="*/ 0 w 175"/>
                    <a:gd name="T9" fmla="*/ 37014 h 174"/>
                    <a:gd name="T10" fmla="*/ 0 w 175"/>
                    <a:gd name="T11" fmla="*/ 37014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6"/>
                      </a:moveTo>
                      <a:lnTo>
                        <a:pt x="174" y="86"/>
                      </a:lnTo>
                      <a:cubicBezTo>
                        <a:pt x="174" y="133"/>
                        <a:pt x="135" y="173"/>
                        <a:pt x="87" y="173"/>
                      </a:cubicBezTo>
                      <a:cubicBezTo>
                        <a:pt x="39" y="173"/>
                        <a:pt x="0" y="133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6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27" name="Freeform 170">
                  <a:extLst>
                    <a:ext uri="{FF2B5EF4-FFF2-40B4-BE49-F238E27FC236}">
                      <a16:creationId xmlns:a16="http://schemas.microsoft.com/office/drawing/2014/main" id="{01DD6680-5093-9246-9257-5FCD466AF5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30946" y="122331"/>
                  <a:ext cx="76810" cy="74889"/>
                </a:xfrm>
                <a:custGeom>
                  <a:avLst/>
                  <a:gdLst>
                    <a:gd name="T0" fmla="*/ 76371 w 175"/>
                    <a:gd name="T1" fmla="*/ 37228 h 173"/>
                    <a:gd name="T2" fmla="*/ 76371 w 175"/>
                    <a:gd name="T3" fmla="*/ 37228 h 173"/>
                    <a:gd name="T4" fmla="*/ 38186 w 175"/>
                    <a:gd name="T5" fmla="*/ 74456 h 173"/>
                    <a:gd name="T6" fmla="*/ 38186 w 175"/>
                    <a:gd name="T7" fmla="*/ 74456 h 173"/>
                    <a:gd name="T8" fmla="*/ 0 w 175"/>
                    <a:gd name="T9" fmla="*/ 37228 h 173"/>
                    <a:gd name="T10" fmla="*/ 0 w 175"/>
                    <a:gd name="T11" fmla="*/ 37228 h 173"/>
                    <a:gd name="T12" fmla="*/ 38186 w 175"/>
                    <a:gd name="T13" fmla="*/ 0 h 173"/>
                    <a:gd name="T14" fmla="*/ 38186 w 175"/>
                    <a:gd name="T15" fmla="*/ 0 h 173"/>
                    <a:gd name="T16" fmla="*/ 76371 w 175"/>
                    <a:gd name="T17" fmla="*/ 37228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3">
                      <a:moveTo>
                        <a:pt x="174" y="86"/>
                      </a:moveTo>
                      <a:lnTo>
                        <a:pt x="174" y="86"/>
                      </a:lnTo>
                      <a:cubicBezTo>
                        <a:pt x="174" y="134"/>
                        <a:pt x="135" y="172"/>
                        <a:pt x="87" y="172"/>
                      </a:cubicBezTo>
                      <a:cubicBezTo>
                        <a:pt x="39" y="172"/>
                        <a:pt x="0" y="134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6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28" name="Freeform 171">
                  <a:extLst>
                    <a:ext uri="{FF2B5EF4-FFF2-40B4-BE49-F238E27FC236}">
                      <a16:creationId xmlns:a16="http://schemas.microsoft.com/office/drawing/2014/main" id="{BE327515-E892-1842-80C9-9E4CEED6E8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86027" y="-365413"/>
                  <a:ext cx="74889" cy="74889"/>
                </a:xfrm>
                <a:custGeom>
                  <a:avLst/>
                  <a:gdLst>
                    <a:gd name="T0" fmla="*/ 74456 w 173"/>
                    <a:gd name="T1" fmla="*/ 37661 h 173"/>
                    <a:gd name="T2" fmla="*/ 74456 w 173"/>
                    <a:gd name="T3" fmla="*/ 37661 h 173"/>
                    <a:gd name="T4" fmla="*/ 36795 w 173"/>
                    <a:gd name="T5" fmla="*/ 74456 h 173"/>
                    <a:gd name="T6" fmla="*/ 36795 w 173"/>
                    <a:gd name="T7" fmla="*/ 74456 h 173"/>
                    <a:gd name="T8" fmla="*/ 0 w 173"/>
                    <a:gd name="T9" fmla="*/ 37661 h 173"/>
                    <a:gd name="T10" fmla="*/ 0 w 173"/>
                    <a:gd name="T11" fmla="*/ 37661 h 173"/>
                    <a:gd name="T12" fmla="*/ 36795 w 173"/>
                    <a:gd name="T13" fmla="*/ 0 h 173"/>
                    <a:gd name="T14" fmla="*/ 36795 w 173"/>
                    <a:gd name="T15" fmla="*/ 0 h 173"/>
                    <a:gd name="T16" fmla="*/ 74456 w 173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4"/>
                        <a:pt x="133" y="172"/>
                        <a:pt x="85" y="172"/>
                      </a:cubicBezTo>
                      <a:cubicBezTo>
                        <a:pt x="39" y="172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5" y="0"/>
                      </a:cubicBezTo>
                      <a:cubicBezTo>
                        <a:pt x="133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29" name="Freeform 172">
                  <a:extLst>
                    <a:ext uri="{FF2B5EF4-FFF2-40B4-BE49-F238E27FC236}">
                      <a16:creationId xmlns:a16="http://schemas.microsoft.com/office/drawing/2014/main" id="{F96137FE-E8A5-674B-A6B1-C826A7BC2A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24432" y="804020"/>
                  <a:ext cx="76810" cy="74890"/>
                </a:xfrm>
                <a:custGeom>
                  <a:avLst/>
                  <a:gdLst>
                    <a:gd name="T0" fmla="*/ 76371 w 175"/>
                    <a:gd name="T1" fmla="*/ 37445 h 174"/>
                    <a:gd name="T2" fmla="*/ 76371 w 175"/>
                    <a:gd name="T3" fmla="*/ 37445 h 174"/>
                    <a:gd name="T4" fmla="*/ 38186 w 175"/>
                    <a:gd name="T5" fmla="*/ 74460 h 174"/>
                    <a:gd name="T6" fmla="*/ 38186 w 175"/>
                    <a:gd name="T7" fmla="*/ 74460 h 174"/>
                    <a:gd name="T8" fmla="*/ 0 w 175"/>
                    <a:gd name="T9" fmla="*/ 37445 h 174"/>
                    <a:gd name="T10" fmla="*/ 0 w 175"/>
                    <a:gd name="T11" fmla="*/ 37445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5"/>
                        <a:pt x="135" y="173"/>
                        <a:pt x="87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0" name="Freeform 173">
                  <a:extLst>
                    <a:ext uri="{FF2B5EF4-FFF2-40B4-BE49-F238E27FC236}">
                      <a16:creationId xmlns:a16="http://schemas.microsoft.com/office/drawing/2014/main" id="{668EB312-66A4-BC46-83EA-0EE356A3A1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08776" y="1681574"/>
                  <a:ext cx="74889" cy="74889"/>
                </a:xfrm>
                <a:custGeom>
                  <a:avLst/>
                  <a:gdLst>
                    <a:gd name="T0" fmla="*/ 74459 w 174"/>
                    <a:gd name="T1" fmla="*/ 37445 h 174"/>
                    <a:gd name="T2" fmla="*/ 74459 w 174"/>
                    <a:gd name="T3" fmla="*/ 37445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5" y="173"/>
                        <a:pt x="87" y="173"/>
                      </a:cubicBezTo>
                      <a:cubicBezTo>
                        <a:pt x="40" y="173"/>
                        <a:pt x="0" y="135"/>
                        <a:pt x="0" y="87"/>
                      </a:cubicBezTo>
                      <a:cubicBezTo>
                        <a:pt x="0" y="38"/>
                        <a:pt x="40" y="0"/>
                        <a:pt x="87" y="0"/>
                      </a:cubicBezTo>
                      <a:cubicBezTo>
                        <a:pt x="135" y="0"/>
                        <a:pt x="173" y="38"/>
                        <a:pt x="173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1" name="Freeform 174">
                  <a:extLst>
                    <a:ext uri="{FF2B5EF4-FFF2-40B4-BE49-F238E27FC236}">
                      <a16:creationId xmlns:a16="http://schemas.microsoft.com/office/drawing/2014/main" id="{B1DE860F-8C5A-EC4B-9AB6-359C0E7B9C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44084" y="469895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2"/>
                        <a:pt x="81" y="104"/>
                        <a:pt x="52" y="104"/>
                      </a:cubicBezTo>
                      <a:cubicBezTo>
                        <a:pt x="24" y="104"/>
                        <a:pt x="0" y="82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2" name="Freeform 175">
                  <a:extLst>
                    <a:ext uri="{FF2B5EF4-FFF2-40B4-BE49-F238E27FC236}">
                      <a16:creationId xmlns:a16="http://schemas.microsoft.com/office/drawing/2014/main" id="{CB595EB7-0B2F-4344-9407-215EAE221B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34925" y="-152266"/>
                  <a:ext cx="46086" cy="46086"/>
                </a:xfrm>
                <a:custGeom>
                  <a:avLst/>
                  <a:gdLst>
                    <a:gd name="T0" fmla="*/ 45655 w 107"/>
                    <a:gd name="T1" fmla="*/ 22397 h 107"/>
                    <a:gd name="T2" fmla="*/ 45655 w 107"/>
                    <a:gd name="T3" fmla="*/ 22397 h 107"/>
                    <a:gd name="T4" fmla="*/ 22828 w 107"/>
                    <a:gd name="T5" fmla="*/ 45655 h 107"/>
                    <a:gd name="T6" fmla="*/ 22828 w 107"/>
                    <a:gd name="T7" fmla="*/ 45655 h 107"/>
                    <a:gd name="T8" fmla="*/ 0 w 107"/>
                    <a:gd name="T9" fmla="*/ 22397 h 107"/>
                    <a:gd name="T10" fmla="*/ 0 w 107"/>
                    <a:gd name="T11" fmla="*/ 22397 h 107"/>
                    <a:gd name="T12" fmla="*/ 22828 w 107"/>
                    <a:gd name="T13" fmla="*/ 0 h 107"/>
                    <a:gd name="T14" fmla="*/ 22828 w 107"/>
                    <a:gd name="T15" fmla="*/ 0 h 107"/>
                    <a:gd name="T16" fmla="*/ 45655 w 107"/>
                    <a:gd name="T17" fmla="*/ 22397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7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2"/>
                        <a:pt x="82" y="106"/>
                        <a:pt x="53" y="106"/>
                      </a:cubicBezTo>
                      <a:cubicBezTo>
                        <a:pt x="24" y="106"/>
                        <a:pt x="0" y="82"/>
                        <a:pt x="0" y="52"/>
                      </a:cubicBez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2" y="0"/>
                        <a:pt x="106" y="23"/>
                        <a:pt x="106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3" name="Freeform 176">
                  <a:extLst>
                    <a:ext uri="{FF2B5EF4-FFF2-40B4-BE49-F238E27FC236}">
                      <a16:creationId xmlns:a16="http://schemas.microsoft.com/office/drawing/2014/main" id="{83506729-FC99-C447-B04D-959D4BDE85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8126" y="-478708"/>
                  <a:ext cx="46086" cy="46086"/>
                </a:xfrm>
                <a:custGeom>
                  <a:avLst/>
                  <a:gdLst>
                    <a:gd name="T0" fmla="*/ 45651 w 106"/>
                    <a:gd name="T1" fmla="*/ 23258 h 107"/>
                    <a:gd name="T2" fmla="*/ 45651 w 106"/>
                    <a:gd name="T3" fmla="*/ 23258 h 107"/>
                    <a:gd name="T4" fmla="*/ 22608 w 106"/>
                    <a:gd name="T5" fmla="*/ 45655 h 107"/>
                    <a:gd name="T6" fmla="*/ 22608 w 106"/>
                    <a:gd name="T7" fmla="*/ 45655 h 107"/>
                    <a:gd name="T8" fmla="*/ 0 w 106"/>
                    <a:gd name="T9" fmla="*/ 23258 h 107"/>
                    <a:gd name="T10" fmla="*/ 0 w 106"/>
                    <a:gd name="T11" fmla="*/ 23258 h 107"/>
                    <a:gd name="T12" fmla="*/ 22608 w 106"/>
                    <a:gd name="T13" fmla="*/ 0 h 107"/>
                    <a:gd name="T14" fmla="*/ 22608 w 106"/>
                    <a:gd name="T15" fmla="*/ 0 h 107"/>
                    <a:gd name="T16" fmla="*/ 45651 w 106"/>
                    <a:gd name="T17" fmla="*/ 23258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7">
                      <a:moveTo>
                        <a:pt x="105" y="54"/>
                      </a:moveTo>
                      <a:lnTo>
                        <a:pt x="105" y="54"/>
                      </a:lnTo>
                      <a:cubicBezTo>
                        <a:pt x="105" y="82"/>
                        <a:pt x="81" y="106"/>
                        <a:pt x="52" y="106"/>
                      </a:cubicBezTo>
                      <a:cubicBezTo>
                        <a:pt x="23" y="106"/>
                        <a:pt x="0" y="82"/>
                        <a:pt x="0" y="54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4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4" name="Freeform 177">
                  <a:extLst>
                    <a:ext uri="{FF2B5EF4-FFF2-40B4-BE49-F238E27FC236}">
                      <a16:creationId xmlns:a16="http://schemas.microsoft.com/office/drawing/2014/main" id="{17DC7966-2B07-7F45-AE59-3AA38AC3AA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8126" y="903872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5" name="Freeform 178">
                  <a:extLst>
                    <a:ext uri="{FF2B5EF4-FFF2-40B4-BE49-F238E27FC236}">
                      <a16:creationId xmlns:a16="http://schemas.microsoft.com/office/drawing/2014/main" id="{033DA5BC-71D8-3947-A5B5-FACF8A72A9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91356" y="88082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1" y="105"/>
                        <a:pt x="52" y="105"/>
                      </a:cubicBezTo>
                      <a:cubicBezTo>
                        <a:pt x="23" y="105"/>
                        <a:pt x="0" y="82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6" name="Freeform 179">
                  <a:extLst>
                    <a:ext uri="{FF2B5EF4-FFF2-40B4-BE49-F238E27FC236}">
                      <a16:creationId xmlns:a16="http://schemas.microsoft.com/office/drawing/2014/main" id="{A62F8F7F-B61B-354A-B034-BDA8256FF1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67421" y="1276400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2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2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7" name="Freeform 180">
                  <a:extLst>
                    <a:ext uri="{FF2B5EF4-FFF2-40B4-BE49-F238E27FC236}">
                      <a16:creationId xmlns:a16="http://schemas.microsoft.com/office/drawing/2014/main" id="{1192443F-E577-D847-820D-58EF315459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60622" y="1806389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1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2"/>
                        <a:pt x="24" y="0"/>
                        <a:pt x="52" y="0"/>
                      </a:cubicBezTo>
                      <a:cubicBezTo>
                        <a:pt x="81" y="0"/>
                        <a:pt x="104" y="22"/>
                        <a:pt x="104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8" name="Freeform 181">
                  <a:extLst>
                    <a:ext uri="{FF2B5EF4-FFF2-40B4-BE49-F238E27FC236}">
                      <a16:creationId xmlns:a16="http://schemas.microsoft.com/office/drawing/2014/main" id="{0496E024-4413-8149-8807-566F167FDC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8126" y="1806389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5" y="22"/>
                        <a:pt x="105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9" name="Freeform 182">
                  <a:extLst>
                    <a:ext uri="{FF2B5EF4-FFF2-40B4-BE49-F238E27FC236}">
                      <a16:creationId xmlns:a16="http://schemas.microsoft.com/office/drawing/2014/main" id="{4BEDBC7E-E466-3C4C-8A13-BC6F75EFFC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81158" y="-457585"/>
                  <a:ext cx="618321" cy="261154"/>
                </a:xfrm>
                <a:custGeom>
                  <a:avLst/>
                  <a:gdLst>
                    <a:gd name="T0" fmla="*/ 487598 w 1419"/>
                    <a:gd name="T1" fmla="*/ 260719 h 601"/>
                    <a:gd name="T2" fmla="*/ 130288 w 1419"/>
                    <a:gd name="T3" fmla="*/ 260719 h 601"/>
                    <a:gd name="T4" fmla="*/ 130288 w 1419"/>
                    <a:gd name="T5" fmla="*/ 260719 h 601"/>
                    <a:gd name="T6" fmla="*/ 0 w 1419"/>
                    <a:gd name="T7" fmla="*/ 130794 h 601"/>
                    <a:gd name="T8" fmla="*/ 0 w 1419"/>
                    <a:gd name="T9" fmla="*/ 130794 h 601"/>
                    <a:gd name="T10" fmla="*/ 130288 w 1419"/>
                    <a:gd name="T11" fmla="*/ 0 h 601"/>
                    <a:gd name="T12" fmla="*/ 487598 w 1419"/>
                    <a:gd name="T13" fmla="*/ 0 h 601"/>
                    <a:gd name="T14" fmla="*/ 487598 w 1419"/>
                    <a:gd name="T15" fmla="*/ 0 h 601"/>
                    <a:gd name="T16" fmla="*/ 617885 w 1419"/>
                    <a:gd name="T17" fmla="*/ 130794 h 601"/>
                    <a:gd name="T18" fmla="*/ 617885 w 1419"/>
                    <a:gd name="T19" fmla="*/ 130794 h 601"/>
                    <a:gd name="T20" fmla="*/ 487598 w 1419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19" h="601">
                      <a:moveTo>
                        <a:pt x="1119" y="600"/>
                      </a:moveTo>
                      <a:lnTo>
                        <a:pt x="299" y="600"/>
                      </a:lnTo>
                      <a:cubicBezTo>
                        <a:pt x="133" y="600"/>
                        <a:pt x="0" y="466"/>
                        <a:pt x="0" y="301"/>
                      </a:cubicBezTo>
                      <a:cubicBezTo>
                        <a:pt x="0" y="135"/>
                        <a:pt x="133" y="0"/>
                        <a:pt x="299" y="0"/>
                      </a:cubicBezTo>
                      <a:lnTo>
                        <a:pt x="1119" y="0"/>
                      </a:lnTo>
                      <a:cubicBezTo>
                        <a:pt x="1284" y="0"/>
                        <a:pt x="1418" y="135"/>
                        <a:pt x="1418" y="301"/>
                      </a:cubicBezTo>
                      <a:cubicBezTo>
                        <a:pt x="1418" y="466"/>
                        <a:pt x="1284" y="600"/>
                        <a:pt x="1119" y="600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0" name="Freeform 183">
                  <a:extLst>
                    <a:ext uri="{FF2B5EF4-FFF2-40B4-BE49-F238E27FC236}">
                      <a16:creationId xmlns:a16="http://schemas.microsoft.com/office/drawing/2014/main" id="{9D316876-FF1C-394A-86BE-DD5B26A35D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90456" y="523662"/>
                  <a:ext cx="618321" cy="261154"/>
                </a:xfrm>
                <a:custGeom>
                  <a:avLst/>
                  <a:gdLst>
                    <a:gd name="T0" fmla="*/ 487690 w 1420"/>
                    <a:gd name="T1" fmla="*/ 260719 h 600"/>
                    <a:gd name="T2" fmla="*/ 130631 w 1420"/>
                    <a:gd name="T3" fmla="*/ 260719 h 600"/>
                    <a:gd name="T4" fmla="*/ 130631 w 1420"/>
                    <a:gd name="T5" fmla="*/ 260719 h 600"/>
                    <a:gd name="T6" fmla="*/ 0 w 1420"/>
                    <a:gd name="T7" fmla="*/ 130142 h 600"/>
                    <a:gd name="T8" fmla="*/ 0 w 1420"/>
                    <a:gd name="T9" fmla="*/ 130142 h 600"/>
                    <a:gd name="T10" fmla="*/ 130631 w 1420"/>
                    <a:gd name="T11" fmla="*/ 0 h 600"/>
                    <a:gd name="T12" fmla="*/ 487690 w 1420"/>
                    <a:gd name="T13" fmla="*/ 0 h 600"/>
                    <a:gd name="T14" fmla="*/ 487690 w 1420"/>
                    <a:gd name="T15" fmla="*/ 0 h 600"/>
                    <a:gd name="T16" fmla="*/ 617886 w 1420"/>
                    <a:gd name="T17" fmla="*/ 130142 h 600"/>
                    <a:gd name="T18" fmla="*/ 617886 w 1420"/>
                    <a:gd name="T19" fmla="*/ 130142 h 600"/>
                    <a:gd name="T20" fmla="*/ 487690 w 1420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0">
                      <a:moveTo>
                        <a:pt x="1120" y="599"/>
                      </a:moveTo>
                      <a:lnTo>
                        <a:pt x="300" y="599"/>
                      </a:lnTo>
                      <a:cubicBezTo>
                        <a:pt x="134" y="599"/>
                        <a:pt x="0" y="465"/>
                        <a:pt x="0" y="299"/>
                      </a:cubicBezTo>
                      <a:cubicBezTo>
                        <a:pt x="0" y="133"/>
                        <a:pt x="134" y="0"/>
                        <a:pt x="300" y="0"/>
                      </a:cubicBezTo>
                      <a:lnTo>
                        <a:pt x="1120" y="0"/>
                      </a:lnTo>
                      <a:cubicBezTo>
                        <a:pt x="1285" y="0"/>
                        <a:pt x="1419" y="133"/>
                        <a:pt x="1419" y="299"/>
                      </a:cubicBezTo>
                      <a:cubicBezTo>
                        <a:pt x="1419" y="465"/>
                        <a:pt x="1285" y="599"/>
                        <a:pt x="1120" y="599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 dirty="0"/>
                </a:p>
              </p:txBody>
            </p:sp>
            <p:sp>
              <p:nvSpPr>
                <p:cNvPr id="241" name="Freeform 184">
                  <a:extLst>
                    <a:ext uri="{FF2B5EF4-FFF2-40B4-BE49-F238E27FC236}">
                      <a16:creationId xmlns:a16="http://schemas.microsoft.com/office/drawing/2014/main" id="{AA706D49-A4B9-FD4F-9134-E7FF6286B9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91356" y="1191910"/>
                  <a:ext cx="760419" cy="520388"/>
                </a:xfrm>
                <a:custGeom>
                  <a:avLst/>
                  <a:gdLst>
                    <a:gd name="T0" fmla="*/ 628967 w 1747"/>
                    <a:gd name="T1" fmla="*/ 259759 h 1196"/>
                    <a:gd name="T2" fmla="*/ 507962 w 1747"/>
                    <a:gd name="T3" fmla="*/ 259759 h 1196"/>
                    <a:gd name="T4" fmla="*/ 507962 w 1747"/>
                    <a:gd name="T5" fmla="*/ 259759 h 1196"/>
                    <a:gd name="T6" fmla="*/ 617650 w 1747"/>
                    <a:gd name="T7" fmla="*/ 130532 h 1196"/>
                    <a:gd name="T8" fmla="*/ 617650 w 1747"/>
                    <a:gd name="T9" fmla="*/ 130532 h 1196"/>
                    <a:gd name="T10" fmla="*/ 487504 w 1747"/>
                    <a:gd name="T11" fmla="*/ 0 h 1196"/>
                    <a:gd name="T12" fmla="*/ 130581 w 1747"/>
                    <a:gd name="T13" fmla="*/ 0 h 1196"/>
                    <a:gd name="T14" fmla="*/ 130581 w 1747"/>
                    <a:gd name="T15" fmla="*/ 0 h 1196"/>
                    <a:gd name="T16" fmla="*/ 0 w 1747"/>
                    <a:gd name="T17" fmla="*/ 130532 h 1196"/>
                    <a:gd name="T18" fmla="*/ 0 w 1747"/>
                    <a:gd name="T19" fmla="*/ 130532 h 1196"/>
                    <a:gd name="T20" fmla="*/ 130581 w 1747"/>
                    <a:gd name="T21" fmla="*/ 261064 h 1196"/>
                    <a:gd name="T22" fmla="*/ 252457 w 1747"/>
                    <a:gd name="T23" fmla="*/ 261064 h 1196"/>
                    <a:gd name="T24" fmla="*/ 252457 w 1747"/>
                    <a:gd name="T25" fmla="*/ 261064 h 1196"/>
                    <a:gd name="T26" fmla="*/ 142334 w 1747"/>
                    <a:gd name="T27" fmla="*/ 389856 h 1196"/>
                    <a:gd name="T28" fmla="*/ 142334 w 1747"/>
                    <a:gd name="T29" fmla="*/ 389856 h 1196"/>
                    <a:gd name="T30" fmla="*/ 272480 w 1747"/>
                    <a:gd name="T31" fmla="*/ 519953 h 1196"/>
                    <a:gd name="T32" fmla="*/ 628967 w 1747"/>
                    <a:gd name="T33" fmla="*/ 519953 h 1196"/>
                    <a:gd name="T34" fmla="*/ 628967 w 1747"/>
                    <a:gd name="T35" fmla="*/ 519953 h 1196"/>
                    <a:gd name="T36" fmla="*/ 759984 w 1747"/>
                    <a:gd name="T37" fmla="*/ 389856 h 1196"/>
                    <a:gd name="T38" fmla="*/ 759984 w 1747"/>
                    <a:gd name="T39" fmla="*/ 389856 h 1196"/>
                    <a:gd name="T40" fmla="*/ 628967 w 1747"/>
                    <a:gd name="T41" fmla="*/ 259759 h 119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747" h="1196">
                      <a:moveTo>
                        <a:pt x="1445" y="597"/>
                      </a:moveTo>
                      <a:lnTo>
                        <a:pt x="1167" y="597"/>
                      </a:lnTo>
                      <a:cubicBezTo>
                        <a:pt x="1310" y="573"/>
                        <a:pt x="1419" y="450"/>
                        <a:pt x="1419" y="300"/>
                      </a:cubicBezTo>
                      <a:cubicBezTo>
                        <a:pt x="1419" y="134"/>
                        <a:pt x="1285" y="0"/>
                        <a:pt x="1120" y="0"/>
                      </a:cubicBezTo>
                      <a:lnTo>
                        <a:pt x="300" y="0"/>
                      </a:lnTo>
                      <a:cubicBezTo>
                        <a:pt x="134" y="0"/>
                        <a:pt x="0" y="134"/>
                        <a:pt x="0" y="300"/>
                      </a:cubicBezTo>
                      <a:cubicBezTo>
                        <a:pt x="0" y="466"/>
                        <a:pt x="134" y="600"/>
                        <a:pt x="300" y="600"/>
                      </a:cubicBezTo>
                      <a:lnTo>
                        <a:pt x="580" y="600"/>
                      </a:lnTo>
                      <a:cubicBezTo>
                        <a:pt x="436" y="623"/>
                        <a:pt x="327" y="746"/>
                        <a:pt x="327" y="896"/>
                      </a:cubicBezTo>
                      <a:cubicBezTo>
                        <a:pt x="327" y="1062"/>
                        <a:pt x="460" y="1195"/>
                        <a:pt x="626" y="1195"/>
                      </a:cubicBezTo>
                      <a:lnTo>
                        <a:pt x="1445" y="1195"/>
                      </a:lnTo>
                      <a:cubicBezTo>
                        <a:pt x="1611" y="1195"/>
                        <a:pt x="1746" y="1062"/>
                        <a:pt x="1746" y="896"/>
                      </a:cubicBezTo>
                      <a:cubicBezTo>
                        <a:pt x="1746" y="731"/>
                        <a:pt x="1611" y="597"/>
                        <a:pt x="1445" y="59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24698BC-C55F-6E46-A388-B37AC6BB334C}"/>
                </a:ext>
              </a:extLst>
            </p:cNvPr>
            <p:cNvGrpSpPr/>
            <p:nvPr/>
          </p:nvGrpSpPr>
          <p:grpSpPr>
            <a:xfrm>
              <a:off x="-715837" y="2146718"/>
              <a:ext cx="2304000" cy="5116682"/>
              <a:chOff x="-715837" y="2146718"/>
              <a:chExt cx="2304000" cy="5116682"/>
            </a:xfrm>
          </p:grpSpPr>
          <p:grpSp>
            <p:nvGrpSpPr>
              <p:cNvPr id="152" name="Group 7">
                <a:extLst>
                  <a:ext uri="{FF2B5EF4-FFF2-40B4-BE49-F238E27FC236}">
                    <a16:creationId xmlns:a16="http://schemas.microsoft.com/office/drawing/2014/main" id="{98BD7E98-036F-3044-9206-6FA1590C67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715837" y="5644325"/>
                <a:ext cx="2114454" cy="1619075"/>
                <a:chOff x="4879357" y="-511351"/>
                <a:chExt cx="2676829" cy="2048905"/>
              </a:xfrm>
            </p:grpSpPr>
            <p:sp>
              <p:nvSpPr>
                <p:cNvPr id="205" name="Freeform 25">
                  <a:extLst>
                    <a:ext uri="{FF2B5EF4-FFF2-40B4-BE49-F238E27FC236}">
                      <a16:creationId xmlns:a16="http://schemas.microsoft.com/office/drawing/2014/main" id="{DD7457B7-4450-E74F-A1A3-849CF70B8D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51886" y="-511351"/>
                  <a:ext cx="1847281" cy="1962496"/>
                </a:xfrm>
                <a:custGeom>
                  <a:avLst/>
                  <a:gdLst>
                    <a:gd name="T0" fmla="*/ 1159991 w 4244"/>
                    <a:gd name="T1" fmla="*/ 594933 h 4506"/>
                    <a:gd name="T2" fmla="*/ 1048998 w 4244"/>
                    <a:gd name="T3" fmla="*/ 483873 h 4506"/>
                    <a:gd name="T4" fmla="*/ 1048998 w 4244"/>
                    <a:gd name="T5" fmla="*/ 483873 h 4506"/>
                    <a:gd name="T6" fmla="*/ 1290572 w 4244"/>
                    <a:gd name="T7" fmla="*/ 372378 h 4506"/>
                    <a:gd name="T8" fmla="*/ 1477302 w 4244"/>
                    <a:gd name="T9" fmla="*/ 185971 h 4506"/>
                    <a:gd name="T10" fmla="*/ 1290572 w 4244"/>
                    <a:gd name="T11" fmla="*/ 0 h 4506"/>
                    <a:gd name="T12" fmla="*/ 419164 w 4244"/>
                    <a:gd name="T13" fmla="*/ 0 h 4506"/>
                    <a:gd name="T14" fmla="*/ 233304 w 4244"/>
                    <a:gd name="T15" fmla="*/ 185971 h 4506"/>
                    <a:gd name="T16" fmla="*/ 640716 w 4244"/>
                    <a:gd name="T17" fmla="*/ 372378 h 4506"/>
                    <a:gd name="T18" fmla="*/ 751709 w 4244"/>
                    <a:gd name="T19" fmla="*/ 483873 h 4506"/>
                    <a:gd name="T20" fmla="*/ 751709 w 4244"/>
                    <a:gd name="T21" fmla="*/ 483873 h 4506"/>
                    <a:gd name="T22" fmla="*/ 335157 w 4244"/>
                    <a:gd name="T23" fmla="*/ 594933 h 4506"/>
                    <a:gd name="T24" fmla="*/ 183683 w 4244"/>
                    <a:gd name="T25" fmla="*/ 746062 h 4506"/>
                    <a:gd name="T26" fmla="*/ 335157 w 4244"/>
                    <a:gd name="T27" fmla="*/ 897626 h 4506"/>
                    <a:gd name="T28" fmla="*/ 432222 w 4244"/>
                    <a:gd name="T29" fmla="*/ 897626 h 4506"/>
                    <a:gd name="T30" fmla="*/ 543216 w 4244"/>
                    <a:gd name="T31" fmla="*/ 1008686 h 4506"/>
                    <a:gd name="T32" fmla="*/ 151038 w 4244"/>
                    <a:gd name="T33" fmla="*/ 1119746 h 4506"/>
                    <a:gd name="T34" fmla="*/ 0 w 4244"/>
                    <a:gd name="T35" fmla="*/ 1270875 h 4506"/>
                    <a:gd name="T36" fmla="*/ 151038 w 4244"/>
                    <a:gd name="T37" fmla="*/ 1422875 h 4506"/>
                    <a:gd name="T38" fmla="*/ 688160 w 4244"/>
                    <a:gd name="T39" fmla="*/ 1422875 h 4506"/>
                    <a:gd name="T40" fmla="*/ 805683 w 4244"/>
                    <a:gd name="T41" fmla="*/ 1540903 h 4506"/>
                    <a:gd name="T42" fmla="*/ 673796 w 4244"/>
                    <a:gd name="T43" fmla="*/ 1658496 h 4506"/>
                    <a:gd name="T44" fmla="*/ 522323 w 4244"/>
                    <a:gd name="T45" fmla="*/ 1810061 h 4506"/>
                    <a:gd name="T46" fmla="*/ 673796 w 4244"/>
                    <a:gd name="T47" fmla="*/ 1962060 h 4506"/>
                    <a:gd name="T48" fmla="*/ 1511689 w 4244"/>
                    <a:gd name="T49" fmla="*/ 1962060 h 4506"/>
                    <a:gd name="T50" fmla="*/ 1663162 w 4244"/>
                    <a:gd name="T51" fmla="*/ 1810061 h 4506"/>
                    <a:gd name="T52" fmla="*/ 1418541 w 4244"/>
                    <a:gd name="T53" fmla="*/ 1658496 h 4506"/>
                    <a:gd name="T54" fmla="*/ 1300583 w 4244"/>
                    <a:gd name="T55" fmla="*/ 1540903 h 4506"/>
                    <a:gd name="T56" fmla="*/ 1418541 w 4244"/>
                    <a:gd name="T57" fmla="*/ 1422875 h 4506"/>
                    <a:gd name="T58" fmla="*/ 1511689 w 4244"/>
                    <a:gd name="T59" fmla="*/ 1422875 h 4506"/>
                    <a:gd name="T60" fmla="*/ 1663162 w 4244"/>
                    <a:gd name="T61" fmla="*/ 1270875 h 4506"/>
                    <a:gd name="T62" fmla="*/ 1527358 w 4244"/>
                    <a:gd name="T63" fmla="*/ 1119746 h 4506"/>
                    <a:gd name="T64" fmla="*/ 1416365 w 4244"/>
                    <a:gd name="T65" fmla="*/ 1008686 h 4506"/>
                    <a:gd name="T66" fmla="*/ 1527358 w 4244"/>
                    <a:gd name="T67" fmla="*/ 897626 h 4506"/>
                    <a:gd name="T68" fmla="*/ 1695372 w 4244"/>
                    <a:gd name="T69" fmla="*/ 897626 h 4506"/>
                    <a:gd name="T70" fmla="*/ 1846846 w 4244"/>
                    <a:gd name="T71" fmla="*/ 746062 h 450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4244" h="4506">
                      <a:moveTo>
                        <a:pt x="3895" y="1366"/>
                      </a:moveTo>
                      <a:lnTo>
                        <a:pt x="2665" y="1366"/>
                      </a:lnTo>
                      <a:cubicBezTo>
                        <a:pt x="2524" y="1366"/>
                        <a:pt x="2410" y="1251"/>
                        <a:pt x="2410" y="1111"/>
                      </a:cubicBezTo>
                      <a:cubicBezTo>
                        <a:pt x="2410" y="970"/>
                        <a:pt x="2524" y="855"/>
                        <a:pt x="2665" y="855"/>
                      </a:cubicBezTo>
                      <a:lnTo>
                        <a:pt x="2965" y="855"/>
                      </a:lnTo>
                      <a:cubicBezTo>
                        <a:pt x="3202" y="855"/>
                        <a:pt x="3394" y="664"/>
                        <a:pt x="3394" y="427"/>
                      </a:cubicBezTo>
                      <a:cubicBezTo>
                        <a:pt x="3394" y="192"/>
                        <a:pt x="3202" y="0"/>
                        <a:pt x="2965" y="0"/>
                      </a:cubicBezTo>
                      <a:lnTo>
                        <a:pt x="963" y="0"/>
                      </a:lnTo>
                      <a:cubicBezTo>
                        <a:pt x="727" y="0"/>
                        <a:pt x="536" y="192"/>
                        <a:pt x="536" y="427"/>
                      </a:cubicBezTo>
                      <a:cubicBezTo>
                        <a:pt x="536" y="664"/>
                        <a:pt x="727" y="855"/>
                        <a:pt x="963" y="855"/>
                      </a:cubicBezTo>
                      <a:lnTo>
                        <a:pt x="1472" y="855"/>
                      </a:lnTo>
                      <a:cubicBezTo>
                        <a:pt x="1613" y="855"/>
                        <a:pt x="1727" y="970"/>
                        <a:pt x="1727" y="1111"/>
                      </a:cubicBezTo>
                      <a:cubicBezTo>
                        <a:pt x="1727" y="1251"/>
                        <a:pt x="1613" y="1366"/>
                        <a:pt x="1472" y="1366"/>
                      </a:cubicBezTo>
                      <a:lnTo>
                        <a:pt x="770" y="1366"/>
                      </a:lnTo>
                      <a:cubicBezTo>
                        <a:pt x="578" y="1366"/>
                        <a:pt x="422" y="1521"/>
                        <a:pt x="422" y="1713"/>
                      </a:cubicBezTo>
                      <a:cubicBezTo>
                        <a:pt x="422" y="1906"/>
                        <a:pt x="578" y="2061"/>
                        <a:pt x="770" y="2061"/>
                      </a:cubicBezTo>
                      <a:lnTo>
                        <a:pt x="993" y="2061"/>
                      </a:lnTo>
                      <a:cubicBezTo>
                        <a:pt x="1134" y="2061"/>
                        <a:pt x="1248" y="2175"/>
                        <a:pt x="1248" y="2316"/>
                      </a:cubicBezTo>
                      <a:cubicBezTo>
                        <a:pt x="1248" y="2456"/>
                        <a:pt x="1134" y="2571"/>
                        <a:pt x="993" y="2571"/>
                      </a:cubicBezTo>
                      <a:lnTo>
                        <a:pt x="347" y="2571"/>
                      </a:lnTo>
                      <a:cubicBezTo>
                        <a:pt x="155" y="2571"/>
                        <a:pt x="0" y="2726"/>
                        <a:pt x="0" y="2918"/>
                      </a:cubicBezTo>
                      <a:cubicBezTo>
                        <a:pt x="0" y="3110"/>
                        <a:pt x="155" y="3267"/>
                        <a:pt x="347" y="3267"/>
                      </a:cubicBezTo>
                      <a:lnTo>
                        <a:pt x="1581" y="3267"/>
                      </a:lnTo>
                      <a:cubicBezTo>
                        <a:pt x="1729" y="3267"/>
                        <a:pt x="1851" y="3388"/>
                        <a:pt x="1851" y="3538"/>
                      </a:cubicBezTo>
                      <a:cubicBezTo>
                        <a:pt x="1851" y="3687"/>
                        <a:pt x="1729" y="3808"/>
                        <a:pt x="1581" y="3808"/>
                      </a:cubicBezTo>
                      <a:lnTo>
                        <a:pt x="1548" y="3808"/>
                      </a:lnTo>
                      <a:cubicBezTo>
                        <a:pt x="1356" y="3808"/>
                        <a:pt x="1200" y="3963"/>
                        <a:pt x="1200" y="4156"/>
                      </a:cubicBezTo>
                      <a:cubicBezTo>
                        <a:pt x="1200" y="4348"/>
                        <a:pt x="1356" y="4505"/>
                        <a:pt x="1548" y="4505"/>
                      </a:cubicBezTo>
                      <a:lnTo>
                        <a:pt x="3473" y="4505"/>
                      </a:lnTo>
                      <a:cubicBezTo>
                        <a:pt x="3665" y="4505"/>
                        <a:pt x="3821" y="4348"/>
                        <a:pt x="3821" y="4156"/>
                      </a:cubicBezTo>
                      <a:cubicBezTo>
                        <a:pt x="3821" y="3963"/>
                        <a:pt x="3665" y="3808"/>
                        <a:pt x="3473" y="3808"/>
                      </a:cubicBezTo>
                      <a:lnTo>
                        <a:pt x="3259" y="3808"/>
                      </a:lnTo>
                      <a:cubicBezTo>
                        <a:pt x="3110" y="3808"/>
                        <a:pt x="2988" y="3687"/>
                        <a:pt x="2988" y="3538"/>
                      </a:cubicBezTo>
                      <a:cubicBezTo>
                        <a:pt x="2988" y="3388"/>
                        <a:pt x="3110" y="3267"/>
                        <a:pt x="3259" y="3267"/>
                      </a:cubicBezTo>
                      <a:lnTo>
                        <a:pt x="3473" y="3267"/>
                      </a:lnTo>
                      <a:cubicBezTo>
                        <a:pt x="3665" y="3267"/>
                        <a:pt x="3821" y="3110"/>
                        <a:pt x="3821" y="2918"/>
                      </a:cubicBezTo>
                      <a:cubicBezTo>
                        <a:pt x="3821" y="2726"/>
                        <a:pt x="3665" y="2571"/>
                        <a:pt x="3473" y="2571"/>
                      </a:cubicBezTo>
                      <a:lnTo>
                        <a:pt x="3509" y="2571"/>
                      </a:lnTo>
                      <a:cubicBezTo>
                        <a:pt x="3369" y="2571"/>
                        <a:pt x="3254" y="2456"/>
                        <a:pt x="3254" y="2316"/>
                      </a:cubicBezTo>
                      <a:cubicBezTo>
                        <a:pt x="3254" y="2175"/>
                        <a:pt x="3369" y="2061"/>
                        <a:pt x="3509" y="2061"/>
                      </a:cubicBezTo>
                      <a:lnTo>
                        <a:pt x="3895" y="2061"/>
                      </a:lnTo>
                      <a:cubicBezTo>
                        <a:pt x="4088" y="2061"/>
                        <a:pt x="4243" y="1906"/>
                        <a:pt x="4243" y="1713"/>
                      </a:cubicBezTo>
                      <a:cubicBezTo>
                        <a:pt x="4243" y="1521"/>
                        <a:pt x="4088" y="1366"/>
                        <a:pt x="3895" y="1366"/>
                      </a:cubicBezTo>
                    </a:path>
                  </a:pathLst>
                </a:custGeom>
                <a:solidFill>
                  <a:srgbClr val="8C449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6" name="Freeform 26">
                  <a:extLst>
                    <a:ext uri="{FF2B5EF4-FFF2-40B4-BE49-F238E27FC236}">
                      <a16:creationId xmlns:a16="http://schemas.microsoft.com/office/drawing/2014/main" id="{3CEC50D3-4E71-A54D-BBB4-D8B79927A1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64601" y="1147745"/>
                  <a:ext cx="437817" cy="303400"/>
                </a:xfrm>
                <a:custGeom>
                  <a:avLst/>
                  <a:gdLst>
                    <a:gd name="T0" fmla="*/ 285646 w 1007"/>
                    <a:gd name="T1" fmla="*/ 0 h 698"/>
                    <a:gd name="T2" fmla="*/ 150866 w 1007"/>
                    <a:gd name="T3" fmla="*/ 0 h 698"/>
                    <a:gd name="T4" fmla="*/ 150866 w 1007"/>
                    <a:gd name="T5" fmla="*/ 0 h 698"/>
                    <a:gd name="T6" fmla="*/ 0 w 1007"/>
                    <a:gd name="T7" fmla="*/ 151265 h 698"/>
                    <a:gd name="T8" fmla="*/ 0 w 1007"/>
                    <a:gd name="T9" fmla="*/ 151265 h 698"/>
                    <a:gd name="T10" fmla="*/ 150866 w 1007"/>
                    <a:gd name="T11" fmla="*/ 302965 h 698"/>
                    <a:gd name="T12" fmla="*/ 285646 w 1007"/>
                    <a:gd name="T13" fmla="*/ 302965 h 698"/>
                    <a:gd name="T14" fmla="*/ 285646 w 1007"/>
                    <a:gd name="T15" fmla="*/ 302965 h 698"/>
                    <a:gd name="T16" fmla="*/ 437382 w 1007"/>
                    <a:gd name="T17" fmla="*/ 151265 h 698"/>
                    <a:gd name="T18" fmla="*/ 437382 w 1007"/>
                    <a:gd name="T19" fmla="*/ 151265 h 698"/>
                    <a:gd name="T20" fmla="*/ 285646 w 1007"/>
                    <a:gd name="T21" fmla="*/ 0 h 69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007" h="698">
                      <a:moveTo>
                        <a:pt x="657" y="0"/>
                      </a:moveTo>
                      <a:lnTo>
                        <a:pt x="347" y="0"/>
                      </a:lnTo>
                      <a:cubicBezTo>
                        <a:pt x="156" y="0"/>
                        <a:pt x="0" y="155"/>
                        <a:pt x="0" y="348"/>
                      </a:cubicBezTo>
                      <a:cubicBezTo>
                        <a:pt x="0" y="540"/>
                        <a:pt x="156" y="697"/>
                        <a:pt x="347" y="697"/>
                      </a:cubicBezTo>
                      <a:lnTo>
                        <a:pt x="657" y="697"/>
                      </a:lnTo>
                      <a:cubicBezTo>
                        <a:pt x="849" y="697"/>
                        <a:pt x="1006" y="540"/>
                        <a:pt x="1006" y="348"/>
                      </a:cubicBezTo>
                      <a:cubicBezTo>
                        <a:pt x="1006" y="155"/>
                        <a:pt x="849" y="0"/>
                        <a:pt x="657" y="0"/>
                      </a:cubicBezTo>
                    </a:path>
                  </a:pathLst>
                </a:custGeom>
                <a:solidFill>
                  <a:srgbClr val="8C449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7" name="Freeform 27">
                  <a:extLst>
                    <a:ext uri="{FF2B5EF4-FFF2-40B4-BE49-F238E27FC236}">
                      <a16:creationId xmlns:a16="http://schemas.microsoft.com/office/drawing/2014/main" id="{0F097F97-FB97-2741-A644-8D6ECCBE0A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79357" y="47441"/>
                  <a:ext cx="437817" cy="303400"/>
                </a:xfrm>
                <a:custGeom>
                  <a:avLst/>
                  <a:gdLst>
                    <a:gd name="T0" fmla="*/ 285930 w 1006"/>
                    <a:gd name="T1" fmla="*/ 0 h 696"/>
                    <a:gd name="T2" fmla="*/ 151452 w 1006"/>
                    <a:gd name="T3" fmla="*/ 0 h 696"/>
                    <a:gd name="T4" fmla="*/ 151452 w 1006"/>
                    <a:gd name="T5" fmla="*/ 0 h 696"/>
                    <a:gd name="T6" fmla="*/ 0 w 1006"/>
                    <a:gd name="T7" fmla="*/ 151264 h 696"/>
                    <a:gd name="T8" fmla="*/ 0 w 1006"/>
                    <a:gd name="T9" fmla="*/ 151264 h 696"/>
                    <a:gd name="T10" fmla="*/ 151452 w 1006"/>
                    <a:gd name="T11" fmla="*/ 302964 h 696"/>
                    <a:gd name="T12" fmla="*/ 285930 w 1006"/>
                    <a:gd name="T13" fmla="*/ 302964 h 696"/>
                    <a:gd name="T14" fmla="*/ 285930 w 1006"/>
                    <a:gd name="T15" fmla="*/ 302964 h 696"/>
                    <a:gd name="T16" fmla="*/ 437382 w 1006"/>
                    <a:gd name="T17" fmla="*/ 151264 h 696"/>
                    <a:gd name="T18" fmla="*/ 437382 w 1006"/>
                    <a:gd name="T19" fmla="*/ 151264 h 696"/>
                    <a:gd name="T20" fmla="*/ 285930 w 1006"/>
                    <a:gd name="T21" fmla="*/ 0 h 69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006" h="696">
                      <a:moveTo>
                        <a:pt x="657" y="0"/>
                      </a:moveTo>
                      <a:lnTo>
                        <a:pt x="348" y="0"/>
                      </a:lnTo>
                      <a:cubicBezTo>
                        <a:pt x="155" y="0"/>
                        <a:pt x="0" y="155"/>
                        <a:pt x="0" y="347"/>
                      </a:cubicBezTo>
                      <a:cubicBezTo>
                        <a:pt x="0" y="540"/>
                        <a:pt x="155" y="695"/>
                        <a:pt x="348" y="695"/>
                      </a:cubicBezTo>
                      <a:lnTo>
                        <a:pt x="657" y="695"/>
                      </a:lnTo>
                      <a:cubicBezTo>
                        <a:pt x="849" y="695"/>
                        <a:pt x="1005" y="540"/>
                        <a:pt x="1005" y="347"/>
                      </a:cubicBezTo>
                      <a:cubicBezTo>
                        <a:pt x="1005" y="155"/>
                        <a:pt x="849" y="0"/>
                        <a:pt x="657" y="0"/>
                      </a:cubicBezTo>
                    </a:path>
                  </a:pathLst>
                </a:custGeom>
                <a:solidFill>
                  <a:srgbClr val="8C449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8" name="Freeform 28">
                  <a:extLst>
                    <a:ext uri="{FF2B5EF4-FFF2-40B4-BE49-F238E27FC236}">
                      <a16:creationId xmlns:a16="http://schemas.microsoft.com/office/drawing/2014/main" id="{B324AA40-2DD4-044E-8AE3-0B8EE0A9D4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72861" y="410368"/>
                  <a:ext cx="74890" cy="74889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59 h 174"/>
                    <a:gd name="T6" fmla="*/ 37015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9" name="Freeform 29">
                  <a:extLst>
                    <a:ext uri="{FF2B5EF4-FFF2-40B4-BE49-F238E27FC236}">
                      <a16:creationId xmlns:a16="http://schemas.microsoft.com/office/drawing/2014/main" id="{C8EE09E5-B15E-7845-AB07-F8799AB5B1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15851" y="160736"/>
                  <a:ext cx="74889" cy="74889"/>
                </a:xfrm>
                <a:custGeom>
                  <a:avLst/>
                  <a:gdLst>
                    <a:gd name="T0" fmla="*/ 74459 w 174"/>
                    <a:gd name="T1" fmla="*/ 37014 h 174"/>
                    <a:gd name="T2" fmla="*/ 74459 w 174"/>
                    <a:gd name="T3" fmla="*/ 37014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014 h 174"/>
                    <a:gd name="T10" fmla="*/ 0 w 174"/>
                    <a:gd name="T11" fmla="*/ 37014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5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5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10" name="Freeform 30">
                  <a:extLst>
                    <a:ext uri="{FF2B5EF4-FFF2-40B4-BE49-F238E27FC236}">
                      <a16:creationId xmlns:a16="http://schemas.microsoft.com/office/drawing/2014/main" id="{DCC44396-7548-3E40-A6B5-57E0C0F3B1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74193" y="771375"/>
                  <a:ext cx="74889" cy="74889"/>
                </a:xfrm>
                <a:custGeom>
                  <a:avLst/>
                  <a:gdLst>
                    <a:gd name="T0" fmla="*/ 74456 w 173"/>
                    <a:gd name="T1" fmla="*/ 37014 h 174"/>
                    <a:gd name="T2" fmla="*/ 74456 w 173"/>
                    <a:gd name="T3" fmla="*/ 37014 h 174"/>
                    <a:gd name="T4" fmla="*/ 37661 w 173"/>
                    <a:gd name="T5" fmla="*/ 74459 h 174"/>
                    <a:gd name="T6" fmla="*/ 37661 w 173"/>
                    <a:gd name="T7" fmla="*/ 74459 h 174"/>
                    <a:gd name="T8" fmla="*/ 0 w 173"/>
                    <a:gd name="T9" fmla="*/ 37014 h 174"/>
                    <a:gd name="T10" fmla="*/ 0 w 173"/>
                    <a:gd name="T11" fmla="*/ 37014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5"/>
                        <a:pt x="134" y="173"/>
                        <a:pt x="87" y="173"/>
                      </a:cubicBezTo>
                      <a:cubicBezTo>
                        <a:pt x="39" y="173"/>
                        <a:pt x="0" y="135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6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11" name="Freeform 31">
                  <a:extLst>
                    <a:ext uri="{FF2B5EF4-FFF2-40B4-BE49-F238E27FC236}">
                      <a16:creationId xmlns:a16="http://schemas.microsoft.com/office/drawing/2014/main" id="{10F402FE-C726-0647-937C-2D5394C972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72861" y="1026769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12" name="Freeform 32">
                  <a:extLst>
                    <a:ext uri="{FF2B5EF4-FFF2-40B4-BE49-F238E27FC236}">
                      <a16:creationId xmlns:a16="http://schemas.microsoft.com/office/drawing/2014/main" id="{07AEFF2C-A007-744E-AC30-EB5961E24B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80698" y="1247597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6795 w 173"/>
                    <a:gd name="T5" fmla="*/ 76371 h 175"/>
                    <a:gd name="T6" fmla="*/ 36795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6795 w 173"/>
                    <a:gd name="T13" fmla="*/ 0 h 175"/>
                    <a:gd name="T14" fmla="*/ 36795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3" y="174"/>
                        <a:pt x="85" y="174"/>
                      </a:cubicBezTo>
                      <a:cubicBezTo>
                        <a:pt x="38" y="174"/>
                        <a:pt x="0" y="135"/>
                        <a:pt x="0" y="87"/>
                      </a:cubicBezTo>
                      <a:cubicBezTo>
                        <a:pt x="0" y="39"/>
                        <a:pt x="38" y="0"/>
                        <a:pt x="85" y="0"/>
                      </a:cubicBezTo>
                      <a:cubicBezTo>
                        <a:pt x="133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13" name="Freeform 33">
                  <a:extLst>
                    <a:ext uri="{FF2B5EF4-FFF2-40B4-BE49-F238E27FC236}">
                      <a16:creationId xmlns:a16="http://schemas.microsoft.com/office/drawing/2014/main" id="{0C3104C7-B045-5643-977E-1E3B4E6DFD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2892" y="-327008"/>
                  <a:ext cx="74889" cy="74889"/>
                </a:xfrm>
                <a:custGeom>
                  <a:avLst/>
                  <a:gdLst>
                    <a:gd name="T0" fmla="*/ 74459 w 174"/>
                    <a:gd name="T1" fmla="*/ 36795 h 173"/>
                    <a:gd name="T2" fmla="*/ 74459 w 174"/>
                    <a:gd name="T3" fmla="*/ 36795 h 173"/>
                    <a:gd name="T4" fmla="*/ 37445 w 174"/>
                    <a:gd name="T5" fmla="*/ 74456 h 173"/>
                    <a:gd name="T6" fmla="*/ 37445 w 174"/>
                    <a:gd name="T7" fmla="*/ 74456 h 173"/>
                    <a:gd name="T8" fmla="*/ 0 w 174"/>
                    <a:gd name="T9" fmla="*/ 36795 h 173"/>
                    <a:gd name="T10" fmla="*/ 0 w 174"/>
                    <a:gd name="T11" fmla="*/ 36795 h 173"/>
                    <a:gd name="T12" fmla="*/ 37445 w 174"/>
                    <a:gd name="T13" fmla="*/ 0 h 173"/>
                    <a:gd name="T14" fmla="*/ 37445 w 174"/>
                    <a:gd name="T15" fmla="*/ 0 h 173"/>
                    <a:gd name="T16" fmla="*/ 74459 w 174"/>
                    <a:gd name="T17" fmla="*/ 36795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5"/>
                      </a:moveTo>
                      <a:lnTo>
                        <a:pt x="173" y="85"/>
                      </a:lnTo>
                      <a:cubicBezTo>
                        <a:pt x="173" y="133"/>
                        <a:pt x="134" y="172"/>
                        <a:pt x="87" y="172"/>
                      </a:cubicBezTo>
                      <a:cubicBezTo>
                        <a:pt x="39" y="172"/>
                        <a:pt x="0" y="133"/>
                        <a:pt x="0" y="85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3" y="38"/>
                        <a:pt x="173" y="85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14" name="Freeform 34">
                  <a:extLst>
                    <a:ext uri="{FF2B5EF4-FFF2-40B4-BE49-F238E27FC236}">
                      <a16:creationId xmlns:a16="http://schemas.microsoft.com/office/drawing/2014/main" id="{946C1DC1-32EF-2341-9B3C-23F72FA574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17174" y="485257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2608 w 106"/>
                    <a:gd name="T5" fmla="*/ 45651 h 106"/>
                    <a:gd name="T6" fmla="*/ 22608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2608 w 106"/>
                    <a:gd name="T13" fmla="*/ 0 h 106"/>
                    <a:gd name="T14" fmla="*/ 22608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2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2" y="0"/>
                        <a:pt x="105" y="24"/>
                        <a:pt x="105" y="53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15" name="Freeform 35">
                  <a:extLst>
                    <a:ext uri="{FF2B5EF4-FFF2-40B4-BE49-F238E27FC236}">
                      <a16:creationId xmlns:a16="http://schemas.microsoft.com/office/drawing/2014/main" id="{992C290C-5226-F34E-8021-FBFEC02158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21317" y="610074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1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16" name="Freeform 36">
                  <a:extLst>
                    <a:ext uri="{FF2B5EF4-FFF2-40B4-BE49-F238E27FC236}">
                      <a16:creationId xmlns:a16="http://schemas.microsoft.com/office/drawing/2014/main" id="{4390F8A0-0200-3940-9034-DB303C2693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93837" y="1176547"/>
                  <a:ext cx="46086" cy="46086"/>
                </a:xfrm>
                <a:custGeom>
                  <a:avLst/>
                  <a:gdLst>
                    <a:gd name="T0" fmla="*/ 45647 w 105"/>
                    <a:gd name="T1" fmla="*/ 22397 h 107"/>
                    <a:gd name="T2" fmla="*/ 45647 w 105"/>
                    <a:gd name="T3" fmla="*/ 22397 h 107"/>
                    <a:gd name="T4" fmla="*/ 22824 w 105"/>
                    <a:gd name="T5" fmla="*/ 45655 h 107"/>
                    <a:gd name="T6" fmla="*/ 22824 w 105"/>
                    <a:gd name="T7" fmla="*/ 45655 h 107"/>
                    <a:gd name="T8" fmla="*/ 0 w 105"/>
                    <a:gd name="T9" fmla="*/ 22397 h 107"/>
                    <a:gd name="T10" fmla="*/ 0 w 105"/>
                    <a:gd name="T11" fmla="*/ 22397 h 107"/>
                    <a:gd name="T12" fmla="*/ 22824 w 105"/>
                    <a:gd name="T13" fmla="*/ 0 h 107"/>
                    <a:gd name="T14" fmla="*/ 22824 w 105"/>
                    <a:gd name="T15" fmla="*/ 0 h 107"/>
                    <a:gd name="T16" fmla="*/ 45647 w 105"/>
                    <a:gd name="T17" fmla="*/ 22397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7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2"/>
                        <a:pt x="82" y="106"/>
                        <a:pt x="52" y="106"/>
                      </a:cubicBezTo>
                      <a:cubicBezTo>
                        <a:pt x="24" y="106"/>
                        <a:pt x="0" y="82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17" name="Freeform 37">
                  <a:extLst>
                    <a:ext uri="{FF2B5EF4-FFF2-40B4-BE49-F238E27FC236}">
                      <a16:creationId xmlns:a16="http://schemas.microsoft.com/office/drawing/2014/main" id="{1C1CAF17-C5EF-F342-8C95-7855651BB1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83510" y="88082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2" y="105"/>
                        <a:pt x="52" y="105"/>
                      </a:cubicBezTo>
                      <a:cubicBezTo>
                        <a:pt x="24" y="105"/>
                        <a:pt x="0" y="82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18" name="Freeform 38">
                  <a:extLst>
                    <a:ext uri="{FF2B5EF4-FFF2-40B4-BE49-F238E27FC236}">
                      <a16:creationId xmlns:a16="http://schemas.microsoft.com/office/drawing/2014/main" id="{A6C99AEE-E743-624F-B9C8-895016BC8B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75379" y="231785"/>
                  <a:ext cx="1280807" cy="551112"/>
                </a:xfrm>
                <a:custGeom>
                  <a:avLst/>
                  <a:gdLst>
                    <a:gd name="T0" fmla="*/ 1143282 w 2943"/>
                    <a:gd name="T1" fmla="*/ 275339 h 1267"/>
                    <a:gd name="T2" fmla="*/ 866057 w 2943"/>
                    <a:gd name="T3" fmla="*/ 275339 h 1267"/>
                    <a:gd name="T4" fmla="*/ 866057 w 2943"/>
                    <a:gd name="T5" fmla="*/ 275339 h 1267"/>
                    <a:gd name="T6" fmla="*/ 1004017 w 2943"/>
                    <a:gd name="T7" fmla="*/ 137452 h 1267"/>
                    <a:gd name="T8" fmla="*/ 1004017 w 2943"/>
                    <a:gd name="T9" fmla="*/ 137452 h 1267"/>
                    <a:gd name="T10" fmla="*/ 866057 w 2943"/>
                    <a:gd name="T11" fmla="*/ 0 h 1267"/>
                    <a:gd name="T12" fmla="*/ 137525 w 2943"/>
                    <a:gd name="T13" fmla="*/ 0 h 1267"/>
                    <a:gd name="T14" fmla="*/ 137525 w 2943"/>
                    <a:gd name="T15" fmla="*/ 0 h 1267"/>
                    <a:gd name="T16" fmla="*/ 0 w 2943"/>
                    <a:gd name="T17" fmla="*/ 137452 h 1267"/>
                    <a:gd name="T18" fmla="*/ 0 w 2943"/>
                    <a:gd name="T19" fmla="*/ 137452 h 1267"/>
                    <a:gd name="T20" fmla="*/ 137525 w 2943"/>
                    <a:gd name="T21" fmla="*/ 275339 h 1267"/>
                    <a:gd name="T22" fmla="*/ 414750 w 2943"/>
                    <a:gd name="T23" fmla="*/ 275339 h 1267"/>
                    <a:gd name="T24" fmla="*/ 414750 w 2943"/>
                    <a:gd name="T25" fmla="*/ 275339 h 1267"/>
                    <a:gd name="T26" fmla="*/ 277225 w 2943"/>
                    <a:gd name="T27" fmla="*/ 412790 h 1267"/>
                    <a:gd name="T28" fmla="*/ 277225 w 2943"/>
                    <a:gd name="T29" fmla="*/ 412790 h 1267"/>
                    <a:gd name="T30" fmla="*/ 414750 w 2943"/>
                    <a:gd name="T31" fmla="*/ 550677 h 1267"/>
                    <a:gd name="T32" fmla="*/ 1143282 w 2943"/>
                    <a:gd name="T33" fmla="*/ 550677 h 1267"/>
                    <a:gd name="T34" fmla="*/ 1143282 w 2943"/>
                    <a:gd name="T35" fmla="*/ 550677 h 1267"/>
                    <a:gd name="T36" fmla="*/ 1280372 w 2943"/>
                    <a:gd name="T37" fmla="*/ 412790 h 1267"/>
                    <a:gd name="T38" fmla="*/ 1280372 w 2943"/>
                    <a:gd name="T39" fmla="*/ 412790 h 1267"/>
                    <a:gd name="T40" fmla="*/ 1143282 w 2943"/>
                    <a:gd name="T41" fmla="*/ 275339 h 1267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943" h="1267">
                      <a:moveTo>
                        <a:pt x="2627" y="633"/>
                      </a:moveTo>
                      <a:lnTo>
                        <a:pt x="1990" y="633"/>
                      </a:lnTo>
                      <a:cubicBezTo>
                        <a:pt x="2165" y="633"/>
                        <a:pt x="2307" y="491"/>
                        <a:pt x="2307" y="316"/>
                      </a:cubicBezTo>
                      <a:cubicBezTo>
                        <a:pt x="2307" y="141"/>
                        <a:pt x="2165" y="0"/>
                        <a:pt x="1990" y="0"/>
                      </a:cubicBezTo>
                      <a:lnTo>
                        <a:pt x="316" y="0"/>
                      </a:lnTo>
                      <a:cubicBezTo>
                        <a:pt x="142" y="0"/>
                        <a:pt x="0" y="141"/>
                        <a:pt x="0" y="316"/>
                      </a:cubicBezTo>
                      <a:cubicBezTo>
                        <a:pt x="0" y="491"/>
                        <a:pt x="142" y="633"/>
                        <a:pt x="316" y="633"/>
                      </a:cubicBezTo>
                      <a:lnTo>
                        <a:pt x="953" y="633"/>
                      </a:lnTo>
                      <a:cubicBezTo>
                        <a:pt x="778" y="633"/>
                        <a:pt x="637" y="774"/>
                        <a:pt x="637" y="949"/>
                      </a:cubicBezTo>
                      <a:cubicBezTo>
                        <a:pt x="637" y="1123"/>
                        <a:pt x="778" y="1266"/>
                        <a:pt x="953" y="1266"/>
                      </a:cubicBezTo>
                      <a:lnTo>
                        <a:pt x="2627" y="1266"/>
                      </a:lnTo>
                      <a:cubicBezTo>
                        <a:pt x="2801" y="1266"/>
                        <a:pt x="2942" y="1123"/>
                        <a:pt x="2942" y="949"/>
                      </a:cubicBezTo>
                      <a:cubicBezTo>
                        <a:pt x="2942" y="774"/>
                        <a:pt x="2801" y="633"/>
                        <a:pt x="2627" y="633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19" name="Freeform 39">
                  <a:extLst>
                    <a:ext uri="{FF2B5EF4-FFF2-40B4-BE49-F238E27FC236}">
                      <a16:creationId xmlns:a16="http://schemas.microsoft.com/office/drawing/2014/main" id="{D3C26479-29E7-F248-B409-6499551B88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84088" y="1276400"/>
                  <a:ext cx="618321" cy="261154"/>
                </a:xfrm>
                <a:custGeom>
                  <a:avLst/>
                  <a:gdLst>
                    <a:gd name="T0" fmla="*/ 487254 w 1420"/>
                    <a:gd name="T1" fmla="*/ 260719 h 600"/>
                    <a:gd name="T2" fmla="*/ 130196 w 1420"/>
                    <a:gd name="T3" fmla="*/ 260719 h 600"/>
                    <a:gd name="T4" fmla="*/ 130196 w 1420"/>
                    <a:gd name="T5" fmla="*/ 260719 h 600"/>
                    <a:gd name="T6" fmla="*/ 0 w 1420"/>
                    <a:gd name="T7" fmla="*/ 130577 h 600"/>
                    <a:gd name="T8" fmla="*/ 0 w 1420"/>
                    <a:gd name="T9" fmla="*/ 130577 h 600"/>
                    <a:gd name="T10" fmla="*/ 130196 w 1420"/>
                    <a:gd name="T11" fmla="*/ 0 h 600"/>
                    <a:gd name="T12" fmla="*/ 487254 w 1420"/>
                    <a:gd name="T13" fmla="*/ 0 h 600"/>
                    <a:gd name="T14" fmla="*/ 487254 w 1420"/>
                    <a:gd name="T15" fmla="*/ 0 h 600"/>
                    <a:gd name="T16" fmla="*/ 617886 w 1420"/>
                    <a:gd name="T17" fmla="*/ 130577 h 600"/>
                    <a:gd name="T18" fmla="*/ 617886 w 1420"/>
                    <a:gd name="T19" fmla="*/ 130577 h 600"/>
                    <a:gd name="T20" fmla="*/ 487254 w 1420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0">
                      <a:moveTo>
                        <a:pt x="1119" y="599"/>
                      </a:moveTo>
                      <a:lnTo>
                        <a:pt x="299" y="599"/>
                      </a:lnTo>
                      <a:cubicBezTo>
                        <a:pt x="133" y="599"/>
                        <a:pt x="0" y="465"/>
                        <a:pt x="0" y="300"/>
                      </a:cubicBezTo>
                      <a:cubicBezTo>
                        <a:pt x="0" y="134"/>
                        <a:pt x="133" y="0"/>
                        <a:pt x="299" y="0"/>
                      </a:cubicBezTo>
                      <a:lnTo>
                        <a:pt x="1119" y="0"/>
                      </a:lnTo>
                      <a:cubicBezTo>
                        <a:pt x="1284" y="0"/>
                        <a:pt x="1419" y="134"/>
                        <a:pt x="1419" y="300"/>
                      </a:cubicBezTo>
                      <a:cubicBezTo>
                        <a:pt x="1419" y="465"/>
                        <a:pt x="1284" y="599"/>
                        <a:pt x="1119" y="599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153" name="Group 2">
                <a:extLst>
                  <a:ext uri="{FF2B5EF4-FFF2-40B4-BE49-F238E27FC236}">
                    <a16:creationId xmlns:a16="http://schemas.microsoft.com/office/drawing/2014/main" id="{7F54090C-10BE-5E4E-8EA3-7C3DA6611C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614726" y="2146718"/>
                <a:ext cx="1899998" cy="1910032"/>
                <a:chOff x="7988241" y="5080416"/>
                <a:chExt cx="2406074" cy="2417594"/>
              </a:xfrm>
            </p:grpSpPr>
            <p:sp>
              <p:nvSpPr>
                <p:cNvPr id="180" name="Freeform 66">
                  <a:extLst>
                    <a:ext uri="{FF2B5EF4-FFF2-40B4-BE49-F238E27FC236}">
                      <a16:creationId xmlns:a16="http://schemas.microsoft.com/office/drawing/2014/main" id="{CB85D842-3C64-6A4E-9BE1-FDB4D3E473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33592" y="5210994"/>
                  <a:ext cx="1860723" cy="2106514"/>
                </a:xfrm>
                <a:custGeom>
                  <a:avLst/>
                  <a:gdLst>
                    <a:gd name="T0" fmla="*/ 1027733 w 4271"/>
                    <a:gd name="T1" fmla="*/ 879782 h 4839"/>
                    <a:gd name="T2" fmla="*/ 1039060 w 4271"/>
                    <a:gd name="T3" fmla="*/ 879347 h 4839"/>
                    <a:gd name="T4" fmla="*/ 933193 w 4271"/>
                    <a:gd name="T5" fmla="*/ 763116 h 4839"/>
                    <a:gd name="T6" fmla="*/ 1039060 w 4271"/>
                    <a:gd name="T7" fmla="*/ 647321 h 4839"/>
                    <a:gd name="T8" fmla="*/ 1027733 w 4271"/>
                    <a:gd name="T9" fmla="*/ 646886 h 4839"/>
                    <a:gd name="T10" fmla="*/ 1130114 w 4271"/>
                    <a:gd name="T11" fmla="*/ 646886 h 4839"/>
                    <a:gd name="T12" fmla="*/ 1292181 w 4271"/>
                    <a:gd name="T13" fmla="*/ 485382 h 4839"/>
                    <a:gd name="T14" fmla="*/ 1439435 w 4271"/>
                    <a:gd name="T15" fmla="*/ 323443 h 4839"/>
                    <a:gd name="T16" fmla="*/ 1601067 w 4271"/>
                    <a:gd name="T17" fmla="*/ 161939 h 4839"/>
                    <a:gd name="T18" fmla="*/ 1439435 w 4271"/>
                    <a:gd name="T19" fmla="*/ 0 h 4839"/>
                    <a:gd name="T20" fmla="*/ 798573 w 4271"/>
                    <a:gd name="T21" fmla="*/ 0 h 4839"/>
                    <a:gd name="T22" fmla="*/ 636506 w 4271"/>
                    <a:gd name="T23" fmla="*/ 161939 h 4839"/>
                    <a:gd name="T24" fmla="*/ 489687 w 4271"/>
                    <a:gd name="T25" fmla="*/ 323443 h 4839"/>
                    <a:gd name="T26" fmla="*/ 328055 w 4271"/>
                    <a:gd name="T27" fmla="*/ 485382 h 4839"/>
                    <a:gd name="T28" fmla="*/ 489687 w 4271"/>
                    <a:gd name="T29" fmla="*/ 646886 h 4839"/>
                    <a:gd name="T30" fmla="*/ 573334 w 4271"/>
                    <a:gd name="T31" fmla="*/ 646886 h 4839"/>
                    <a:gd name="T32" fmla="*/ 689657 w 4271"/>
                    <a:gd name="T33" fmla="*/ 763116 h 4839"/>
                    <a:gd name="T34" fmla="*/ 264013 w 4271"/>
                    <a:gd name="T35" fmla="*/ 879782 h 4839"/>
                    <a:gd name="T36" fmla="*/ 101945 w 4271"/>
                    <a:gd name="T37" fmla="*/ 1041286 h 4839"/>
                    <a:gd name="T38" fmla="*/ 264013 w 4271"/>
                    <a:gd name="T39" fmla="*/ 1203225 h 4839"/>
                    <a:gd name="T40" fmla="*/ 456141 w 4271"/>
                    <a:gd name="T41" fmla="*/ 1203225 h 4839"/>
                    <a:gd name="T42" fmla="*/ 450913 w 4271"/>
                    <a:gd name="T43" fmla="*/ 1203225 h 4839"/>
                    <a:gd name="T44" fmla="*/ 573334 w 4271"/>
                    <a:gd name="T45" fmla="*/ 1330774 h 4839"/>
                    <a:gd name="T46" fmla="*/ 450913 w 4271"/>
                    <a:gd name="T47" fmla="*/ 1458758 h 4839"/>
                    <a:gd name="T48" fmla="*/ 162067 w 4271"/>
                    <a:gd name="T49" fmla="*/ 1459193 h 4839"/>
                    <a:gd name="T50" fmla="*/ 0 w 4271"/>
                    <a:gd name="T51" fmla="*/ 1620697 h 4839"/>
                    <a:gd name="T52" fmla="*/ 162067 w 4271"/>
                    <a:gd name="T53" fmla="*/ 1782201 h 4839"/>
                    <a:gd name="T54" fmla="*/ 362909 w 4271"/>
                    <a:gd name="T55" fmla="*/ 1782201 h 4839"/>
                    <a:gd name="T56" fmla="*/ 200841 w 4271"/>
                    <a:gd name="T57" fmla="*/ 1943704 h 4839"/>
                    <a:gd name="T58" fmla="*/ 1099617 w 4271"/>
                    <a:gd name="T59" fmla="*/ 2106079 h 4839"/>
                    <a:gd name="T60" fmla="*/ 1261249 w 4271"/>
                    <a:gd name="T61" fmla="*/ 1943704 h 4839"/>
                    <a:gd name="T62" fmla="*/ 1099617 w 4271"/>
                    <a:gd name="T63" fmla="*/ 1782201 h 4839"/>
                    <a:gd name="T64" fmla="*/ 899211 w 4271"/>
                    <a:gd name="T65" fmla="*/ 1782201 h 4839"/>
                    <a:gd name="T66" fmla="*/ 1060843 w 4271"/>
                    <a:gd name="T67" fmla="*/ 1620697 h 4839"/>
                    <a:gd name="T68" fmla="*/ 1325291 w 4271"/>
                    <a:gd name="T69" fmla="*/ 1459193 h 4839"/>
                    <a:gd name="T70" fmla="*/ 1163224 w 4271"/>
                    <a:gd name="T71" fmla="*/ 1620697 h 4839"/>
                    <a:gd name="T72" fmla="*/ 1325291 w 4271"/>
                    <a:gd name="T73" fmla="*/ 1782201 h 4839"/>
                    <a:gd name="T74" fmla="*/ 1598889 w 4271"/>
                    <a:gd name="T75" fmla="*/ 1782201 h 4839"/>
                    <a:gd name="T76" fmla="*/ 1760956 w 4271"/>
                    <a:gd name="T77" fmla="*/ 1620697 h 4839"/>
                    <a:gd name="T78" fmla="*/ 1409810 w 4271"/>
                    <a:gd name="T79" fmla="*/ 1459193 h 4839"/>
                    <a:gd name="T80" fmla="*/ 1538767 w 4271"/>
                    <a:gd name="T81" fmla="*/ 1330774 h 4839"/>
                    <a:gd name="T82" fmla="*/ 1409810 w 4271"/>
                    <a:gd name="T83" fmla="*/ 1203225 h 4839"/>
                    <a:gd name="T84" fmla="*/ 1698656 w 4271"/>
                    <a:gd name="T85" fmla="*/ 1203225 h 4839"/>
                    <a:gd name="T86" fmla="*/ 1860287 w 4271"/>
                    <a:gd name="T87" fmla="*/ 1041286 h 4839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4271" h="4839">
                      <a:moveTo>
                        <a:pt x="3899" y="2021"/>
                      </a:moveTo>
                      <a:lnTo>
                        <a:pt x="2359" y="2021"/>
                      </a:lnTo>
                      <a:cubicBezTo>
                        <a:pt x="2367" y="2021"/>
                        <a:pt x="2375" y="2020"/>
                        <a:pt x="2385" y="2020"/>
                      </a:cubicBezTo>
                      <a:cubicBezTo>
                        <a:pt x="2249" y="2007"/>
                        <a:pt x="2142" y="1893"/>
                        <a:pt x="2142" y="1753"/>
                      </a:cubicBezTo>
                      <a:cubicBezTo>
                        <a:pt x="2142" y="1614"/>
                        <a:pt x="2249" y="1500"/>
                        <a:pt x="2385" y="1487"/>
                      </a:cubicBezTo>
                      <a:cubicBezTo>
                        <a:pt x="2375" y="1487"/>
                        <a:pt x="2367" y="1486"/>
                        <a:pt x="2359" y="1486"/>
                      </a:cubicBezTo>
                      <a:lnTo>
                        <a:pt x="2594" y="1486"/>
                      </a:lnTo>
                      <a:cubicBezTo>
                        <a:pt x="2800" y="1486"/>
                        <a:pt x="2966" y="1320"/>
                        <a:pt x="2966" y="1115"/>
                      </a:cubicBezTo>
                      <a:cubicBezTo>
                        <a:pt x="2966" y="910"/>
                        <a:pt x="2800" y="743"/>
                        <a:pt x="2594" y="743"/>
                      </a:cubicBezTo>
                      <a:lnTo>
                        <a:pt x="3304" y="743"/>
                      </a:lnTo>
                      <a:cubicBezTo>
                        <a:pt x="3508" y="743"/>
                        <a:pt x="3675" y="577"/>
                        <a:pt x="3675" y="372"/>
                      </a:cubicBezTo>
                      <a:cubicBezTo>
                        <a:pt x="3675" y="167"/>
                        <a:pt x="3508" y="0"/>
                        <a:pt x="3304" y="0"/>
                      </a:cubicBezTo>
                      <a:lnTo>
                        <a:pt x="1833" y="0"/>
                      </a:lnTo>
                      <a:cubicBezTo>
                        <a:pt x="1627" y="0"/>
                        <a:pt x="1461" y="167"/>
                        <a:pt x="1461" y="372"/>
                      </a:cubicBezTo>
                      <a:cubicBezTo>
                        <a:pt x="1461" y="577"/>
                        <a:pt x="1627" y="743"/>
                        <a:pt x="1833" y="743"/>
                      </a:cubicBezTo>
                      <a:lnTo>
                        <a:pt x="1124" y="743"/>
                      </a:lnTo>
                      <a:cubicBezTo>
                        <a:pt x="919" y="743"/>
                        <a:pt x="753" y="910"/>
                        <a:pt x="753" y="1115"/>
                      </a:cubicBezTo>
                      <a:cubicBezTo>
                        <a:pt x="753" y="1320"/>
                        <a:pt x="919" y="1486"/>
                        <a:pt x="1124" y="1486"/>
                      </a:cubicBezTo>
                      <a:lnTo>
                        <a:pt x="1316" y="1486"/>
                      </a:lnTo>
                      <a:cubicBezTo>
                        <a:pt x="1464" y="1486"/>
                        <a:pt x="1583" y="1605"/>
                        <a:pt x="1583" y="1753"/>
                      </a:cubicBezTo>
                      <a:cubicBezTo>
                        <a:pt x="1583" y="1901"/>
                        <a:pt x="1464" y="2021"/>
                        <a:pt x="1316" y="2021"/>
                      </a:cubicBezTo>
                      <a:lnTo>
                        <a:pt x="606" y="2021"/>
                      </a:lnTo>
                      <a:cubicBezTo>
                        <a:pt x="401" y="2021"/>
                        <a:pt x="234" y="2187"/>
                        <a:pt x="234" y="2392"/>
                      </a:cubicBezTo>
                      <a:cubicBezTo>
                        <a:pt x="234" y="2597"/>
                        <a:pt x="401" y="2764"/>
                        <a:pt x="606" y="2764"/>
                      </a:cubicBezTo>
                      <a:lnTo>
                        <a:pt x="1047" y="2764"/>
                      </a:lnTo>
                      <a:cubicBezTo>
                        <a:pt x="1043" y="2764"/>
                        <a:pt x="1039" y="2764"/>
                        <a:pt x="1035" y="2764"/>
                      </a:cubicBezTo>
                      <a:cubicBezTo>
                        <a:pt x="1190" y="2771"/>
                        <a:pt x="1316" y="2900"/>
                        <a:pt x="1316" y="3057"/>
                      </a:cubicBezTo>
                      <a:cubicBezTo>
                        <a:pt x="1316" y="3216"/>
                        <a:pt x="1190" y="3345"/>
                        <a:pt x="1035" y="3351"/>
                      </a:cubicBezTo>
                      <a:cubicBezTo>
                        <a:pt x="1039" y="3351"/>
                        <a:pt x="1043" y="3352"/>
                        <a:pt x="1047" y="3352"/>
                      </a:cubicBezTo>
                      <a:lnTo>
                        <a:pt x="372" y="3352"/>
                      </a:lnTo>
                      <a:cubicBezTo>
                        <a:pt x="167" y="3352"/>
                        <a:pt x="0" y="3517"/>
                        <a:pt x="0" y="3723"/>
                      </a:cubicBezTo>
                      <a:cubicBezTo>
                        <a:pt x="0" y="3928"/>
                        <a:pt x="167" y="4094"/>
                        <a:pt x="372" y="4094"/>
                      </a:cubicBezTo>
                      <a:lnTo>
                        <a:pt x="833" y="4094"/>
                      </a:lnTo>
                      <a:cubicBezTo>
                        <a:pt x="627" y="4094"/>
                        <a:pt x="461" y="4260"/>
                        <a:pt x="461" y="4465"/>
                      </a:cubicBezTo>
                      <a:cubicBezTo>
                        <a:pt x="461" y="4672"/>
                        <a:pt x="627" y="4838"/>
                        <a:pt x="833" y="4838"/>
                      </a:cubicBezTo>
                      <a:lnTo>
                        <a:pt x="2524" y="4838"/>
                      </a:lnTo>
                      <a:cubicBezTo>
                        <a:pt x="2729" y="4838"/>
                        <a:pt x="2895" y="4672"/>
                        <a:pt x="2895" y="4465"/>
                      </a:cubicBezTo>
                      <a:cubicBezTo>
                        <a:pt x="2895" y="4260"/>
                        <a:pt x="2729" y="4094"/>
                        <a:pt x="2524" y="4094"/>
                      </a:cubicBezTo>
                      <a:lnTo>
                        <a:pt x="2064" y="4094"/>
                      </a:lnTo>
                      <a:cubicBezTo>
                        <a:pt x="2269" y="4094"/>
                        <a:pt x="2435" y="3928"/>
                        <a:pt x="2435" y="3723"/>
                      </a:cubicBezTo>
                      <a:cubicBezTo>
                        <a:pt x="2435" y="3517"/>
                        <a:pt x="2269" y="3352"/>
                        <a:pt x="2064" y="3352"/>
                      </a:cubicBezTo>
                      <a:lnTo>
                        <a:pt x="3042" y="3352"/>
                      </a:lnTo>
                      <a:cubicBezTo>
                        <a:pt x="2836" y="3352"/>
                        <a:pt x="2670" y="3517"/>
                        <a:pt x="2670" y="3723"/>
                      </a:cubicBezTo>
                      <a:cubicBezTo>
                        <a:pt x="2670" y="3928"/>
                        <a:pt x="2836" y="4094"/>
                        <a:pt x="3042" y="4094"/>
                      </a:cubicBezTo>
                      <a:lnTo>
                        <a:pt x="3670" y="4094"/>
                      </a:lnTo>
                      <a:cubicBezTo>
                        <a:pt x="3876" y="4094"/>
                        <a:pt x="4042" y="3928"/>
                        <a:pt x="4042" y="3723"/>
                      </a:cubicBezTo>
                      <a:cubicBezTo>
                        <a:pt x="4042" y="3517"/>
                        <a:pt x="3876" y="3352"/>
                        <a:pt x="3670" y="3352"/>
                      </a:cubicBezTo>
                      <a:lnTo>
                        <a:pt x="3236" y="3352"/>
                      </a:lnTo>
                      <a:cubicBezTo>
                        <a:pt x="3399" y="3352"/>
                        <a:pt x="3532" y="3220"/>
                        <a:pt x="3532" y="3057"/>
                      </a:cubicBezTo>
                      <a:cubicBezTo>
                        <a:pt x="3532" y="2895"/>
                        <a:pt x="3399" y="2764"/>
                        <a:pt x="3236" y="2764"/>
                      </a:cubicBezTo>
                      <a:lnTo>
                        <a:pt x="3899" y="2764"/>
                      </a:lnTo>
                      <a:cubicBezTo>
                        <a:pt x="4104" y="2764"/>
                        <a:pt x="4270" y="2597"/>
                        <a:pt x="4270" y="2392"/>
                      </a:cubicBezTo>
                      <a:cubicBezTo>
                        <a:pt x="4270" y="2187"/>
                        <a:pt x="4104" y="2021"/>
                        <a:pt x="3899" y="202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1" name="Freeform 67">
                  <a:extLst>
                    <a:ext uri="{FF2B5EF4-FFF2-40B4-BE49-F238E27FC236}">
                      <a16:creationId xmlns:a16="http://schemas.microsoft.com/office/drawing/2014/main" id="{5490F81F-CE89-DE4C-A5FE-B36FF8D1BB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88241" y="6090468"/>
                  <a:ext cx="514627" cy="324522"/>
                </a:xfrm>
                <a:custGeom>
                  <a:avLst/>
                  <a:gdLst>
                    <a:gd name="T0" fmla="*/ 352090 w 1181"/>
                    <a:gd name="T1" fmla="*/ 0 h 744"/>
                    <a:gd name="T2" fmla="*/ 161665 w 1181"/>
                    <a:gd name="T3" fmla="*/ 0 h 744"/>
                    <a:gd name="T4" fmla="*/ 161665 w 1181"/>
                    <a:gd name="T5" fmla="*/ 0 h 744"/>
                    <a:gd name="T6" fmla="*/ 0 w 1181"/>
                    <a:gd name="T7" fmla="*/ 161825 h 744"/>
                    <a:gd name="T8" fmla="*/ 0 w 1181"/>
                    <a:gd name="T9" fmla="*/ 161825 h 744"/>
                    <a:gd name="T10" fmla="*/ 161665 w 1181"/>
                    <a:gd name="T11" fmla="*/ 324086 h 744"/>
                    <a:gd name="T12" fmla="*/ 352090 w 1181"/>
                    <a:gd name="T13" fmla="*/ 324086 h 744"/>
                    <a:gd name="T14" fmla="*/ 352090 w 1181"/>
                    <a:gd name="T15" fmla="*/ 324086 h 744"/>
                    <a:gd name="T16" fmla="*/ 514191 w 1181"/>
                    <a:gd name="T17" fmla="*/ 161825 h 744"/>
                    <a:gd name="T18" fmla="*/ 514191 w 1181"/>
                    <a:gd name="T19" fmla="*/ 161825 h 744"/>
                    <a:gd name="T20" fmla="*/ 352090 w 1181"/>
                    <a:gd name="T21" fmla="*/ 0 h 74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181" h="744">
                      <a:moveTo>
                        <a:pt x="808" y="0"/>
                      </a:moveTo>
                      <a:lnTo>
                        <a:pt x="371" y="0"/>
                      </a:lnTo>
                      <a:cubicBezTo>
                        <a:pt x="166" y="0"/>
                        <a:pt x="0" y="166"/>
                        <a:pt x="0" y="371"/>
                      </a:cubicBezTo>
                      <a:cubicBezTo>
                        <a:pt x="0" y="576"/>
                        <a:pt x="166" y="743"/>
                        <a:pt x="371" y="743"/>
                      </a:cubicBezTo>
                      <a:lnTo>
                        <a:pt x="808" y="743"/>
                      </a:lnTo>
                      <a:cubicBezTo>
                        <a:pt x="1013" y="743"/>
                        <a:pt x="1180" y="576"/>
                        <a:pt x="1180" y="371"/>
                      </a:cubicBezTo>
                      <a:cubicBezTo>
                        <a:pt x="1180" y="166"/>
                        <a:pt x="1013" y="0"/>
                        <a:pt x="808" y="0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2" name="Freeform 68">
                  <a:extLst>
                    <a:ext uri="{FF2B5EF4-FFF2-40B4-BE49-F238E27FC236}">
                      <a16:creationId xmlns:a16="http://schemas.microsoft.com/office/drawing/2014/main" id="{90406018-C967-444A-B03F-74B1CB3167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29751" y="7098598"/>
                  <a:ext cx="76810" cy="76810"/>
                </a:xfrm>
                <a:custGeom>
                  <a:avLst/>
                  <a:gdLst>
                    <a:gd name="T0" fmla="*/ 76371 w 175"/>
                    <a:gd name="T1" fmla="*/ 38186 h 175"/>
                    <a:gd name="T2" fmla="*/ 76371 w 175"/>
                    <a:gd name="T3" fmla="*/ 38186 h 175"/>
                    <a:gd name="T4" fmla="*/ 38186 w 175"/>
                    <a:gd name="T5" fmla="*/ 76371 h 175"/>
                    <a:gd name="T6" fmla="*/ 38186 w 175"/>
                    <a:gd name="T7" fmla="*/ 76371 h 175"/>
                    <a:gd name="T8" fmla="*/ 0 w 175"/>
                    <a:gd name="T9" fmla="*/ 38186 h 175"/>
                    <a:gd name="T10" fmla="*/ 0 w 175"/>
                    <a:gd name="T11" fmla="*/ 38186 h 175"/>
                    <a:gd name="T12" fmla="*/ 38186 w 175"/>
                    <a:gd name="T13" fmla="*/ 0 h 175"/>
                    <a:gd name="T14" fmla="*/ 38186 w 175"/>
                    <a:gd name="T15" fmla="*/ 0 h 175"/>
                    <a:gd name="T16" fmla="*/ 76371 w 175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5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6"/>
                        <a:pt x="135" y="174"/>
                        <a:pt x="87" y="174"/>
                      </a:cubicBezTo>
                      <a:cubicBezTo>
                        <a:pt x="39" y="174"/>
                        <a:pt x="0" y="136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3" name="Freeform 69">
                  <a:extLst>
                    <a:ext uri="{FF2B5EF4-FFF2-40B4-BE49-F238E27FC236}">
                      <a16:creationId xmlns:a16="http://schemas.microsoft.com/office/drawing/2014/main" id="{C2A517A1-E7E4-0B45-87E9-A8B9A1ABFA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04798" y="5921486"/>
                  <a:ext cx="74890" cy="74889"/>
                </a:xfrm>
                <a:custGeom>
                  <a:avLst/>
                  <a:gdLst>
                    <a:gd name="T0" fmla="*/ 74457 w 173"/>
                    <a:gd name="T1" fmla="*/ 36795 h 173"/>
                    <a:gd name="T2" fmla="*/ 74457 w 173"/>
                    <a:gd name="T3" fmla="*/ 36795 h 173"/>
                    <a:gd name="T4" fmla="*/ 36796 w 173"/>
                    <a:gd name="T5" fmla="*/ 74456 h 173"/>
                    <a:gd name="T6" fmla="*/ 36796 w 173"/>
                    <a:gd name="T7" fmla="*/ 74456 h 173"/>
                    <a:gd name="T8" fmla="*/ 0 w 173"/>
                    <a:gd name="T9" fmla="*/ 36795 h 173"/>
                    <a:gd name="T10" fmla="*/ 0 w 173"/>
                    <a:gd name="T11" fmla="*/ 36795 h 173"/>
                    <a:gd name="T12" fmla="*/ 36796 w 173"/>
                    <a:gd name="T13" fmla="*/ 0 h 173"/>
                    <a:gd name="T14" fmla="*/ 36796 w 173"/>
                    <a:gd name="T15" fmla="*/ 0 h 173"/>
                    <a:gd name="T16" fmla="*/ 74457 w 173"/>
                    <a:gd name="T17" fmla="*/ 36795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5"/>
                      </a:moveTo>
                      <a:lnTo>
                        <a:pt x="172" y="85"/>
                      </a:lnTo>
                      <a:cubicBezTo>
                        <a:pt x="172" y="134"/>
                        <a:pt x="133" y="172"/>
                        <a:pt x="85" y="172"/>
                      </a:cubicBezTo>
                      <a:cubicBezTo>
                        <a:pt x="38" y="172"/>
                        <a:pt x="0" y="134"/>
                        <a:pt x="0" y="85"/>
                      </a:cubicBezTo>
                      <a:cubicBezTo>
                        <a:pt x="0" y="38"/>
                        <a:pt x="38" y="0"/>
                        <a:pt x="85" y="0"/>
                      </a:cubicBezTo>
                      <a:cubicBezTo>
                        <a:pt x="133" y="0"/>
                        <a:pt x="172" y="38"/>
                        <a:pt x="172" y="8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4" name="Freeform 70">
                  <a:extLst>
                    <a:ext uri="{FF2B5EF4-FFF2-40B4-BE49-F238E27FC236}">
                      <a16:creationId xmlns:a16="http://schemas.microsoft.com/office/drawing/2014/main" id="{F31470C0-799A-3A4D-81FF-B68516A5B1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83969" y="6414990"/>
                  <a:ext cx="74889" cy="74890"/>
                </a:xfrm>
                <a:custGeom>
                  <a:avLst/>
                  <a:gdLst>
                    <a:gd name="T0" fmla="*/ 74456 w 173"/>
                    <a:gd name="T1" fmla="*/ 37015 h 174"/>
                    <a:gd name="T2" fmla="*/ 74456 w 173"/>
                    <a:gd name="T3" fmla="*/ 37015 h 174"/>
                    <a:gd name="T4" fmla="*/ 37661 w 173"/>
                    <a:gd name="T5" fmla="*/ 74460 h 174"/>
                    <a:gd name="T6" fmla="*/ 37661 w 173"/>
                    <a:gd name="T7" fmla="*/ 74460 h 174"/>
                    <a:gd name="T8" fmla="*/ 0 w 173"/>
                    <a:gd name="T9" fmla="*/ 37015 h 174"/>
                    <a:gd name="T10" fmla="*/ 0 w 173"/>
                    <a:gd name="T11" fmla="*/ 37015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01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2" y="38"/>
                        <a:pt x="172" y="86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5" name="Freeform 71">
                  <a:extLst>
                    <a:ext uri="{FF2B5EF4-FFF2-40B4-BE49-F238E27FC236}">
                      <a16:creationId xmlns:a16="http://schemas.microsoft.com/office/drawing/2014/main" id="{A4A8522B-849A-FB45-BD04-8BBD5FD5F6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50590" y="7423121"/>
                  <a:ext cx="74890" cy="74889"/>
                </a:xfrm>
                <a:custGeom>
                  <a:avLst/>
                  <a:gdLst>
                    <a:gd name="T0" fmla="*/ 74457 w 173"/>
                    <a:gd name="T1" fmla="*/ 36795 h 173"/>
                    <a:gd name="T2" fmla="*/ 74457 w 173"/>
                    <a:gd name="T3" fmla="*/ 36795 h 173"/>
                    <a:gd name="T4" fmla="*/ 36796 w 173"/>
                    <a:gd name="T5" fmla="*/ 74456 h 173"/>
                    <a:gd name="T6" fmla="*/ 36796 w 173"/>
                    <a:gd name="T7" fmla="*/ 74456 h 173"/>
                    <a:gd name="T8" fmla="*/ 0 w 173"/>
                    <a:gd name="T9" fmla="*/ 36795 h 173"/>
                    <a:gd name="T10" fmla="*/ 0 w 173"/>
                    <a:gd name="T11" fmla="*/ 36795 h 173"/>
                    <a:gd name="T12" fmla="*/ 36796 w 173"/>
                    <a:gd name="T13" fmla="*/ 0 h 173"/>
                    <a:gd name="T14" fmla="*/ 36796 w 173"/>
                    <a:gd name="T15" fmla="*/ 0 h 173"/>
                    <a:gd name="T16" fmla="*/ 74457 w 173"/>
                    <a:gd name="T17" fmla="*/ 36795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5"/>
                      </a:moveTo>
                      <a:lnTo>
                        <a:pt x="172" y="85"/>
                      </a:lnTo>
                      <a:cubicBezTo>
                        <a:pt x="172" y="134"/>
                        <a:pt x="133" y="172"/>
                        <a:pt x="85" y="172"/>
                      </a:cubicBezTo>
                      <a:cubicBezTo>
                        <a:pt x="38" y="172"/>
                        <a:pt x="0" y="134"/>
                        <a:pt x="0" y="85"/>
                      </a:cubicBezTo>
                      <a:cubicBezTo>
                        <a:pt x="0" y="39"/>
                        <a:pt x="38" y="0"/>
                        <a:pt x="85" y="0"/>
                      </a:cubicBezTo>
                      <a:cubicBezTo>
                        <a:pt x="133" y="0"/>
                        <a:pt x="172" y="39"/>
                        <a:pt x="172" y="8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6" name="Freeform 72">
                  <a:extLst>
                    <a:ext uri="{FF2B5EF4-FFF2-40B4-BE49-F238E27FC236}">
                      <a16:creationId xmlns:a16="http://schemas.microsoft.com/office/drawing/2014/main" id="{D57B03EC-64E2-C34A-BEEB-BA917A736D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07003" y="6211444"/>
                  <a:ext cx="74890" cy="74890"/>
                </a:xfrm>
                <a:custGeom>
                  <a:avLst/>
                  <a:gdLst>
                    <a:gd name="T0" fmla="*/ 74460 w 174"/>
                    <a:gd name="T1" fmla="*/ 36796 h 173"/>
                    <a:gd name="T2" fmla="*/ 74460 w 174"/>
                    <a:gd name="T3" fmla="*/ 36796 h 173"/>
                    <a:gd name="T4" fmla="*/ 37445 w 174"/>
                    <a:gd name="T5" fmla="*/ 74457 h 173"/>
                    <a:gd name="T6" fmla="*/ 37445 w 174"/>
                    <a:gd name="T7" fmla="*/ 74457 h 173"/>
                    <a:gd name="T8" fmla="*/ 0 w 174"/>
                    <a:gd name="T9" fmla="*/ 36796 h 173"/>
                    <a:gd name="T10" fmla="*/ 0 w 174"/>
                    <a:gd name="T11" fmla="*/ 36796 h 173"/>
                    <a:gd name="T12" fmla="*/ 37445 w 174"/>
                    <a:gd name="T13" fmla="*/ 0 h 173"/>
                    <a:gd name="T14" fmla="*/ 37445 w 174"/>
                    <a:gd name="T15" fmla="*/ 0 h 173"/>
                    <a:gd name="T16" fmla="*/ 74460 w 174"/>
                    <a:gd name="T17" fmla="*/ 36796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5"/>
                      </a:moveTo>
                      <a:lnTo>
                        <a:pt x="173" y="85"/>
                      </a:lnTo>
                      <a:cubicBezTo>
                        <a:pt x="173" y="133"/>
                        <a:pt x="135" y="172"/>
                        <a:pt x="87" y="172"/>
                      </a:cubicBezTo>
                      <a:cubicBezTo>
                        <a:pt x="39" y="172"/>
                        <a:pt x="0" y="133"/>
                        <a:pt x="0" y="85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5" y="0"/>
                        <a:pt x="173" y="38"/>
                        <a:pt x="173" y="8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7" name="Freeform 73">
                  <a:extLst>
                    <a:ext uri="{FF2B5EF4-FFF2-40B4-BE49-F238E27FC236}">
                      <a16:creationId xmlns:a16="http://schemas.microsoft.com/office/drawing/2014/main" id="{9B7E3C5B-D96F-ED44-B890-E5D0540349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70969" y="5289723"/>
                  <a:ext cx="74890" cy="76810"/>
                </a:xfrm>
                <a:custGeom>
                  <a:avLst/>
                  <a:gdLst>
                    <a:gd name="T0" fmla="*/ 74457 w 173"/>
                    <a:gd name="T1" fmla="*/ 38186 h 175"/>
                    <a:gd name="T2" fmla="*/ 74457 w 173"/>
                    <a:gd name="T3" fmla="*/ 38186 h 175"/>
                    <a:gd name="T4" fmla="*/ 37229 w 173"/>
                    <a:gd name="T5" fmla="*/ 76371 h 175"/>
                    <a:gd name="T6" fmla="*/ 37229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229 w 173"/>
                    <a:gd name="T13" fmla="*/ 0 h 175"/>
                    <a:gd name="T14" fmla="*/ 37229 w 173"/>
                    <a:gd name="T15" fmla="*/ 0 h 175"/>
                    <a:gd name="T16" fmla="*/ 74457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4"/>
                        <a:pt x="134" y="174"/>
                        <a:pt x="86" y="174"/>
                      </a:cubicBezTo>
                      <a:cubicBezTo>
                        <a:pt x="39" y="174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8" name="Freeform 74">
                  <a:extLst>
                    <a:ext uri="{FF2B5EF4-FFF2-40B4-BE49-F238E27FC236}">
                      <a16:creationId xmlns:a16="http://schemas.microsoft.com/office/drawing/2014/main" id="{EAF12FC7-44B7-F24B-81D3-2A84F01332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62543" y="6954580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0" y="105"/>
                        <a:pt x="52" y="105"/>
                      </a:cubicBezTo>
                      <a:cubicBezTo>
                        <a:pt x="24" y="105"/>
                        <a:pt x="0" y="82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9" name="Freeform 75">
                  <a:extLst>
                    <a:ext uri="{FF2B5EF4-FFF2-40B4-BE49-F238E27FC236}">
                      <a16:creationId xmlns:a16="http://schemas.microsoft.com/office/drawing/2014/main" id="{C62F05C0-01D1-B34F-8869-0F79D8BD73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83665" y="5957970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3"/>
                        <a:pt x="82" y="105"/>
                        <a:pt x="52" y="105"/>
                      </a:cubicBezTo>
                      <a:cubicBezTo>
                        <a:pt x="24" y="105"/>
                        <a:pt x="0" y="83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0" name="Freeform 76">
                  <a:extLst>
                    <a:ext uri="{FF2B5EF4-FFF2-40B4-BE49-F238E27FC236}">
                      <a16:creationId xmlns:a16="http://schemas.microsoft.com/office/drawing/2014/main" id="{3280D9B8-E7A0-D444-83E4-33CF3908E4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22815" y="6263290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2"/>
                        <a:pt x="81" y="104"/>
                        <a:pt x="52" y="104"/>
                      </a:cubicBezTo>
                      <a:cubicBezTo>
                        <a:pt x="23" y="104"/>
                        <a:pt x="0" y="82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1" name="Freeform 77">
                  <a:extLst>
                    <a:ext uri="{FF2B5EF4-FFF2-40B4-BE49-F238E27FC236}">
                      <a16:creationId xmlns:a16="http://schemas.microsoft.com/office/drawing/2014/main" id="{693B44E3-D22B-2F48-98A0-13B8FC2C45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92688" y="6522523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2" y="105"/>
                        <a:pt x="0" y="81"/>
                        <a:pt x="0" y="53"/>
                      </a:cubicBezTo>
                      <a:cubicBezTo>
                        <a:pt x="0" y="23"/>
                        <a:pt x="22" y="0"/>
                        <a:pt x="52" y="0"/>
                      </a:cubicBezTo>
                      <a:cubicBezTo>
                        <a:pt x="81" y="0"/>
                        <a:pt x="104" y="23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2" name="Freeform 78">
                  <a:extLst>
                    <a:ext uri="{FF2B5EF4-FFF2-40B4-BE49-F238E27FC236}">
                      <a16:creationId xmlns:a16="http://schemas.microsoft.com/office/drawing/2014/main" id="{55307704-DBB3-D14D-90E1-B23E97C261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93717" y="7196532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0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3" name="Freeform 79">
                  <a:extLst>
                    <a:ext uri="{FF2B5EF4-FFF2-40B4-BE49-F238E27FC236}">
                      <a16:creationId xmlns:a16="http://schemas.microsoft.com/office/drawing/2014/main" id="{47FD649F-2512-C345-B5E8-45B98F27E7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04503" y="6004056"/>
                  <a:ext cx="46086" cy="46086"/>
                </a:xfrm>
                <a:custGeom>
                  <a:avLst/>
                  <a:gdLst>
                    <a:gd name="T0" fmla="*/ 45651 w 106"/>
                    <a:gd name="T1" fmla="*/ 22828 h 107"/>
                    <a:gd name="T2" fmla="*/ 45651 w 106"/>
                    <a:gd name="T3" fmla="*/ 22828 h 107"/>
                    <a:gd name="T4" fmla="*/ 22608 w 106"/>
                    <a:gd name="T5" fmla="*/ 45655 h 107"/>
                    <a:gd name="T6" fmla="*/ 22608 w 106"/>
                    <a:gd name="T7" fmla="*/ 45655 h 107"/>
                    <a:gd name="T8" fmla="*/ 0 w 106"/>
                    <a:gd name="T9" fmla="*/ 22828 h 107"/>
                    <a:gd name="T10" fmla="*/ 0 w 106"/>
                    <a:gd name="T11" fmla="*/ 22828 h 107"/>
                    <a:gd name="T12" fmla="*/ 22608 w 106"/>
                    <a:gd name="T13" fmla="*/ 0 h 107"/>
                    <a:gd name="T14" fmla="*/ 22608 w 106"/>
                    <a:gd name="T15" fmla="*/ 0 h 107"/>
                    <a:gd name="T16" fmla="*/ 45651 w 106"/>
                    <a:gd name="T17" fmla="*/ 22828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7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2"/>
                        <a:pt x="81" y="106"/>
                        <a:pt x="52" y="106"/>
                      </a:cubicBezTo>
                      <a:cubicBezTo>
                        <a:pt x="23" y="106"/>
                        <a:pt x="0" y="82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4" name="Freeform 80">
                  <a:extLst>
                    <a:ext uri="{FF2B5EF4-FFF2-40B4-BE49-F238E27FC236}">
                      <a16:creationId xmlns:a16="http://schemas.microsoft.com/office/drawing/2014/main" id="{B770011E-F2FE-7043-AC07-8B46AE59C1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65502" y="5596963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2" y="105"/>
                        <a:pt x="0" y="81"/>
                        <a:pt x="0" y="53"/>
                      </a:cubicBezTo>
                      <a:cubicBezTo>
                        <a:pt x="0" y="24"/>
                        <a:pt x="22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5" name="Freeform 81">
                  <a:extLst>
                    <a:ext uri="{FF2B5EF4-FFF2-40B4-BE49-F238E27FC236}">
                      <a16:creationId xmlns:a16="http://schemas.microsoft.com/office/drawing/2014/main" id="{37570B53-3FD7-7541-AA31-13DD812026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5731" y="5266680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4" y="105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1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6" name="Freeform 82">
                  <a:extLst>
                    <a:ext uri="{FF2B5EF4-FFF2-40B4-BE49-F238E27FC236}">
                      <a16:creationId xmlns:a16="http://schemas.microsoft.com/office/drawing/2014/main" id="{3ECBF364-9A52-174D-8967-02D173B519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86771" y="6766396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4" y="22"/>
                        <a:pt x="104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7" name="Freeform 83">
                  <a:extLst>
                    <a:ext uri="{FF2B5EF4-FFF2-40B4-BE49-F238E27FC236}">
                      <a16:creationId xmlns:a16="http://schemas.microsoft.com/office/drawing/2014/main" id="{FAC6CC70-4590-A546-9D02-617091E246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04503" y="7150446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5" y="22"/>
                        <a:pt x="105" y="52"/>
                      </a:cubicBezTo>
                    </a:path>
                  </a:pathLst>
                </a:custGeom>
                <a:solidFill>
                  <a:srgbClr val="EA662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8" name="Freeform 84">
                  <a:extLst>
                    <a:ext uri="{FF2B5EF4-FFF2-40B4-BE49-F238E27FC236}">
                      <a16:creationId xmlns:a16="http://schemas.microsoft.com/office/drawing/2014/main" id="{53A8606F-FE0D-A447-BE46-F379D4FC40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39950" y="5090017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2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rgbClr val="EA662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9" name="Freeform 85">
                  <a:extLst>
                    <a:ext uri="{FF2B5EF4-FFF2-40B4-BE49-F238E27FC236}">
                      <a16:creationId xmlns:a16="http://schemas.microsoft.com/office/drawing/2014/main" id="{A775743F-AD8A-E848-81E1-5B32E41268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19857" y="5468307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3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0" name="Freeform 86">
                  <a:extLst>
                    <a:ext uri="{FF2B5EF4-FFF2-40B4-BE49-F238E27FC236}">
                      <a16:creationId xmlns:a16="http://schemas.microsoft.com/office/drawing/2014/main" id="{20A72BC2-683C-E646-829C-EF76262DED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01104" y="5080416"/>
                  <a:ext cx="537670" cy="261154"/>
                </a:xfrm>
                <a:custGeom>
                  <a:avLst/>
                  <a:gdLst>
                    <a:gd name="T0" fmla="*/ 406733 w 1236"/>
                    <a:gd name="T1" fmla="*/ 260719 h 601"/>
                    <a:gd name="T2" fmla="*/ 130067 w 1236"/>
                    <a:gd name="T3" fmla="*/ 260719 h 601"/>
                    <a:gd name="T4" fmla="*/ 130067 w 1236"/>
                    <a:gd name="T5" fmla="*/ 260719 h 601"/>
                    <a:gd name="T6" fmla="*/ 0 w 1236"/>
                    <a:gd name="T7" fmla="*/ 130360 h 601"/>
                    <a:gd name="T8" fmla="*/ 0 w 1236"/>
                    <a:gd name="T9" fmla="*/ 130360 h 601"/>
                    <a:gd name="T10" fmla="*/ 130067 w 1236"/>
                    <a:gd name="T11" fmla="*/ 0 h 601"/>
                    <a:gd name="T12" fmla="*/ 406733 w 1236"/>
                    <a:gd name="T13" fmla="*/ 0 h 601"/>
                    <a:gd name="T14" fmla="*/ 406733 w 1236"/>
                    <a:gd name="T15" fmla="*/ 0 h 601"/>
                    <a:gd name="T16" fmla="*/ 537235 w 1236"/>
                    <a:gd name="T17" fmla="*/ 130360 h 601"/>
                    <a:gd name="T18" fmla="*/ 537235 w 1236"/>
                    <a:gd name="T19" fmla="*/ 130360 h 601"/>
                    <a:gd name="T20" fmla="*/ 406733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5" y="600"/>
                      </a:moveTo>
                      <a:lnTo>
                        <a:pt x="299" y="600"/>
                      </a:lnTo>
                      <a:cubicBezTo>
                        <a:pt x="135" y="600"/>
                        <a:pt x="0" y="466"/>
                        <a:pt x="0" y="300"/>
                      </a:cubicBezTo>
                      <a:cubicBezTo>
                        <a:pt x="0" y="135"/>
                        <a:pt x="135" y="0"/>
                        <a:pt x="299" y="0"/>
                      </a:cubicBezTo>
                      <a:lnTo>
                        <a:pt x="935" y="0"/>
                      </a:lnTo>
                      <a:cubicBezTo>
                        <a:pt x="1101" y="0"/>
                        <a:pt x="1235" y="135"/>
                        <a:pt x="1235" y="300"/>
                      </a:cubicBezTo>
                      <a:cubicBezTo>
                        <a:pt x="1235" y="466"/>
                        <a:pt x="1101" y="600"/>
                        <a:pt x="935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1" name="Freeform 87">
                  <a:extLst>
                    <a:ext uri="{FF2B5EF4-FFF2-40B4-BE49-F238E27FC236}">
                      <a16:creationId xmlns:a16="http://schemas.microsoft.com/office/drawing/2014/main" id="{145B5E56-1DDD-CC46-86CE-A3D02FB114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31525" y="5714099"/>
                  <a:ext cx="537670" cy="261154"/>
                </a:xfrm>
                <a:custGeom>
                  <a:avLst/>
                  <a:gdLst>
                    <a:gd name="T0" fmla="*/ 407168 w 1236"/>
                    <a:gd name="T1" fmla="*/ 260719 h 601"/>
                    <a:gd name="T2" fmla="*/ 130502 w 1236"/>
                    <a:gd name="T3" fmla="*/ 260719 h 601"/>
                    <a:gd name="T4" fmla="*/ 130502 w 1236"/>
                    <a:gd name="T5" fmla="*/ 260719 h 601"/>
                    <a:gd name="T6" fmla="*/ 0 w 1236"/>
                    <a:gd name="T7" fmla="*/ 130360 h 601"/>
                    <a:gd name="T8" fmla="*/ 0 w 1236"/>
                    <a:gd name="T9" fmla="*/ 130360 h 601"/>
                    <a:gd name="T10" fmla="*/ 130502 w 1236"/>
                    <a:gd name="T11" fmla="*/ 0 h 601"/>
                    <a:gd name="T12" fmla="*/ 407168 w 1236"/>
                    <a:gd name="T13" fmla="*/ 0 h 601"/>
                    <a:gd name="T14" fmla="*/ 407168 w 1236"/>
                    <a:gd name="T15" fmla="*/ 0 h 601"/>
                    <a:gd name="T16" fmla="*/ 537235 w 1236"/>
                    <a:gd name="T17" fmla="*/ 130360 h 601"/>
                    <a:gd name="T18" fmla="*/ 537235 w 1236"/>
                    <a:gd name="T19" fmla="*/ 130360 h 601"/>
                    <a:gd name="T20" fmla="*/ 407168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6" y="600"/>
                      </a:moveTo>
                      <a:lnTo>
                        <a:pt x="300" y="600"/>
                      </a:lnTo>
                      <a:cubicBezTo>
                        <a:pt x="134" y="600"/>
                        <a:pt x="0" y="466"/>
                        <a:pt x="0" y="300"/>
                      </a:cubicBezTo>
                      <a:cubicBezTo>
                        <a:pt x="0" y="135"/>
                        <a:pt x="134" y="0"/>
                        <a:pt x="300" y="0"/>
                      </a:cubicBezTo>
                      <a:lnTo>
                        <a:pt x="936" y="0"/>
                      </a:lnTo>
                      <a:cubicBezTo>
                        <a:pt x="1101" y="0"/>
                        <a:pt x="1235" y="135"/>
                        <a:pt x="1235" y="300"/>
                      </a:cubicBezTo>
                      <a:cubicBezTo>
                        <a:pt x="1235" y="466"/>
                        <a:pt x="1101" y="600"/>
                        <a:pt x="936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2" name="Freeform 88">
                  <a:extLst>
                    <a:ext uri="{FF2B5EF4-FFF2-40B4-BE49-F238E27FC236}">
                      <a16:creationId xmlns:a16="http://schemas.microsoft.com/office/drawing/2014/main" id="{7AFA4A3A-6C72-CA48-8FC1-AE035993D1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16751" y="6545566"/>
                  <a:ext cx="537670" cy="261154"/>
                </a:xfrm>
                <a:custGeom>
                  <a:avLst/>
                  <a:gdLst>
                    <a:gd name="T0" fmla="*/ 406733 w 1236"/>
                    <a:gd name="T1" fmla="*/ 260719 h 601"/>
                    <a:gd name="T2" fmla="*/ 130067 w 1236"/>
                    <a:gd name="T3" fmla="*/ 260719 h 601"/>
                    <a:gd name="T4" fmla="*/ 130067 w 1236"/>
                    <a:gd name="T5" fmla="*/ 260719 h 601"/>
                    <a:gd name="T6" fmla="*/ 0 w 1236"/>
                    <a:gd name="T7" fmla="*/ 129925 h 601"/>
                    <a:gd name="T8" fmla="*/ 0 w 1236"/>
                    <a:gd name="T9" fmla="*/ 129925 h 601"/>
                    <a:gd name="T10" fmla="*/ 130067 w 1236"/>
                    <a:gd name="T11" fmla="*/ 0 h 601"/>
                    <a:gd name="T12" fmla="*/ 406733 w 1236"/>
                    <a:gd name="T13" fmla="*/ 0 h 601"/>
                    <a:gd name="T14" fmla="*/ 406733 w 1236"/>
                    <a:gd name="T15" fmla="*/ 0 h 601"/>
                    <a:gd name="T16" fmla="*/ 537235 w 1236"/>
                    <a:gd name="T17" fmla="*/ 129925 h 601"/>
                    <a:gd name="T18" fmla="*/ 537235 w 1236"/>
                    <a:gd name="T19" fmla="*/ 129925 h 601"/>
                    <a:gd name="T20" fmla="*/ 406733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5" y="600"/>
                      </a:moveTo>
                      <a:lnTo>
                        <a:pt x="299" y="600"/>
                      </a:lnTo>
                      <a:cubicBezTo>
                        <a:pt x="134" y="600"/>
                        <a:pt x="0" y="465"/>
                        <a:pt x="0" y="299"/>
                      </a:cubicBezTo>
                      <a:cubicBezTo>
                        <a:pt x="0" y="133"/>
                        <a:pt x="134" y="0"/>
                        <a:pt x="299" y="0"/>
                      </a:cubicBezTo>
                      <a:lnTo>
                        <a:pt x="935" y="0"/>
                      </a:lnTo>
                      <a:cubicBezTo>
                        <a:pt x="1101" y="0"/>
                        <a:pt x="1235" y="133"/>
                        <a:pt x="1235" y="299"/>
                      </a:cubicBezTo>
                      <a:cubicBezTo>
                        <a:pt x="1235" y="465"/>
                        <a:pt x="1101" y="600"/>
                        <a:pt x="935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3" name="Freeform 89">
                  <a:extLst>
                    <a:ext uri="{FF2B5EF4-FFF2-40B4-BE49-F238E27FC236}">
                      <a16:creationId xmlns:a16="http://schemas.microsoft.com/office/drawing/2014/main" id="{66E756B9-20FC-ED4E-9547-BA3187DB62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51618" y="6862408"/>
                  <a:ext cx="537670" cy="261154"/>
                </a:xfrm>
                <a:custGeom>
                  <a:avLst/>
                  <a:gdLst>
                    <a:gd name="T0" fmla="*/ 406298 w 1236"/>
                    <a:gd name="T1" fmla="*/ 260719 h 601"/>
                    <a:gd name="T2" fmla="*/ 130502 w 1236"/>
                    <a:gd name="T3" fmla="*/ 260719 h 601"/>
                    <a:gd name="T4" fmla="*/ 130502 w 1236"/>
                    <a:gd name="T5" fmla="*/ 260719 h 601"/>
                    <a:gd name="T6" fmla="*/ 0 w 1236"/>
                    <a:gd name="T7" fmla="*/ 130360 h 601"/>
                    <a:gd name="T8" fmla="*/ 0 w 1236"/>
                    <a:gd name="T9" fmla="*/ 130360 h 601"/>
                    <a:gd name="T10" fmla="*/ 130502 w 1236"/>
                    <a:gd name="T11" fmla="*/ 0 h 601"/>
                    <a:gd name="T12" fmla="*/ 406298 w 1236"/>
                    <a:gd name="T13" fmla="*/ 0 h 601"/>
                    <a:gd name="T14" fmla="*/ 406298 w 1236"/>
                    <a:gd name="T15" fmla="*/ 0 h 601"/>
                    <a:gd name="T16" fmla="*/ 537235 w 1236"/>
                    <a:gd name="T17" fmla="*/ 130360 h 601"/>
                    <a:gd name="T18" fmla="*/ 537235 w 1236"/>
                    <a:gd name="T19" fmla="*/ 130360 h 601"/>
                    <a:gd name="T20" fmla="*/ 406298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4" y="600"/>
                      </a:moveTo>
                      <a:lnTo>
                        <a:pt x="300" y="600"/>
                      </a:lnTo>
                      <a:cubicBezTo>
                        <a:pt x="134" y="600"/>
                        <a:pt x="0" y="466"/>
                        <a:pt x="0" y="300"/>
                      </a:cubicBezTo>
                      <a:cubicBezTo>
                        <a:pt x="0" y="134"/>
                        <a:pt x="134" y="0"/>
                        <a:pt x="300" y="0"/>
                      </a:cubicBezTo>
                      <a:lnTo>
                        <a:pt x="934" y="0"/>
                      </a:lnTo>
                      <a:cubicBezTo>
                        <a:pt x="1100" y="0"/>
                        <a:pt x="1235" y="134"/>
                        <a:pt x="1235" y="300"/>
                      </a:cubicBezTo>
                      <a:cubicBezTo>
                        <a:pt x="1235" y="466"/>
                        <a:pt x="1100" y="600"/>
                        <a:pt x="934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4" name="Freeform 90">
                  <a:extLst>
                    <a:ext uri="{FF2B5EF4-FFF2-40B4-BE49-F238E27FC236}">
                      <a16:creationId xmlns:a16="http://schemas.microsoft.com/office/drawing/2014/main" id="{EC58C471-64C2-7D4C-9916-1011D7EDBF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70527" y="7123562"/>
                  <a:ext cx="537670" cy="261154"/>
                </a:xfrm>
                <a:custGeom>
                  <a:avLst/>
                  <a:gdLst>
                    <a:gd name="T0" fmla="*/ 407168 w 1236"/>
                    <a:gd name="T1" fmla="*/ 260719 h 600"/>
                    <a:gd name="T2" fmla="*/ 130502 w 1236"/>
                    <a:gd name="T3" fmla="*/ 260719 h 600"/>
                    <a:gd name="T4" fmla="*/ 130502 w 1236"/>
                    <a:gd name="T5" fmla="*/ 260719 h 600"/>
                    <a:gd name="T6" fmla="*/ 0 w 1236"/>
                    <a:gd name="T7" fmla="*/ 130577 h 600"/>
                    <a:gd name="T8" fmla="*/ 0 w 1236"/>
                    <a:gd name="T9" fmla="*/ 130577 h 600"/>
                    <a:gd name="T10" fmla="*/ 130502 w 1236"/>
                    <a:gd name="T11" fmla="*/ 0 h 600"/>
                    <a:gd name="T12" fmla="*/ 407168 w 1236"/>
                    <a:gd name="T13" fmla="*/ 0 h 600"/>
                    <a:gd name="T14" fmla="*/ 407168 w 1236"/>
                    <a:gd name="T15" fmla="*/ 0 h 600"/>
                    <a:gd name="T16" fmla="*/ 537235 w 1236"/>
                    <a:gd name="T17" fmla="*/ 130577 h 600"/>
                    <a:gd name="T18" fmla="*/ 537235 w 1236"/>
                    <a:gd name="T19" fmla="*/ 130577 h 600"/>
                    <a:gd name="T20" fmla="*/ 407168 w 1236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0">
                      <a:moveTo>
                        <a:pt x="936" y="599"/>
                      </a:moveTo>
                      <a:lnTo>
                        <a:pt x="300" y="599"/>
                      </a:lnTo>
                      <a:cubicBezTo>
                        <a:pt x="135" y="599"/>
                        <a:pt x="0" y="465"/>
                        <a:pt x="0" y="300"/>
                      </a:cubicBezTo>
                      <a:cubicBezTo>
                        <a:pt x="0" y="134"/>
                        <a:pt x="135" y="0"/>
                        <a:pt x="300" y="0"/>
                      </a:cubicBezTo>
                      <a:lnTo>
                        <a:pt x="936" y="0"/>
                      </a:lnTo>
                      <a:cubicBezTo>
                        <a:pt x="1102" y="0"/>
                        <a:pt x="1235" y="134"/>
                        <a:pt x="1235" y="300"/>
                      </a:cubicBezTo>
                      <a:cubicBezTo>
                        <a:pt x="1235" y="465"/>
                        <a:pt x="1102" y="599"/>
                        <a:pt x="936" y="599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154" name="Group 1">
                <a:extLst>
                  <a:ext uri="{FF2B5EF4-FFF2-40B4-BE49-F238E27FC236}">
                    <a16:creationId xmlns:a16="http://schemas.microsoft.com/office/drawing/2014/main" id="{6E1A7AEE-7825-184D-9C95-D7486B4E0D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345696" y="3766218"/>
                <a:ext cx="1933859" cy="1997821"/>
                <a:chOff x="8253235" y="2100188"/>
                <a:chExt cx="2448321" cy="2528969"/>
              </a:xfrm>
            </p:grpSpPr>
            <p:sp>
              <p:nvSpPr>
                <p:cNvPr id="155" name="Freeform 91">
                  <a:extLst>
                    <a:ext uri="{FF2B5EF4-FFF2-40B4-BE49-F238E27FC236}">
                      <a16:creationId xmlns:a16="http://schemas.microsoft.com/office/drawing/2014/main" id="{090F50E0-2DF0-F44B-9EAF-4F1F859148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53235" y="3674793"/>
                  <a:ext cx="378290" cy="291878"/>
                </a:xfrm>
                <a:custGeom>
                  <a:avLst/>
                  <a:gdLst>
                    <a:gd name="T0" fmla="*/ 145831 w 869"/>
                    <a:gd name="T1" fmla="*/ 291444 h 672"/>
                    <a:gd name="T2" fmla="*/ 232459 w 869"/>
                    <a:gd name="T3" fmla="*/ 291444 h 672"/>
                    <a:gd name="T4" fmla="*/ 232459 w 869"/>
                    <a:gd name="T5" fmla="*/ 291444 h 672"/>
                    <a:gd name="T6" fmla="*/ 377855 w 869"/>
                    <a:gd name="T7" fmla="*/ 145939 h 672"/>
                    <a:gd name="T8" fmla="*/ 377855 w 869"/>
                    <a:gd name="T9" fmla="*/ 145939 h 672"/>
                    <a:gd name="T10" fmla="*/ 232459 w 869"/>
                    <a:gd name="T11" fmla="*/ 0 h 672"/>
                    <a:gd name="T12" fmla="*/ 145831 w 869"/>
                    <a:gd name="T13" fmla="*/ 0 h 672"/>
                    <a:gd name="T14" fmla="*/ 145831 w 869"/>
                    <a:gd name="T15" fmla="*/ 0 h 672"/>
                    <a:gd name="T16" fmla="*/ 0 w 869"/>
                    <a:gd name="T17" fmla="*/ 145939 h 672"/>
                    <a:gd name="T18" fmla="*/ 0 w 869"/>
                    <a:gd name="T19" fmla="*/ 145939 h 672"/>
                    <a:gd name="T20" fmla="*/ 145831 w 869"/>
                    <a:gd name="T21" fmla="*/ 291444 h 67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869" h="672">
                      <a:moveTo>
                        <a:pt x="335" y="671"/>
                      </a:moveTo>
                      <a:lnTo>
                        <a:pt x="534" y="671"/>
                      </a:lnTo>
                      <a:cubicBezTo>
                        <a:pt x="718" y="671"/>
                        <a:pt x="868" y="520"/>
                        <a:pt x="868" y="336"/>
                      </a:cubicBezTo>
                      <a:cubicBezTo>
                        <a:pt x="868" y="151"/>
                        <a:pt x="718" y="0"/>
                        <a:pt x="534" y="0"/>
                      </a:cubicBezTo>
                      <a:lnTo>
                        <a:pt x="335" y="0"/>
                      </a:lnTo>
                      <a:cubicBezTo>
                        <a:pt x="149" y="0"/>
                        <a:pt x="0" y="151"/>
                        <a:pt x="0" y="336"/>
                      </a:cubicBezTo>
                      <a:cubicBezTo>
                        <a:pt x="0" y="520"/>
                        <a:pt x="149" y="671"/>
                        <a:pt x="335" y="671"/>
                      </a:cubicBezTo>
                    </a:path>
                  </a:pathLst>
                </a:custGeom>
                <a:solidFill>
                  <a:srgbClr val="CC5EA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6" name="Freeform 92">
                  <a:extLst>
                    <a:ext uri="{FF2B5EF4-FFF2-40B4-BE49-F238E27FC236}">
                      <a16:creationId xmlns:a16="http://schemas.microsoft.com/office/drawing/2014/main" id="{72D725CE-A631-8D42-B419-ED9F6A67F1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60916" y="2292214"/>
                  <a:ext cx="2283178" cy="1945213"/>
                </a:xfrm>
                <a:custGeom>
                  <a:avLst/>
                  <a:gdLst>
                    <a:gd name="T0" fmla="*/ 0 w 5244"/>
                    <a:gd name="T1" fmla="*/ 728639 h 4469"/>
                    <a:gd name="T2" fmla="*/ 714037 w 5244"/>
                    <a:gd name="T3" fmla="*/ 874018 h 4469"/>
                    <a:gd name="T4" fmla="*/ 568182 w 5244"/>
                    <a:gd name="T5" fmla="*/ 1019833 h 4469"/>
                    <a:gd name="T6" fmla="*/ 714037 w 5244"/>
                    <a:gd name="T7" fmla="*/ 1165648 h 4469"/>
                    <a:gd name="T8" fmla="*/ 913445 w 5244"/>
                    <a:gd name="T9" fmla="*/ 1165648 h 4469"/>
                    <a:gd name="T10" fmla="*/ 911268 w 5244"/>
                    <a:gd name="T11" fmla="*/ 1165648 h 4469"/>
                    <a:gd name="T12" fmla="*/ 1007489 w 5244"/>
                    <a:gd name="T13" fmla="*/ 1263583 h 4469"/>
                    <a:gd name="T14" fmla="*/ 911268 w 5244"/>
                    <a:gd name="T15" fmla="*/ 1361954 h 4469"/>
                    <a:gd name="T16" fmla="*/ 656131 w 5244"/>
                    <a:gd name="T17" fmla="*/ 1361954 h 4469"/>
                    <a:gd name="T18" fmla="*/ 510711 w 5244"/>
                    <a:gd name="T19" fmla="*/ 1507769 h 4469"/>
                    <a:gd name="T20" fmla="*/ 656131 w 5244"/>
                    <a:gd name="T21" fmla="*/ 1653148 h 4469"/>
                    <a:gd name="T22" fmla="*/ 960903 w 5244"/>
                    <a:gd name="T23" fmla="*/ 1653148 h 4469"/>
                    <a:gd name="T24" fmla="*/ 815483 w 5244"/>
                    <a:gd name="T25" fmla="*/ 1798963 h 4469"/>
                    <a:gd name="T26" fmla="*/ 1576978 w 5244"/>
                    <a:gd name="T27" fmla="*/ 1944778 h 4469"/>
                    <a:gd name="T28" fmla="*/ 1722397 w 5244"/>
                    <a:gd name="T29" fmla="*/ 1798963 h 4469"/>
                    <a:gd name="T30" fmla="*/ 1576978 w 5244"/>
                    <a:gd name="T31" fmla="*/ 1653148 h 4469"/>
                    <a:gd name="T32" fmla="*/ 2066354 w 5244"/>
                    <a:gd name="T33" fmla="*/ 1653148 h 4469"/>
                    <a:gd name="T34" fmla="*/ 2212210 w 5244"/>
                    <a:gd name="T35" fmla="*/ 1507769 h 4469"/>
                    <a:gd name="T36" fmla="*/ 1624435 w 5244"/>
                    <a:gd name="T37" fmla="*/ 1361954 h 4469"/>
                    <a:gd name="T38" fmla="*/ 1629660 w 5244"/>
                    <a:gd name="T39" fmla="*/ 1361954 h 4469"/>
                    <a:gd name="T40" fmla="*/ 1536051 w 5244"/>
                    <a:gd name="T41" fmla="*/ 1263583 h 4469"/>
                    <a:gd name="T42" fmla="*/ 1629660 w 5244"/>
                    <a:gd name="T43" fmla="*/ 1166083 h 4469"/>
                    <a:gd name="T44" fmla="*/ 1624435 w 5244"/>
                    <a:gd name="T45" fmla="*/ 1165648 h 4469"/>
                    <a:gd name="T46" fmla="*/ 1765936 w 5244"/>
                    <a:gd name="T47" fmla="*/ 1165648 h 4469"/>
                    <a:gd name="T48" fmla="*/ 1911791 w 5244"/>
                    <a:gd name="T49" fmla="*/ 1019833 h 4469"/>
                    <a:gd name="T50" fmla="*/ 2136452 w 5244"/>
                    <a:gd name="T51" fmla="*/ 874018 h 4469"/>
                    <a:gd name="T52" fmla="*/ 2282743 w 5244"/>
                    <a:gd name="T53" fmla="*/ 728639 h 4469"/>
                    <a:gd name="T54" fmla="*/ 2136452 w 5244"/>
                    <a:gd name="T55" fmla="*/ 583259 h 4469"/>
                    <a:gd name="T56" fmla="*/ 1922241 w 5244"/>
                    <a:gd name="T57" fmla="*/ 583259 h 4469"/>
                    <a:gd name="T58" fmla="*/ 2068096 w 5244"/>
                    <a:gd name="T59" fmla="*/ 437444 h 4469"/>
                    <a:gd name="T60" fmla="*/ 1441136 w 5244"/>
                    <a:gd name="T61" fmla="*/ 291194 h 4469"/>
                    <a:gd name="T62" fmla="*/ 1586992 w 5244"/>
                    <a:gd name="T63" fmla="*/ 145815 h 4469"/>
                    <a:gd name="T64" fmla="*/ 1441136 w 5244"/>
                    <a:gd name="T65" fmla="*/ 0 h 4469"/>
                    <a:gd name="T66" fmla="*/ 389237 w 5244"/>
                    <a:gd name="T67" fmla="*/ 0 h 4469"/>
                    <a:gd name="T68" fmla="*/ 243818 w 5244"/>
                    <a:gd name="T69" fmla="*/ 145815 h 4469"/>
                    <a:gd name="T70" fmla="*/ 876437 w 5244"/>
                    <a:gd name="T71" fmla="*/ 291194 h 4469"/>
                    <a:gd name="T72" fmla="*/ 1022293 w 5244"/>
                    <a:gd name="T73" fmla="*/ 437444 h 4469"/>
                    <a:gd name="T74" fmla="*/ 876437 w 5244"/>
                    <a:gd name="T75" fmla="*/ 583259 h 4469"/>
                    <a:gd name="T76" fmla="*/ 145420 w 5244"/>
                    <a:gd name="T77" fmla="*/ 583259 h 4469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5244" h="4469">
                      <a:moveTo>
                        <a:pt x="0" y="1674"/>
                      </a:moveTo>
                      <a:lnTo>
                        <a:pt x="0" y="1674"/>
                      </a:lnTo>
                      <a:cubicBezTo>
                        <a:pt x="0" y="1858"/>
                        <a:pt x="150" y="2008"/>
                        <a:pt x="334" y="2008"/>
                      </a:cubicBezTo>
                      <a:lnTo>
                        <a:pt x="1640" y="2008"/>
                      </a:lnTo>
                      <a:cubicBezTo>
                        <a:pt x="1455" y="2008"/>
                        <a:pt x="1305" y="2158"/>
                        <a:pt x="1305" y="2343"/>
                      </a:cubicBezTo>
                      <a:cubicBezTo>
                        <a:pt x="1305" y="2528"/>
                        <a:pt x="1455" y="2678"/>
                        <a:pt x="1640" y="2678"/>
                      </a:cubicBezTo>
                      <a:lnTo>
                        <a:pt x="2098" y="2678"/>
                      </a:lnTo>
                      <a:cubicBezTo>
                        <a:pt x="2097" y="2678"/>
                        <a:pt x="2095" y="2678"/>
                        <a:pt x="2093" y="2678"/>
                      </a:cubicBezTo>
                      <a:cubicBezTo>
                        <a:pt x="2216" y="2681"/>
                        <a:pt x="2314" y="2780"/>
                        <a:pt x="2314" y="2903"/>
                      </a:cubicBezTo>
                      <a:cubicBezTo>
                        <a:pt x="2314" y="3026"/>
                        <a:pt x="2216" y="3127"/>
                        <a:pt x="2093" y="3129"/>
                      </a:cubicBezTo>
                      <a:cubicBezTo>
                        <a:pt x="2095" y="3129"/>
                        <a:pt x="2097" y="3129"/>
                        <a:pt x="2098" y="3129"/>
                      </a:cubicBezTo>
                      <a:lnTo>
                        <a:pt x="1507" y="3129"/>
                      </a:lnTo>
                      <a:cubicBezTo>
                        <a:pt x="1323" y="3129"/>
                        <a:pt x="1173" y="3280"/>
                        <a:pt x="1173" y="3464"/>
                      </a:cubicBezTo>
                      <a:cubicBezTo>
                        <a:pt x="1173" y="3649"/>
                        <a:pt x="1323" y="3798"/>
                        <a:pt x="1507" y="3798"/>
                      </a:cubicBezTo>
                      <a:lnTo>
                        <a:pt x="2207" y="3798"/>
                      </a:lnTo>
                      <a:cubicBezTo>
                        <a:pt x="2023" y="3798"/>
                        <a:pt x="1873" y="3948"/>
                        <a:pt x="1873" y="4133"/>
                      </a:cubicBezTo>
                      <a:cubicBezTo>
                        <a:pt x="1873" y="4318"/>
                        <a:pt x="2023" y="4468"/>
                        <a:pt x="2207" y="4468"/>
                      </a:cubicBezTo>
                      <a:lnTo>
                        <a:pt x="3622" y="4468"/>
                      </a:lnTo>
                      <a:cubicBezTo>
                        <a:pt x="3807" y="4468"/>
                        <a:pt x="3956" y="4318"/>
                        <a:pt x="3956" y="4133"/>
                      </a:cubicBezTo>
                      <a:cubicBezTo>
                        <a:pt x="3956" y="3948"/>
                        <a:pt x="3807" y="3798"/>
                        <a:pt x="3622" y="3798"/>
                      </a:cubicBezTo>
                      <a:lnTo>
                        <a:pt x="4746" y="3798"/>
                      </a:lnTo>
                      <a:cubicBezTo>
                        <a:pt x="4930" y="3798"/>
                        <a:pt x="5081" y="3649"/>
                        <a:pt x="5081" y="3464"/>
                      </a:cubicBezTo>
                      <a:cubicBezTo>
                        <a:pt x="5081" y="3280"/>
                        <a:pt x="4930" y="3129"/>
                        <a:pt x="4746" y="3129"/>
                      </a:cubicBezTo>
                      <a:lnTo>
                        <a:pt x="3731" y="3129"/>
                      </a:lnTo>
                      <a:cubicBezTo>
                        <a:pt x="3735" y="3129"/>
                        <a:pt x="3739" y="3129"/>
                        <a:pt x="3743" y="3129"/>
                      </a:cubicBezTo>
                      <a:cubicBezTo>
                        <a:pt x="3624" y="3122"/>
                        <a:pt x="3528" y="3024"/>
                        <a:pt x="3528" y="2903"/>
                      </a:cubicBezTo>
                      <a:cubicBezTo>
                        <a:pt x="3528" y="2783"/>
                        <a:pt x="3624" y="2684"/>
                        <a:pt x="3743" y="2679"/>
                      </a:cubicBezTo>
                      <a:cubicBezTo>
                        <a:pt x="3739" y="2678"/>
                        <a:pt x="3735" y="2678"/>
                        <a:pt x="3731" y="2678"/>
                      </a:cubicBezTo>
                      <a:lnTo>
                        <a:pt x="4056" y="2678"/>
                      </a:lnTo>
                      <a:cubicBezTo>
                        <a:pt x="4240" y="2678"/>
                        <a:pt x="4391" y="2528"/>
                        <a:pt x="4391" y="2343"/>
                      </a:cubicBezTo>
                      <a:cubicBezTo>
                        <a:pt x="4391" y="2158"/>
                        <a:pt x="4240" y="2008"/>
                        <a:pt x="4056" y="2008"/>
                      </a:cubicBezTo>
                      <a:lnTo>
                        <a:pt x="4907" y="2008"/>
                      </a:lnTo>
                      <a:cubicBezTo>
                        <a:pt x="5093" y="2008"/>
                        <a:pt x="5243" y="1858"/>
                        <a:pt x="5243" y="1674"/>
                      </a:cubicBezTo>
                      <a:cubicBezTo>
                        <a:pt x="5243" y="1490"/>
                        <a:pt x="5093" y="1340"/>
                        <a:pt x="4907" y="1340"/>
                      </a:cubicBezTo>
                      <a:lnTo>
                        <a:pt x="4415" y="1340"/>
                      </a:lnTo>
                      <a:cubicBezTo>
                        <a:pt x="4600" y="1340"/>
                        <a:pt x="4750" y="1189"/>
                        <a:pt x="4750" y="1005"/>
                      </a:cubicBezTo>
                      <a:cubicBezTo>
                        <a:pt x="4750" y="820"/>
                        <a:pt x="4600" y="669"/>
                        <a:pt x="4415" y="669"/>
                      </a:cubicBezTo>
                      <a:lnTo>
                        <a:pt x="3310" y="669"/>
                      </a:lnTo>
                      <a:cubicBezTo>
                        <a:pt x="3495" y="669"/>
                        <a:pt x="3645" y="520"/>
                        <a:pt x="3645" y="335"/>
                      </a:cubicBezTo>
                      <a:cubicBezTo>
                        <a:pt x="3645" y="151"/>
                        <a:pt x="3495" y="0"/>
                        <a:pt x="3310" y="0"/>
                      </a:cubicBezTo>
                      <a:lnTo>
                        <a:pt x="894" y="0"/>
                      </a:lnTo>
                      <a:cubicBezTo>
                        <a:pt x="710" y="0"/>
                        <a:pt x="560" y="151"/>
                        <a:pt x="560" y="335"/>
                      </a:cubicBezTo>
                      <a:cubicBezTo>
                        <a:pt x="560" y="520"/>
                        <a:pt x="710" y="669"/>
                        <a:pt x="894" y="669"/>
                      </a:cubicBezTo>
                      <a:lnTo>
                        <a:pt x="2013" y="669"/>
                      </a:lnTo>
                      <a:cubicBezTo>
                        <a:pt x="2197" y="669"/>
                        <a:pt x="2348" y="820"/>
                        <a:pt x="2348" y="1005"/>
                      </a:cubicBezTo>
                      <a:cubicBezTo>
                        <a:pt x="2348" y="1189"/>
                        <a:pt x="2197" y="1340"/>
                        <a:pt x="2013" y="1340"/>
                      </a:cubicBezTo>
                      <a:lnTo>
                        <a:pt x="334" y="1340"/>
                      </a:lnTo>
                      <a:cubicBezTo>
                        <a:pt x="150" y="1340"/>
                        <a:pt x="0" y="1490"/>
                        <a:pt x="0" y="1674"/>
                      </a:cubicBezTo>
                    </a:path>
                  </a:pathLst>
                </a:custGeom>
                <a:solidFill>
                  <a:srgbClr val="CC5EA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7" name="Freeform 93">
                  <a:extLst>
                    <a:ext uri="{FF2B5EF4-FFF2-40B4-BE49-F238E27FC236}">
                      <a16:creationId xmlns:a16="http://schemas.microsoft.com/office/drawing/2014/main" id="{0C5257A5-1589-B441-8EF3-4C40DB9DDD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17505" y="2488079"/>
                  <a:ext cx="76810" cy="76810"/>
                </a:xfrm>
                <a:custGeom>
                  <a:avLst/>
                  <a:gdLst>
                    <a:gd name="T0" fmla="*/ 76371 w 175"/>
                    <a:gd name="T1" fmla="*/ 38186 h 175"/>
                    <a:gd name="T2" fmla="*/ 76371 w 175"/>
                    <a:gd name="T3" fmla="*/ 38186 h 175"/>
                    <a:gd name="T4" fmla="*/ 38186 w 175"/>
                    <a:gd name="T5" fmla="*/ 76371 h 175"/>
                    <a:gd name="T6" fmla="*/ 38186 w 175"/>
                    <a:gd name="T7" fmla="*/ 76371 h 175"/>
                    <a:gd name="T8" fmla="*/ 0 w 175"/>
                    <a:gd name="T9" fmla="*/ 38186 h 175"/>
                    <a:gd name="T10" fmla="*/ 0 w 175"/>
                    <a:gd name="T11" fmla="*/ 38186 h 175"/>
                    <a:gd name="T12" fmla="*/ 38186 w 175"/>
                    <a:gd name="T13" fmla="*/ 0 h 175"/>
                    <a:gd name="T14" fmla="*/ 38186 w 175"/>
                    <a:gd name="T15" fmla="*/ 0 h 175"/>
                    <a:gd name="T16" fmla="*/ 76371 w 175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5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5"/>
                        <a:pt x="134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8" name="Freeform 94">
                  <a:extLst>
                    <a:ext uri="{FF2B5EF4-FFF2-40B4-BE49-F238E27FC236}">
                      <a16:creationId xmlns:a16="http://schemas.microsoft.com/office/drawing/2014/main" id="{D54D2A8C-C0B8-F045-87F0-07777CFBFD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29614" y="3501971"/>
                  <a:ext cx="74889" cy="76810"/>
                </a:xfrm>
                <a:custGeom>
                  <a:avLst/>
                  <a:gdLst>
                    <a:gd name="T0" fmla="*/ 74459 w 174"/>
                    <a:gd name="T1" fmla="*/ 38186 h 175"/>
                    <a:gd name="T2" fmla="*/ 74459 w 174"/>
                    <a:gd name="T3" fmla="*/ 38186 h 175"/>
                    <a:gd name="T4" fmla="*/ 37445 w 174"/>
                    <a:gd name="T5" fmla="*/ 76371 h 175"/>
                    <a:gd name="T6" fmla="*/ 3744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445 w 174"/>
                    <a:gd name="T13" fmla="*/ 0 h 175"/>
                    <a:gd name="T14" fmla="*/ 37445 w 174"/>
                    <a:gd name="T15" fmla="*/ 0 h 175"/>
                    <a:gd name="T16" fmla="*/ 74459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5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9" name="Freeform 95">
                  <a:extLst>
                    <a:ext uri="{FF2B5EF4-FFF2-40B4-BE49-F238E27FC236}">
                      <a16:creationId xmlns:a16="http://schemas.microsoft.com/office/drawing/2014/main" id="{FC5F1A08-F852-3E4E-9A49-24BF4D722F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16320" y="2774196"/>
                  <a:ext cx="74890" cy="74890"/>
                </a:xfrm>
                <a:custGeom>
                  <a:avLst/>
                  <a:gdLst>
                    <a:gd name="T0" fmla="*/ 74457 w 173"/>
                    <a:gd name="T1" fmla="*/ 36796 h 173"/>
                    <a:gd name="T2" fmla="*/ 74457 w 173"/>
                    <a:gd name="T3" fmla="*/ 36796 h 173"/>
                    <a:gd name="T4" fmla="*/ 37661 w 173"/>
                    <a:gd name="T5" fmla="*/ 74457 h 173"/>
                    <a:gd name="T6" fmla="*/ 37661 w 173"/>
                    <a:gd name="T7" fmla="*/ 74457 h 173"/>
                    <a:gd name="T8" fmla="*/ 0 w 173"/>
                    <a:gd name="T9" fmla="*/ 36796 h 173"/>
                    <a:gd name="T10" fmla="*/ 0 w 173"/>
                    <a:gd name="T11" fmla="*/ 36796 h 173"/>
                    <a:gd name="T12" fmla="*/ 37661 w 173"/>
                    <a:gd name="T13" fmla="*/ 0 h 173"/>
                    <a:gd name="T14" fmla="*/ 37661 w 173"/>
                    <a:gd name="T15" fmla="*/ 0 h 173"/>
                    <a:gd name="T16" fmla="*/ 74457 w 173"/>
                    <a:gd name="T17" fmla="*/ 36796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5"/>
                      </a:moveTo>
                      <a:lnTo>
                        <a:pt x="172" y="85"/>
                      </a:lnTo>
                      <a:cubicBezTo>
                        <a:pt x="172" y="133"/>
                        <a:pt x="134" y="172"/>
                        <a:pt x="87" y="172"/>
                      </a:cubicBezTo>
                      <a:cubicBezTo>
                        <a:pt x="39" y="172"/>
                        <a:pt x="0" y="133"/>
                        <a:pt x="0" y="85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2" y="38"/>
                        <a:pt x="172" y="85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0" name="Freeform 96">
                  <a:extLst>
                    <a:ext uri="{FF2B5EF4-FFF2-40B4-BE49-F238E27FC236}">
                      <a16:creationId xmlns:a16="http://schemas.microsoft.com/office/drawing/2014/main" id="{02117D40-5557-CE46-B798-4725A00957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61661" y="2192360"/>
                  <a:ext cx="76810" cy="74889"/>
                </a:xfrm>
                <a:custGeom>
                  <a:avLst/>
                  <a:gdLst>
                    <a:gd name="T0" fmla="*/ 76371 w 175"/>
                    <a:gd name="T1" fmla="*/ 37445 h 174"/>
                    <a:gd name="T2" fmla="*/ 76371 w 175"/>
                    <a:gd name="T3" fmla="*/ 37445 h 174"/>
                    <a:gd name="T4" fmla="*/ 38186 w 175"/>
                    <a:gd name="T5" fmla="*/ 74459 h 174"/>
                    <a:gd name="T6" fmla="*/ 38186 w 175"/>
                    <a:gd name="T7" fmla="*/ 74459 h 174"/>
                    <a:gd name="T8" fmla="*/ 0 w 175"/>
                    <a:gd name="T9" fmla="*/ 37445 h 174"/>
                    <a:gd name="T10" fmla="*/ 0 w 175"/>
                    <a:gd name="T11" fmla="*/ 37445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6"/>
                        <a:pt x="134" y="173"/>
                        <a:pt x="87" y="173"/>
                      </a:cubicBezTo>
                      <a:cubicBezTo>
                        <a:pt x="39" y="173"/>
                        <a:pt x="0" y="136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 dirty="0"/>
                </a:p>
              </p:txBody>
            </p:sp>
            <p:sp>
              <p:nvSpPr>
                <p:cNvPr id="161" name="Freeform 97">
                  <a:extLst>
                    <a:ext uri="{FF2B5EF4-FFF2-40B4-BE49-F238E27FC236}">
                      <a16:creationId xmlns:a16="http://schemas.microsoft.com/office/drawing/2014/main" id="{15ED51A9-3A31-CD48-B478-FC71492FFC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81893" y="4162537"/>
                  <a:ext cx="74889" cy="74889"/>
                </a:xfrm>
                <a:custGeom>
                  <a:avLst/>
                  <a:gdLst>
                    <a:gd name="T0" fmla="*/ 74459 w 174"/>
                    <a:gd name="T1" fmla="*/ 37014 h 174"/>
                    <a:gd name="T2" fmla="*/ 74459 w 174"/>
                    <a:gd name="T3" fmla="*/ 37014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014 h 174"/>
                    <a:gd name="T10" fmla="*/ 0 w 174"/>
                    <a:gd name="T11" fmla="*/ 37014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2" name="Freeform 98">
                  <a:extLst>
                    <a:ext uri="{FF2B5EF4-FFF2-40B4-BE49-F238E27FC236}">
                      <a16:creationId xmlns:a16="http://schemas.microsoft.com/office/drawing/2014/main" id="{88673546-D46E-354A-8B93-4B96C68E72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42606" y="3327228"/>
                  <a:ext cx="74889" cy="74890"/>
                </a:xfrm>
                <a:custGeom>
                  <a:avLst/>
                  <a:gdLst>
                    <a:gd name="T0" fmla="*/ 74456 w 173"/>
                    <a:gd name="T1" fmla="*/ 37445 h 174"/>
                    <a:gd name="T2" fmla="*/ 74456 w 173"/>
                    <a:gd name="T3" fmla="*/ 37445 h 174"/>
                    <a:gd name="T4" fmla="*/ 37661 w 173"/>
                    <a:gd name="T5" fmla="*/ 74460 h 174"/>
                    <a:gd name="T6" fmla="*/ 37661 w 173"/>
                    <a:gd name="T7" fmla="*/ 74460 h 174"/>
                    <a:gd name="T8" fmla="*/ 0 w 173"/>
                    <a:gd name="T9" fmla="*/ 37445 h 174"/>
                    <a:gd name="T10" fmla="*/ 0 w 173"/>
                    <a:gd name="T11" fmla="*/ 37445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3"/>
                        <a:pt x="87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3" name="Freeform 99">
                  <a:extLst>
                    <a:ext uri="{FF2B5EF4-FFF2-40B4-BE49-F238E27FC236}">
                      <a16:creationId xmlns:a16="http://schemas.microsoft.com/office/drawing/2014/main" id="{3DE7C9CE-F63B-3D4F-83A6-B100A1B43B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26656" y="4262390"/>
                  <a:ext cx="74889" cy="74889"/>
                </a:xfrm>
                <a:custGeom>
                  <a:avLst/>
                  <a:gdLst>
                    <a:gd name="T0" fmla="*/ 74459 w 174"/>
                    <a:gd name="T1" fmla="*/ 37014 h 174"/>
                    <a:gd name="T2" fmla="*/ 74459 w 174"/>
                    <a:gd name="T3" fmla="*/ 37014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014 h 174"/>
                    <a:gd name="T10" fmla="*/ 0 w 174"/>
                    <a:gd name="T11" fmla="*/ 37014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4" name="Freeform 100">
                  <a:extLst>
                    <a:ext uri="{FF2B5EF4-FFF2-40B4-BE49-F238E27FC236}">
                      <a16:creationId xmlns:a16="http://schemas.microsoft.com/office/drawing/2014/main" id="{AF880168-C55C-474F-8239-A4DE7D1BC7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42615" y="3820732"/>
                  <a:ext cx="74890" cy="74889"/>
                </a:xfrm>
                <a:custGeom>
                  <a:avLst/>
                  <a:gdLst>
                    <a:gd name="T0" fmla="*/ 74460 w 174"/>
                    <a:gd name="T1" fmla="*/ 37228 h 173"/>
                    <a:gd name="T2" fmla="*/ 74460 w 174"/>
                    <a:gd name="T3" fmla="*/ 37228 h 173"/>
                    <a:gd name="T4" fmla="*/ 37015 w 174"/>
                    <a:gd name="T5" fmla="*/ 74456 h 173"/>
                    <a:gd name="T6" fmla="*/ 37015 w 174"/>
                    <a:gd name="T7" fmla="*/ 74456 h 173"/>
                    <a:gd name="T8" fmla="*/ 0 w 174"/>
                    <a:gd name="T9" fmla="*/ 37228 h 173"/>
                    <a:gd name="T10" fmla="*/ 0 w 174"/>
                    <a:gd name="T11" fmla="*/ 37228 h 173"/>
                    <a:gd name="T12" fmla="*/ 37015 w 174"/>
                    <a:gd name="T13" fmla="*/ 0 h 173"/>
                    <a:gd name="T14" fmla="*/ 37015 w 174"/>
                    <a:gd name="T15" fmla="*/ 0 h 173"/>
                    <a:gd name="T16" fmla="*/ 74460 w 174"/>
                    <a:gd name="T17" fmla="*/ 37228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5" y="172"/>
                        <a:pt x="86" y="172"/>
                      </a:cubicBezTo>
                      <a:cubicBezTo>
                        <a:pt x="39" y="172"/>
                        <a:pt x="0" y="134"/>
                        <a:pt x="0" y="86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5" y="0"/>
                        <a:pt x="173" y="39"/>
                        <a:pt x="173" y="86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5" name="Freeform 101">
                  <a:extLst>
                    <a:ext uri="{FF2B5EF4-FFF2-40B4-BE49-F238E27FC236}">
                      <a16:creationId xmlns:a16="http://schemas.microsoft.com/office/drawing/2014/main" id="{EFC54BB2-71B0-FE43-8AE8-084A83D7FA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23118" y="2586011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2" y="104"/>
                      </a:cubicBezTo>
                      <a:cubicBezTo>
                        <a:pt x="22" y="104"/>
                        <a:pt x="0" y="81"/>
                        <a:pt x="0" y="52"/>
                      </a:cubicBezTo>
                      <a:cubicBezTo>
                        <a:pt x="0" y="24"/>
                        <a:pt x="22" y="0"/>
                        <a:pt x="52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6" name="Freeform 102">
                  <a:extLst>
                    <a:ext uri="{FF2B5EF4-FFF2-40B4-BE49-F238E27FC236}">
                      <a16:creationId xmlns:a16="http://schemas.microsoft.com/office/drawing/2014/main" id="{B59708ED-635D-724A-AD05-0D9F1C73B8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20298" y="2985423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2608 w 106"/>
                    <a:gd name="T5" fmla="*/ 45651 h 106"/>
                    <a:gd name="T6" fmla="*/ 22608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2608 w 106"/>
                    <a:gd name="T13" fmla="*/ 0 h 106"/>
                    <a:gd name="T14" fmla="*/ 22608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7" name="Freeform 103">
                  <a:extLst>
                    <a:ext uri="{FF2B5EF4-FFF2-40B4-BE49-F238E27FC236}">
                      <a16:creationId xmlns:a16="http://schemas.microsoft.com/office/drawing/2014/main" id="{347997F0-7B86-0C4F-B6D5-0EE235277C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87810" y="3342589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0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0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8" name="Freeform 104">
                  <a:extLst>
                    <a:ext uri="{FF2B5EF4-FFF2-40B4-BE49-F238E27FC236}">
                      <a16:creationId xmlns:a16="http://schemas.microsoft.com/office/drawing/2014/main" id="{7B9D891E-7661-004C-B702-158041F6E1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882" y="4316157"/>
                  <a:ext cx="46086" cy="46086"/>
                </a:xfrm>
                <a:custGeom>
                  <a:avLst/>
                  <a:gdLst>
                    <a:gd name="T0" fmla="*/ 45655 w 107"/>
                    <a:gd name="T1" fmla="*/ 22824 h 105"/>
                    <a:gd name="T2" fmla="*/ 45655 w 107"/>
                    <a:gd name="T3" fmla="*/ 22824 h 105"/>
                    <a:gd name="T4" fmla="*/ 22397 w 107"/>
                    <a:gd name="T5" fmla="*/ 45647 h 105"/>
                    <a:gd name="T6" fmla="*/ 22397 w 107"/>
                    <a:gd name="T7" fmla="*/ 45647 h 105"/>
                    <a:gd name="T8" fmla="*/ 0 w 107"/>
                    <a:gd name="T9" fmla="*/ 22824 h 105"/>
                    <a:gd name="T10" fmla="*/ 0 w 107"/>
                    <a:gd name="T11" fmla="*/ 22824 h 105"/>
                    <a:gd name="T12" fmla="*/ 22397 w 107"/>
                    <a:gd name="T13" fmla="*/ 0 h 105"/>
                    <a:gd name="T14" fmla="*/ 22397 w 107"/>
                    <a:gd name="T15" fmla="*/ 0 h 105"/>
                    <a:gd name="T16" fmla="*/ 45655 w 107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5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0"/>
                        <a:pt x="82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2" y="0"/>
                        <a:pt x="106" y="23"/>
                        <a:pt x="106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9" name="Freeform 105">
                  <a:extLst>
                    <a:ext uri="{FF2B5EF4-FFF2-40B4-BE49-F238E27FC236}">
                      <a16:creationId xmlns:a16="http://schemas.microsoft.com/office/drawing/2014/main" id="{DB113621-BCA6-6047-9BA8-41D281CB13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33161" y="4037720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4" y="105"/>
                        <a:pt x="0" y="81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0" name="Freeform 106">
                  <a:extLst>
                    <a:ext uri="{FF2B5EF4-FFF2-40B4-BE49-F238E27FC236}">
                      <a16:creationId xmlns:a16="http://schemas.microsoft.com/office/drawing/2014/main" id="{57C47122-B2D1-DF46-BE94-9D4954B797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48513" y="2357502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2" y="104"/>
                        <a:pt x="0" y="81"/>
                        <a:pt x="0" y="52"/>
                      </a:cubicBezTo>
                      <a:cubicBezTo>
                        <a:pt x="0" y="23"/>
                        <a:pt x="22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1" name="Freeform 107">
                  <a:extLst>
                    <a:ext uri="{FF2B5EF4-FFF2-40B4-BE49-F238E27FC236}">
                      <a16:creationId xmlns:a16="http://schemas.microsoft.com/office/drawing/2014/main" id="{EFE334DF-DEE5-554B-A0A2-C83558028D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66098" y="288172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1" y="105"/>
                        <a:pt x="52" y="105"/>
                      </a:cubicBezTo>
                      <a:cubicBezTo>
                        <a:pt x="23" y="105"/>
                        <a:pt x="0" y="82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2" name="Freeform 108">
                  <a:extLst>
                    <a:ext uri="{FF2B5EF4-FFF2-40B4-BE49-F238E27FC236}">
                      <a16:creationId xmlns:a16="http://schemas.microsoft.com/office/drawing/2014/main" id="{6DD1E2F7-8631-2A4D-9480-46E75ED3BE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1482" y="371703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0" y="105"/>
                        <a:pt x="52" y="105"/>
                      </a:cubicBezTo>
                      <a:cubicBezTo>
                        <a:pt x="22" y="105"/>
                        <a:pt x="0" y="81"/>
                        <a:pt x="0" y="53"/>
                      </a:cubicBezTo>
                      <a:cubicBezTo>
                        <a:pt x="0" y="24"/>
                        <a:pt x="22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3" name="Freeform 109">
                  <a:extLst>
                    <a:ext uri="{FF2B5EF4-FFF2-40B4-BE49-F238E27FC236}">
                      <a16:creationId xmlns:a16="http://schemas.microsoft.com/office/drawing/2014/main" id="{563333B6-F471-354C-B89D-C9977C3D29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85439" y="4293114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4" name="Freeform 110">
                  <a:extLst>
                    <a:ext uri="{FF2B5EF4-FFF2-40B4-BE49-F238E27FC236}">
                      <a16:creationId xmlns:a16="http://schemas.microsoft.com/office/drawing/2014/main" id="{D4E06A7D-9571-6544-B96A-6C912062CC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36550" y="2962380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2" y="105"/>
                        <a:pt x="0" y="81"/>
                        <a:pt x="0" y="52"/>
                      </a:cubicBezTo>
                      <a:cubicBezTo>
                        <a:pt x="0" y="23"/>
                        <a:pt x="22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rgbClr val="CC1E45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5" name="Freeform 111">
                  <a:extLst>
                    <a:ext uri="{FF2B5EF4-FFF2-40B4-BE49-F238E27FC236}">
                      <a16:creationId xmlns:a16="http://schemas.microsoft.com/office/drawing/2014/main" id="{7172EFC6-A9C5-3049-A2F7-B10D5C1751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66384" y="3740082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6" name="Freeform 112">
                  <a:extLst>
                    <a:ext uri="{FF2B5EF4-FFF2-40B4-BE49-F238E27FC236}">
                      <a16:creationId xmlns:a16="http://schemas.microsoft.com/office/drawing/2014/main" id="{1199A646-4311-4047-B4F6-A4FC391274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65943" y="2831803"/>
                  <a:ext cx="733536" cy="261154"/>
                </a:xfrm>
                <a:custGeom>
                  <a:avLst/>
                  <a:gdLst>
                    <a:gd name="T0" fmla="*/ 602936 w 1685"/>
                    <a:gd name="T1" fmla="*/ 260719 h 601"/>
                    <a:gd name="T2" fmla="*/ 130165 w 1685"/>
                    <a:gd name="T3" fmla="*/ 260719 h 601"/>
                    <a:gd name="T4" fmla="*/ 130165 w 1685"/>
                    <a:gd name="T5" fmla="*/ 260719 h 601"/>
                    <a:gd name="T6" fmla="*/ 0 w 1685"/>
                    <a:gd name="T7" fmla="*/ 130360 h 601"/>
                    <a:gd name="T8" fmla="*/ 0 w 1685"/>
                    <a:gd name="T9" fmla="*/ 130360 h 601"/>
                    <a:gd name="T10" fmla="*/ 130165 w 1685"/>
                    <a:gd name="T11" fmla="*/ 0 h 601"/>
                    <a:gd name="T12" fmla="*/ 602936 w 1685"/>
                    <a:gd name="T13" fmla="*/ 0 h 601"/>
                    <a:gd name="T14" fmla="*/ 602936 w 1685"/>
                    <a:gd name="T15" fmla="*/ 0 h 601"/>
                    <a:gd name="T16" fmla="*/ 733101 w 1685"/>
                    <a:gd name="T17" fmla="*/ 130360 h 601"/>
                    <a:gd name="T18" fmla="*/ 733101 w 1685"/>
                    <a:gd name="T19" fmla="*/ 130360 h 601"/>
                    <a:gd name="T20" fmla="*/ 602936 w 1685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85" h="601">
                      <a:moveTo>
                        <a:pt x="1385" y="600"/>
                      </a:moveTo>
                      <a:lnTo>
                        <a:pt x="299" y="600"/>
                      </a:lnTo>
                      <a:cubicBezTo>
                        <a:pt x="134" y="600"/>
                        <a:pt x="0" y="465"/>
                        <a:pt x="0" y="300"/>
                      </a:cubicBezTo>
                      <a:cubicBezTo>
                        <a:pt x="0" y="134"/>
                        <a:pt x="134" y="0"/>
                        <a:pt x="299" y="0"/>
                      </a:cubicBezTo>
                      <a:lnTo>
                        <a:pt x="1385" y="0"/>
                      </a:lnTo>
                      <a:cubicBezTo>
                        <a:pt x="1550" y="0"/>
                        <a:pt x="1684" y="134"/>
                        <a:pt x="1684" y="300"/>
                      </a:cubicBezTo>
                      <a:cubicBezTo>
                        <a:pt x="1684" y="465"/>
                        <a:pt x="1550" y="600"/>
                        <a:pt x="1385" y="600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7" name="Freeform 113">
                  <a:extLst>
                    <a:ext uri="{FF2B5EF4-FFF2-40B4-BE49-F238E27FC236}">
                      <a16:creationId xmlns:a16="http://schemas.microsoft.com/office/drawing/2014/main" id="{AC59BAC3-818D-494D-800E-8E10A7C7A6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3235" y="3501971"/>
                  <a:ext cx="618321" cy="261154"/>
                </a:xfrm>
                <a:custGeom>
                  <a:avLst/>
                  <a:gdLst>
                    <a:gd name="T0" fmla="*/ 487690 w 1420"/>
                    <a:gd name="T1" fmla="*/ 260719 h 601"/>
                    <a:gd name="T2" fmla="*/ 130196 w 1420"/>
                    <a:gd name="T3" fmla="*/ 260719 h 601"/>
                    <a:gd name="T4" fmla="*/ 130196 w 1420"/>
                    <a:gd name="T5" fmla="*/ 260719 h 601"/>
                    <a:gd name="T6" fmla="*/ 0 w 1420"/>
                    <a:gd name="T7" fmla="*/ 130794 h 601"/>
                    <a:gd name="T8" fmla="*/ 0 w 1420"/>
                    <a:gd name="T9" fmla="*/ 130794 h 601"/>
                    <a:gd name="T10" fmla="*/ 130196 w 1420"/>
                    <a:gd name="T11" fmla="*/ 0 h 601"/>
                    <a:gd name="T12" fmla="*/ 487690 w 1420"/>
                    <a:gd name="T13" fmla="*/ 0 h 601"/>
                    <a:gd name="T14" fmla="*/ 487690 w 1420"/>
                    <a:gd name="T15" fmla="*/ 0 h 601"/>
                    <a:gd name="T16" fmla="*/ 617886 w 1420"/>
                    <a:gd name="T17" fmla="*/ 130794 h 601"/>
                    <a:gd name="T18" fmla="*/ 617886 w 1420"/>
                    <a:gd name="T19" fmla="*/ 130794 h 601"/>
                    <a:gd name="T20" fmla="*/ 487690 w 1420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1">
                      <a:moveTo>
                        <a:pt x="1120" y="600"/>
                      </a:moveTo>
                      <a:lnTo>
                        <a:pt x="299" y="600"/>
                      </a:lnTo>
                      <a:cubicBezTo>
                        <a:pt x="133" y="600"/>
                        <a:pt x="0" y="466"/>
                        <a:pt x="0" y="301"/>
                      </a:cubicBezTo>
                      <a:cubicBezTo>
                        <a:pt x="0" y="135"/>
                        <a:pt x="133" y="0"/>
                        <a:pt x="299" y="0"/>
                      </a:cubicBezTo>
                      <a:lnTo>
                        <a:pt x="1120" y="0"/>
                      </a:lnTo>
                      <a:cubicBezTo>
                        <a:pt x="1284" y="0"/>
                        <a:pt x="1419" y="135"/>
                        <a:pt x="1419" y="301"/>
                      </a:cubicBezTo>
                      <a:cubicBezTo>
                        <a:pt x="1419" y="466"/>
                        <a:pt x="1284" y="600"/>
                        <a:pt x="1120" y="600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8" name="Freeform 114">
                  <a:extLst>
                    <a:ext uri="{FF2B5EF4-FFF2-40B4-BE49-F238E27FC236}">
                      <a16:creationId xmlns:a16="http://schemas.microsoft.com/office/drawing/2014/main" id="{1D82ADC4-07E8-3E46-8C75-151B6275EA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24735" y="2100188"/>
                  <a:ext cx="618321" cy="261154"/>
                </a:xfrm>
                <a:custGeom>
                  <a:avLst/>
                  <a:gdLst>
                    <a:gd name="T0" fmla="*/ 487690 w 1420"/>
                    <a:gd name="T1" fmla="*/ 260719 h 600"/>
                    <a:gd name="T2" fmla="*/ 131067 w 1420"/>
                    <a:gd name="T3" fmla="*/ 260719 h 600"/>
                    <a:gd name="T4" fmla="*/ 131067 w 1420"/>
                    <a:gd name="T5" fmla="*/ 260719 h 600"/>
                    <a:gd name="T6" fmla="*/ 0 w 1420"/>
                    <a:gd name="T7" fmla="*/ 130577 h 600"/>
                    <a:gd name="T8" fmla="*/ 0 w 1420"/>
                    <a:gd name="T9" fmla="*/ 130577 h 600"/>
                    <a:gd name="T10" fmla="*/ 131067 w 1420"/>
                    <a:gd name="T11" fmla="*/ 0 h 600"/>
                    <a:gd name="T12" fmla="*/ 487690 w 1420"/>
                    <a:gd name="T13" fmla="*/ 0 h 600"/>
                    <a:gd name="T14" fmla="*/ 487690 w 1420"/>
                    <a:gd name="T15" fmla="*/ 0 h 600"/>
                    <a:gd name="T16" fmla="*/ 617886 w 1420"/>
                    <a:gd name="T17" fmla="*/ 130577 h 600"/>
                    <a:gd name="T18" fmla="*/ 617886 w 1420"/>
                    <a:gd name="T19" fmla="*/ 130577 h 600"/>
                    <a:gd name="T20" fmla="*/ 487690 w 1420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0">
                      <a:moveTo>
                        <a:pt x="1120" y="599"/>
                      </a:moveTo>
                      <a:lnTo>
                        <a:pt x="301" y="599"/>
                      </a:lnTo>
                      <a:cubicBezTo>
                        <a:pt x="135" y="599"/>
                        <a:pt x="0" y="465"/>
                        <a:pt x="0" y="300"/>
                      </a:cubicBezTo>
                      <a:cubicBezTo>
                        <a:pt x="0" y="135"/>
                        <a:pt x="135" y="0"/>
                        <a:pt x="301" y="0"/>
                      </a:cubicBezTo>
                      <a:lnTo>
                        <a:pt x="1120" y="0"/>
                      </a:lnTo>
                      <a:cubicBezTo>
                        <a:pt x="1285" y="0"/>
                        <a:pt x="1419" y="135"/>
                        <a:pt x="1419" y="300"/>
                      </a:cubicBezTo>
                      <a:cubicBezTo>
                        <a:pt x="1419" y="465"/>
                        <a:pt x="1285" y="599"/>
                        <a:pt x="1120" y="599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9" name="Freeform 115">
                  <a:extLst>
                    <a:ext uri="{FF2B5EF4-FFF2-40B4-BE49-F238E27FC236}">
                      <a16:creationId xmlns:a16="http://schemas.microsoft.com/office/drawing/2014/main" id="{A0BFAFCF-6F18-2A43-8DC3-23CF4F2D0E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7159" y="4106849"/>
                  <a:ext cx="814186" cy="522308"/>
                </a:xfrm>
                <a:custGeom>
                  <a:avLst/>
                  <a:gdLst>
                    <a:gd name="T0" fmla="*/ 682697 w 1870"/>
                    <a:gd name="T1" fmla="*/ 260937 h 1201"/>
                    <a:gd name="T2" fmla="*/ 487641 w 1870"/>
                    <a:gd name="T3" fmla="*/ 260937 h 1201"/>
                    <a:gd name="T4" fmla="*/ 487641 w 1870"/>
                    <a:gd name="T5" fmla="*/ 260937 h 1201"/>
                    <a:gd name="T6" fmla="*/ 617823 w 1870"/>
                    <a:gd name="T7" fmla="*/ 130903 h 1201"/>
                    <a:gd name="T8" fmla="*/ 617823 w 1870"/>
                    <a:gd name="T9" fmla="*/ 130903 h 1201"/>
                    <a:gd name="T10" fmla="*/ 487641 w 1870"/>
                    <a:gd name="T11" fmla="*/ 0 h 1201"/>
                    <a:gd name="T12" fmla="*/ 130618 w 1870"/>
                    <a:gd name="T13" fmla="*/ 0 h 1201"/>
                    <a:gd name="T14" fmla="*/ 130618 w 1870"/>
                    <a:gd name="T15" fmla="*/ 0 h 1201"/>
                    <a:gd name="T16" fmla="*/ 0 w 1870"/>
                    <a:gd name="T17" fmla="*/ 130903 h 1201"/>
                    <a:gd name="T18" fmla="*/ 0 w 1870"/>
                    <a:gd name="T19" fmla="*/ 130903 h 1201"/>
                    <a:gd name="T20" fmla="*/ 130618 w 1870"/>
                    <a:gd name="T21" fmla="*/ 260937 h 1201"/>
                    <a:gd name="T22" fmla="*/ 326110 w 1870"/>
                    <a:gd name="T23" fmla="*/ 260937 h 1201"/>
                    <a:gd name="T24" fmla="*/ 326110 w 1870"/>
                    <a:gd name="T25" fmla="*/ 260937 h 1201"/>
                    <a:gd name="T26" fmla="*/ 195056 w 1870"/>
                    <a:gd name="T27" fmla="*/ 391405 h 1201"/>
                    <a:gd name="T28" fmla="*/ 195056 w 1870"/>
                    <a:gd name="T29" fmla="*/ 391405 h 1201"/>
                    <a:gd name="T30" fmla="*/ 326110 w 1870"/>
                    <a:gd name="T31" fmla="*/ 521873 h 1201"/>
                    <a:gd name="T32" fmla="*/ 682697 w 1870"/>
                    <a:gd name="T33" fmla="*/ 521873 h 1201"/>
                    <a:gd name="T34" fmla="*/ 682697 w 1870"/>
                    <a:gd name="T35" fmla="*/ 521873 h 1201"/>
                    <a:gd name="T36" fmla="*/ 813751 w 1870"/>
                    <a:gd name="T37" fmla="*/ 391405 h 1201"/>
                    <a:gd name="T38" fmla="*/ 813751 w 1870"/>
                    <a:gd name="T39" fmla="*/ 391405 h 1201"/>
                    <a:gd name="T40" fmla="*/ 682697 w 1870"/>
                    <a:gd name="T41" fmla="*/ 260937 h 1201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870" h="1201">
                      <a:moveTo>
                        <a:pt x="1568" y="600"/>
                      </a:moveTo>
                      <a:lnTo>
                        <a:pt x="1120" y="600"/>
                      </a:lnTo>
                      <a:cubicBezTo>
                        <a:pt x="1286" y="600"/>
                        <a:pt x="1419" y="467"/>
                        <a:pt x="1419" y="301"/>
                      </a:cubicBezTo>
                      <a:cubicBezTo>
                        <a:pt x="1419" y="135"/>
                        <a:pt x="1286" y="0"/>
                        <a:pt x="1120" y="0"/>
                      </a:cubicBezTo>
                      <a:lnTo>
                        <a:pt x="300" y="0"/>
                      </a:lnTo>
                      <a:cubicBezTo>
                        <a:pt x="134" y="0"/>
                        <a:pt x="0" y="135"/>
                        <a:pt x="0" y="301"/>
                      </a:cubicBezTo>
                      <a:cubicBezTo>
                        <a:pt x="0" y="467"/>
                        <a:pt x="134" y="600"/>
                        <a:pt x="300" y="600"/>
                      </a:cubicBezTo>
                      <a:lnTo>
                        <a:pt x="749" y="600"/>
                      </a:lnTo>
                      <a:cubicBezTo>
                        <a:pt x="583" y="600"/>
                        <a:pt x="448" y="735"/>
                        <a:pt x="448" y="900"/>
                      </a:cubicBezTo>
                      <a:cubicBezTo>
                        <a:pt x="448" y="1066"/>
                        <a:pt x="583" y="1200"/>
                        <a:pt x="749" y="1200"/>
                      </a:cubicBezTo>
                      <a:lnTo>
                        <a:pt x="1568" y="1200"/>
                      </a:lnTo>
                      <a:cubicBezTo>
                        <a:pt x="1734" y="1200"/>
                        <a:pt x="1869" y="1066"/>
                        <a:pt x="1869" y="900"/>
                      </a:cubicBezTo>
                      <a:cubicBezTo>
                        <a:pt x="1869" y="735"/>
                        <a:pt x="1734" y="600"/>
                        <a:pt x="1568" y="600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</p:grpSp>
      </p:grpSp>
      <p:sp>
        <p:nvSpPr>
          <p:cNvPr id="25" name="TextBox 24"/>
          <p:cNvSpPr txBox="1"/>
          <p:nvPr/>
        </p:nvSpPr>
        <p:spPr>
          <a:xfrm>
            <a:off x="7454411" y="4910943"/>
            <a:ext cx="2809376" cy="956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1600" dirty="0"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Itself is what the end-user derives value from also can refer to the information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215741" y="4540749"/>
            <a:ext cx="1274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5"/>
                </a:solidFill>
                <a:latin typeface="Noto Sans" panose="020B0502040504020204" pitchFamily="34" charset="0"/>
                <a:ea typeface="Nunito Bold" charset="0"/>
                <a:cs typeface="Arima Madurai Medium" pitchFamily="2" charset="77"/>
              </a:rPr>
              <a:t>Content 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36520" y="4910943"/>
            <a:ext cx="2809376" cy="956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1600" dirty="0"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Itself is what the end-user derives value from also can refer to the information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25903" y="4540749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  <a:latin typeface="Noto Sans" panose="020B0502040504020204" pitchFamily="34" charset="0"/>
                <a:ea typeface="Nunito Bold" charset="0"/>
                <a:cs typeface="Arima Madurai Medium" pitchFamily="2" charset="77"/>
              </a:rPr>
              <a:t>Content 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454411" y="2646486"/>
            <a:ext cx="2809376" cy="956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1600" dirty="0"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Itself is what the end-user derives value from also can refer to the information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202116" y="2308375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Noto Sans" panose="020B0502040504020204" pitchFamily="34" charset="0"/>
                <a:ea typeface="Nunito Bold" charset="0"/>
                <a:cs typeface="Arima Madurai Medium" pitchFamily="2" charset="77"/>
              </a:rPr>
              <a:t>Content B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36520" y="2646486"/>
            <a:ext cx="2809376" cy="956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1600" dirty="0"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Itself is what the end-user derives value from also can refer to the information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166466" y="2308375"/>
            <a:ext cx="1265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Noto Sans" panose="020B0502040504020204" pitchFamily="34" charset="0"/>
                <a:ea typeface="Nunito Bold" charset="0"/>
                <a:cs typeface="Arima Madurai Medium" pitchFamily="2" charset="77"/>
              </a:rPr>
              <a:t>Content 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46548" y="4910943"/>
            <a:ext cx="2809376" cy="956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1600" dirty="0"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Itself is what the end-user derives value from also can refer to the information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207879" y="4540749"/>
            <a:ext cx="1274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3"/>
                </a:solidFill>
                <a:latin typeface="Noto Sans" panose="020B0502040504020204" pitchFamily="34" charset="0"/>
                <a:ea typeface="Nunito Bold" charset="0"/>
                <a:cs typeface="Arima Madurai Medium" pitchFamily="2" charset="77"/>
              </a:rPr>
              <a:t>Content 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46548" y="2646486"/>
            <a:ext cx="2809376" cy="956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1600" dirty="0"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Itself is what the end-user derives value from also can refer to the information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94254" y="2308375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  <a:latin typeface="Noto Sans" panose="020B0502040504020204" pitchFamily="34" charset="0"/>
                <a:ea typeface="Nunito Bold" charset="0"/>
                <a:cs typeface="Arima Madurai Medium" pitchFamily="2" charset="77"/>
              </a:rPr>
              <a:t>Content B</a:t>
            </a:r>
          </a:p>
        </p:txBody>
      </p:sp>
      <p:sp>
        <p:nvSpPr>
          <p:cNvPr id="33" name="Shape 2552"/>
          <p:cNvSpPr/>
          <p:nvPr/>
        </p:nvSpPr>
        <p:spPr>
          <a:xfrm>
            <a:off x="5598576" y="1683106"/>
            <a:ext cx="537944" cy="4890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8360"/>
                </a:moveTo>
                <a:cubicBezTo>
                  <a:pt x="9864" y="18360"/>
                  <a:pt x="8922" y="18237"/>
                  <a:pt x="7998" y="17995"/>
                </a:cubicBezTo>
                <a:cubicBezTo>
                  <a:pt x="7923" y="17975"/>
                  <a:pt x="7846" y="17965"/>
                  <a:pt x="7770" y="17965"/>
                </a:cubicBezTo>
                <a:cubicBezTo>
                  <a:pt x="7646" y="17965"/>
                  <a:pt x="7522" y="17991"/>
                  <a:pt x="7406" y="18043"/>
                </a:cubicBezTo>
                <a:lnTo>
                  <a:pt x="3352" y="19826"/>
                </a:lnTo>
                <a:lnTo>
                  <a:pt x="4013" y="16735"/>
                </a:lnTo>
                <a:cubicBezTo>
                  <a:pt x="4098" y="16339"/>
                  <a:pt x="3972" y="15924"/>
                  <a:pt x="3689" y="15662"/>
                </a:cubicBezTo>
                <a:cubicBezTo>
                  <a:pt x="1944" y="14045"/>
                  <a:pt x="982" y="11934"/>
                  <a:pt x="982" y="9720"/>
                </a:cubicBezTo>
                <a:cubicBezTo>
                  <a:pt x="982" y="4956"/>
                  <a:pt x="5387" y="1080"/>
                  <a:pt x="10800" y="1080"/>
                </a:cubicBezTo>
                <a:cubicBezTo>
                  <a:pt x="16214" y="1080"/>
                  <a:pt x="20618" y="4956"/>
                  <a:pt x="20618" y="9720"/>
                </a:cubicBezTo>
                <a:cubicBezTo>
                  <a:pt x="20618" y="14484"/>
                  <a:pt x="16214" y="18360"/>
                  <a:pt x="10800" y="18360"/>
                </a:cubicBezTo>
                <a:moveTo>
                  <a:pt x="10800" y="0"/>
                </a:moveTo>
                <a:cubicBezTo>
                  <a:pt x="4835" y="0"/>
                  <a:pt x="0" y="4352"/>
                  <a:pt x="0" y="9720"/>
                </a:cubicBezTo>
                <a:cubicBezTo>
                  <a:pt x="0" y="12353"/>
                  <a:pt x="1168" y="14738"/>
                  <a:pt x="3057" y="16488"/>
                </a:cubicBezTo>
                <a:lnTo>
                  <a:pt x="1964" y="21600"/>
                </a:lnTo>
                <a:lnTo>
                  <a:pt x="7770" y="19046"/>
                </a:lnTo>
                <a:cubicBezTo>
                  <a:pt x="8732" y="19298"/>
                  <a:pt x="9747" y="19440"/>
                  <a:pt x="10800" y="19440"/>
                </a:cubicBezTo>
                <a:cubicBezTo>
                  <a:pt x="16765" y="19440"/>
                  <a:pt x="21600" y="15089"/>
                  <a:pt x="21600" y="9720"/>
                </a:cubicBezTo>
                <a:cubicBezTo>
                  <a:pt x="21600" y="4352"/>
                  <a:pt x="16765" y="0"/>
                  <a:pt x="10800" y="0"/>
                </a:cubicBezTo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algn="ctr"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34" name="Shape 2579"/>
          <p:cNvSpPr/>
          <p:nvPr/>
        </p:nvSpPr>
        <p:spPr>
          <a:xfrm>
            <a:off x="2569071" y="1667849"/>
            <a:ext cx="537944" cy="537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7" y="18984"/>
                </a:moveTo>
                <a:lnTo>
                  <a:pt x="11380" y="15408"/>
                </a:lnTo>
                <a:lnTo>
                  <a:pt x="10800" y="14983"/>
                </a:lnTo>
                <a:lnTo>
                  <a:pt x="10219" y="15408"/>
                </a:lnTo>
                <a:lnTo>
                  <a:pt x="5343" y="18984"/>
                </a:lnTo>
                <a:lnTo>
                  <a:pt x="7313" y="13075"/>
                </a:lnTo>
                <a:lnTo>
                  <a:pt x="7534" y="12411"/>
                </a:lnTo>
                <a:lnTo>
                  <a:pt x="6980" y="11985"/>
                </a:lnTo>
                <a:lnTo>
                  <a:pt x="2887" y="8836"/>
                </a:lnTo>
                <a:lnTo>
                  <a:pt x="8535" y="8836"/>
                </a:lnTo>
                <a:lnTo>
                  <a:pt x="8774" y="8199"/>
                </a:lnTo>
                <a:lnTo>
                  <a:pt x="10800" y="2796"/>
                </a:lnTo>
                <a:lnTo>
                  <a:pt x="12826" y="8199"/>
                </a:lnTo>
                <a:lnTo>
                  <a:pt x="13065" y="8836"/>
                </a:lnTo>
                <a:lnTo>
                  <a:pt x="18714" y="8836"/>
                </a:lnTo>
                <a:lnTo>
                  <a:pt x="14619" y="11985"/>
                </a:lnTo>
                <a:lnTo>
                  <a:pt x="14066" y="12411"/>
                </a:lnTo>
                <a:cubicBezTo>
                  <a:pt x="14066" y="12411"/>
                  <a:pt x="16257" y="18984"/>
                  <a:pt x="16257" y="18984"/>
                </a:cubicBezTo>
                <a:close/>
                <a:moveTo>
                  <a:pt x="21600" y="7855"/>
                </a:moveTo>
                <a:lnTo>
                  <a:pt x="13745" y="7855"/>
                </a:lnTo>
                <a:lnTo>
                  <a:pt x="10800" y="0"/>
                </a:lnTo>
                <a:lnTo>
                  <a:pt x="7855" y="7855"/>
                </a:lnTo>
                <a:lnTo>
                  <a:pt x="0" y="7855"/>
                </a:lnTo>
                <a:lnTo>
                  <a:pt x="6382" y="12764"/>
                </a:lnTo>
                <a:lnTo>
                  <a:pt x="3436" y="21600"/>
                </a:lnTo>
                <a:lnTo>
                  <a:pt x="10800" y="16200"/>
                </a:lnTo>
                <a:lnTo>
                  <a:pt x="18164" y="21600"/>
                </a:lnTo>
                <a:lnTo>
                  <a:pt x="15218" y="12764"/>
                </a:lnTo>
                <a:cubicBezTo>
                  <a:pt x="15218" y="12764"/>
                  <a:pt x="21600" y="7855"/>
                  <a:pt x="21600" y="7855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algn="ctr"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chemeClr val="accent1"/>
              </a:solidFill>
            </a:endParaRPr>
          </a:p>
        </p:txBody>
      </p:sp>
      <p:sp>
        <p:nvSpPr>
          <p:cNvPr id="35" name="Shape 2587"/>
          <p:cNvSpPr/>
          <p:nvPr/>
        </p:nvSpPr>
        <p:spPr>
          <a:xfrm>
            <a:off x="2565888" y="3987419"/>
            <a:ext cx="537944" cy="537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algn="ctr"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chemeClr val="tx2"/>
              </a:solidFill>
            </a:endParaRPr>
          </a:p>
        </p:txBody>
      </p:sp>
      <p:sp>
        <p:nvSpPr>
          <p:cNvPr id="36" name="Shape 2588"/>
          <p:cNvSpPr/>
          <p:nvPr/>
        </p:nvSpPr>
        <p:spPr>
          <a:xfrm>
            <a:off x="5625053" y="3981792"/>
            <a:ext cx="537944" cy="489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82" y="12420"/>
                </a:moveTo>
                <a:cubicBezTo>
                  <a:pt x="16368" y="12420"/>
                  <a:pt x="15709" y="11694"/>
                  <a:pt x="15709" y="10800"/>
                </a:cubicBezTo>
                <a:cubicBezTo>
                  <a:pt x="15709" y="9906"/>
                  <a:pt x="16368" y="9180"/>
                  <a:pt x="17182" y="9180"/>
                </a:cubicBezTo>
                <a:cubicBezTo>
                  <a:pt x="17995" y="9180"/>
                  <a:pt x="18655" y="9906"/>
                  <a:pt x="18655" y="10800"/>
                </a:cubicBezTo>
                <a:cubicBezTo>
                  <a:pt x="18655" y="11694"/>
                  <a:pt x="17995" y="12420"/>
                  <a:pt x="17182" y="12420"/>
                </a:cubicBezTo>
                <a:moveTo>
                  <a:pt x="21109" y="10260"/>
                </a:moveTo>
                <a:lnTo>
                  <a:pt x="19587" y="10260"/>
                </a:lnTo>
                <a:cubicBezTo>
                  <a:pt x="19360" y="9028"/>
                  <a:pt x="18369" y="8100"/>
                  <a:pt x="17182" y="8100"/>
                </a:cubicBezTo>
                <a:cubicBezTo>
                  <a:pt x="15994" y="8100"/>
                  <a:pt x="15004" y="9028"/>
                  <a:pt x="14777" y="10260"/>
                </a:cubicBezTo>
                <a:lnTo>
                  <a:pt x="491" y="10260"/>
                </a:lnTo>
                <a:cubicBezTo>
                  <a:pt x="220" y="10260"/>
                  <a:pt x="0" y="10502"/>
                  <a:pt x="0" y="10800"/>
                </a:cubicBezTo>
                <a:cubicBezTo>
                  <a:pt x="0" y="11098"/>
                  <a:pt x="220" y="11340"/>
                  <a:pt x="491" y="11340"/>
                </a:cubicBezTo>
                <a:lnTo>
                  <a:pt x="14777" y="11340"/>
                </a:lnTo>
                <a:cubicBezTo>
                  <a:pt x="15004" y="12572"/>
                  <a:pt x="15994" y="13500"/>
                  <a:pt x="17182" y="13500"/>
                </a:cubicBezTo>
                <a:cubicBezTo>
                  <a:pt x="18369" y="13500"/>
                  <a:pt x="19360" y="12572"/>
                  <a:pt x="19587" y="11340"/>
                </a:cubicBezTo>
                <a:lnTo>
                  <a:pt x="21109" y="11340"/>
                </a:lnTo>
                <a:cubicBezTo>
                  <a:pt x="21380" y="11340"/>
                  <a:pt x="21600" y="11098"/>
                  <a:pt x="21600" y="10800"/>
                </a:cubicBezTo>
                <a:cubicBezTo>
                  <a:pt x="21600" y="10502"/>
                  <a:pt x="21380" y="10260"/>
                  <a:pt x="21109" y="10260"/>
                </a:cubicBezTo>
                <a:moveTo>
                  <a:pt x="5400" y="1080"/>
                </a:moveTo>
                <a:cubicBezTo>
                  <a:pt x="6214" y="1080"/>
                  <a:pt x="6873" y="1806"/>
                  <a:pt x="6873" y="2700"/>
                </a:cubicBezTo>
                <a:cubicBezTo>
                  <a:pt x="6873" y="3595"/>
                  <a:pt x="6214" y="4320"/>
                  <a:pt x="5400" y="4320"/>
                </a:cubicBezTo>
                <a:cubicBezTo>
                  <a:pt x="4586" y="4320"/>
                  <a:pt x="3927" y="3595"/>
                  <a:pt x="3927" y="2700"/>
                </a:cubicBezTo>
                <a:cubicBezTo>
                  <a:pt x="3927" y="1806"/>
                  <a:pt x="4586" y="1080"/>
                  <a:pt x="5400" y="1080"/>
                </a:cubicBezTo>
                <a:moveTo>
                  <a:pt x="491" y="3240"/>
                </a:moveTo>
                <a:lnTo>
                  <a:pt x="2995" y="3240"/>
                </a:lnTo>
                <a:cubicBezTo>
                  <a:pt x="3222" y="4472"/>
                  <a:pt x="4213" y="5400"/>
                  <a:pt x="5400" y="5400"/>
                </a:cubicBezTo>
                <a:cubicBezTo>
                  <a:pt x="6587" y="5400"/>
                  <a:pt x="7578" y="4472"/>
                  <a:pt x="7805" y="3240"/>
                </a:cubicBezTo>
                <a:lnTo>
                  <a:pt x="21109" y="3240"/>
                </a:lnTo>
                <a:cubicBezTo>
                  <a:pt x="21380" y="3240"/>
                  <a:pt x="21600" y="2999"/>
                  <a:pt x="21600" y="2700"/>
                </a:cubicBezTo>
                <a:cubicBezTo>
                  <a:pt x="21600" y="2402"/>
                  <a:pt x="21380" y="2160"/>
                  <a:pt x="21109" y="2160"/>
                </a:cubicBezTo>
                <a:lnTo>
                  <a:pt x="7805" y="2160"/>
                </a:lnTo>
                <a:cubicBezTo>
                  <a:pt x="7578" y="928"/>
                  <a:pt x="6587" y="0"/>
                  <a:pt x="5400" y="0"/>
                </a:cubicBezTo>
                <a:cubicBezTo>
                  <a:pt x="4213" y="0"/>
                  <a:pt x="3222" y="928"/>
                  <a:pt x="2995" y="2160"/>
                </a:cubicBezTo>
                <a:lnTo>
                  <a:pt x="491" y="2160"/>
                </a:lnTo>
                <a:cubicBezTo>
                  <a:pt x="220" y="2160"/>
                  <a:pt x="0" y="2402"/>
                  <a:pt x="0" y="2700"/>
                </a:cubicBezTo>
                <a:cubicBezTo>
                  <a:pt x="0" y="2999"/>
                  <a:pt x="220" y="3240"/>
                  <a:pt x="491" y="3240"/>
                </a:cubicBezTo>
                <a:moveTo>
                  <a:pt x="9327" y="20519"/>
                </a:moveTo>
                <a:cubicBezTo>
                  <a:pt x="8514" y="20519"/>
                  <a:pt x="7855" y="19794"/>
                  <a:pt x="7855" y="18899"/>
                </a:cubicBezTo>
                <a:cubicBezTo>
                  <a:pt x="7855" y="18005"/>
                  <a:pt x="8514" y="17279"/>
                  <a:pt x="9327" y="17279"/>
                </a:cubicBezTo>
                <a:cubicBezTo>
                  <a:pt x="10141" y="17279"/>
                  <a:pt x="10800" y="18005"/>
                  <a:pt x="10800" y="18899"/>
                </a:cubicBezTo>
                <a:cubicBezTo>
                  <a:pt x="10800" y="19794"/>
                  <a:pt x="10141" y="20519"/>
                  <a:pt x="9327" y="20519"/>
                </a:cubicBezTo>
                <a:moveTo>
                  <a:pt x="21109" y="18359"/>
                </a:moveTo>
                <a:lnTo>
                  <a:pt x="11732" y="18359"/>
                </a:lnTo>
                <a:cubicBezTo>
                  <a:pt x="11505" y="17127"/>
                  <a:pt x="10515" y="16199"/>
                  <a:pt x="9327" y="16199"/>
                </a:cubicBezTo>
                <a:cubicBezTo>
                  <a:pt x="8140" y="16199"/>
                  <a:pt x="7150" y="17127"/>
                  <a:pt x="6922" y="18359"/>
                </a:cubicBezTo>
                <a:lnTo>
                  <a:pt x="491" y="18359"/>
                </a:lnTo>
                <a:cubicBezTo>
                  <a:pt x="220" y="18359"/>
                  <a:pt x="0" y="18601"/>
                  <a:pt x="0" y="18899"/>
                </a:cubicBezTo>
                <a:cubicBezTo>
                  <a:pt x="0" y="19198"/>
                  <a:pt x="220" y="19439"/>
                  <a:pt x="491" y="19439"/>
                </a:cubicBezTo>
                <a:lnTo>
                  <a:pt x="6922" y="19439"/>
                </a:lnTo>
                <a:cubicBezTo>
                  <a:pt x="7150" y="20672"/>
                  <a:pt x="8140" y="21600"/>
                  <a:pt x="9327" y="21600"/>
                </a:cubicBezTo>
                <a:cubicBezTo>
                  <a:pt x="10515" y="21600"/>
                  <a:pt x="11505" y="20672"/>
                  <a:pt x="11732" y="19439"/>
                </a:cubicBezTo>
                <a:lnTo>
                  <a:pt x="21109" y="19439"/>
                </a:lnTo>
                <a:cubicBezTo>
                  <a:pt x="21380" y="19439"/>
                  <a:pt x="21600" y="19198"/>
                  <a:pt x="21600" y="18899"/>
                </a:cubicBezTo>
                <a:cubicBezTo>
                  <a:pt x="21600" y="18601"/>
                  <a:pt x="21380" y="18359"/>
                  <a:pt x="21109" y="18359"/>
                </a:cubicBezTo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algn="ctr"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chemeClr val="tx2"/>
              </a:solidFill>
            </a:endParaRPr>
          </a:p>
        </p:txBody>
      </p:sp>
      <p:sp>
        <p:nvSpPr>
          <p:cNvPr id="37" name="Shape 2632"/>
          <p:cNvSpPr/>
          <p:nvPr/>
        </p:nvSpPr>
        <p:spPr>
          <a:xfrm>
            <a:off x="8614756" y="1681551"/>
            <a:ext cx="440137" cy="537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7673"/>
                </a:moveTo>
                <a:cubicBezTo>
                  <a:pt x="4588" y="17673"/>
                  <a:pt x="1200" y="16051"/>
                  <a:pt x="1200" y="15218"/>
                </a:cubicBezTo>
                <a:cubicBezTo>
                  <a:pt x="1200" y="14690"/>
                  <a:pt x="1355" y="14275"/>
                  <a:pt x="1611" y="13896"/>
                </a:cubicBezTo>
                <a:cubicBezTo>
                  <a:pt x="3255" y="14967"/>
                  <a:pt x="6746" y="15709"/>
                  <a:pt x="10800" y="15709"/>
                </a:cubicBezTo>
                <a:cubicBezTo>
                  <a:pt x="14856" y="15709"/>
                  <a:pt x="18345" y="14966"/>
                  <a:pt x="19987" y="13894"/>
                </a:cubicBezTo>
                <a:cubicBezTo>
                  <a:pt x="20244" y="14273"/>
                  <a:pt x="20400" y="14689"/>
                  <a:pt x="20400" y="15218"/>
                </a:cubicBezTo>
                <a:cubicBezTo>
                  <a:pt x="20400" y="16051"/>
                  <a:pt x="17011" y="17673"/>
                  <a:pt x="10800" y="17673"/>
                </a:cubicBezTo>
                <a:moveTo>
                  <a:pt x="10800" y="20618"/>
                </a:moveTo>
                <a:cubicBezTo>
                  <a:pt x="9475" y="20618"/>
                  <a:pt x="8400" y="19739"/>
                  <a:pt x="8400" y="18655"/>
                </a:cubicBezTo>
                <a:cubicBezTo>
                  <a:pt x="8400" y="18625"/>
                  <a:pt x="8408" y="18597"/>
                  <a:pt x="8409" y="18567"/>
                </a:cubicBezTo>
                <a:cubicBezTo>
                  <a:pt x="9179" y="18623"/>
                  <a:pt x="9977" y="18655"/>
                  <a:pt x="10800" y="18655"/>
                </a:cubicBezTo>
                <a:cubicBezTo>
                  <a:pt x="11623" y="18655"/>
                  <a:pt x="12421" y="18623"/>
                  <a:pt x="13191" y="18567"/>
                </a:cubicBezTo>
                <a:cubicBezTo>
                  <a:pt x="13192" y="18597"/>
                  <a:pt x="13200" y="18625"/>
                  <a:pt x="13200" y="18655"/>
                </a:cubicBezTo>
                <a:cubicBezTo>
                  <a:pt x="13200" y="19739"/>
                  <a:pt x="12125" y="20618"/>
                  <a:pt x="10800" y="20618"/>
                </a:cubicBezTo>
                <a:moveTo>
                  <a:pt x="2948" y="12551"/>
                </a:moveTo>
                <a:cubicBezTo>
                  <a:pt x="4308" y="11388"/>
                  <a:pt x="6000" y="9939"/>
                  <a:pt x="6000" y="6873"/>
                </a:cubicBezTo>
                <a:cubicBezTo>
                  <a:pt x="6000" y="5232"/>
                  <a:pt x="7238" y="3825"/>
                  <a:pt x="8988" y="3239"/>
                </a:cubicBezTo>
                <a:cubicBezTo>
                  <a:pt x="9428" y="3657"/>
                  <a:pt x="10072" y="3927"/>
                  <a:pt x="10800" y="3927"/>
                </a:cubicBezTo>
                <a:cubicBezTo>
                  <a:pt x="11528" y="3927"/>
                  <a:pt x="12172" y="3657"/>
                  <a:pt x="12611" y="3239"/>
                </a:cubicBezTo>
                <a:cubicBezTo>
                  <a:pt x="14362" y="3825"/>
                  <a:pt x="15600" y="5232"/>
                  <a:pt x="15600" y="6873"/>
                </a:cubicBezTo>
                <a:cubicBezTo>
                  <a:pt x="15600" y="9939"/>
                  <a:pt x="17292" y="11388"/>
                  <a:pt x="18652" y="12551"/>
                </a:cubicBezTo>
                <a:cubicBezTo>
                  <a:pt x="18911" y="12773"/>
                  <a:pt x="19152" y="12979"/>
                  <a:pt x="19366" y="13183"/>
                </a:cubicBezTo>
                <a:cubicBezTo>
                  <a:pt x="18217" y="14077"/>
                  <a:pt x="14825" y="14727"/>
                  <a:pt x="10800" y="14727"/>
                </a:cubicBezTo>
                <a:cubicBezTo>
                  <a:pt x="6779" y="14727"/>
                  <a:pt x="3383" y="14079"/>
                  <a:pt x="2230" y="13186"/>
                </a:cubicBezTo>
                <a:cubicBezTo>
                  <a:pt x="2446" y="12981"/>
                  <a:pt x="2687" y="12774"/>
                  <a:pt x="2948" y="12551"/>
                </a:cubicBezTo>
                <a:moveTo>
                  <a:pt x="10800" y="982"/>
                </a:moveTo>
                <a:cubicBezTo>
                  <a:pt x="11462" y="982"/>
                  <a:pt x="12000" y="1422"/>
                  <a:pt x="12000" y="1964"/>
                </a:cubicBezTo>
                <a:cubicBezTo>
                  <a:pt x="12000" y="2506"/>
                  <a:pt x="11462" y="2945"/>
                  <a:pt x="10800" y="2945"/>
                </a:cubicBezTo>
                <a:cubicBezTo>
                  <a:pt x="10138" y="2945"/>
                  <a:pt x="9600" y="2506"/>
                  <a:pt x="9600" y="1964"/>
                </a:cubicBezTo>
                <a:cubicBezTo>
                  <a:pt x="9600" y="1422"/>
                  <a:pt x="10138" y="982"/>
                  <a:pt x="10800" y="982"/>
                </a:cubicBezTo>
                <a:moveTo>
                  <a:pt x="21600" y="15218"/>
                </a:moveTo>
                <a:cubicBezTo>
                  <a:pt x="21600" y="11782"/>
                  <a:pt x="16800" y="11782"/>
                  <a:pt x="16800" y="6873"/>
                </a:cubicBezTo>
                <a:cubicBezTo>
                  <a:pt x="16800" y="4845"/>
                  <a:pt x="15296" y="3105"/>
                  <a:pt x="13152" y="2356"/>
                </a:cubicBezTo>
                <a:cubicBezTo>
                  <a:pt x="13183" y="2229"/>
                  <a:pt x="13200" y="2098"/>
                  <a:pt x="13200" y="1964"/>
                </a:cubicBezTo>
                <a:cubicBezTo>
                  <a:pt x="13200" y="879"/>
                  <a:pt x="12125" y="0"/>
                  <a:pt x="10800" y="0"/>
                </a:cubicBezTo>
                <a:cubicBezTo>
                  <a:pt x="9475" y="0"/>
                  <a:pt x="8400" y="879"/>
                  <a:pt x="8400" y="1964"/>
                </a:cubicBezTo>
                <a:cubicBezTo>
                  <a:pt x="8400" y="2098"/>
                  <a:pt x="8417" y="2229"/>
                  <a:pt x="8448" y="2356"/>
                </a:cubicBezTo>
                <a:cubicBezTo>
                  <a:pt x="6304" y="3105"/>
                  <a:pt x="4800" y="4845"/>
                  <a:pt x="4800" y="6873"/>
                </a:cubicBezTo>
                <a:cubicBezTo>
                  <a:pt x="4800" y="11782"/>
                  <a:pt x="0" y="11782"/>
                  <a:pt x="0" y="15218"/>
                </a:cubicBezTo>
                <a:cubicBezTo>
                  <a:pt x="0" y="16716"/>
                  <a:pt x="3016" y="17986"/>
                  <a:pt x="7217" y="18457"/>
                </a:cubicBezTo>
                <a:cubicBezTo>
                  <a:pt x="7211" y="18523"/>
                  <a:pt x="7200" y="18587"/>
                  <a:pt x="7200" y="18655"/>
                </a:cubicBezTo>
                <a:cubicBezTo>
                  <a:pt x="7200" y="20282"/>
                  <a:pt x="8812" y="21600"/>
                  <a:pt x="10800" y="21600"/>
                </a:cubicBezTo>
                <a:cubicBezTo>
                  <a:pt x="12788" y="21600"/>
                  <a:pt x="14400" y="20282"/>
                  <a:pt x="14400" y="18655"/>
                </a:cubicBezTo>
                <a:cubicBezTo>
                  <a:pt x="14400" y="18587"/>
                  <a:pt x="14389" y="18523"/>
                  <a:pt x="14383" y="18457"/>
                </a:cubicBezTo>
                <a:cubicBezTo>
                  <a:pt x="18584" y="17986"/>
                  <a:pt x="21600" y="16716"/>
                  <a:pt x="21600" y="15218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algn="ctr"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8" name="Shape 2633"/>
          <p:cNvSpPr/>
          <p:nvPr/>
        </p:nvSpPr>
        <p:spPr>
          <a:xfrm>
            <a:off x="8565851" y="3992510"/>
            <a:ext cx="537944" cy="537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44" y="18334"/>
                </a:moveTo>
                <a:lnTo>
                  <a:pt x="15583" y="6873"/>
                </a:lnTo>
                <a:lnTo>
                  <a:pt x="20168" y="6873"/>
                </a:lnTo>
                <a:cubicBezTo>
                  <a:pt x="20168" y="6873"/>
                  <a:pt x="12144" y="18334"/>
                  <a:pt x="12144" y="18334"/>
                </a:cubicBezTo>
                <a:close/>
                <a:moveTo>
                  <a:pt x="10800" y="19403"/>
                </a:moveTo>
                <a:lnTo>
                  <a:pt x="7041" y="6873"/>
                </a:lnTo>
                <a:lnTo>
                  <a:pt x="14559" y="6873"/>
                </a:lnTo>
                <a:cubicBezTo>
                  <a:pt x="14559" y="6873"/>
                  <a:pt x="10800" y="19403"/>
                  <a:pt x="10800" y="19403"/>
                </a:cubicBezTo>
                <a:close/>
                <a:moveTo>
                  <a:pt x="1432" y="6873"/>
                </a:moveTo>
                <a:lnTo>
                  <a:pt x="6017" y="6873"/>
                </a:lnTo>
                <a:lnTo>
                  <a:pt x="9456" y="18334"/>
                </a:lnTo>
                <a:cubicBezTo>
                  <a:pt x="9456" y="18334"/>
                  <a:pt x="1432" y="6873"/>
                  <a:pt x="1432" y="6873"/>
                </a:cubicBezTo>
                <a:close/>
                <a:moveTo>
                  <a:pt x="6578" y="982"/>
                </a:moveTo>
                <a:lnTo>
                  <a:pt x="8536" y="982"/>
                </a:lnTo>
                <a:lnTo>
                  <a:pt x="6082" y="5891"/>
                </a:lnTo>
                <a:lnTo>
                  <a:pt x="1669" y="5891"/>
                </a:lnTo>
                <a:cubicBezTo>
                  <a:pt x="1669" y="5891"/>
                  <a:pt x="6578" y="982"/>
                  <a:pt x="6578" y="982"/>
                </a:cubicBezTo>
                <a:close/>
                <a:moveTo>
                  <a:pt x="11973" y="982"/>
                </a:moveTo>
                <a:lnTo>
                  <a:pt x="14427" y="5891"/>
                </a:lnTo>
                <a:lnTo>
                  <a:pt x="7173" y="5891"/>
                </a:lnTo>
                <a:lnTo>
                  <a:pt x="9627" y="982"/>
                </a:lnTo>
                <a:cubicBezTo>
                  <a:pt x="9627" y="982"/>
                  <a:pt x="11973" y="982"/>
                  <a:pt x="11973" y="982"/>
                </a:cubicBezTo>
                <a:close/>
                <a:moveTo>
                  <a:pt x="15022" y="982"/>
                </a:moveTo>
                <a:lnTo>
                  <a:pt x="19931" y="5891"/>
                </a:lnTo>
                <a:lnTo>
                  <a:pt x="15518" y="5891"/>
                </a:lnTo>
                <a:lnTo>
                  <a:pt x="13064" y="982"/>
                </a:lnTo>
                <a:cubicBezTo>
                  <a:pt x="13064" y="982"/>
                  <a:pt x="15022" y="982"/>
                  <a:pt x="15022" y="982"/>
                </a:cubicBezTo>
                <a:close/>
                <a:moveTo>
                  <a:pt x="21600" y="6382"/>
                </a:moveTo>
                <a:cubicBezTo>
                  <a:pt x="21600" y="6272"/>
                  <a:pt x="21557" y="6175"/>
                  <a:pt x="21495" y="6093"/>
                </a:cubicBezTo>
                <a:lnTo>
                  <a:pt x="21502" y="6088"/>
                </a:lnTo>
                <a:lnTo>
                  <a:pt x="21471" y="6057"/>
                </a:lnTo>
                <a:cubicBezTo>
                  <a:pt x="21459" y="6044"/>
                  <a:pt x="21448" y="6032"/>
                  <a:pt x="21434" y="6020"/>
                </a:cubicBezTo>
                <a:lnTo>
                  <a:pt x="15611" y="197"/>
                </a:lnTo>
                <a:lnTo>
                  <a:pt x="15604" y="201"/>
                </a:lnTo>
                <a:cubicBezTo>
                  <a:pt x="15514" y="82"/>
                  <a:pt x="15379" y="0"/>
                  <a:pt x="15218" y="0"/>
                </a:cubicBezTo>
                <a:lnTo>
                  <a:pt x="6382" y="0"/>
                </a:lnTo>
                <a:cubicBezTo>
                  <a:pt x="6221" y="0"/>
                  <a:pt x="6086" y="82"/>
                  <a:pt x="5996" y="201"/>
                </a:cubicBezTo>
                <a:lnTo>
                  <a:pt x="5989" y="197"/>
                </a:lnTo>
                <a:lnTo>
                  <a:pt x="166" y="6020"/>
                </a:lnTo>
                <a:cubicBezTo>
                  <a:pt x="152" y="6032"/>
                  <a:pt x="141" y="6044"/>
                  <a:pt x="129" y="6057"/>
                </a:cubicBezTo>
                <a:lnTo>
                  <a:pt x="98" y="6088"/>
                </a:lnTo>
                <a:lnTo>
                  <a:pt x="105" y="6093"/>
                </a:lnTo>
                <a:cubicBezTo>
                  <a:pt x="43" y="6175"/>
                  <a:pt x="0" y="6272"/>
                  <a:pt x="0" y="6382"/>
                </a:cubicBezTo>
                <a:cubicBezTo>
                  <a:pt x="0" y="6499"/>
                  <a:pt x="46" y="6602"/>
                  <a:pt x="115" y="6686"/>
                </a:cubicBezTo>
                <a:lnTo>
                  <a:pt x="109" y="6690"/>
                </a:lnTo>
                <a:lnTo>
                  <a:pt x="10418" y="21418"/>
                </a:lnTo>
                <a:lnTo>
                  <a:pt x="10424" y="21413"/>
                </a:lnTo>
                <a:cubicBezTo>
                  <a:pt x="10514" y="21525"/>
                  <a:pt x="10646" y="21600"/>
                  <a:pt x="10800" y="21600"/>
                </a:cubicBezTo>
                <a:cubicBezTo>
                  <a:pt x="10954" y="21600"/>
                  <a:pt x="11086" y="21525"/>
                  <a:pt x="11176" y="21413"/>
                </a:cubicBezTo>
                <a:lnTo>
                  <a:pt x="11182" y="21418"/>
                </a:lnTo>
                <a:lnTo>
                  <a:pt x="21491" y="6690"/>
                </a:lnTo>
                <a:lnTo>
                  <a:pt x="21485" y="6686"/>
                </a:lnTo>
                <a:cubicBezTo>
                  <a:pt x="21553" y="6602"/>
                  <a:pt x="21600" y="6499"/>
                  <a:pt x="21600" y="6382"/>
                </a:cubicBezTo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algn="ctr"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chemeClr val="tx2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0936" y="555623"/>
            <a:ext cx="50465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Noto Sans SemiBold" panose="020B0502040504020204" pitchFamily="34" charset="0"/>
                <a:ea typeface="Noto Sans SemiBold" panose="020B0502040504020204" pitchFamily="34" charset="0"/>
                <a:cs typeface="Noto Sans SemiBold" panose="020B0502040504020204" pitchFamily="34" charset="0"/>
              </a:rPr>
              <a:t>Features with icons</a:t>
            </a:r>
          </a:p>
        </p:txBody>
      </p:sp>
    </p:spTree>
    <p:extLst>
      <p:ext uri="{BB962C8B-B14F-4D97-AF65-F5344CB8AC3E}">
        <p14:creationId xmlns:p14="http://schemas.microsoft.com/office/powerpoint/2010/main" val="2664093853"/>
      </p:ext>
    </p:extLst>
  </p:cSld>
  <p:clrMapOvr>
    <a:masterClrMapping/>
  </p:clrMapOvr>
  <p:transition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>
            <a:extLst>
              <a:ext uri="{FF2B5EF4-FFF2-40B4-BE49-F238E27FC236}">
                <a16:creationId xmlns:a16="http://schemas.microsoft.com/office/drawing/2014/main" id="{248B565D-35F5-C746-BE6F-996BE203DB04}"/>
              </a:ext>
            </a:extLst>
          </p:cNvPr>
          <p:cNvGrpSpPr/>
          <p:nvPr/>
        </p:nvGrpSpPr>
        <p:grpSpPr>
          <a:xfrm>
            <a:off x="-715837" y="-427768"/>
            <a:ext cx="13795702" cy="7745642"/>
            <a:chOff x="-715837" y="-427768"/>
            <a:chExt cx="13795702" cy="7745642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5E0355AB-B484-1E4E-B49C-3AC1F5BBDCC8}"/>
                </a:ext>
              </a:extLst>
            </p:cNvPr>
            <p:cNvGrpSpPr/>
            <p:nvPr/>
          </p:nvGrpSpPr>
          <p:grpSpPr>
            <a:xfrm>
              <a:off x="9960624" y="-427768"/>
              <a:ext cx="3119241" cy="7745642"/>
              <a:chOff x="9760592" y="-427768"/>
              <a:chExt cx="3119241" cy="7745642"/>
            </a:xfrm>
          </p:grpSpPr>
          <p:grpSp>
            <p:nvGrpSpPr>
              <p:cNvPr id="166" name="Group 8">
                <a:extLst>
                  <a:ext uri="{FF2B5EF4-FFF2-40B4-BE49-F238E27FC236}">
                    <a16:creationId xmlns:a16="http://schemas.microsoft.com/office/drawing/2014/main" id="{CB7A4342-E9DE-D140-809D-A5EF27D854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955341" y="2098058"/>
                <a:ext cx="2924492" cy="2528094"/>
                <a:chOff x="1751269" y="-543996"/>
                <a:chExt cx="2728676" cy="2359988"/>
              </a:xfrm>
            </p:grpSpPr>
            <p:sp>
              <p:nvSpPr>
                <p:cNvPr id="214" name="Freeform 1">
                  <a:extLst>
                    <a:ext uri="{FF2B5EF4-FFF2-40B4-BE49-F238E27FC236}">
                      <a16:creationId xmlns:a16="http://schemas.microsoft.com/office/drawing/2014/main" id="{FA9876EC-4B60-784F-98A6-66AFFAA986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1269" y="-543996"/>
                  <a:ext cx="2206368" cy="2008582"/>
                </a:xfrm>
                <a:custGeom>
                  <a:avLst/>
                  <a:gdLst>
                    <a:gd name="T0" fmla="*/ 2005235 w 5068"/>
                    <a:gd name="T1" fmla="*/ 802910 h 4613"/>
                    <a:gd name="T2" fmla="*/ 1689169 w 5068"/>
                    <a:gd name="T3" fmla="*/ 802910 h 4613"/>
                    <a:gd name="T4" fmla="*/ 1689169 w 5068"/>
                    <a:gd name="T5" fmla="*/ 802910 h 4613"/>
                    <a:gd name="T6" fmla="*/ 1889867 w 5068"/>
                    <a:gd name="T7" fmla="*/ 602183 h 4613"/>
                    <a:gd name="T8" fmla="*/ 1889867 w 5068"/>
                    <a:gd name="T9" fmla="*/ 602183 h 4613"/>
                    <a:gd name="T10" fmla="*/ 1689169 w 5068"/>
                    <a:gd name="T11" fmla="*/ 401455 h 4613"/>
                    <a:gd name="T12" fmla="*/ 1276890 w 5068"/>
                    <a:gd name="T13" fmla="*/ 401455 h 4613"/>
                    <a:gd name="T14" fmla="*/ 1276890 w 5068"/>
                    <a:gd name="T15" fmla="*/ 401455 h 4613"/>
                    <a:gd name="T16" fmla="*/ 1477587 w 5068"/>
                    <a:gd name="T17" fmla="*/ 200728 h 4613"/>
                    <a:gd name="T18" fmla="*/ 1477587 w 5068"/>
                    <a:gd name="T19" fmla="*/ 200728 h 4613"/>
                    <a:gd name="T20" fmla="*/ 1276890 w 5068"/>
                    <a:gd name="T21" fmla="*/ 0 h 4613"/>
                    <a:gd name="T22" fmla="*/ 613412 w 5068"/>
                    <a:gd name="T23" fmla="*/ 0 h 4613"/>
                    <a:gd name="T24" fmla="*/ 613412 w 5068"/>
                    <a:gd name="T25" fmla="*/ 0 h 4613"/>
                    <a:gd name="T26" fmla="*/ 411844 w 5068"/>
                    <a:gd name="T27" fmla="*/ 200728 h 4613"/>
                    <a:gd name="T28" fmla="*/ 411844 w 5068"/>
                    <a:gd name="T29" fmla="*/ 200728 h 4613"/>
                    <a:gd name="T30" fmla="*/ 613412 w 5068"/>
                    <a:gd name="T31" fmla="*/ 401455 h 4613"/>
                    <a:gd name="T32" fmla="*/ 200698 w 5068"/>
                    <a:gd name="T33" fmla="*/ 401455 h 4613"/>
                    <a:gd name="T34" fmla="*/ 200698 w 5068"/>
                    <a:gd name="T35" fmla="*/ 401455 h 4613"/>
                    <a:gd name="T36" fmla="*/ 0 w 5068"/>
                    <a:gd name="T37" fmla="*/ 602183 h 4613"/>
                    <a:gd name="T38" fmla="*/ 0 w 5068"/>
                    <a:gd name="T39" fmla="*/ 602183 h 4613"/>
                    <a:gd name="T40" fmla="*/ 200698 w 5068"/>
                    <a:gd name="T41" fmla="*/ 802910 h 4613"/>
                    <a:gd name="T42" fmla="*/ 521988 w 5068"/>
                    <a:gd name="T43" fmla="*/ 802910 h 4613"/>
                    <a:gd name="T44" fmla="*/ 521988 w 5068"/>
                    <a:gd name="T45" fmla="*/ 802910 h 4613"/>
                    <a:gd name="T46" fmla="*/ 722686 w 5068"/>
                    <a:gd name="T47" fmla="*/ 1004509 h 4613"/>
                    <a:gd name="T48" fmla="*/ 722686 w 5068"/>
                    <a:gd name="T49" fmla="*/ 1004509 h 4613"/>
                    <a:gd name="T50" fmla="*/ 521988 w 5068"/>
                    <a:gd name="T51" fmla="*/ 1204801 h 4613"/>
                    <a:gd name="T52" fmla="*/ 200698 w 5068"/>
                    <a:gd name="T53" fmla="*/ 1204801 h 4613"/>
                    <a:gd name="T54" fmla="*/ 200698 w 5068"/>
                    <a:gd name="T55" fmla="*/ 1204801 h 4613"/>
                    <a:gd name="T56" fmla="*/ 0 w 5068"/>
                    <a:gd name="T57" fmla="*/ 1405528 h 4613"/>
                    <a:gd name="T58" fmla="*/ 0 w 5068"/>
                    <a:gd name="T59" fmla="*/ 1405528 h 4613"/>
                    <a:gd name="T60" fmla="*/ 200698 w 5068"/>
                    <a:gd name="T61" fmla="*/ 1606691 h 4613"/>
                    <a:gd name="T62" fmla="*/ 827170 w 5068"/>
                    <a:gd name="T63" fmla="*/ 1606691 h 4613"/>
                    <a:gd name="T64" fmla="*/ 827170 w 5068"/>
                    <a:gd name="T65" fmla="*/ 1606691 h 4613"/>
                    <a:gd name="T66" fmla="*/ 626473 w 5068"/>
                    <a:gd name="T67" fmla="*/ 1807419 h 4613"/>
                    <a:gd name="T68" fmla="*/ 626473 w 5068"/>
                    <a:gd name="T69" fmla="*/ 1807419 h 4613"/>
                    <a:gd name="T70" fmla="*/ 827170 w 5068"/>
                    <a:gd name="T71" fmla="*/ 2008147 h 4613"/>
                    <a:gd name="T72" fmla="*/ 1949074 w 5068"/>
                    <a:gd name="T73" fmla="*/ 2008147 h 4613"/>
                    <a:gd name="T74" fmla="*/ 1949074 w 5068"/>
                    <a:gd name="T75" fmla="*/ 2008147 h 4613"/>
                    <a:gd name="T76" fmla="*/ 2149772 w 5068"/>
                    <a:gd name="T77" fmla="*/ 1807419 h 4613"/>
                    <a:gd name="T78" fmla="*/ 2149772 w 5068"/>
                    <a:gd name="T79" fmla="*/ 1807419 h 4613"/>
                    <a:gd name="T80" fmla="*/ 1949074 w 5068"/>
                    <a:gd name="T81" fmla="*/ 1606691 h 4613"/>
                    <a:gd name="T82" fmla="*/ 1646069 w 5068"/>
                    <a:gd name="T83" fmla="*/ 1606691 h 4613"/>
                    <a:gd name="T84" fmla="*/ 1646069 w 5068"/>
                    <a:gd name="T85" fmla="*/ 1606691 h 4613"/>
                    <a:gd name="T86" fmla="*/ 1445371 w 5068"/>
                    <a:gd name="T87" fmla="*/ 1405528 h 4613"/>
                    <a:gd name="T88" fmla="*/ 1445371 w 5068"/>
                    <a:gd name="T89" fmla="*/ 1405528 h 4613"/>
                    <a:gd name="T90" fmla="*/ 1646069 w 5068"/>
                    <a:gd name="T91" fmla="*/ 1204801 h 4613"/>
                    <a:gd name="T92" fmla="*/ 2005235 w 5068"/>
                    <a:gd name="T93" fmla="*/ 1204801 h 4613"/>
                    <a:gd name="T94" fmla="*/ 2005235 w 5068"/>
                    <a:gd name="T95" fmla="*/ 1204801 h 4613"/>
                    <a:gd name="T96" fmla="*/ 2205933 w 5068"/>
                    <a:gd name="T97" fmla="*/ 1004509 h 4613"/>
                    <a:gd name="T98" fmla="*/ 2205933 w 5068"/>
                    <a:gd name="T99" fmla="*/ 1004509 h 4613"/>
                    <a:gd name="T100" fmla="*/ 2005235 w 5068"/>
                    <a:gd name="T101" fmla="*/ 802910 h 4613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5068" h="4613">
                      <a:moveTo>
                        <a:pt x="4606" y="1844"/>
                      </a:moveTo>
                      <a:lnTo>
                        <a:pt x="3880" y="1844"/>
                      </a:lnTo>
                      <a:cubicBezTo>
                        <a:pt x="4135" y="1844"/>
                        <a:pt x="4341" y="1638"/>
                        <a:pt x="4341" y="1383"/>
                      </a:cubicBezTo>
                      <a:cubicBezTo>
                        <a:pt x="4341" y="1128"/>
                        <a:pt x="4135" y="922"/>
                        <a:pt x="3880" y="922"/>
                      </a:cubicBezTo>
                      <a:lnTo>
                        <a:pt x="2933" y="922"/>
                      </a:lnTo>
                      <a:cubicBezTo>
                        <a:pt x="3188" y="922"/>
                        <a:pt x="3394" y="716"/>
                        <a:pt x="3394" y="461"/>
                      </a:cubicBezTo>
                      <a:cubicBezTo>
                        <a:pt x="3394" y="206"/>
                        <a:pt x="3188" y="0"/>
                        <a:pt x="2933" y="0"/>
                      </a:cubicBezTo>
                      <a:lnTo>
                        <a:pt x="1409" y="0"/>
                      </a:lnTo>
                      <a:cubicBezTo>
                        <a:pt x="1154" y="0"/>
                        <a:pt x="946" y="206"/>
                        <a:pt x="946" y="461"/>
                      </a:cubicBezTo>
                      <a:cubicBezTo>
                        <a:pt x="946" y="716"/>
                        <a:pt x="1154" y="922"/>
                        <a:pt x="1409" y="922"/>
                      </a:cubicBezTo>
                      <a:lnTo>
                        <a:pt x="461" y="922"/>
                      </a:lnTo>
                      <a:cubicBezTo>
                        <a:pt x="206" y="922"/>
                        <a:pt x="0" y="1128"/>
                        <a:pt x="0" y="1383"/>
                      </a:cubicBezTo>
                      <a:cubicBezTo>
                        <a:pt x="0" y="1638"/>
                        <a:pt x="206" y="1844"/>
                        <a:pt x="461" y="1844"/>
                      </a:cubicBezTo>
                      <a:lnTo>
                        <a:pt x="1199" y="1844"/>
                      </a:lnTo>
                      <a:cubicBezTo>
                        <a:pt x="1454" y="1844"/>
                        <a:pt x="1660" y="2052"/>
                        <a:pt x="1660" y="2307"/>
                      </a:cubicBezTo>
                      <a:cubicBezTo>
                        <a:pt x="1660" y="2560"/>
                        <a:pt x="1454" y="2767"/>
                        <a:pt x="1199" y="2767"/>
                      </a:cubicBezTo>
                      <a:lnTo>
                        <a:pt x="461" y="2767"/>
                      </a:lnTo>
                      <a:cubicBezTo>
                        <a:pt x="206" y="2767"/>
                        <a:pt x="0" y="2974"/>
                        <a:pt x="0" y="3228"/>
                      </a:cubicBezTo>
                      <a:cubicBezTo>
                        <a:pt x="0" y="3483"/>
                        <a:pt x="206" y="3690"/>
                        <a:pt x="461" y="3690"/>
                      </a:cubicBezTo>
                      <a:lnTo>
                        <a:pt x="1900" y="3690"/>
                      </a:lnTo>
                      <a:cubicBezTo>
                        <a:pt x="1645" y="3690"/>
                        <a:pt x="1439" y="3896"/>
                        <a:pt x="1439" y="4151"/>
                      </a:cubicBezTo>
                      <a:cubicBezTo>
                        <a:pt x="1439" y="4406"/>
                        <a:pt x="1645" y="4612"/>
                        <a:pt x="1900" y="4612"/>
                      </a:cubicBezTo>
                      <a:lnTo>
                        <a:pt x="4477" y="4612"/>
                      </a:lnTo>
                      <a:cubicBezTo>
                        <a:pt x="4732" y="4612"/>
                        <a:pt x="4938" y="4406"/>
                        <a:pt x="4938" y="4151"/>
                      </a:cubicBezTo>
                      <a:cubicBezTo>
                        <a:pt x="4938" y="3896"/>
                        <a:pt x="4732" y="3690"/>
                        <a:pt x="4477" y="3690"/>
                      </a:cubicBezTo>
                      <a:lnTo>
                        <a:pt x="3781" y="3690"/>
                      </a:lnTo>
                      <a:cubicBezTo>
                        <a:pt x="3528" y="3690"/>
                        <a:pt x="3320" y="3483"/>
                        <a:pt x="3320" y="3228"/>
                      </a:cubicBezTo>
                      <a:cubicBezTo>
                        <a:pt x="3320" y="2974"/>
                        <a:pt x="3528" y="2767"/>
                        <a:pt x="3781" y="2767"/>
                      </a:cubicBezTo>
                      <a:lnTo>
                        <a:pt x="4606" y="2767"/>
                      </a:lnTo>
                      <a:cubicBezTo>
                        <a:pt x="4861" y="2767"/>
                        <a:pt x="5067" y="2560"/>
                        <a:pt x="5067" y="2307"/>
                      </a:cubicBezTo>
                      <a:cubicBezTo>
                        <a:pt x="5067" y="2052"/>
                        <a:pt x="4861" y="1844"/>
                        <a:pt x="4606" y="1844"/>
                      </a:cubicBezTo>
                    </a:path>
                  </a:pathLst>
                </a:custGeom>
                <a:solidFill>
                  <a:srgbClr val="E22D27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15" name="Freeform 2">
                  <a:extLst>
                    <a:ext uri="{FF2B5EF4-FFF2-40B4-BE49-F238E27FC236}">
                      <a16:creationId xmlns:a16="http://schemas.microsoft.com/office/drawing/2014/main" id="{22F95DA2-1EF6-BC4E-9706-F3EFEB4C08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490" y="1063254"/>
                  <a:ext cx="422455" cy="401332"/>
                </a:xfrm>
                <a:custGeom>
                  <a:avLst/>
                  <a:gdLst>
                    <a:gd name="T0" fmla="*/ 221658 w 972"/>
                    <a:gd name="T1" fmla="*/ 0 h 923"/>
                    <a:gd name="T2" fmla="*/ 200362 w 972"/>
                    <a:gd name="T3" fmla="*/ 0 h 923"/>
                    <a:gd name="T4" fmla="*/ 200362 w 972"/>
                    <a:gd name="T5" fmla="*/ 0 h 923"/>
                    <a:gd name="T6" fmla="*/ 0 w 972"/>
                    <a:gd name="T7" fmla="*/ 200449 h 923"/>
                    <a:gd name="T8" fmla="*/ 0 w 972"/>
                    <a:gd name="T9" fmla="*/ 200449 h 923"/>
                    <a:gd name="T10" fmla="*/ 200362 w 972"/>
                    <a:gd name="T11" fmla="*/ 400897 h 923"/>
                    <a:gd name="T12" fmla="*/ 221658 w 972"/>
                    <a:gd name="T13" fmla="*/ 400897 h 923"/>
                    <a:gd name="T14" fmla="*/ 221658 w 972"/>
                    <a:gd name="T15" fmla="*/ 400897 h 923"/>
                    <a:gd name="T16" fmla="*/ 422020 w 972"/>
                    <a:gd name="T17" fmla="*/ 200449 h 923"/>
                    <a:gd name="T18" fmla="*/ 422020 w 972"/>
                    <a:gd name="T19" fmla="*/ 200449 h 923"/>
                    <a:gd name="T20" fmla="*/ 221658 w 972"/>
                    <a:gd name="T21" fmla="*/ 0 h 92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972" h="923">
                      <a:moveTo>
                        <a:pt x="510" y="0"/>
                      </a:moveTo>
                      <a:lnTo>
                        <a:pt x="461" y="0"/>
                      </a:lnTo>
                      <a:cubicBezTo>
                        <a:pt x="206" y="0"/>
                        <a:pt x="0" y="206"/>
                        <a:pt x="0" y="461"/>
                      </a:cubicBezTo>
                      <a:cubicBezTo>
                        <a:pt x="0" y="716"/>
                        <a:pt x="206" y="922"/>
                        <a:pt x="461" y="922"/>
                      </a:cubicBezTo>
                      <a:lnTo>
                        <a:pt x="510" y="922"/>
                      </a:lnTo>
                      <a:cubicBezTo>
                        <a:pt x="765" y="922"/>
                        <a:pt x="971" y="716"/>
                        <a:pt x="971" y="461"/>
                      </a:cubicBezTo>
                      <a:cubicBezTo>
                        <a:pt x="971" y="206"/>
                        <a:pt x="765" y="0"/>
                        <a:pt x="510" y="0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16" name="Freeform 3">
                  <a:extLst>
                    <a:ext uri="{FF2B5EF4-FFF2-40B4-BE49-F238E27FC236}">
                      <a16:creationId xmlns:a16="http://schemas.microsoft.com/office/drawing/2014/main" id="{60819779-2571-5A44-8FFE-F43B75D88D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9055" y="-298204"/>
                  <a:ext cx="74889" cy="74890"/>
                </a:xfrm>
                <a:custGeom>
                  <a:avLst/>
                  <a:gdLst>
                    <a:gd name="T0" fmla="*/ 74459 w 174"/>
                    <a:gd name="T1" fmla="*/ 37015 h 174"/>
                    <a:gd name="T2" fmla="*/ 74459 w 174"/>
                    <a:gd name="T3" fmla="*/ 37015 h 174"/>
                    <a:gd name="T4" fmla="*/ 37445 w 174"/>
                    <a:gd name="T5" fmla="*/ 74460 h 174"/>
                    <a:gd name="T6" fmla="*/ 37445 w 174"/>
                    <a:gd name="T7" fmla="*/ 74460 h 174"/>
                    <a:gd name="T8" fmla="*/ 0 w 174"/>
                    <a:gd name="T9" fmla="*/ 37015 h 174"/>
                    <a:gd name="T10" fmla="*/ 0 w 174"/>
                    <a:gd name="T11" fmla="*/ 37015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5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5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17" name="Freeform 4">
                  <a:extLst>
                    <a:ext uri="{FF2B5EF4-FFF2-40B4-BE49-F238E27FC236}">
                      <a16:creationId xmlns:a16="http://schemas.microsoft.com/office/drawing/2014/main" id="{6C59DDA1-33D4-3B43-829D-4701FE32E8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71069" y="656160"/>
                  <a:ext cx="74889" cy="74889"/>
                </a:xfrm>
                <a:custGeom>
                  <a:avLst/>
                  <a:gdLst>
                    <a:gd name="T0" fmla="*/ 74456 w 173"/>
                    <a:gd name="T1" fmla="*/ 37014 h 174"/>
                    <a:gd name="T2" fmla="*/ 74456 w 173"/>
                    <a:gd name="T3" fmla="*/ 37014 h 174"/>
                    <a:gd name="T4" fmla="*/ 37228 w 173"/>
                    <a:gd name="T5" fmla="*/ 74459 h 174"/>
                    <a:gd name="T6" fmla="*/ 37228 w 173"/>
                    <a:gd name="T7" fmla="*/ 74459 h 174"/>
                    <a:gd name="T8" fmla="*/ 0 w 173"/>
                    <a:gd name="T9" fmla="*/ 37014 h 174"/>
                    <a:gd name="T10" fmla="*/ 0 w 173"/>
                    <a:gd name="T11" fmla="*/ 37014 h 174"/>
                    <a:gd name="T12" fmla="*/ 37228 w 173"/>
                    <a:gd name="T13" fmla="*/ 0 h 174"/>
                    <a:gd name="T14" fmla="*/ 37228 w 173"/>
                    <a:gd name="T15" fmla="*/ 0 h 174"/>
                    <a:gd name="T16" fmla="*/ 74456 w 173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4"/>
                        <a:pt x="133" y="173"/>
                        <a:pt x="86" y="173"/>
                      </a:cubicBezTo>
                      <a:cubicBezTo>
                        <a:pt x="38" y="173"/>
                        <a:pt x="0" y="134"/>
                        <a:pt x="0" y="86"/>
                      </a:cubicBezTo>
                      <a:cubicBezTo>
                        <a:pt x="0" y="38"/>
                        <a:pt x="38" y="0"/>
                        <a:pt x="86" y="0"/>
                      </a:cubicBezTo>
                      <a:cubicBezTo>
                        <a:pt x="133" y="0"/>
                        <a:pt x="172" y="38"/>
                        <a:pt x="172" y="86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18" name="Freeform 5">
                  <a:extLst>
                    <a:ext uri="{FF2B5EF4-FFF2-40B4-BE49-F238E27FC236}">
                      <a16:creationId xmlns:a16="http://schemas.microsoft.com/office/drawing/2014/main" id="{327638C2-8376-B541-A7F7-0F21FB314F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490" y="517902"/>
                  <a:ext cx="74889" cy="74889"/>
                </a:xfrm>
                <a:custGeom>
                  <a:avLst/>
                  <a:gdLst>
                    <a:gd name="T0" fmla="*/ 74456 w 173"/>
                    <a:gd name="T1" fmla="*/ 37661 h 173"/>
                    <a:gd name="T2" fmla="*/ 74456 w 173"/>
                    <a:gd name="T3" fmla="*/ 37661 h 173"/>
                    <a:gd name="T4" fmla="*/ 37661 w 173"/>
                    <a:gd name="T5" fmla="*/ 74456 h 173"/>
                    <a:gd name="T6" fmla="*/ 37661 w 173"/>
                    <a:gd name="T7" fmla="*/ 74456 h 173"/>
                    <a:gd name="T8" fmla="*/ 0 w 173"/>
                    <a:gd name="T9" fmla="*/ 37661 h 173"/>
                    <a:gd name="T10" fmla="*/ 0 w 173"/>
                    <a:gd name="T11" fmla="*/ 37661 h 173"/>
                    <a:gd name="T12" fmla="*/ 37661 w 173"/>
                    <a:gd name="T13" fmla="*/ 0 h 173"/>
                    <a:gd name="T14" fmla="*/ 37661 w 173"/>
                    <a:gd name="T15" fmla="*/ 0 h 173"/>
                    <a:gd name="T16" fmla="*/ 74456 w 173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4"/>
                        <a:pt x="134" y="172"/>
                        <a:pt x="87" y="172"/>
                      </a:cubicBezTo>
                      <a:cubicBezTo>
                        <a:pt x="38" y="172"/>
                        <a:pt x="0" y="134"/>
                        <a:pt x="0" y="87"/>
                      </a:cubicBezTo>
                      <a:cubicBezTo>
                        <a:pt x="0" y="39"/>
                        <a:pt x="38" y="0"/>
                        <a:pt x="87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19" name="Freeform 6">
                  <a:extLst>
                    <a:ext uri="{FF2B5EF4-FFF2-40B4-BE49-F238E27FC236}">
                      <a16:creationId xmlns:a16="http://schemas.microsoft.com/office/drawing/2014/main" id="{AAB70E3A-1A07-164F-BFC0-34EAEB2713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01802" y="592791"/>
                  <a:ext cx="46086" cy="46086"/>
                </a:xfrm>
                <a:custGeom>
                  <a:avLst/>
                  <a:gdLst>
                    <a:gd name="T0" fmla="*/ 45651 w 106"/>
                    <a:gd name="T1" fmla="*/ 23258 h 107"/>
                    <a:gd name="T2" fmla="*/ 45651 w 106"/>
                    <a:gd name="T3" fmla="*/ 23258 h 107"/>
                    <a:gd name="T4" fmla="*/ 23043 w 106"/>
                    <a:gd name="T5" fmla="*/ 45655 h 107"/>
                    <a:gd name="T6" fmla="*/ 23043 w 106"/>
                    <a:gd name="T7" fmla="*/ 45655 h 107"/>
                    <a:gd name="T8" fmla="*/ 0 w 106"/>
                    <a:gd name="T9" fmla="*/ 23258 h 107"/>
                    <a:gd name="T10" fmla="*/ 0 w 106"/>
                    <a:gd name="T11" fmla="*/ 23258 h 107"/>
                    <a:gd name="T12" fmla="*/ 23043 w 106"/>
                    <a:gd name="T13" fmla="*/ 0 h 107"/>
                    <a:gd name="T14" fmla="*/ 23043 w 106"/>
                    <a:gd name="T15" fmla="*/ 0 h 107"/>
                    <a:gd name="T16" fmla="*/ 45651 w 106"/>
                    <a:gd name="T17" fmla="*/ 23258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7">
                      <a:moveTo>
                        <a:pt x="105" y="54"/>
                      </a:moveTo>
                      <a:lnTo>
                        <a:pt x="105" y="54"/>
                      </a:lnTo>
                      <a:cubicBezTo>
                        <a:pt x="105" y="83"/>
                        <a:pt x="81" y="106"/>
                        <a:pt x="53" y="106"/>
                      </a:cubicBezTo>
                      <a:cubicBezTo>
                        <a:pt x="24" y="106"/>
                        <a:pt x="0" y="83"/>
                        <a:pt x="0" y="54"/>
                      </a:cubicBez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1" y="0"/>
                        <a:pt x="105" y="24"/>
                        <a:pt x="105" y="54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20" name="Freeform 7">
                  <a:extLst>
                    <a:ext uri="{FF2B5EF4-FFF2-40B4-BE49-F238E27FC236}">
                      <a16:creationId xmlns:a16="http://schemas.microsoft.com/office/drawing/2014/main" id="{DE55F9A9-25E7-4141-9A9C-71243E0314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370" y="-48638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0" y="105"/>
                        <a:pt x="52" y="105"/>
                      </a:cubicBezTo>
                      <a:cubicBezTo>
                        <a:pt x="23" y="105"/>
                        <a:pt x="0" y="82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21" name="Freeform 8">
                  <a:extLst>
                    <a:ext uri="{FF2B5EF4-FFF2-40B4-BE49-F238E27FC236}">
                      <a16:creationId xmlns:a16="http://schemas.microsoft.com/office/drawing/2014/main" id="{0B42128F-09C8-0B46-A89F-11E3F804C6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370" y="786737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0" y="105"/>
                        <a:pt x="52" y="105"/>
                      </a:cubicBezTo>
                      <a:cubicBezTo>
                        <a:pt x="23" y="105"/>
                        <a:pt x="0" y="81"/>
                        <a:pt x="0" y="52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22" name="Freeform 9">
                  <a:extLst>
                    <a:ext uri="{FF2B5EF4-FFF2-40B4-BE49-F238E27FC236}">
                      <a16:creationId xmlns:a16="http://schemas.microsoft.com/office/drawing/2014/main" id="{7DA96272-10D1-0E44-A73D-59751ABDA4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7836" y="-12087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3043 w 106"/>
                    <a:gd name="T5" fmla="*/ 45651 h 106"/>
                    <a:gd name="T6" fmla="*/ 23043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3043 w 106"/>
                    <a:gd name="T13" fmla="*/ 0 h 106"/>
                    <a:gd name="T14" fmla="*/ 23043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1" y="105"/>
                        <a:pt x="53" y="105"/>
                      </a:cubicBezTo>
                      <a:cubicBezTo>
                        <a:pt x="24" y="105"/>
                        <a:pt x="0" y="81"/>
                        <a:pt x="0" y="53"/>
                      </a:cubicBez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1" y="0"/>
                        <a:pt x="105" y="23"/>
                        <a:pt x="105" y="53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23" name="Freeform 10">
                  <a:extLst>
                    <a:ext uri="{FF2B5EF4-FFF2-40B4-BE49-F238E27FC236}">
                      <a16:creationId xmlns:a16="http://schemas.microsoft.com/office/drawing/2014/main" id="{8A5E3066-D027-604A-AB57-03EEDA5E35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0764" y="400766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4" y="22"/>
                        <a:pt x="104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24" name="Freeform 11">
                  <a:extLst>
                    <a:ext uri="{FF2B5EF4-FFF2-40B4-BE49-F238E27FC236}">
                      <a16:creationId xmlns:a16="http://schemas.microsoft.com/office/drawing/2014/main" id="{2A3D49C8-A7CE-B540-8B11-AB81105EC1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8813" y="571669"/>
                  <a:ext cx="46086" cy="46086"/>
                </a:xfrm>
                <a:custGeom>
                  <a:avLst/>
                  <a:gdLst>
                    <a:gd name="T0" fmla="*/ 45655 w 107"/>
                    <a:gd name="T1" fmla="*/ 22397 h 107"/>
                    <a:gd name="T2" fmla="*/ 45655 w 107"/>
                    <a:gd name="T3" fmla="*/ 22397 h 107"/>
                    <a:gd name="T4" fmla="*/ 22397 w 107"/>
                    <a:gd name="T5" fmla="*/ 45655 h 107"/>
                    <a:gd name="T6" fmla="*/ 22397 w 107"/>
                    <a:gd name="T7" fmla="*/ 45655 h 107"/>
                    <a:gd name="T8" fmla="*/ 0 w 107"/>
                    <a:gd name="T9" fmla="*/ 22397 h 107"/>
                    <a:gd name="T10" fmla="*/ 0 w 107"/>
                    <a:gd name="T11" fmla="*/ 22397 h 107"/>
                    <a:gd name="T12" fmla="*/ 22397 w 107"/>
                    <a:gd name="T13" fmla="*/ 0 h 107"/>
                    <a:gd name="T14" fmla="*/ 22397 w 107"/>
                    <a:gd name="T15" fmla="*/ 0 h 107"/>
                    <a:gd name="T16" fmla="*/ 45655 w 107"/>
                    <a:gd name="T17" fmla="*/ 22397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7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2"/>
                        <a:pt x="82" y="106"/>
                        <a:pt x="52" y="106"/>
                      </a:cubicBezTo>
                      <a:cubicBezTo>
                        <a:pt x="24" y="106"/>
                        <a:pt x="0" y="82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6" y="24"/>
                        <a:pt x="106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25" name="Freeform 12">
                  <a:extLst>
                    <a:ext uri="{FF2B5EF4-FFF2-40B4-BE49-F238E27FC236}">
                      <a16:creationId xmlns:a16="http://schemas.microsoft.com/office/drawing/2014/main" id="{831C8371-29D9-4549-AB04-BC3A2A1D8B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2202" y="51281"/>
                  <a:ext cx="46086" cy="46086"/>
                </a:xfrm>
                <a:custGeom>
                  <a:avLst/>
                  <a:gdLst>
                    <a:gd name="T0" fmla="*/ 45655 w 107"/>
                    <a:gd name="T1" fmla="*/ 23043 h 106"/>
                    <a:gd name="T2" fmla="*/ 45655 w 107"/>
                    <a:gd name="T3" fmla="*/ 23043 h 106"/>
                    <a:gd name="T4" fmla="*/ 22828 w 107"/>
                    <a:gd name="T5" fmla="*/ 45651 h 106"/>
                    <a:gd name="T6" fmla="*/ 22828 w 107"/>
                    <a:gd name="T7" fmla="*/ 45651 h 106"/>
                    <a:gd name="T8" fmla="*/ 0 w 107"/>
                    <a:gd name="T9" fmla="*/ 23043 h 106"/>
                    <a:gd name="T10" fmla="*/ 0 w 107"/>
                    <a:gd name="T11" fmla="*/ 23043 h 106"/>
                    <a:gd name="T12" fmla="*/ 22828 w 107"/>
                    <a:gd name="T13" fmla="*/ 0 h 106"/>
                    <a:gd name="T14" fmla="*/ 22828 w 107"/>
                    <a:gd name="T15" fmla="*/ 0 h 106"/>
                    <a:gd name="T16" fmla="*/ 45655 w 107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6">
                      <a:moveTo>
                        <a:pt x="106" y="53"/>
                      </a:moveTo>
                      <a:lnTo>
                        <a:pt x="106" y="53"/>
                      </a:lnTo>
                      <a:cubicBezTo>
                        <a:pt x="106" y="81"/>
                        <a:pt x="82" y="105"/>
                        <a:pt x="53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2" y="0"/>
                        <a:pt x="106" y="24"/>
                        <a:pt x="106" y="53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26" name="Freeform 13">
                  <a:extLst>
                    <a:ext uri="{FF2B5EF4-FFF2-40B4-BE49-F238E27FC236}">
                      <a16:creationId xmlns:a16="http://schemas.microsoft.com/office/drawing/2014/main" id="{B96D764F-4449-E64E-B766-8EC8DC88EE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7932" y="1124701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4" y="105"/>
                        <a:pt x="0" y="81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27" name="Freeform 14">
                  <a:extLst>
                    <a:ext uri="{FF2B5EF4-FFF2-40B4-BE49-F238E27FC236}">
                      <a16:creationId xmlns:a16="http://schemas.microsoft.com/office/drawing/2014/main" id="{55B86635-9EE0-884D-9B76-25F23EE67F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2202" y="556307"/>
                  <a:ext cx="46086" cy="46086"/>
                </a:xfrm>
                <a:custGeom>
                  <a:avLst/>
                  <a:gdLst>
                    <a:gd name="T0" fmla="*/ 45655 w 107"/>
                    <a:gd name="T1" fmla="*/ 22824 h 105"/>
                    <a:gd name="T2" fmla="*/ 45655 w 107"/>
                    <a:gd name="T3" fmla="*/ 22824 h 105"/>
                    <a:gd name="T4" fmla="*/ 22828 w 107"/>
                    <a:gd name="T5" fmla="*/ 45647 h 105"/>
                    <a:gd name="T6" fmla="*/ 22828 w 107"/>
                    <a:gd name="T7" fmla="*/ 45647 h 105"/>
                    <a:gd name="T8" fmla="*/ 0 w 107"/>
                    <a:gd name="T9" fmla="*/ 22824 h 105"/>
                    <a:gd name="T10" fmla="*/ 0 w 107"/>
                    <a:gd name="T11" fmla="*/ 22824 h 105"/>
                    <a:gd name="T12" fmla="*/ 22828 w 107"/>
                    <a:gd name="T13" fmla="*/ 0 h 105"/>
                    <a:gd name="T14" fmla="*/ 22828 w 107"/>
                    <a:gd name="T15" fmla="*/ 0 h 105"/>
                    <a:gd name="T16" fmla="*/ 45655 w 107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5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1"/>
                        <a:pt x="82" y="104"/>
                        <a:pt x="53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2" y="0"/>
                        <a:pt x="106" y="24"/>
                        <a:pt x="106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28" name="Freeform 15">
                  <a:extLst>
                    <a:ext uri="{FF2B5EF4-FFF2-40B4-BE49-F238E27FC236}">
                      <a16:creationId xmlns:a16="http://schemas.microsoft.com/office/drawing/2014/main" id="{3E4280B3-3EF6-C54A-9013-BB9611344E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2569" y="1658531"/>
                  <a:ext cx="46086" cy="46086"/>
                </a:xfrm>
                <a:custGeom>
                  <a:avLst/>
                  <a:gdLst>
                    <a:gd name="T0" fmla="*/ 45655 w 107"/>
                    <a:gd name="T1" fmla="*/ 22824 h 105"/>
                    <a:gd name="T2" fmla="*/ 45655 w 107"/>
                    <a:gd name="T3" fmla="*/ 22824 h 105"/>
                    <a:gd name="T4" fmla="*/ 22397 w 107"/>
                    <a:gd name="T5" fmla="*/ 45647 h 105"/>
                    <a:gd name="T6" fmla="*/ 22397 w 107"/>
                    <a:gd name="T7" fmla="*/ 45647 h 105"/>
                    <a:gd name="T8" fmla="*/ 0 w 107"/>
                    <a:gd name="T9" fmla="*/ 22824 h 105"/>
                    <a:gd name="T10" fmla="*/ 0 w 107"/>
                    <a:gd name="T11" fmla="*/ 22824 h 105"/>
                    <a:gd name="T12" fmla="*/ 22397 w 107"/>
                    <a:gd name="T13" fmla="*/ 0 h 105"/>
                    <a:gd name="T14" fmla="*/ 22397 w 107"/>
                    <a:gd name="T15" fmla="*/ 0 h 105"/>
                    <a:gd name="T16" fmla="*/ 45655 w 107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5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1"/>
                        <a:pt x="82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2"/>
                        <a:pt x="24" y="0"/>
                        <a:pt x="52" y="0"/>
                      </a:cubicBezTo>
                      <a:cubicBezTo>
                        <a:pt x="82" y="0"/>
                        <a:pt x="106" y="22"/>
                        <a:pt x="106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29" name="Freeform 16">
                  <a:extLst>
                    <a:ext uri="{FF2B5EF4-FFF2-40B4-BE49-F238E27FC236}">
                      <a16:creationId xmlns:a16="http://schemas.microsoft.com/office/drawing/2014/main" id="{40789A50-7841-4B4F-B45B-E944CC0F67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3136" y="1286002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3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0" name="Freeform 17">
                  <a:extLst>
                    <a:ext uri="{FF2B5EF4-FFF2-40B4-BE49-F238E27FC236}">
                      <a16:creationId xmlns:a16="http://schemas.microsoft.com/office/drawing/2014/main" id="{CCADFD44-029E-2D4B-B707-64A3866774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52317" y="1537554"/>
                  <a:ext cx="74890" cy="76810"/>
                </a:xfrm>
                <a:custGeom>
                  <a:avLst/>
                  <a:gdLst>
                    <a:gd name="T0" fmla="*/ 74460 w 174"/>
                    <a:gd name="T1" fmla="*/ 38186 h 175"/>
                    <a:gd name="T2" fmla="*/ 74460 w 174"/>
                    <a:gd name="T3" fmla="*/ 38186 h 175"/>
                    <a:gd name="T4" fmla="*/ 37015 w 174"/>
                    <a:gd name="T5" fmla="*/ 76371 h 175"/>
                    <a:gd name="T6" fmla="*/ 3701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015 w 174"/>
                    <a:gd name="T13" fmla="*/ 0 h 175"/>
                    <a:gd name="T14" fmla="*/ 37015 w 174"/>
                    <a:gd name="T15" fmla="*/ 0 h 175"/>
                    <a:gd name="T16" fmla="*/ 74460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5" y="174"/>
                        <a:pt x="86" y="174"/>
                      </a:cubicBezTo>
                      <a:cubicBezTo>
                        <a:pt x="38" y="174"/>
                        <a:pt x="0" y="135"/>
                        <a:pt x="0" y="87"/>
                      </a:cubicBezTo>
                      <a:cubicBezTo>
                        <a:pt x="0" y="39"/>
                        <a:pt x="38" y="0"/>
                        <a:pt x="86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1" name="Freeform 18">
                  <a:extLst>
                    <a:ext uri="{FF2B5EF4-FFF2-40B4-BE49-F238E27FC236}">
                      <a16:creationId xmlns:a16="http://schemas.microsoft.com/office/drawing/2014/main" id="{1AA88DED-7DBE-534A-B2F6-E1DE0E3DD9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09474" y="1293683"/>
                  <a:ext cx="74889" cy="74889"/>
                </a:xfrm>
                <a:custGeom>
                  <a:avLst/>
                  <a:gdLst>
                    <a:gd name="T0" fmla="*/ 74459 w 174"/>
                    <a:gd name="T1" fmla="*/ 37445 h 174"/>
                    <a:gd name="T2" fmla="*/ 74459 w 174"/>
                    <a:gd name="T3" fmla="*/ 37445 h 174"/>
                    <a:gd name="T4" fmla="*/ 37014 w 174"/>
                    <a:gd name="T5" fmla="*/ 74459 h 174"/>
                    <a:gd name="T6" fmla="*/ 37014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4 w 174"/>
                    <a:gd name="T13" fmla="*/ 0 h 174"/>
                    <a:gd name="T14" fmla="*/ 37014 w 174"/>
                    <a:gd name="T15" fmla="*/ 0 h 174"/>
                    <a:gd name="T16" fmla="*/ 74459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2" name="Freeform 19">
                  <a:extLst>
                    <a:ext uri="{FF2B5EF4-FFF2-40B4-BE49-F238E27FC236}">
                      <a16:creationId xmlns:a16="http://schemas.microsoft.com/office/drawing/2014/main" id="{33EC96AF-013F-844A-A0E8-8D34E014B8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0408" y="47441"/>
                  <a:ext cx="74889" cy="74890"/>
                </a:xfrm>
                <a:custGeom>
                  <a:avLst/>
                  <a:gdLst>
                    <a:gd name="T0" fmla="*/ 74459 w 174"/>
                    <a:gd name="T1" fmla="*/ 37661 h 173"/>
                    <a:gd name="T2" fmla="*/ 74459 w 174"/>
                    <a:gd name="T3" fmla="*/ 37661 h 173"/>
                    <a:gd name="T4" fmla="*/ 37014 w 174"/>
                    <a:gd name="T5" fmla="*/ 74457 h 173"/>
                    <a:gd name="T6" fmla="*/ 37014 w 174"/>
                    <a:gd name="T7" fmla="*/ 74457 h 173"/>
                    <a:gd name="T8" fmla="*/ 0 w 174"/>
                    <a:gd name="T9" fmla="*/ 37661 h 173"/>
                    <a:gd name="T10" fmla="*/ 0 w 174"/>
                    <a:gd name="T11" fmla="*/ 37661 h 173"/>
                    <a:gd name="T12" fmla="*/ 37014 w 174"/>
                    <a:gd name="T13" fmla="*/ 0 h 173"/>
                    <a:gd name="T14" fmla="*/ 37014 w 174"/>
                    <a:gd name="T15" fmla="*/ 0 h 173"/>
                    <a:gd name="T16" fmla="*/ 74459 w 174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3"/>
                        <a:pt x="134" y="172"/>
                        <a:pt x="86" y="172"/>
                      </a:cubicBezTo>
                      <a:cubicBezTo>
                        <a:pt x="39" y="172"/>
                        <a:pt x="0" y="133"/>
                        <a:pt x="0" y="87"/>
                      </a:cubicBezTo>
                      <a:cubicBezTo>
                        <a:pt x="0" y="38"/>
                        <a:pt x="39" y="0"/>
                        <a:pt x="86" y="0"/>
                      </a:cubicBezTo>
                      <a:cubicBezTo>
                        <a:pt x="134" y="0"/>
                        <a:pt x="173" y="38"/>
                        <a:pt x="173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3" name="Freeform 20">
                  <a:extLst>
                    <a:ext uri="{FF2B5EF4-FFF2-40B4-BE49-F238E27FC236}">
                      <a16:creationId xmlns:a16="http://schemas.microsoft.com/office/drawing/2014/main" id="{330C9E72-57F4-3147-9264-4D4C051007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9675" y="1199591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8" y="173"/>
                        <a:pt x="0" y="135"/>
                        <a:pt x="0" y="87"/>
                      </a:cubicBezTo>
                      <a:cubicBezTo>
                        <a:pt x="0" y="38"/>
                        <a:pt x="38" y="0"/>
                        <a:pt x="86" y="0"/>
                      </a:cubicBezTo>
                      <a:cubicBezTo>
                        <a:pt x="134" y="0"/>
                        <a:pt x="173" y="38"/>
                        <a:pt x="173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4" name="Freeform 21">
                  <a:extLst>
                    <a:ext uri="{FF2B5EF4-FFF2-40B4-BE49-F238E27FC236}">
                      <a16:creationId xmlns:a16="http://schemas.microsoft.com/office/drawing/2014/main" id="{6FAEC7A7-4AD8-F145-B3E9-3E2AF930E5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39463" y="-63934"/>
                  <a:ext cx="74889" cy="76810"/>
                </a:xfrm>
                <a:custGeom>
                  <a:avLst/>
                  <a:gdLst>
                    <a:gd name="T0" fmla="*/ 74459 w 174"/>
                    <a:gd name="T1" fmla="*/ 38186 h 175"/>
                    <a:gd name="T2" fmla="*/ 74459 w 174"/>
                    <a:gd name="T3" fmla="*/ 38186 h 175"/>
                    <a:gd name="T4" fmla="*/ 37445 w 174"/>
                    <a:gd name="T5" fmla="*/ 76371 h 175"/>
                    <a:gd name="T6" fmla="*/ 3744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445 w 174"/>
                    <a:gd name="T13" fmla="*/ 0 h 175"/>
                    <a:gd name="T14" fmla="*/ 37445 w 174"/>
                    <a:gd name="T15" fmla="*/ 0 h 175"/>
                    <a:gd name="T16" fmla="*/ 74459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3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3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5" name="Freeform 22">
                  <a:extLst>
                    <a:ext uri="{FF2B5EF4-FFF2-40B4-BE49-F238E27FC236}">
                      <a16:creationId xmlns:a16="http://schemas.microsoft.com/office/drawing/2014/main" id="{06FC36F0-987C-9C4C-B452-EACC521DFC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33252" y="114650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7661 w 173"/>
                    <a:gd name="T5" fmla="*/ 76371 h 175"/>
                    <a:gd name="T6" fmla="*/ 37661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661 w 173"/>
                    <a:gd name="T13" fmla="*/ 0 h 175"/>
                    <a:gd name="T14" fmla="*/ 37661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6" name="Freeform 23">
                  <a:extLst>
                    <a:ext uri="{FF2B5EF4-FFF2-40B4-BE49-F238E27FC236}">
                      <a16:creationId xmlns:a16="http://schemas.microsoft.com/office/drawing/2014/main" id="{8DE824CC-BFC3-CD4B-B3B6-43C8083346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2621" y="-526714"/>
                  <a:ext cx="1359537" cy="551111"/>
                </a:xfrm>
                <a:custGeom>
                  <a:avLst/>
                  <a:gdLst>
                    <a:gd name="T0" fmla="*/ 1221581 w 3124"/>
                    <a:gd name="T1" fmla="*/ 0 h 1265"/>
                    <a:gd name="T2" fmla="*/ 493507 w 3124"/>
                    <a:gd name="T3" fmla="*/ 0 h 1265"/>
                    <a:gd name="T4" fmla="*/ 493507 w 3124"/>
                    <a:gd name="T5" fmla="*/ 0 h 1265"/>
                    <a:gd name="T6" fmla="*/ 355551 w 3124"/>
                    <a:gd name="T7" fmla="*/ 137669 h 1265"/>
                    <a:gd name="T8" fmla="*/ 355551 w 3124"/>
                    <a:gd name="T9" fmla="*/ 137669 h 1265"/>
                    <a:gd name="T10" fmla="*/ 493507 w 3124"/>
                    <a:gd name="T11" fmla="*/ 274902 h 1265"/>
                    <a:gd name="T12" fmla="*/ 137520 w 3124"/>
                    <a:gd name="T13" fmla="*/ 274902 h 1265"/>
                    <a:gd name="T14" fmla="*/ 137520 w 3124"/>
                    <a:gd name="T15" fmla="*/ 274902 h 1265"/>
                    <a:gd name="T16" fmla="*/ 0 w 3124"/>
                    <a:gd name="T17" fmla="*/ 412571 h 1265"/>
                    <a:gd name="T18" fmla="*/ 0 w 3124"/>
                    <a:gd name="T19" fmla="*/ 412571 h 1265"/>
                    <a:gd name="T20" fmla="*/ 137520 w 3124"/>
                    <a:gd name="T21" fmla="*/ 550675 h 1265"/>
                    <a:gd name="T22" fmla="*/ 866030 w 3124"/>
                    <a:gd name="T23" fmla="*/ 550675 h 1265"/>
                    <a:gd name="T24" fmla="*/ 866030 w 3124"/>
                    <a:gd name="T25" fmla="*/ 550675 h 1265"/>
                    <a:gd name="T26" fmla="*/ 1003551 w 3124"/>
                    <a:gd name="T27" fmla="*/ 412571 h 1265"/>
                    <a:gd name="T28" fmla="*/ 1003551 w 3124"/>
                    <a:gd name="T29" fmla="*/ 412571 h 1265"/>
                    <a:gd name="T30" fmla="*/ 866030 w 3124"/>
                    <a:gd name="T31" fmla="*/ 274902 h 1265"/>
                    <a:gd name="T32" fmla="*/ 1221581 w 3124"/>
                    <a:gd name="T33" fmla="*/ 274902 h 1265"/>
                    <a:gd name="T34" fmla="*/ 1221581 w 3124"/>
                    <a:gd name="T35" fmla="*/ 274902 h 1265"/>
                    <a:gd name="T36" fmla="*/ 1359102 w 3124"/>
                    <a:gd name="T37" fmla="*/ 137669 h 1265"/>
                    <a:gd name="T38" fmla="*/ 1359102 w 3124"/>
                    <a:gd name="T39" fmla="*/ 137669 h 1265"/>
                    <a:gd name="T40" fmla="*/ 1221581 w 3124"/>
                    <a:gd name="T41" fmla="*/ 0 h 1265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3124" h="1265">
                      <a:moveTo>
                        <a:pt x="2807" y="0"/>
                      </a:moveTo>
                      <a:lnTo>
                        <a:pt x="1134" y="0"/>
                      </a:lnTo>
                      <a:cubicBezTo>
                        <a:pt x="959" y="0"/>
                        <a:pt x="817" y="141"/>
                        <a:pt x="817" y="316"/>
                      </a:cubicBezTo>
                      <a:cubicBezTo>
                        <a:pt x="817" y="490"/>
                        <a:pt x="959" y="631"/>
                        <a:pt x="1134" y="631"/>
                      </a:cubicBezTo>
                      <a:lnTo>
                        <a:pt x="316" y="631"/>
                      </a:lnTo>
                      <a:cubicBezTo>
                        <a:pt x="142" y="631"/>
                        <a:pt x="0" y="772"/>
                        <a:pt x="0" y="947"/>
                      </a:cubicBezTo>
                      <a:cubicBezTo>
                        <a:pt x="0" y="1122"/>
                        <a:pt x="142" y="1264"/>
                        <a:pt x="316" y="1264"/>
                      </a:cubicBezTo>
                      <a:lnTo>
                        <a:pt x="1990" y="1264"/>
                      </a:lnTo>
                      <a:cubicBezTo>
                        <a:pt x="2164" y="1264"/>
                        <a:pt x="2306" y="1122"/>
                        <a:pt x="2306" y="947"/>
                      </a:cubicBezTo>
                      <a:cubicBezTo>
                        <a:pt x="2306" y="772"/>
                        <a:pt x="2164" y="631"/>
                        <a:pt x="1990" y="631"/>
                      </a:cubicBezTo>
                      <a:lnTo>
                        <a:pt x="2807" y="631"/>
                      </a:lnTo>
                      <a:cubicBezTo>
                        <a:pt x="2981" y="631"/>
                        <a:pt x="3123" y="490"/>
                        <a:pt x="3123" y="316"/>
                      </a:cubicBezTo>
                      <a:cubicBezTo>
                        <a:pt x="3123" y="141"/>
                        <a:pt x="2981" y="0"/>
                        <a:pt x="2807" y="0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 dirty="0"/>
                </a:p>
              </p:txBody>
            </p:sp>
            <p:sp>
              <p:nvSpPr>
                <p:cNvPr id="237" name="Freeform 24">
                  <a:extLst>
                    <a:ext uri="{FF2B5EF4-FFF2-40B4-BE49-F238E27FC236}">
                      <a16:creationId xmlns:a16="http://schemas.microsoft.com/office/drawing/2014/main" id="{E9ED07AF-90C1-A746-A205-E83261FB5C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2749" y="1264880"/>
                  <a:ext cx="1282727" cy="551112"/>
                </a:xfrm>
                <a:custGeom>
                  <a:avLst/>
                  <a:gdLst>
                    <a:gd name="T0" fmla="*/ 1144219 w 2945"/>
                    <a:gd name="T1" fmla="*/ 275556 h 1266"/>
                    <a:gd name="T2" fmla="*/ 867202 w 2945"/>
                    <a:gd name="T3" fmla="*/ 275556 h 1266"/>
                    <a:gd name="T4" fmla="*/ 867202 w 2945"/>
                    <a:gd name="T5" fmla="*/ 275556 h 1266"/>
                    <a:gd name="T6" fmla="*/ 1004839 w 2945"/>
                    <a:gd name="T7" fmla="*/ 137560 h 1266"/>
                    <a:gd name="T8" fmla="*/ 1004839 w 2945"/>
                    <a:gd name="T9" fmla="*/ 137560 h 1266"/>
                    <a:gd name="T10" fmla="*/ 1004839 w 2945"/>
                    <a:gd name="T11" fmla="*/ 137560 h 1266"/>
                    <a:gd name="T12" fmla="*/ 867202 w 2945"/>
                    <a:gd name="T13" fmla="*/ 0 h 1266"/>
                    <a:gd name="T14" fmla="*/ 137637 w 2945"/>
                    <a:gd name="T15" fmla="*/ 0 h 1266"/>
                    <a:gd name="T16" fmla="*/ 137637 w 2945"/>
                    <a:gd name="T17" fmla="*/ 0 h 1266"/>
                    <a:gd name="T18" fmla="*/ 0 w 2945"/>
                    <a:gd name="T19" fmla="*/ 137560 h 1266"/>
                    <a:gd name="T20" fmla="*/ 0 w 2945"/>
                    <a:gd name="T21" fmla="*/ 137560 h 1266"/>
                    <a:gd name="T22" fmla="*/ 0 w 2945"/>
                    <a:gd name="T23" fmla="*/ 137560 h 1266"/>
                    <a:gd name="T24" fmla="*/ 137637 w 2945"/>
                    <a:gd name="T25" fmla="*/ 275556 h 1266"/>
                    <a:gd name="T26" fmla="*/ 415090 w 2945"/>
                    <a:gd name="T27" fmla="*/ 275556 h 1266"/>
                    <a:gd name="T28" fmla="*/ 415090 w 2945"/>
                    <a:gd name="T29" fmla="*/ 275556 h 1266"/>
                    <a:gd name="T30" fmla="*/ 277452 w 2945"/>
                    <a:gd name="T31" fmla="*/ 412681 h 1266"/>
                    <a:gd name="T32" fmla="*/ 277452 w 2945"/>
                    <a:gd name="T33" fmla="*/ 412681 h 1266"/>
                    <a:gd name="T34" fmla="*/ 415090 w 2945"/>
                    <a:gd name="T35" fmla="*/ 550677 h 1266"/>
                    <a:gd name="T36" fmla="*/ 1144219 w 2945"/>
                    <a:gd name="T37" fmla="*/ 550677 h 1266"/>
                    <a:gd name="T38" fmla="*/ 1144219 w 2945"/>
                    <a:gd name="T39" fmla="*/ 550677 h 1266"/>
                    <a:gd name="T40" fmla="*/ 1282291 w 2945"/>
                    <a:gd name="T41" fmla="*/ 412681 h 1266"/>
                    <a:gd name="T42" fmla="*/ 1282291 w 2945"/>
                    <a:gd name="T43" fmla="*/ 412681 h 1266"/>
                    <a:gd name="T44" fmla="*/ 1144219 w 2945"/>
                    <a:gd name="T45" fmla="*/ 275556 h 126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2945" h="1266">
                      <a:moveTo>
                        <a:pt x="2627" y="633"/>
                      </a:moveTo>
                      <a:lnTo>
                        <a:pt x="1991" y="633"/>
                      </a:lnTo>
                      <a:cubicBezTo>
                        <a:pt x="2166" y="633"/>
                        <a:pt x="2307" y="490"/>
                        <a:pt x="2307" y="316"/>
                      </a:cubicBezTo>
                      <a:cubicBezTo>
                        <a:pt x="2307" y="141"/>
                        <a:pt x="2166" y="0"/>
                        <a:pt x="1991" y="0"/>
                      </a:cubicBezTo>
                      <a:lnTo>
                        <a:pt x="316" y="0"/>
                      </a:lnTo>
                      <a:cubicBezTo>
                        <a:pt x="141" y="0"/>
                        <a:pt x="0" y="141"/>
                        <a:pt x="0" y="316"/>
                      </a:cubicBezTo>
                      <a:cubicBezTo>
                        <a:pt x="0" y="490"/>
                        <a:pt x="141" y="633"/>
                        <a:pt x="316" y="633"/>
                      </a:cubicBezTo>
                      <a:lnTo>
                        <a:pt x="953" y="633"/>
                      </a:lnTo>
                      <a:cubicBezTo>
                        <a:pt x="778" y="633"/>
                        <a:pt x="637" y="774"/>
                        <a:pt x="637" y="948"/>
                      </a:cubicBezTo>
                      <a:cubicBezTo>
                        <a:pt x="637" y="1123"/>
                        <a:pt x="778" y="1265"/>
                        <a:pt x="953" y="1265"/>
                      </a:cubicBezTo>
                      <a:lnTo>
                        <a:pt x="2627" y="1265"/>
                      </a:lnTo>
                      <a:cubicBezTo>
                        <a:pt x="2802" y="1265"/>
                        <a:pt x="2944" y="1123"/>
                        <a:pt x="2944" y="948"/>
                      </a:cubicBezTo>
                      <a:cubicBezTo>
                        <a:pt x="2944" y="774"/>
                        <a:pt x="2802" y="633"/>
                        <a:pt x="2627" y="633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167" name="Group 3">
                <a:extLst>
                  <a:ext uri="{FF2B5EF4-FFF2-40B4-BE49-F238E27FC236}">
                    <a16:creationId xmlns:a16="http://schemas.microsoft.com/office/drawing/2014/main" id="{92BBDBD0-F40B-EA4F-A204-A712165EE8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969782" y="4549899"/>
                <a:ext cx="2836024" cy="2767975"/>
                <a:chOff x="4958087" y="4848065"/>
                <a:chExt cx="2646105" cy="2582737"/>
              </a:xfrm>
            </p:grpSpPr>
            <p:sp>
              <p:nvSpPr>
                <p:cNvPr id="188" name="Freeform 40">
                  <a:extLst>
                    <a:ext uri="{FF2B5EF4-FFF2-40B4-BE49-F238E27FC236}">
                      <a16:creationId xmlns:a16="http://schemas.microsoft.com/office/drawing/2014/main" id="{AD17B0B7-10C5-4C49-AA2A-F0073A6694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58087" y="6355463"/>
                  <a:ext cx="395572" cy="380210"/>
                </a:xfrm>
                <a:custGeom>
                  <a:avLst/>
                  <a:gdLst>
                    <a:gd name="T0" fmla="*/ 205176 w 910"/>
                    <a:gd name="T1" fmla="*/ 0 h 875"/>
                    <a:gd name="T2" fmla="*/ 189527 w 910"/>
                    <a:gd name="T3" fmla="*/ 0 h 875"/>
                    <a:gd name="T4" fmla="*/ 189527 w 910"/>
                    <a:gd name="T5" fmla="*/ 0 h 875"/>
                    <a:gd name="T6" fmla="*/ 0 w 910"/>
                    <a:gd name="T7" fmla="*/ 190322 h 875"/>
                    <a:gd name="T8" fmla="*/ 0 w 910"/>
                    <a:gd name="T9" fmla="*/ 190322 h 875"/>
                    <a:gd name="T10" fmla="*/ 0 w 910"/>
                    <a:gd name="T11" fmla="*/ 190322 h 875"/>
                    <a:gd name="T12" fmla="*/ 189527 w 910"/>
                    <a:gd name="T13" fmla="*/ 379775 h 875"/>
                    <a:gd name="T14" fmla="*/ 205176 w 910"/>
                    <a:gd name="T15" fmla="*/ 379775 h 875"/>
                    <a:gd name="T16" fmla="*/ 205176 w 910"/>
                    <a:gd name="T17" fmla="*/ 379775 h 875"/>
                    <a:gd name="T18" fmla="*/ 395137 w 910"/>
                    <a:gd name="T19" fmla="*/ 190322 h 875"/>
                    <a:gd name="T20" fmla="*/ 395137 w 910"/>
                    <a:gd name="T21" fmla="*/ 190322 h 875"/>
                    <a:gd name="T22" fmla="*/ 395137 w 910"/>
                    <a:gd name="T23" fmla="*/ 190322 h 875"/>
                    <a:gd name="T24" fmla="*/ 205176 w 910"/>
                    <a:gd name="T25" fmla="*/ 0 h 87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10" h="875">
                      <a:moveTo>
                        <a:pt x="472" y="0"/>
                      </a:moveTo>
                      <a:lnTo>
                        <a:pt x="436" y="0"/>
                      </a:lnTo>
                      <a:cubicBezTo>
                        <a:pt x="196" y="0"/>
                        <a:pt x="0" y="196"/>
                        <a:pt x="0" y="438"/>
                      </a:cubicBezTo>
                      <a:cubicBezTo>
                        <a:pt x="0" y="679"/>
                        <a:pt x="196" y="874"/>
                        <a:pt x="436" y="874"/>
                      </a:cubicBezTo>
                      <a:lnTo>
                        <a:pt x="472" y="874"/>
                      </a:lnTo>
                      <a:cubicBezTo>
                        <a:pt x="714" y="874"/>
                        <a:pt x="909" y="679"/>
                        <a:pt x="909" y="438"/>
                      </a:cubicBezTo>
                      <a:cubicBezTo>
                        <a:pt x="909" y="196"/>
                        <a:pt x="714" y="0"/>
                        <a:pt x="472" y="0"/>
                      </a:cubicBezTo>
                    </a:path>
                  </a:pathLst>
                </a:custGeom>
                <a:solidFill>
                  <a:srgbClr val="049E4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9" name="Freeform 41">
                  <a:extLst>
                    <a:ext uri="{FF2B5EF4-FFF2-40B4-BE49-F238E27FC236}">
                      <a16:creationId xmlns:a16="http://schemas.microsoft.com/office/drawing/2014/main" id="{59EDF513-455E-3D4E-BB57-086DF30DA9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58087" y="4848065"/>
                  <a:ext cx="2646105" cy="2267816"/>
                </a:xfrm>
                <a:custGeom>
                  <a:avLst/>
                  <a:gdLst>
                    <a:gd name="T0" fmla="*/ 2170694 w 6078"/>
                    <a:gd name="T1" fmla="*/ 380582 h 5208"/>
                    <a:gd name="T2" fmla="*/ 2360946 w 6078"/>
                    <a:gd name="T3" fmla="*/ 190726 h 5208"/>
                    <a:gd name="T4" fmla="*/ 2360946 w 6078"/>
                    <a:gd name="T5" fmla="*/ 190726 h 5208"/>
                    <a:gd name="T6" fmla="*/ 1378343 w 6078"/>
                    <a:gd name="T7" fmla="*/ 0 h 5208"/>
                    <a:gd name="T8" fmla="*/ 1188527 w 6078"/>
                    <a:gd name="T9" fmla="*/ 190726 h 5208"/>
                    <a:gd name="T10" fmla="*/ 1188527 w 6078"/>
                    <a:gd name="T11" fmla="*/ 190726 h 5208"/>
                    <a:gd name="T12" fmla="*/ 848077 w 6078"/>
                    <a:gd name="T13" fmla="*/ 380582 h 5208"/>
                    <a:gd name="T14" fmla="*/ 657390 w 6078"/>
                    <a:gd name="T15" fmla="*/ 570873 h 5208"/>
                    <a:gd name="T16" fmla="*/ 657390 w 6078"/>
                    <a:gd name="T17" fmla="*/ 570873 h 5208"/>
                    <a:gd name="T18" fmla="*/ 189816 w 6078"/>
                    <a:gd name="T19" fmla="*/ 746359 h 5208"/>
                    <a:gd name="T20" fmla="*/ 0 w 6078"/>
                    <a:gd name="T21" fmla="*/ 936650 h 5208"/>
                    <a:gd name="T22" fmla="*/ 0 w 6078"/>
                    <a:gd name="T23" fmla="*/ 936650 h 5208"/>
                    <a:gd name="T24" fmla="*/ 1077511 w 6078"/>
                    <a:gd name="T25" fmla="*/ 1126505 h 5208"/>
                    <a:gd name="T26" fmla="*/ 1267327 w 6078"/>
                    <a:gd name="T27" fmla="*/ 1316796 h 5208"/>
                    <a:gd name="T28" fmla="*/ 1267327 w 6078"/>
                    <a:gd name="T29" fmla="*/ 1316796 h 5208"/>
                    <a:gd name="T30" fmla="*/ 720953 w 6078"/>
                    <a:gd name="T31" fmla="*/ 1506652 h 5208"/>
                    <a:gd name="T32" fmla="*/ 530701 w 6078"/>
                    <a:gd name="T33" fmla="*/ 1697378 h 5208"/>
                    <a:gd name="T34" fmla="*/ 530701 w 6078"/>
                    <a:gd name="T35" fmla="*/ 1697378 h 5208"/>
                    <a:gd name="T36" fmla="*/ 1227709 w 6078"/>
                    <a:gd name="T37" fmla="*/ 1887234 h 5208"/>
                    <a:gd name="T38" fmla="*/ 1037893 w 6078"/>
                    <a:gd name="T39" fmla="*/ 2077090 h 5208"/>
                    <a:gd name="T40" fmla="*/ 1037893 w 6078"/>
                    <a:gd name="T41" fmla="*/ 2077090 h 5208"/>
                    <a:gd name="T42" fmla="*/ 1639558 w 6078"/>
                    <a:gd name="T43" fmla="*/ 2267381 h 5208"/>
                    <a:gd name="T44" fmla="*/ 1829809 w 6078"/>
                    <a:gd name="T45" fmla="*/ 2077090 h 5208"/>
                    <a:gd name="T46" fmla="*/ 1829809 w 6078"/>
                    <a:gd name="T47" fmla="*/ 2077090 h 5208"/>
                    <a:gd name="T48" fmla="*/ 2273439 w 6078"/>
                    <a:gd name="T49" fmla="*/ 1887234 h 5208"/>
                    <a:gd name="T50" fmla="*/ 2463690 w 6078"/>
                    <a:gd name="T51" fmla="*/ 1697378 h 5208"/>
                    <a:gd name="T52" fmla="*/ 2463690 w 6078"/>
                    <a:gd name="T53" fmla="*/ 1697378 h 5208"/>
                    <a:gd name="T54" fmla="*/ 1861590 w 6078"/>
                    <a:gd name="T55" fmla="*/ 1506652 h 5208"/>
                    <a:gd name="T56" fmla="*/ 2051842 w 6078"/>
                    <a:gd name="T57" fmla="*/ 1316796 h 5208"/>
                    <a:gd name="T58" fmla="*/ 2051842 w 6078"/>
                    <a:gd name="T59" fmla="*/ 1316796 h 5208"/>
                    <a:gd name="T60" fmla="*/ 1687447 w 6078"/>
                    <a:gd name="T61" fmla="*/ 1126505 h 5208"/>
                    <a:gd name="T62" fmla="*/ 1701378 w 6078"/>
                    <a:gd name="T63" fmla="*/ 1126070 h 5208"/>
                    <a:gd name="T64" fmla="*/ 1524623 w 6078"/>
                    <a:gd name="T65" fmla="*/ 936650 h 5208"/>
                    <a:gd name="T66" fmla="*/ 1524623 w 6078"/>
                    <a:gd name="T67" fmla="*/ 936650 h 5208"/>
                    <a:gd name="T68" fmla="*/ 2455854 w 6078"/>
                    <a:gd name="T69" fmla="*/ 760729 h 5208"/>
                    <a:gd name="T70" fmla="*/ 2645670 w 6078"/>
                    <a:gd name="T71" fmla="*/ 570873 h 5208"/>
                    <a:gd name="T72" fmla="*/ 2645670 w 6078"/>
                    <a:gd name="T73" fmla="*/ 570873 h 520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6078" h="5208">
                      <a:moveTo>
                        <a:pt x="5641" y="874"/>
                      </a:moveTo>
                      <a:lnTo>
                        <a:pt x="4986" y="874"/>
                      </a:lnTo>
                      <a:cubicBezTo>
                        <a:pt x="5227" y="874"/>
                        <a:pt x="5423" y="679"/>
                        <a:pt x="5423" y="438"/>
                      </a:cubicBezTo>
                      <a:cubicBezTo>
                        <a:pt x="5423" y="197"/>
                        <a:pt x="5227" y="0"/>
                        <a:pt x="4986" y="0"/>
                      </a:cubicBezTo>
                      <a:lnTo>
                        <a:pt x="3166" y="0"/>
                      </a:lnTo>
                      <a:cubicBezTo>
                        <a:pt x="2924" y="0"/>
                        <a:pt x="2730" y="197"/>
                        <a:pt x="2730" y="438"/>
                      </a:cubicBezTo>
                      <a:cubicBezTo>
                        <a:pt x="2730" y="679"/>
                        <a:pt x="2924" y="874"/>
                        <a:pt x="3166" y="874"/>
                      </a:cubicBezTo>
                      <a:lnTo>
                        <a:pt x="1948" y="874"/>
                      </a:lnTo>
                      <a:cubicBezTo>
                        <a:pt x="1706" y="874"/>
                        <a:pt x="1510" y="1069"/>
                        <a:pt x="1510" y="1311"/>
                      </a:cubicBezTo>
                      <a:cubicBezTo>
                        <a:pt x="1510" y="1492"/>
                        <a:pt x="1620" y="1647"/>
                        <a:pt x="1777" y="1714"/>
                      </a:cubicBezTo>
                      <a:lnTo>
                        <a:pt x="436" y="1714"/>
                      </a:lnTo>
                      <a:cubicBezTo>
                        <a:pt x="196" y="1714"/>
                        <a:pt x="0" y="1909"/>
                        <a:pt x="0" y="2151"/>
                      </a:cubicBezTo>
                      <a:cubicBezTo>
                        <a:pt x="0" y="2392"/>
                        <a:pt x="196" y="2587"/>
                        <a:pt x="436" y="2587"/>
                      </a:cubicBezTo>
                      <a:lnTo>
                        <a:pt x="2475" y="2587"/>
                      </a:lnTo>
                      <a:cubicBezTo>
                        <a:pt x="2716" y="2587"/>
                        <a:pt x="2911" y="2782"/>
                        <a:pt x="2911" y="3024"/>
                      </a:cubicBezTo>
                      <a:cubicBezTo>
                        <a:pt x="2911" y="3265"/>
                        <a:pt x="2716" y="3460"/>
                        <a:pt x="2475" y="3460"/>
                      </a:cubicBezTo>
                      <a:lnTo>
                        <a:pt x="1656" y="3460"/>
                      </a:lnTo>
                      <a:cubicBezTo>
                        <a:pt x="1414" y="3460"/>
                        <a:pt x="1219" y="3656"/>
                        <a:pt x="1219" y="3898"/>
                      </a:cubicBezTo>
                      <a:cubicBezTo>
                        <a:pt x="1219" y="4139"/>
                        <a:pt x="1414" y="4334"/>
                        <a:pt x="1656" y="4334"/>
                      </a:cubicBezTo>
                      <a:lnTo>
                        <a:pt x="2820" y="4334"/>
                      </a:lnTo>
                      <a:cubicBezTo>
                        <a:pt x="2579" y="4334"/>
                        <a:pt x="2384" y="4529"/>
                        <a:pt x="2384" y="4770"/>
                      </a:cubicBezTo>
                      <a:cubicBezTo>
                        <a:pt x="2384" y="5012"/>
                        <a:pt x="2579" y="5207"/>
                        <a:pt x="2820" y="5207"/>
                      </a:cubicBezTo>
                      <a:lnTo>
                        <a:pt x="3766" y="5207"/>
                      </a:lnTo>
                      <a:cubicBezTo>
                        <a:pt x="4008" y="5207"/>
                        <a:pt x="4203" y="5012"/>
                        <a:pt x="4203" y="4770"/>
                      </a:cubicBezTo>
                      <a:cubicBezTo>
                        <a:pt x="4203" y="4529"/>
                        <a:pt x="4008" y="4334"/>
                        <a:pt x="3766" y="4334"/>
                      </a:cubicBezTo>
                      <a:lnTo>
                        <a:pt x="5222" y="4334"/>
                      </a:lnTo>
                      <a:cubicBezTo>
                        <a:pt x="5464" y="4334"/>
                        <a:pt x="5659" y="4139"/>
                        <a:pt x="5659" y="3898"/>
                      </a:cubicBezTo>
                      <a:cubicBezTo>
                        <a:pt x="5659" y="3656"/>
                        <a:pt x="5464" y="3460"/>
                        <a:pt x="5222" y="3460"/>
                      </a:cubicBezTo>
                      <a:lnTo>
                        <a:pt x="4276" y="3460"/>
                      </a:lnTo>
                      <a:cubicBezTo>
                        <a:pt x="4518" y="3460"/>
                        <a:pt x="4713" y="3265"/>
                        <a:pt x="4713" y="3024"/>
                      </a:cubicBezTo>
                      <a:cubicBezTo>
                        <a:pt x="4713" y="2782"/>
                        <a:pt x="4518" y="2587"/>
                        <a:pt x="4276" y="2587"/>
                      </a:cubicBezTo>
                      <a:lnTo>
                        <a:pt x="3876" y="2587"/>
                      </a:lnTo>
                      <a:cubicBezTo>
                        <a:pt x="3887" y="2587"/>
                        <a:pt x="3897" y="2586"/>
                        <a:pt x="3908" y="2586"/>
                      </a:cubicBezTo>
                      <a:cubicBezTo>
                        <a:pt x="3682" y="2569"/>
                        <a:pt x="3502" y="2381"/>
                        <a:pt x="3502" y="2151"/>
                      </a:cubicBezTo>
                      <a:cubicBezTo>
                        <a:pt x="3502" y="1969"/>
                        <a:pt x="3614" y="1813"/>
                        <a:pt x="3773" y="1747"/>
                      </a:cubicBezTo>
                      <a:lnTo>
                        <a:pt x="5641" y="1747"/>
                      </a:lnTo>
                      <a:cubicBezTo>
                        <a:pt x="5882" y="1747"/>
                        <a:pt x="6077" y="1552"/>
                        <a:pt x="6077" y="1311"/>
                      </a:cubicBezTo>
                      <a:cubicBezTo>
                        <a:pt x="6077" y="1069"/>
                        <a:pt x="5882" y="874"/>
                        <a:pt x="5641" y="874"/>
                      </a:cubicBezTo>
                    </a:path>
                  </a:pathLst>
                </a:custGeom>
                <a:solidFill>
                  <a:srgbClr val="049E4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0" name="Freeform 42">
                  <a:extLst>
                    <a:ext uri="{FF2B5EF4-FFF2-40B4-BE49-F238E27FC236}">
                      <a16:creationId xmlns:a16="http://schemas.microsoft.com/office/drawing/2014/main" id="{694E6DA2-7912-FA43-A94E-215C68DC01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60458" y="4867269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4"/>
                        <a:pt x="134" y="173"/>
                        <a:pt x="86" y="173"/>
                      </a:cubicBezTo>
                      <a:cubicBezTo>
                        <a:pt x="38" y="173"/>
                        <a:pt x="0" y="134"/>
                        <a:pt x="0" y="87"/>
                      </a:cubicBezTo>
                      <a:cubicBezTo>
                        <a:pt x="0" y="39"/>
                        <a:pt x="38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1" name="Freeform 43">
                  <a:extLst>
                    <a:ext uri="{FF2B5EF4-FFF2-40B4-BE49-F238E27FC236}">
                      <a16:creationId xmlns:a16="http://schemas.microsoft.com/office/drawing/2014/main" id="{203BF788-A52C-4B44-B047-294F717160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39049" y="5714099"/>
                  <a:ext cx="76810" cy="74889"/>
                </a:xfrm>
                <a:custGeom>
                  <a:avLst/>
                  <a:gdLst>
                    <a:gd name="T0" fmla="*/ 76371 w 175"/>
                    <a:gd name="T1" fmla="*/ 37014 h 174"/>
                    <a:gd name="T2" fmla="*/ 76371 w 175"/>
                    <a:gd name="T3" fmla="*/ 37014 h 174"/>
                    <a:gd name="T4" fmla="*/ 38186 w 175"/>
                    <a:gd name="T5" fmla="*/ 74459 h 174"/>
                    <a:gd name="T6" fmla="*/ 38186 w 175"/>
                    <a:gd name="T7" fmla="*/ 74459 h 174"/>
                    <a:gd name="T8" fmla="*/ 0 w 175"/>
                    <a:gd name="T9" fmla="*/ 37014 h 174"/>
                    <a:gd name="T10" fmla="*/ 0 w 175"/>
                    <a:gd name="T11" fmla="*/ 37014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6"/>
                      </a:moveTo>
                      <a:lnTo>
                        <a:pt x="174" y="86"/>
                      </a:lnTo>
                      <a:cubicBezTo>
                        <a:pt x="174" y="135"/>
                        <a:pt x="135" y="173"/>
                        <a:pt x="87" y="173"/>
                      </a:cubicBezTo>
                      <a:cubicBezTo>
                        <a:pt x="39" y="173"/>
                        <a:pt x="0" y="135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6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2" name="Freeform 44">
                  <a:extLst>
                    <a:ext uri="{FF2B5EF4-FFF2-40B4-BE49-F238E27FC236}">
                      <a16:creationId xmlns:a16="http://schemas.microsoft.com/office/drawing/2014/main" id="{F6970A18-D8D1-6D4F-BBBD-B4243134EA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72420" y="6954580"/>
                  <a:ext cx="74890" cy="74889"/>
                </a:xfrm>
                <a:custGeom>
                  <a:avLst/>
                  <a:gdLst>
                    <a:gd name="T0" fmla="*/ 74457 w 173"/>
                    <a:gd name="T1" fmla="*/ 37445 h 174"/>
                    <a:gd name="T2" fmla="*/ 74457 w 173"/>
                    <a:gd name="T3" fmla="*/ 37445 h 174"/>
                    <a:gd name="T4" fmla="*/ 37229 w 173"/>
                    <a:gd name="T5" fmla="*/ 74459 h 174"/>
                    <a:gd name="T6" fmla="*/ 37229 w 173"/>
                    <a:gd name="T7" fmla="*/ 74459 h 174"/>
                    <a:gd name="T8" fmla="*/ 0 w 173"/>
                    <a:gd name="T9" fmla="*/ 37445 h 174"/>
                    <a:gd name="T10" fmla="*/ 0 w 173"/>
                    <a:gd name="T11" fmla="*/ 37445 h 174"/>
                    <a:gd name="T12" fmla="*/ 37229 w 173"/>
                    <a:gd name="T13" fmla="*/ 0 h 174"/>
                    <a:gd name="T14" fmla="*/ 37229 w 173"/>
                    <a:gd name="T15" fmla="*/ 0 h 174"/>
                    <a:gd name="T16" fmla="*/ 74457 w 173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3"/>
                        <a:pt x="86" y="173"/>
                      </a:cubicBezTo>
                      <a:cubicBezTo>
                        <a:pt x="37" y="173"/>
                        <a:pt x="0" y="135"/>
                        <a:pt x="0" y="87"/>
                      </a:cubicBezTo>
                      <a:cubicBezTo>
                        <a:pt x="0" y="40"/>
                        <a:pt x="37" y="0"/>
                        <a:pt x="86" y="0"/>
                      </a:cubicBezTo>
                      <a:cubicBezTo>
                        <a:pt x="134" y="0"/>
                        <a:pt x="172" y="40"/>
                        <a:pt x="172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3" name="Freeform 45">
                  <a:extLst>
                    <a:ext uri="{FF2B5EF4-FFF2-40B4-BE49-F238E27FC236}">
                      <a16:creationId xmlns:a16="http://schemas.microsoft.com/office/drawing/2014/main" id="{9626B69F-0C92-6D48-94E9-116A64EEF5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13049" y="5491350"/>
                  <a:ext cx="74890" cy="74889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59 h 174"/>
                    <a:gd name="T6" fmla="*/ 37015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4" name="Freeform 46">
                  <a:extLst>
                    <a:ext uri="{FF2B5EF4-FFF2-40B4-BE49-F238E27FC236}">
                      <a16:creationId xmlns:a16="http://schemas.microsoft.com/office/drawing/2014/main" id="{32734C9C-0CFC-0B4B-9DEF-68843EA374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49533" y="5074655"/>
                  <a:ext cx="74889" cy="76810"/>
                </a:xfrm>
                <a:custGeom>
                  <a:avLst/>
                  <a:gdLst>
                    <a:gd name="T0" fmla="*/ 74459 w 174"/>
                    <a:gd name="T1" fmla="*/ 38186 h 175"/>
                    <a:gd name="T2" fmla="*/ 74459 w 174"/>
                    <a:gd name="T3" fmla="*/ 38186 h 175"/>
                    <a:gd name="T4" fmla="*/ 37445 w 174"/>
                    <a:gd name="T5" fmla="*/ 76371 h 175"/>
                    <a:gd name="T6" fmla="*/ 3744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445 w 174"/>
                    <a:gd name="T13" fmla="*/ 0 h 175"/>
                    <a:gd name="T14" fmla="*/ 37445 w 174"/>
                    <a:gd name="T15" fmla="*/ 0 h 175"/>
                    <a:gd name="T16" fmla="*/ 74459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6"/>
                        <a:pt x="135" y="174"/>
                        <a:pt x="87" y="174"/>
                      </a:cubicBezTo>
                      <a:cubicBezTo>
                        <a:pt x="39" y="174"/>
                        <a:pt x="0" y="136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5" name="Freeform 47">
                  <a:extLst>
                    <a:ext uri="{FF2B5EF4-FFF2-40B4-BE49-F238E27FC236}">
                      <a16:creationId xmlns:a16="http://schemas.microsoft.com/office/drawing/2014/main" id="{2483C465-0B04-0546-8DA1-93ECED4EC8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59566" y="5639209"/>
                  <a:ext cx="74889" cy="74890"/>
                </a:xfrm>
                <a:custGeom>
                  <a:avLst/>
                  <a:gdLst>
                    <a:gd name="T0" fmla="*/ 74459 w 174"/>
                    <a:gd name="T1" fmla="*/ 37229 h 173"/>
                    <a:gd name="T2" fmla="*/ 74459 w 174"/>
                    <a:gd name="T3" fmla="*/ 37229 h 173"/>
                    <a:gd name="T4" fmla="*/ 37014 w 174"/>
                    <a:gd name="T5" fmla="*/ 74457 h 173"/>
                    <a:gd name="T6" fmla="*/ 37014 w 174"/>
                    <a:gd name="T7" fmla="*/ 74457 h 173"/>
                    <a:gd name="T8" fmla="*/ 0 w 174"/>
                    <a:gd name="T9" fmla="*/ 37229 h 173"/>
                    <a:gd name="T10" fmla="*/ 0 w 174"/>
                    <a:gd name="T11" fmla="*/ 37229 h 173"/>
                    <a:gd name="T12" fmla="*/ 37014 w 174"/>
                    <a:gd name="T13" fmla="*/ 0 h 173"/>
                    <a:gd name="T14" fmla="*/ 37014 w 174"/>
                    <a:gd name="T15" fmla="*/ 0 h 173"/>
                    <a:gd name="T16" fmla="*/ 74459 w 174"/>
                    <a:gd name="T17" fmla="*/ 37229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3"/>
                        <a:pt x="134" y="172"/>
                        <a:pt x="86" y="172"/>
                      </a:cubicBezTo>
                      <a:cubicBezTo>
                        <a:pt x="38" y="172"/>
                        <a:pt x="0" y="133"/>
                        <a:pt x="0" y="86"/>
                      </a:cubicBezTo>
                      <a:cubicBezTo>
                        <a:pt x="0" y="38"/>
                        <a:pt x="38" y="0"/>
                        <a:pt x="86" y="0"/>
                      </a:cubicBezTo>
                      <a:cubicBezTo>
                        <a:pt x="134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6" name="Freeform 48">
                  <a:extLst>
                    <a:ext uri="{FF2B5EF4-FFF2-40B4-BE49-F238E27FC236}">
                      <a16:creationId xmlns:a16="http://schemas.microsoft.com/office/drawing/2014/main" id="{4D06F2CA-EEF5-8E46-AB0C-C193CDA55B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96942" y="6188401"/>
                  <a:ext cx="74889" cy="74890"/>
                </a:xfrm>
                <a:custGeom>
                  <a:avLst/>
                  <a:gdLst>
                    <a:gd name="T0" fmla="*/ 74456 w 173"/>
                    <a:gd name="T1" fmla="*/ 37015 h 174"/>
                    <a:gd name="T2" fmla="*/ 74456 w 173"/>
                    <a:gd name="T3" fmla="*/ 37015 h 174"/>
                    <a:gd name="T4" fmla="*/ 37661 w 173"/>
                    <a:gd name="T5" fmla="*/ 74460 h 174"/>
                    <a:gd name="T6" fmla="*/ 37661 w 173"/>
                    <a:gd name="T7" fmla="*/ 74460 h 174"/>
                    <a:gd name="T8" fmla="*/ 0 w 173"/>
                    <a:gd name="T9" fmla="*/ 37015 h 174"/>
                    <a:gd name="T10" fmla="*/ 0 w 173"/>
                    <a:gd name="T11" fmla="*/ 37015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01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6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7" name="Freeform 49">
                  <a:extLst>
                    <a:ext uri="{FF2B5EF4-FFF2-40B4-BE49-F238E27FC236}">
                      <a16:creationId xmlns:a16="http://schemas.microsoft.com/office/drawing/2014/main" id="{23D0E41F-9220-694E-AD08-FCEB421560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30772" y="6247928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7228 w 173"/>
                    <a:gd name="T5" fmla="*/ 76371 h 175"/>
                    <a:gd name="T6" fmla="*/ 37228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228 w 173"/>
                    <a:gd name="T13" fmla="*/ 0 h 175"/>
                    <a:gd name="T14" fmla="*/ 37228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3" y="174"/>
                        <a:pt x="86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3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8" name="Freeform 50">
                  <a:extLst>
                    <a:ext uri="{FF2B5EF4-FFF2-40B4-BE49-F238E27FC236}">
                      <a16:creationId xmlns:a16="http://schemas.microsoft.com/office/drawing/2014/main" id="{5E61F3B1-5ED0-FA4D-8C0B-01A20651A4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49533" y="6507162"/>
                  <a:ext cx="74889" cy="74890"/>
                </a:xfrm>
                <a:custGeom>
                  <a:avLst/>
                  <a:gdLst>
                    <a:gd name="T0" fmla="*/ 74459 w 174"/>
                    <a:gd name="T1" fmla="*/ 37661 h 173"/>
                    <a:gd name="T2" fmla="*/ 74459 w 174"/>
                    <a:gd name="T3" fmla="*/ 37661 h 173"/>
                    <a:gd name="T4" fmla="*/ 37445 w 174"/>
                    <a:gd name="T5" fmla="*/ 74457 h 173"/>
                    <a:gd name="T6" fmla="*/ 37445 w 174"/>
                    <a:gd name="T7" fmla="*/ 74457 h 173"/>
                    <a:gd name="T8" fmla="*/ 0 w 174"/>
                    <a:gd name="T9" fmla="*/ 37661 h 173"/>
                    <a:gd name="T10" fmla="*/ 0 w 174"/>
                    <a:gd name="T11" fmla="*/ 37661 h 173"/>
                    <a:gd name="T12" fmla="*/ 37445 w 174"/>
                    <a:gd name="T13" fmla="*/ 0 h 173"/>
                    <a:gd name="T14" fmla="*/ 37445 w 174"/>
                    <a:gd name="T15" fmla="*/ 0 h 173"/>
                    <a:gd name="T16" fmla="*/ 74459 w 174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4"/>
                        <a:pt x="135" y="172"/>
                        <a:pt x="87" y="172"/>
                      </a:cubicBezTo>
                      <a:cubicBezTo>
                        <a:pt x="39" y="172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9" name="Freeform 51">
                  <a:extLst>
                    <a:ext uri="{FF2B5EF4-FFF2-40B4-BE49-F238E27FC236}">
                      <a16:creationId xmlns:a16="http://schemas.microsoft.com/office/drawing/2014/main" id="{6926D2DD-0AC4-3641-9ADB-D603A33CE1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67257" y="6941139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4"/>
                        <a:pt x="134" y="173"/>
                        <a:pt x="86" y="173"/>
                      </a:cubicBezTo>
                      <a:cubicBezTo>
                        <a:pt x="39" y="173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rgbClr val="1B764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0" name="Freeform 52">
                  <a:extLst>
                    <a:ext uri="{FF2B5EF4-FFF2-40B4-BE49-F238E27FC236}">
                      <a16:creationId xmlns:a16="http://schemas.microsoft.com/office/drawing/2014/main" id="{EB8EBD38-71CA-CC4A-9580-8EA5CE7CD8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8390" y="5066974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1" name="Freeform 53">
                  <a:extLst>
                    <a:ext uri="{FF2B5EF4-FFF2-40B4-BE49-F238E27FC236}">
                      <a16:creationId xmlns:a16="http://schemas.microsoft.com/office/drawing/2014/main" id="{53CF5150-AD65-134E-9A7C-27926A59D3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69920" y="6789439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3043 w 106"/>
                    <a:gd name="T5" fmla="*/ 45651 h 106"/>
                    <a:gd name="T6" fmla="*/ 23043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3043 w 106"/>
                    <a:gd name="T13" fmla="*/ 0 h 106"/>
                    <a:gd name="T14" fmla="*/ 23043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1" y="105"/>
                        <a:pt x="53" y="105"/>
                      </a:cubicBezTo>
                      <a:cubicBezTo>
                        <a:pt x="24" y="105"/>
                        <a:pt x="0" y="81"/>
                        <a:pt x="0" y="53"/>
                      </a:cubicBezTo>
                      <a:cubicBezTo>
                        <a:pt x="0" y="22"/>
                        <a:pt x="24" y="0"/>
                        <a:pt x="53" y="0"/>
                      </a:cubicBezTo>
                      <a:cubicBezTo>
                        <a:pt x="81" y="0"/>
                        <a:pt x="105" y="22"/>
                        <a:pt x="105" y="53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2" name="Freeform 54">
                  <a:extLst>
                    <a:ext uri="{FF2B5EF4-FFF2-40B4-BE49-F238E27FC236}">
                      <a16:creationId xmlns:a16="http://schemas.microsoft.com/office/drawing/2014/main" id="{E126079B-EFAA-B441-BABF-E72E71806A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99597" y="5483669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2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2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3" name="Freeform 55">
                  <a:extLst>
                    <a:ext uri="{FF2B5EF4-FFF2-40B4-BE49-F238E27FC236}">
                      <a16:creationId xmlns:a16="http://schemas.microsoft.com/office/drawing/2014/main" id="{6F878799-DF43-0443-8D27-5EE5FFA8B6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84676" y="6242167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0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0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4" name="Freeform 56">
                  <a:extLst>
                    <a:ext uri="{FF2B5EF4-FFF2-40B4-BE49-F238E27FC236}">
                      <a16:creationId xmlns:a16="http://schemas.microsoft.com/office/drawing/2014/main" id="{EDDFD1D6-E6E2-434D-9AB9-16F9E53C1A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83647" y="6090468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3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5" name="Freeform 57">
                  <a:extLst>
                    <a:ext uri="{FF2B5EF4-FFF2-40B4-BE49-F238E27FC236}">
                      <a16:creationId xmlns:a16="http://schemas.microsoft.com/office/drawing/2014/main" id="{5064E25B-08E3-C241-B8CB-1FA97F6132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87781" y="6484118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2" y="104"/>
                        <a:pt x="53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2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6" name="Freeform 58">
                  <a:extLst>
                    <a:ext uri="{FF2B5EF4-FFF2-40B4-BE49-F238E27FC236}">
                      <a16:creationId xmlns:a16="http://schemas.microsoft.com/office/drawing/2014/main" id="{49622AAD-E85A-F84F-B0B5-CA123B9674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79963" y="5328128"/>
                  <a:ext cx="46086" cy="46086"/>
                </a:xfrm>
                <a:custGeom>
                  <a:avLst/>
                  <a:gdLst>
                    <a:gd name="T0" fmla="*/ 45651 w 106"/>
                    <a:gd name="T1" fmla="*/ 22608 h 106"/>
                    <a:gd name="T2" fmla="*/ 45651 w 106"/>
                    <a:gd name="T3" fmla="*/ 22608 h 106"/>
                    <a:gd name="T4" fmla="*/ 23043 w 106"/>
                    <a:gd name="T5" fmla="*/ 45651 h 106"/>
                    <a:gd name="T6" fmla="*/ 23043 w 106"/>
                    <a:gd name="T7" fmla="*/ 45651 h 106"/>
                    <a:gd name="T8" fmla="*/ 0 w 106"/>
                    <a:gd name="T9" fmla="*/ 22608 h 106"/>
                    <a:gd name="T10" fmla="*/ 0 w 106"/>
                    <a:gd name="T11" fmla="*/ 22608 h 106"/>
                    <a:gd name="T12" fmla="*/ 23043 w 106"/>
                    <a:gd name="T13" fmla="*/ 0 h 106"/>
                    <a:gd name="T14" fmla="*/ 23043 w 106"/>
                    <a:gd name="T15" fmla="*/ 0 h 106"/>
                    <a:gd name="T16" fmla="*/ 45651 w 106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2"/>
                        <a:pt x="81" y="105"/>
                        <a:pt x="53" y="105"/>
                      </a:cubicBezTo>
                      <a:cubicBezTo>
                        <a:pt x="23" y="105"/>
                        <a:pt x="0" y="82"/>
                        <a:pt x="0" y="52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7" name="Freeform 59">
                  <a:extLst>
                    <a:ext uri="{FF2B5EF4-FFF2-40B4-BE49-F238E27FC236}">
                      <a16:creationId xmlns:a16="http://schemas.microsoft.com/office/drawing/2014/main" id="{A6C27057-F42D-C046-92BE-7A59702C6D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79512" y="5506712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3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8" name="Freeform 60">
                  <a:extLst>
                    <a:ext uri="{FF2B5EF4-FFF2-40B4-BE49-F238E27FC236}">
                      <a16:creationId xmlns:a16="http://schemas.microsoft.com/office/drawing/2014/main" id="{5EC6C83E-CAE0-514B-84A7-70B83453F3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65189" y="6090468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0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9" name="Freeform 61">
                  <a:extLst>
                    <a:ext uri="{FF2B5EF4-FFF2-40B4-BE49-F238E27FC236}">
                      <a16:creationId xmlns:a16="http://schemas.microsoft.com/office/drawing/2014/main" id="{811745C1-E54E-334D-96BF-53EE5E7FFA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03300" y="6992985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2"/>
                        <a:pt x="81" y="104"/>
                        <a:pt x="52" y="104"/>
                      </a:cubicBezTo>
                      <a:cubicBezTo>
                        <a:pt x="23" y="104"/>
                        <a:pt x="0" y="82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10" name="Freeform 62">
                  <a:extLst>
                    <a:ext uri="{FF2B5EF4-FFF2-40B4-BE49-F238E27FC236}">
                      <a16:creationId xmlns:a16="http://schemas.microsoft.com/office/drawing/2014/main" id="{52B9994A-7423-5E42-B86D-9B16F6E508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03290" y="6812482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2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2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11" name="Freeform 63">
                  <a:extLst>
                    <a:ext uri="{FF2B5EF4-FFF2-40B4-BE49-F238E27FC236}">
                      <a16:creationId xmlns:a16="http://schemas.microsoft.com/office/drawing/2014/main" id="{013AD1F6-F852-334C-BE11-FDF31779D6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80541" y="5105379"/>
                  <a:ext cx="539591" cy="261154"/>
                </a:xfrm>
                <a:custGeom>
                  <a:avLst/>
                  <a:gdLst>
                    <a:gd name="T0" fmla="*/ 408292 w 1237"/>
                    <a:gd name="T1" fmla="*/ 260719 h 600"/>
                    <a:gd name="T2" fmla="*/ 131299 w 1237"/>
                    <a:gd name="T3" fmla="*/ 260719 h 600"/>
                    <a:gd name="T4" fmla="*/ 131299 w 1237"/>
                    <a:gd name="T5" fmla="*/ 260719 h 600"/>
                    <a:gd name="T6" fmla="*/ 0 w 1237"/>
                    <a:gd name="T7" fmla="*/ 129706 h 600"/>
                    <a:gd name="T8" fmla="*/ 0 w 1237"/>
                    <a:gd name="T9" fmla="*/ 129706 h 600"/>
                    <a:gd name="T10" fmla="*/ 0 w 1237"/>
                    <a:gd name="T11" fmla="*/ 129706 h 600"/>
                    <a:gd name="T12" fmla="*/ 131299 w 1237"/>
                    <a:gd name="T13" fmla="*/ 0 h 600"/>
                    <a:gd name="T14" fmla="*/ 408292 w 1237"/>
                    <a:gd name="T15" fmla="*/ 0 h 600"/>
                    <a:gd name="T16" fmla="*/ 408292 w 1237"/>
                    <a:gd name="T17" fmla="*/ 0 h 600"/>
                    <a:gd name="T18" fmla="*/ 539155 w 1237"/>
                    <a:gd name="T19" fmla="*/ 129706 h 600"/>
                    <a:gd name="T20" fmla="*/ 539155 w 1237"/>
                    <a:gd name="T21" fmla="*/ 129706 h 600"/>
                    <a:gd name="T22" fmla="*/ 539155 w 1237"/>
                    <a:gd name="T23" fmla="*/ 129706 h 600"/>
                    <a:gd name="T24" fmla="*/ 408292 w 1237"/>
                    <a:gd name="T25" fmla="*/ 260719 h 6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237" h="600">
                      <a:moveTo>
                        <a:pt x="936" y="599"/>
                      </a:moveTo>
                      <a:lnTo>
                        <a:pt x="301" y="599"/>
                      </a:lnTo>
                      <a:cubicBezTo>
                        <a:pt x="135" y="599"/>
                        <a:pt x="0" y="464"/>
                        <a:pt x="0" y="298"/>
                      </a:cubicBezTo>
                      <a:cubicBezTo>
                        <a:pt x="0" y="133"/>
                        <a:pt x="135" y="0"/>
                        <a:pt x="301" y="0"/>
                      </a:cubicBezTo>
                      <a:lnTo>
                        <a:pt x="936" y="0"/>
                      </a:lnTo>
                      <a:cubicBezTo>
                        <a:pt x="1101" y="0"/>
                        <a:pt x="1236" y="133"/>
                        <a:pt x="1236" y="298"/>
                      </a:cubicBezTo>
                      <a:cubicBezTo>
                        <a:pt x="1236" y="464"/>
                        <a:pt x="1101" y="599"/>
                        <a:pt x="936" y="599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12" name="Freeform 64">
                  <a:extLst>
                    <a:ext uri="{FF2B5EF4-FFF2-40B4-BE49-F238E27FC236}">
                      <a16:creationId xmlns:a16="http://schemas.microsoft.com/office/drawing/2014/main" id="{F348CA02-A328-934A-A64E-D66797EA4A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23385" y="6908494"/>
                  <a:ext cx="914039" cy="522308"/>
                </a:xfrm>
                <a:custGeom>
                  <a:avLst/>
                  <a:gdLst>
                    <a:gd name="T0" fmla="*/ 783524 w 2101"/>
                    <a:gd name="T1" fmla="*/ 260719 h 1200"/>
                    <a:gd name="T2" fmla="*/ 406771 w 2101"/>
                    <a:gd name="T3" fmla="*/ 260719 h 1200"/>
                    <a:gd name="T4" fmla="*/ 406771 w 2101"/>
                    <a:gd name="T5" fmla="*/ 260719 h 1200"/>
                    <a:gd name="T6" fmla="*/ 537286 w 2101"/>
                    <a:gd name="T7" fmla="*/ 130142 h 1200"/>
                    <a:gd name="T8" fmla="*/ 537286 w 2101"/>
                    <a:gd name="T9" fmla="*/ 130142 h 1200"/>
                    <a:gd name="T10" fmla="*/ 406771 w 2101"/>
                    <a:gd name="T11" fmla="*/ 0 h 1200"/>
                    <a:gd name="T12" fmla="*/ 130515 w 2101"/>
                    <a:gd name="T13" fmla="*/ 0 h 1200"/>
                    <a:gd name="T14" fmla="*/ 130515 w 2101"/>
                    <a:gd name="T15" fmla="*/ 0 h 1200"/>
                    <a:gd name="T16" fmla="*/ 0 w 2101"/>
                    <a:gd name="T17" fmla="*/ 130142 h 1200"/>
                    <a:gd name="T18" fmla="*/ 0 w 2101"/>
                    <a:gd name="T19" fmla="*/ 130142 h 1200"/>
                    <a:gd name="T20" fmla="*/ 130515 w 2101"/>
                    <a:gd name="T21" fmla="*/ 260719 h 1200"/>
                    <a:gd name="T22" fmla="*/ 226226 w 2101"/>
                    <a:gd name="T23" fmla="*/ 260719 h 1200"/>
                    <a:gd name="T24" fmla="*/ 226226 w 2101"/>
                    <a:gd name="T25" fmla="*/ 260719 h 1200"/>
                    <a:gd name="T26" fmla="*/ 95711 w 2101"/>
                    <a:gd name="T27" fmla="*/ 391296 h 1200"/>
                    <a:gd name="T28" fmla="*/ 95711 w 2101"/>
                    <a:gd name="T29" fmla="*/ 391296 h 1200"/>
                    <a:gd name="T30" fmla="*/ 226226 w 2101"/>
                    <a:gd name="T31" fmla="*/ 521873 h 1200"/>
                    <a:gd name="T32" fmla="*/ 783524 w 2101"/>
                    <a:gd name="T33" fmla="*/ 521873 h 1200"/>
                    <a:gd name="T34" fmla="*/ 783524 w 2101"/>
                    <a:gd name="T35" fmla="*/ 521873 h 1200"/>
                    <a:gd name="T36" fmla="*/ 913604 w 2101"/>
                    <a:gd name="T37" fmla="*/ 391296 h 1200"/>
                    <a:gd name="T38" fmla="*/ 913604 w 2101"/>
                    <a:gd name="T39" fmla="*/ 391296 h 1200"/>
                    <a:gd name="T40" fmla="*/ 783524 w 2101"/>
                    <a:gd name="T41" fmla="*/ 260719 h 120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101" h="1200">
                      <a:moveTo>
                        <a:pt x="1801" y="599"/>
                      </a:moveTo>
                      <a:lnTo>
                        <a:pt x="935" y="599"/>
                      </a:lnTo>
                      <a:cubicBezTo>
                        <a:pt x="1101" y="599"/>
                        <a:pt x="1235" y="465"/>
                        <a:pt x="1235" y="299"/>
                      </a:cubicBezTo>
                      <a:cubicBezTo>
                        <a:pt x="1235" y="134"/>
                        <a:pt x="1101" y="0"/>
                        <a:pt x="935" y="0"/>
                      </a:cubicBezTo>
                      <a:lnTo>
                        <a:pt x="300" y="0"/>
                      </a:lnTo>
                      <a:cubicBezTo>
                        <a:pt x="134" y="0"/>
                        <a:pt x="0" y="134"/>
                        <a:pt x="0" y="299"/>
                      </a:cubicBezTo>
                      <a:cubicBezTo>
                        <a:pt x="0" y="465"/>
                        <a:pt x="134" y="599"/>
                        <a:pt x="300" y="599"/>
                      </a:cubicBezTo>
                      <a:lnTo>
                        <a:pt x="520" y="599"/>
                      </a:lnTo>
                      <a:cubicBezTo>
                        <a:pt x="354" y="599"/>
                        <a:pt x="220" y="733"/>
                        <a:pt x="220" y="899"/>
                      </a:cubicBezTo>
                      <a:cubicBezTo>
                        <a:pt x="220" y="1065"/>
                        <a:pt x="354" y="1199"/>
                        <a:pt x="520" y="1199"/>
                      </a:cubicBezTo>
                      <a:lnTo>
                        <a:pt x="1801" y="1199"/>
                      </a:lnTo>
                      <a:cubicBezTo>
                        <a:pt x="1967" y="1199"/>
                        <a:pt x="2100" y="1065"/>
                        <a:pt x="2100" y="899"/>
                      </a:cubicBezTo>
                      <a:cubicBezTo>
                        <a:pt x="2100" y="733"/>
                        <a:pt x="1967" y="599"/>
                        <a:pt x="1801" y="599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13" name="Freeform 65">
                  <a:extLst>
                    <a:ext uri="{FF2B5EF4-FFF2-40B4-BE49-F238E27FC236}">
                      <a16:creationId xmlns:a16="http://schemas.microsoft.com/office/drawing/2014/main" id="{6415AADD-7859-7C4E-BB7C-F43C852F24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03888" y="5790909"/>
                  <a:ext cx="537670" cy="261154"/>
                </a:xfrm>
                <a:custGeom>
                  <a:avLst/>
                  <a:gdLst>
                    <a:gd name="T0" fmla="*/ 406733 w 1236"/>
                    <a:gd name="T1" fmla="*/ 260719 h 601"/>
                    <a:gd name="T2" fmla="*/ 130067 w 1236"/>
                    <a:gd name="T3" fmla="*/ 260719 h 601"/>
                    <a:gd name="T4" fmla="*/ 130067 w 1236"/>
                    <a:gd name="T5" fmla="*/ 260719 h 601"/>
                    <a:gd name="T6" fmla="*/ 0 w 1236"/>
                    <a:gd name="T7" fmla="*/ 130794 h 601"/>
                    <a:gd name="T8" fmla="*/ 0 w 1236"/>
                    <a:gd name="T9" fmla="*/ 130794 h 601"/>
                    <a:gd name="T10" fmla="*/ 130067 w 1236"/>
                    <a:gd name="T11" fmla="*/ 0 h 601"/>
                    <a:gd name="T12" fmla="*/ 406733 w 1236"/>
                    <a:gd name="T13" fmla="*/ 0 h 601"/>
                    <a:gd name="T14" fmla="*/ 406733 w 1236"/>
                    <a:gd name="T15" fmla="*/ 0 h 601"/>
                    <a:gd name="T16" fmla="*/ 537235 w 1236"/>
                    <a:gd name="T17" fmla="*/ 130794 h 601"/>
                    <a:gd name="T18" fmla="*/ 537235 w 1236"/>
                    <a:gd name="T19" fmla="*/ 130794 h 601"/>
                    <a:gd name="T20" fmla="*/ 406733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5" y="600"/>
                      </a:moveTo>
                      <a:lnTo>
                        <a:pt x="299" y="600"/>
                      </a:lnTo>
                      <a:cubicBezTo>
                        <a:pt x="135" y="600"/>
                        <a:pt x="0" y="465"/>
                        <a:pt x="0" y="301"/>
                      </a:cubicBezTo>
                      <a:cubicBezTo>
                        <a:pt x="0" y="135"/>
                        <a:pt x="135" y="0"/>
                        <a:pt x="299" y="0"/>
                      </a:cubicBezTo>
                      <a:lnTo>
                        <a:pt x="935" y="0"/>
                      </a:lnTo>
                      <a:cubicBezTo>
                        <a:pt x="1101" y="0"/>
                        <a:pt x="1235" y="135"/>
                        <a:pt x="1235" y="301"/>
                      </a:cubicBezTo>
                      <a:cubicBezTo>
                        <a:pt x="1235" y="465"/>
                        <a:pt x="1101" y="600"/>
                        <a:pt x="935" y="600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168" name="Group 6">
                <a:extLst>
                  <a:ext uri="{FF2B5EF4-FFF2-40B4-BE49-F238E27FC236}">
                    <a16:creationId xmlns:a16="http://schemas.microsoft.com/office/drawing/2014/main" id="{308AB856-EE6D-9D4D-9BCF-EE99CAB1806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9760592" y="-427768"/>
                <a:ext cx="2960218" cy="2568925"/>
                <a:chOff x="7790456" y="-543997"/>
                <a:chExt cx="2761319" cy="2396472"/>
              </a:xfrm>
            </p:grpSpPr>
            <p:sp>
              <p:nvSpPr>
                <p:cNvPr id="169" name="Freeform 166">
                  <a:extLst>
                    <a:ext uri="{FF2B5EF4-FFF2-40B4-BE49-F238E27FC236}">
                      <a16:creationId xmlns:a16="http://schemas.microsoft.com/office/drawing/2014/main" id="{770FA49C-3AED-3A4D-980E-BB0319F105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88388" y="-543997"/>
                  <a:ext cx="2603859" cy="2396472"/>
                </a:xfrm>
                <a:custGeom>
                  <a:avLst/>
                  <a:gdLst>
                    <a:gd name="T0" fmla="*/ 2100336 w 5978"/>
                    <a:gd name="T1" fmla="*/ 1767082 h 5502"/>
                    <a:gd name="T2" fmla="*/ 1950499 w 5978"/>
                    <a:gd name="T3" fmla="*/ 1641640 h 5502"/>
                    <a:gd name="T4" fmla="*/ 2100336 w 5978"/>
                    <a:gd name="T5" fmla="*/ 1517069 h 5502"/>
                    <a:gd name="T6" fmla="*/ 2302006 w 5978"/>
                    <a:gd name="T7" fmla="*/ 1517069 h 5502"/>
                    <a:gd name="T8" fmla="*/ 2452279 w 5978"/>
                    <a:gd name="T9" fmla="*/ 1359395 h 5502"/>
                    <a:gd name="T10" fmla="*/ 2453151 w 5978"/>
                    <a:gd name="T11" fmla="*/ 1202156 h 5502"/>
                    <a:gd name="T12" fmla="*/ 2603423 w 5978"/>
                    <a:gd name="T13" fmla="*/ 1044918 h 5502"/>
                    <a:gd name="T14" fmla="*/ 2453151 w 5978"/>
                    <a:gd name="T15" fmla="*/ 887243 h 5502"/>
                    <a:gd name="T16" fmla="*/ 2034564 w 5978"/>
                    <a:gd name="T17" fmla="*/ 887243 h 5502"/>
                    <a:gd name="T18" fmla="*/ 1884291 w 5978"/>
                    <a:gd name="T19" fmla="*/ 1044918 h 5502"/>
                    <a:gd name="T20" fmla="*/ 1348536 w 5978"/>
                    <a:gd name="T21" fmla="*/ 1202156 h 5502"/>
                    <a:gd name="T22" fmla="*/ 1498809 w 5978"/>
                    <a:gd name="T23" fmla="*/ 1044918 h 5502"/>
                    <a:gd name="T24" fmla="*/ 1348536 w 5978"/>
                    <a:gd name="T25" fmla="*/ 887243 h 5502"/>
                    <a:gd name="T26" fmla="*/ 953471 w 5978"/>
                    <a:gd name="T27" fmla="*/ 887243 h 5502"/>
                    <a:gd name="T28" fmla="*/ 963053 w 5978"/>
                    <a:gd name="T29" fmla="*/ 886808 h 5502"/>
                    <a:gd name="T30" fmla="*/ 849804 w 5978"/>
                    <a:gd name="T31" fmla="*/ 758317 h 5502"/>
                    <a:gd name="T32" fmla="*/ 963053 w 5978"/>
                    <a:gd name="T33" fmla="*/ 629825 h 5502"/>
                    <a:gd name="T34" fmla="*/ 1223091 w 5978"/>
                    <a:gd name="T35" fmla="*/ 628954 h 5502"/>
                    <a:gd name="T36" fmla="*/ 1373364 w 5978"/>
                    <a:gd name="T37" fmla="*/ 471716 h 5502"/>
                    <a:gd name="T38" fmla="*/ 1223091 w 5978"/>
                    <a:gd name="T39" fmla="*/ 314041 h 5502"/>
                    <a:gd name="T40" fmla="*/ 1093290 w 5978"/>
                    <a:gd name="T41" fmla="*/ 314041 h 5502"/>
                    <a:gd name="T42" fmla="*/ 1243127 w 5978"/>
                    <a:gd name="T43" fmla="*/ 157239 h 5502"/>
                    <a:gd name="T44" fmla="*/ 727843 w 5978"/>
                    <a:gd name="T45" fmla="*/ 0 h 5502"/>
                    <a:gd name="T46" fmla="*/ 577571 w 5978"/>
                    <a:gd name="T47" fmla="*/ 157239 h 5502"/>
                    <a:gd name="T48" fmla="*/ 727843 w 5978"/>
                    <a:gd name="T49" fmla="*/ 314041 h 5502"/>
                    <a:gd name="T50" fmla="*/ 371980 w 5978"/>
                    <a:gd name="T51" fmla="*/ 314041 h 5502"/>
                    <a:gd name="T52" fmla="*/ 221707 w 5978"/>
                    <a:gd name="T53" fmla="*/ 471716 h 5502"/>
                    <a:gd name="T54" fmla="*/ 534013 w 5978"/>
                    <a:gd name="T55" fmla="*/ 628954 h 5502"/>
                    <a:gd name="T56" fmla="*/ 531400 w 5978"/>
                    <a:gd name="T57" fmla="*/ 629390 h 5502"/>
                    <a:gd name="T58" fmla="*/ 651183 w 5978"/>
                    <a:gd name="T59" fmla="*/ 758317 h 5502"/>
                    <a:gd name="T60" fmla="*/ 531400 w 5978"/>
                    <a:gd name="T61" fmla="*/ 887243 h 5502"/>
                    <a:gd name="T62" fmla="*/ 534013 w 5978"/>
                    <a:gd name="T63" fmla="*/ 887243 h 5502"/>
                    <a:gd name="T64" fmla="*/ 149837 w 5978"/>
                    <a:gd name="T65" fmla="*/ 887243 h 5502"/>
                    <a:gd name="T66" fmla="*/ 0 w 5978"/>
                    <a:gd name="T67" fmla="*/ 1044918 h 5502"/>
                    <a:gd name="T68" fmla="*/ 727843 w 5978"/>
                    <a:gd name="T69" fmla="*/ 1202156 h 5502"/>
                    <a:gd name="T70" fmla="*/ 577571 w 5978"/>
                    <a:gd name="T71" fmla="*/ 1359395 h 5502"/>
                    <a:gd name="T72" fmla="*/ 727843 w 5978"/>
                    <a:gd name="T73" fmla="*/ 1517069 h 5502"/>
                    <a:gd name="T74" fmla="*/ 1061928 w 5978"/>
                    <a:gd name="T75" fmla="*/ 1517069 h 5502"/>
                    <a:gd name="T76" fmla="*/ 1212201 w 5978"/>
                    <a:gd name="T77" fmla="*/ 1641640 h 5502"/>
                    <a:gd name="T78" fmla="*/ 848933 w 5978"/>
                    <a:gd name="T79" fmla="*/ 1767082 h 5502"/>
                    <a:gd name="T80" fmla="*/ 698660 w 5978"/>
                    <a:gd name="T81" fmla="*/ 1924321 h 5502"/>
                    <a:gd name="T82" fmla="*/ 848933 w 5978"/>
                    <a:gd name="T83" fmla="*/ 2081124 h 5502"/>
                    <a:gd name="T84" fmla="*/ 1801097 w 5978"/>
                    <a:gd name="T85" fmla="*/ 2081124 h 5502"/>
                    <a:gd name="T86" fmla="*/ 1651260 w 5978"/>
                    <a:gd name="T87" fmla="*/ 2238362 h 5502"/>
                    <a:gd name="T88" fmla="*/ 2220119 w 5978"/>
                    <a:gd name="T89" fmla="*/ 2396036 h 5502"/>
                    <a:gd name="T90" fmla="*/ 2369956 w 5978"/>
                    <a:gd name="T91" fmla="*/ 2238362 h 5502"/>
                    <a:gd name="T92" fmla="*/ 2220119 w 5978"/>
                    <a:gd name="T93" fmla="*/ 2081124 h 5502"/>
                    <a:gd name="T94" fmla="*/ 2453151 w 5978"/>
                    <a:gd name="T95" fmla="*/ 2081124 h 5502"/>
                    <a:gd name="T96" fmla="*/ 2603423 w 5978"/>
                    <a:gd name="T97" fmla="*/ 1924321 h 5502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5978" h="5502">
                      <a:moveTo>
                        <a:pt x="5632" y="4057"/>
                      </a:moveTo>
                      <a:lnTo>
                        <a:pt x="4822" y="4057"/>
                      </a:lnTo>
                      <a:cubicBezTo>
                        <a:pt x="4632" y="4057"/>
                        <a:pt x="4478" y="3928"/>
                        <a:pt x="4478" y="3769"/>
                      </a:cubicBezTo>
                      <a:cubicBezTo>
                        <a:pt x="4478" y="3611"/>
                        <a:pt x="4632" y="3483"/>
                        <a:pt x="4822" y="3483"/>
                      </a:cubicBezTo>
                      <a:lnTo>
                        <a:pt x="5285" y="3483"/>
                      </a:lnTo>
                      <a:cubicBezTo>
                        <a:pt x="5476" y="3483"/>
                        <a:pt x="5630" y="3321"/>
                        <a:pt x="5630" y="3121"/>
                      </a:cubicBezTo>
                      <a:cubicBezTo>
                        <a:pt x="5630" y="2922"/>
                        <a:pt x="5476" y="2760"/>
                        <a:pt x="5285" y="2760"/>
                      </a:cubicBezTo>
                      <a:lnTo>
                        <a:pt x="5632" y="2760"/>
                      </a:lnTo>
                      <a:cubicBezTo>
                        <a:pt x="5823" y="2760"/>
                        <a:pt x="5977" y="2598"/>
                        <a:pt x="5977" y="2399"/>
                      </a:cubicBezTo>
                      <a:cubicBezTo>
                        <a:pt x="5977" y="2199"/>
                        <a:pt x="5823" y="2037"/>
                        <a:pt x="5632" y="2037"/>
                      </a:cubicBezTo>
                      <a:lnTo>
                        <a:pt x="4671" y="2037"/>
                      </a:lnTo>
                      <a:cubicBezTo>
                        <a:pt x="4480" y="2037"/>
                        <a:pt x="4326" y="2199"/>
                        <a:pt x="4326" y="2399"/>
                      </a:cubicBezTo>
                      <a:cubicBezTo>
                        <a:pt x="4326" y="2598"/>
                        <a:pt x="4480" y="2760"/>
                        <a:pt x="4671" y="2760"/>
                      </a:cubicBezTo>
                      <a:lnTo>
                        <a:pt x="3096" y="2760"/>
                      </a:lnTo>
                      <a:cubicBezTo>
                        <a:pt x="3285" y="2760"/>
                        <a:pt x="3441" y="2598"/>
                        <a:pt x="3441" y="2399"/>
                      </a:cubicBezTo>
                      <a:cubicBezTo>
                        <a:pt x="3441" y="2199"/>
                        <a:pt x="3285" y="2037"/>
                        <a:pt x="3096" y="2037"/>
                      </a:cubicBezTo>
                      <a:lnTo>
                        <a:pt x="2189" y="2037"/>
                      </a:lnTo>
                      <a:cubicBezTo>
                        <a:pt x="2195" y="2037"/>
                        <a:pt x="2204" y="2037"/>
                        <a:pt x="2211" y="2036"/>
                      </a:cubicBezTo>
                      <a:cubicBezTo>
                        <a:pt x="2066" y="2023"/>
                        <a:pt x="1951" y="1896"/>
                        <a:pt x="1951" y="1741"/>
                      </a:cubicBezTo>
                      <a:cubicBezTo>
                        <a:pt x="1951" y="1585"/>
                        <a:pt x="2066" y="1458"/>
                        <a:pt x="2211" y="1446"/>
                      </a:cubicBezTo>
                      <a:cubicBezTo>
                        <a:pt x="2204" y="1445"/>
                        <a:pt x="2195" y="1444"/>
                        <a:pt x="2189" y="1444"/>
                      </a:cubicBezTo>
                      <a:lnTo>
                        <a:pt x="2808" y="1444"/>
                      </a:lnTo>
                      <a:cubicBezTo>
                        <a:pt x="2998" y="1444"/>
                        <a:pt x="3153" y="1282"/>
                        <a:pt x="3153" y="1083"/>
                      </a:cubicBezTo>
                      <a:cubicBezTo>
                        <a:pt x="3153" y="884"/>
                        <a:pt x="2998" y="721"/>
                        <a:pt x="2808" y="721"/>
                      </a:cubicBezTo>
                      <a:lnTo>
                        <a:pt x="2510" y="721"/>
                      </a:lnTo>
                      <a:cubicBezTo>
                        <a:pt x="2700" y="721"/>
                        <a:pt x="2854" y="561"/>
                        <a:pt x="2854" y="361"/>
                      </a:cubicBezTo>
                      <a:cubicBezTo>
                        <a:pt x="2854" y="162"/>
                        <a:pt x="2700" y="0"/>
                        <a:pt x="2510" y="0"/>
                      </a:cubicBezTo>
                      <a:lnTo>
                        <a:pt x="1671" y="0"/>
                      </a:lnTo>
                      <a:cubicBezTo>
                        <a:pt x="1481" y="0"/>
                        <a:pt x="1326" y="162"/>
                        <a:pt x="1326" y="361"/>
                      </a:cubicBezTo>
                      <a:cubicBezTo>
                        <a:pt x="1326" y="561"/>
                        <a:pt x="1481" y="721"/>
                        <a:pt x="1671" y="721"/>
                      </a:cubicBezTo>
                      <a:lnTo>
                        <a:pt x="854" y="721"/>
                      </a:lnTo>
                      <a:cubicBezTo>
                        <a:pt x="663" y="721"/>
                        <a:pt x="509" y="884"/>
                        <a:pt x="509" y="1083"/>
                      </a:cubicBezTo>
                      <a:cubicBezTo>
                        <a:pt x="509" y="1282"/>
                        <a:pt x="663" y="1444"/>
                        <a:pt x="854" y="1444"/>
                      </a:cubicBezTo>
                      <a:lnTo>
                        <a:pt x="1226" y="1444"/>
                      </a:lnTo>
                      <a:cubicBezTo>
                        <a:pt x="1224" y="1444"/>
                        <a:pt x="1222" y="1444"/>
                        <a:pt x="1220" y="1445"/>
                      </a:cubicBezTo>
                      <a:cubicBezTo>
                        <a:pt x="1373" y="1449"/>
                        <a:pt x="1495" y="1580"/>
                        <a:pt x="1495" y="1741"/>
                      </a:cubicBezTo>
                      <a:cubicBezTo>
                        <a:pt x="1495" y="1902"/>
                        <a:pt x="1373" y="2033"/>
                        <a:pt x="1220" y="2037"/>
                      </a:cubicBezTo>
                      <a:cubicBezTo>
                        <a:pt x="1222" y="2037"/>
                        <a:pt x="1224" y="2037"/>
                        <a:pt x="1226" y="2037"/>
                      </a:cubicBezTo>
                      <a:lnTo>
                        <a:pt x="344" y="2037"/>
                      </a:lnTo>
                      <a:cubicBezTo>
                        <a:pt x="154" y="2037"/>
                        <a:pt x="0" y="2199"/>
                        <a:pt x="0" y="2399"/>
                      </a:cubicBezTo>
                      <a:cubicBezTo>
                        <a:pt x="0" y="2598"/>
                        <a:pt x="154" y="2760"/>
                        <a:pt x="344" y="2760"/>
                      </a:cubicBezTo>
                      <a:lnTo>
                        <a:pt x="1671" y="2760"/>
                      </a:lnTo>
                      <a:cubicBezTo>
                        <a:pt x="1481" y="2760"/>
                        <a:pt x="1326" y="2922"/>
                        <a:pt x="1326" y="3121"/>
                      </a:cubicBezTo>
                      <a:cubicBezTo>
                        <a:pt x="1326" y="3321"/>
                        <a:pt x="1481" y="3483"/>
                        <a:pt x="1671" y="3483"/>
                      </a:cubicBezTo>
                      <a:lnTo>
                        <a:pt x="2438" y="3483"/>
                      </a:lnTo>
                      <a:cubicBezTo>
                        <a:pt x="2629" y="3483"/>
                        <a:pt x="2783" y="3611"/>
                        <a:pt x="2783" y="3769"/>
                      </a:cubicBezTo>
                      <a:cubicBezTo>
                        <a:pt x="2783" y="3928"/>
                        <a:pt x="2629" y="4057"/>
                        <a:pt x="2438" y="4057"/>
                      </a:cubicBezTo>
                      <a:lnTo>
                        <a:pt x="1949" y="4057"/>
                      </a:lnTo>
                      <a:cubicBezTo>
                        <a:pt x="1758" y="4057"/>
                        <a:pt x="1604" y="4218"/>
                        <a:pt x="1604" y="4418"/>
                      </a:cubicBezTo>
                      <a:cubicBezTo>
                        <a:pt x="1604" y="4616"/>
                        <a:pt x="1758" y="4778"/>
                        <a:pt x="1949" y="4778"/>
                      </a:cubicBezTo>
                      <a:lnTo>
                        <a:pt x="4135" y="4778"/>
                      </a:lnTo>
                      <a:cubicBezTo>
                        <a:pt x="3945" y="4778"/>
                        <a:pt x="3791" y="4940"/>
                        <a:pt x="3791" y="5139"/>
                      </a:cubicBezTo>
                      <a:cubicBezTo>
                        <a:pt x="3791" y="5339"/>
                        <a:pt x="3945" y="5501"/>
                        <a:pt x="4135" y="5501"/>
                      </a:cubicBezTo>
                      <a:lnTo>
                        <a:pt x="5097" y="5501"/>
                      </a:lnTo>
                      <a:cubicBezTo>
                        <a:pt x="5287" y="5501"/>
                        <a:pt x="5441" y="5339"/>
                        <a:pt x="5441" y="5139"/>
                      </a:cubicBezTo>
                      <a:cubicBezTo>
                        <a:pt x="5441" y="4940"/>
                        <a:pt x="5287" y="4778"/>
                        <a:pt x="5097" y="4778"/>
                      </a:cubicBezTo>
                      <a:lnTo>
                        <a:pt x="5632" y="4778"/>
                      </a:lnTo>
                      <a:cubicBezTo>
                        <a:pt x="5823" y="4778"/>
                        <a:pt x="5977" y="4616"/>
                        <a:pt x="5977" y="4418"/>
                      </a:cubicBezTo>
                      <a:cubicBezTo>
                        <a:pt x="5977" y="4218"/>
                        <a:pt x="5823" y="4057"/>
                        <a:pt x="5632" y="4057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0" name="Freeform 167">
                  <a:extLst>
                    <a:ext uri="{FF2B5EF4-FFF2-40B4-BE49-F238E27FC236}">
                      <a16:creationId xmlns:a16="http://schemas.microsoft.com/office/drawing/2014/main" id="{9DBCE1FF-23EB-5749-837A-9CEB577275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88241" y="1224554"/>
                  <a:ext cx="495425" cy="314921"/>
                </a:xfrm>
                <a:custGeom>
                  <a:avLst/>
                  <a:gdLst>
                    <a:gd name="T0" fmla="*/ 338265 w 1138"/>
                    <a:gd name="T1" fmla="*/ 0 h 722"/>
                    <a:gd name="T2" fmla="*/ 157160 w 1138"/>
                    <a:gd name="T3" fmla="*/ 0 h 722"/>
                    <a:gd name="T4" fmla="*/ 157160 w 1138"/>
                    <a:gd name="T5" fmla="*/ 0 h 722"/>
                    <a:gd name="T6" fmla="*/ 0 w 1138"/>
                    <a:gd name="T7" fmla="*/ 157461 h 722"/>
                    <a:gd name="T8" fmla="*/ 0 w 1138"/>
                    <a:gd name="T9" fmla="*/ 157461 h 722"/>
                    <a:gd name="T10" fmla="*/ 157160 w 1138"/>
                    <a:gd name="T11" fmla="*/ 314485 h 722"/>
                    <a:gd name="T12" fmla="*/ 338265 w 1138"/>
                    <a:gd name="T13" fmla="*/ 314485 h 722"/>
                    <a:gd name="T14" fmla="*/ 338265 w 1138"/>
                    <a:gd name="T15" fmla="*/ 314485 h 722"/>
                    <a:gd name="T16" fmla="*/ 494990 w 1138"/>
                    <a:gd name="T17" fmla="*/ 157461 h 722"/>
                    <a:gd name="T18" fmla="*/ 494990 w 1138"/>
                    <a:gd name="T19" fmla="*/ 157461 h 722"/>
                    <a:gd name="T20" fmla="*/ 338265 w 1138"/>
                    <a:gd name="T21" fmla="*/ 0 h 72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138" h="722">
                      <a:moveTo>
                        <a:pt x="777" y="0"/>
                      </a:moveTo>
                      <a:lnTo>
                        <a:pt x="361" y="0"/>
                      </a:lnTo>
                      <a:cubicBezTo>
                        <a:pt x="162" y="0"/>
                        <a:pt x="0" y="161"/>
                        <a:pt x="0" y="361"/>
                      </a:cubicBezTo>
                      <a:cubicBezTo>
                        <a:pt x="0" y="559"/>
                        <a:pt x="162" y="721"/>
                        <a:pt x="361" y="721"/>
                      </a:cubicBezTo>
                      <a:lnTo>
                        <a:pt x="777" y="721"/>
                      </a:lnTo>
                      <a:cubicBezTo>
                        <a:pt x="976" y="721"/>
                        <a:pt x="1137" y="559"/>
                        <a:pt x="1137" y="361"/>
                      </a:cubicBezTo>
                      <a:cubicBezTo>
                        <a:pt x="1137" y="161"/>
                        <a:pt x="976" y="0"/>
                        <a:pt x="777" y="0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1" name="Freeform 168">
                  <a:extLst>
                    <a:ext uri="{FF2B5EF4-FFF2-40B4-BE49-F238E27FC236}">
                      <a16:creationId xmlns:a16="http://schemas.microsoft.com/office/drawing/2014/main" id="{5C4A1CB6-B4F3-904F-B1AA-9012F81A14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65061" y="197220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7228 w 173"/>
                    <a:gd name="T5" fmla="*/ 76371 h 175"/>
                    <a:gd name="T6" fmla="*/ 37228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228 w 173"/>
                    <a:gd name="T13" fmla="*/ 0 h 175"/>
                    <a:gd name="T14" fmla="*/ 37228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4"/>
                        <a:pt x="86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2" name="Freeform 169">
                  <a:extLst>
                    <a:ext uri="{FF2B5EF4-FFF2-40B4-BE49-F238E27FC236}">
                      <a16:creationId xmlns:a16="http://schemas.microsoft.com/office/drawing/2014/main" id="{29A5C8B9-35B0-114D-B324-9EA8AC1317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90317" y="1358972"/>
                  <a:ext cx="76810" cy="74889"/>
                </a:xfrm>
                <a:custGeom>
                  <a:avLst/>
                  <a:gdLst>
                    <a:gd name="T0" fmla="*/ 76371 w 175"/>
                    <a:gd name="T1" fmla="*/ 37014 h 174"/>
                    <a:gd name="T2" fmla="*/ 76371 w 175"/>
                    <a:gd name="T3" fmla="*/ 37014 h 174"/>
                    <a:gd name="T4" fmla="*/ 38186 w 175"/>
                    <a:gd name="T5" fmla="*/ 74459 h 174"/>
                    <a:gd name="T6" fmla="*/ 38186 w 175"/>
                    <a:gd name="T7" fmla="*/ 74459 h 174"/>
                    <a:gd name="T8" fmla="*/ 0 w 175"/>
                    <a:gd name="T9" fmla="*/ 37014 h 174"/>
                    <a:gd name="T10" fmla="*/ 0 w 175"/>
                    <a:gd name="T11" fmla="*/ 37014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6"/>
                      </a:moveTo>
                      <a:lnTo>
                        <a:pt x="174" y="86"/>
                      </a:lnTo>
                      <a:cubicBezTo>
                        <a:pt x="174" y="133"/>
                        <a:pt x="135" y="173"/>
                        <a:pt x="87" y="173"/>
                      </a:cubicBezTo>
                      <a:cubicBezTo>
                        <a:pt x="39" y="173"/>
                        <a:pt x="0" y="133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6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3" name="Freeform 170">
                  <a:extLst>
                    <a:ext uri="{FF2B5EF4-FFF2-40B4-BE49-F238E27FC236}">
                      <a16:creationId xmlns:a16="http://schemas.microsoft.com/office/drawing/2014/main" id="{4E67602B-2C60-1446-A418-2DA79C3F93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30946" y="122331"/>
                  <a:ext cx="76810" cy="74889"/>
                </a:xfrm>
                <a:custGeom>
                  <a:avLst/>
                  <a:gdLst>
                    <a:gd name="T0" fmla="*/ 76371 w 175"/>
                    <a:gd name="T1" fmla="*/ 37228 h 173"/>
                    <a:gd name="T2" fmla="*/ 76371 w 175"/>
                    <a:gd name="T3" fmla="*/ 37228 h 173"/>
                    <a:gd name="T4" fmla="*/ 38186 w 175"/>
                    <a:gd name="T5" fmla="*/ 74456 h 173"/>
                    <a:gd name="T6" fmla="*/ 38186 w 175"/>
                    <a:gd name="T7" fmla="*/ 74456 h 173"/>
                    <a:gd name="T8" fmla="*/ 0 w 175"/>
                    <a:gd name="T9" fmla="*/ 37228 h 173"/>
                    <a:gd name="T10" fmla="*/ 0 w 175"/>
                    <a:gd name="T11" fmla="*/ 37228 h 173"/>
                    <a:gd name="T12" fmla="*/ 38186 w 175"/>
                    <a:gd name="T13" fmla="*/ 0 h 173"/>
                    <a:gd name="T14" fmla="*/ 38186 w 175"/>
                    <a:gd name="T15" fmla="*/ 0 h 173"/>
                    <a:gd name="T16" fmla="*/ 76371 w 175"/>
                    <a:gd name="T17" fmla="*/ 37228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3">
                      <a:moveTo>
                        <a:pt x="174" y="86"/>
                      </a:moveTo>
                      <a:lnTo>
                        <a:pt x="174" y="86"/>
                      </a:lnTo>
                      <a:cubicBezTo>
                        <a:pt x="174" y="134"/>
                        <a:pt x="135" y="172"/>
                        <a:pt x="87" y="172"/>
                      </a:cubicBezTo>
                      <a:cubicBezTo>
                        <a:pt x="39" y="172"/>
                        <a:pt x="0" y="134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6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4" name="Freeform 171">
                  <a:extLst>
                    <a:ext uri="{FF2B5EF4-FFF2-40B4-BE49-F238E27FC236}">
                      <a16:creationId xmlns:a16="http://schemas.microsoft.com/office/drawing/2014/main" id="{8A9EADB0-8562-9949-AFEC-99F772ABE5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86027" y="-365413"/>
                  <a:ext cx="74889" cy="74889"/>
                </a:xfrm>
                <a:custGeom>
                  <a:avLst/>
                  <a:gdLst>
                    <a:gd name="T0" fmla="*/ 74456 w 173"/>
                    <a:gd name="T1" fmla="*/ 37661 h 173"/>
                    <a:gd name="T2" fmla="*/ 74456 w 173"/>
                    <a:gd name="T3" fmla="*/ 37661 h 173"/>
                    <a:gd name="T4" fmla="*/ 36795 w 173"/>
                    <a:gd name="T5" fmla="*/ 74456 h 173"/>
                    <a:gd name="T6" fmla="*/ 36795 w 173"/>
                    <a:gd name="T7" fmla="*/ 74456 h 173"/>
                    <a:gd name="T8" fmla="*/ 0 w 173"/>
                    <a:gd name="T9" fmla="*/ 37661 h 173"/>
                    <a:gd name="T10" fmla="*/ 0 w 173"/>
                    <a:gd name="T11" fmla="*/ 37661 h 173"/>
                    <a:gd name="T12" fmla="*/ 36795 w 173"/>
                    <a:gd name="T13" fmla="*/ 0 h 173"/>
                    <a:gd name="T14" fmla="*/ 36795 w 173"/>
                    <a:gd name="T15" fmla="*/ 0 h 173"/>
                    <a:gd name="T16" fmla="*/ 74456 w 173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4"/>
                        <a:pt x="133" y="172"/>
                        <a:pt x="85" y="172"/>
                      </a:cubicBezTo>
                      <a:cubicBezTo>
                        <a:pt x="39" y="172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5" y="0"/>
                      </a:cubicBezTo>
                      <a:cubicBezTo>
                        <a:pt x="133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5" name="Freeform 172">
                  <a:extLst>
                    <a:ext uri="{FF2B5EF4-FFF2-40B4-BE49-F238E27FC236}">
                      <a16:creationId xmlns:a16="http://schemas.microsoft.com/office/drawing/2014/main" id="{EDF09F8D-9FEF-BE4E-A3EA-620BD96244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24432" y="804020"/>
                  <a:ext cx="76810" cy="74890"/>
                </a:xfrm>
                <a:custGeom>
                  <a:avLst/>
                  <a:gdLst>
                    <a:gd name="T0" fmla="*/ 76371 w 175"/>
                    <a:gd name="T1" fmla="*/ 37445 h 174"/>
                    <a:gd name="T2" fmla="*/ 76371 w 175"/>
                    <a:gd name="T3" fmla="*/ 37445 h 174"/>
                    <a:gd name="T4" fmla="*/ 38186 w 175"/>
                    <a:gd name="T5" fmla="*/ 74460 h 174"/>
                    <a:gd name="T6" fmla="*/ 38186 w 175"/>
                    <a:gd name="T7" fmla="*/ 74460 h 174"/>
                    <a:gd name="T8" fmla="*/ 0 w 175"/>
                    <a:gd name="T9" fmla="*/ 37445 h 174"/>
                    <a:gd name="T10" fmla="*/ 0 w 175"/>
                    <a:gd name="T11" fmla="*/ 37445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5"/>
                        <a:pt x="135" y="173"/>
                        <a:pt x="87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6" name="Freeform 173">
                  <a:extLst>
                    <a:ext uri="{FF2B5EF4-FFF2-40B4-BE49-F238E27FC236}">
                      <a16:creationId xmlns:a16="http://schemas.microsoft.com/office/drawing/2014/main" id="{F91116D2-3B82-1448-A85C-B2D79EFD07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08776" y="1681574"/>
                  <a:ext cx="74889" cy="74889"/>
                </a:xfrm>
                <a:custGeom>
                  <a:avLst/>
                  <a:gdLst>
                    <a:gd name="T0" fmla="*/ 74459 w 174"/>
                    <a:gd name="T1" fmla="*/ 37445 h 174"/>
                    <a:gd name="T2" fmla="*/ 74459 w 174"/>
                    <a:gd name="T3" fmla="*/ 37445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5" y="173"/>
                        <a:pt x="87" y="173"/>
                      </a:cubicBezTo>
                      <a:cubicBezTo>
                        <a:pt x="40" y="173"/>
                        <a:pt x="0" y="135"/>
                        <a:pt x="0" y="87"/>
                      </a:cubicBezTo>
                      <a:cubicBezTo>
                        <a:pt x="0" y="38"/>
                        <a:pt x="40" y="0"/>
                        <a:pt x="87" y="0"/>
                      </a:cubicBezTo>
                      <a:cubicBezTo>
                        <a:pt x="135" y="0"/>
                        <a:pt x="173" y="38"/>
                        <a:pt x="173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7" name="Freeform 174">
                  <a:extLst>
                    <a:ext uri="{FF2B5EF4-FFF2-40B4-BE49-F238E27FC236}">
                      <a16:creationId xmlns:a16="http://schemas.microsoft.com/office/drawing/2014/main" id="{49742EF5-359C-1440-8D61-AD2AE2ABEA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44084" y="469895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2"/>
                        <a:pt x="81" y="104"/>
                        <a:pt x="52" y="104"/>
                      </a:cubicBezTo>
                      <a:cubicBezTo>
                        <a:pt x="24" y="104"/>
                        <a:pt x="0" y="82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8" name="Freeform 175">
                  <a:extLst>
                    <a:ext uri="{FF2B5EF4-FFF2-40B4-BE49-F238E27FC236}">
                      <a16:creationId xmlns:a16="http://schemas.microsoft.com/office/drawing/2014/main" id="{D0C24BB4-D1FD-2F41-AA08-8B60BB97AB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34925" y="-152266"/>
                  <a:ext cx="46086" cy="46086"/>
                </a:xfrm>
                <a:custGeom>
                  <a:avLst/>
                  <a:gdLst>
                    <a:gd name="T0" fmla="*/ 45655 w 107"/>
                    <a:gd name="T1" fmla="*/ 22397 h 107"/>
                    <a:gd name="T2" fmla="*/ 45655 w 107"/>
                    <a:gd name="T3" fmla="*/ 22397 h 107"/>
                    <a:gd name="T4" fmla="*/ 22828 w 107"/>
                    <a:gd name="T5" fmla="*/ 45655 h 107"/>
                    <a:gd name="T6" fmla="*/ 22828 w 107"/>
                    <a:gd name="T7" fmla="*/ 45655 h 107"/>
                    <a:gd name="T8" fmla="*/ 0 w 107"/>
                    <a:gd name="T9" fmla="*/ 22397 h 107"/>
                    <a:gd name="T10" fmla="*/ 0 w 107"/>
                    <a:gd name="T11" fmla="*/ 22397 h 107"/>
                    <a:gd name="T12" fmla="*/ 22828 w 107"/>
                    <a:gd name="T13" fmla="*/ 0 h 107"/>
                    <a:gd name="T14" fmla="*/ 22828 w 107"/>
                    <a:gd name="T15" fmla="*/ 0 h 107"/>
                    <a:gd name="T16" fmla="*/ 45655 w 107"/>
                    <a:gd name="T17" fmla="*/ 22397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7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2"/>
                        <a:pt x="82" y="106"/>
                        <a:pt x="53" y="106"/>
                      </a:cubicBezTo>
                      <a:cubicBezTo>
                        <a:pt x="24" y="106"/>
                        <a:pt x="0" y="82"/>
                        <a:pt x="0" y="52"/>
                      </a:cubicBez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2" y="0"/>
                        <a:pt x="106" y="23"/>
                        <a:pt x="106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9" name="Freeform 176">
                  <a:extLst>
                    <a:ext uri="{FF2B5EF4-FFF2-40B4-BE49-F238E27FC236}">
                      <a16:creationId xmlns:a16="http://schemas.microsoft.com/office/drawing/2014/main" id="{F6E86E75-7B72-274E-9236-B46CC92BEF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8126" y="-478708"/>
                  <a:ext cx="46086" cy="46086"/>
                </a:xfrm>
                <a:custGeom>
                  <a:avLst/>
                  <a:gdLst>
                    <a:gd name="T0" fmla="*/ 45651 w 106"/>
                    <a:gd name="T1" fmla="*/ 23258 h 107"/>
                    <a:gd name="T2" fmla="*/ 45651 w 106"/>
                    <a:gd name="T3" fmla="*/ 23258 h 107"/>
                    <a:gd name="T4" fmla="*/ 22608 w 106"/>
                    <a:gd name="T5" fmla="*/ 45655 h 107"/>
                    <a:gd name="T6" fmla="*/ 22608 w 106"/>
                    <a:gd name="T7" fmla="*/ 45655 h 107"/>
                    <a:gd name="T8" fmla="*/ 0 w 106"/>
                    <a:gd name="T9" fmla="*/ 23258 h 107"/>
                    <a:gd name="T10" fmla="*/ 0 w 106"/>
                    <a:gd name="T11" fmla="*/ 23258 h 107"/>
                    <a:gd name="T12" fmla="*/ 22608 w 106"/>
                    <a:gd name="T13" fmla="*/ 0 h 107"/>
                    <a:gd name="T14" fmla="*/ 22608 w 106"/>
                    <a:gd name="T15" fmla="*/ 0 h 107"/>
                    <a:gd name="T16" fmla="*/ 45651 w 106"/>
                    <a:gd name="T17" fmla="*/ 23258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7">
                      <a:moveTo>
                        <a:pt x="105" y="54"/>
                      </a:moveTo>
                      <a:lnTo>
                        <a:pt x="105" y="54"/>
                      </a:lnTo>
                      <a:cubicBezTo>
                        <a:pt x="105" y="82"/>
                        <a:pt x="81" y="106"/>
                        <a:pt x="52" y="106"/>
                      </a:cubicBezTo>
                      <a:cubicBezTo>
                        <a:pt x="23" y="106"/>
                        <a:pt x="0" y="82"/>
                        <a:pt x="0" y="54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4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0" name="Freeform 177">
                  <a:extLst>
                    <a:ext uri="{FF2B5EF4-FFF2-40B4-BE49-F238E27FC236}">
                      <a16:creationId xmlns:a16="http://schemas.microsoft.com/office/drawing/2014/main" id="{2CEE548A-A71A-6447-B209-5E4CC46AE1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8126" y="903872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1" name="Freeform 178">
                  <a:extLst>
                    <a:ext uri="{FF2B5EF4-FFF2-40B4-BE49-F238E27FC236}">
                      <a16:creationId xmlns:a16="http://schemas.microsoft.com/office/drawing/2014/main" id="{A6A21578-7FBE-0143-A882-6DA0319418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91356" y="88082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1" y="105"/>
                        <a:pt x="52" y="105"/>
                      </a:cubicBezTo>
                      <a:cubicBezTo>
                        <a:pt x="23" y="105"/>
                        <a:pt x="0" y="82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2" name="Freeform 179">
                  <a:extLst>
                    <a:ext uri="{FF2B5EF4-FFF2-40B4-BE49-F238E27FC236}">
                      <a16:creationId xmlns:a16="http://schemas.microsoft.com/office/drawing/2014/main" id="{18C7ADCF-05ED-9F4B-94EF-A35F4ADD02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67421" y="1276400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2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2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3" name="Freeform 180">
                  <a:extLst>
                    <a:ext uri="{FF2B5EF4-FFF2-40B4-BE49-F238E27FC236}">
                      <a16:creationId xmlns:a16="http://schemas.microsoft.com/office/drawing/2014/main" id="{F9C1E038-4BA3-8C47-B819-1F56988AC9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60622" y="1806389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1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2"/>
                        <a:pt x="24" y="0"/>
                        <a:pt x="52" y="0"/>
                      </a:cubicBezTo>
                      <a:cubicBezTo>
                        <a:pt x="81" y="0"/>
                        <a:pt x="104" y="22"/>
                        <a:pt x="104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4" name="Freeform 181">
                  <a:extLst>
                    <a:ext uri="{FF2B5EF4-FFF2-40B4-BE49-F238E27FC236}">
                      <a16:creationId xmlns:a16="http://schemas.microsoft.com/office/drawing/2014/main" id="{1704C5CB-2F95-A841-913E-919B2DF153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8126" y="1806389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5" y="22"/>
                        <a:pt x="105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5" name="Freeform 182">
                  <a:extLst>
                    <a:ext uri="{FF2B5EF4-FFF2-40B4-BE49-F238E27FC236}">
                      <a16:creationId xmlns:a16="http://schemas.microsoft.com/office/drawing/2014/main" id="{728B6EBB-7E7A-7144-BED8-73448D8877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81158" y="-457585"/>
                  <a:ext cx="618321" cy="261154"/>
                </a:xfrm>
                <a:custGeom>
                  <a:avLst/>
                  <a:gdLst>
                    <a:gd name="T0" fmla="*/ 487598 w 1419"/>
                    <a:gd name="T1" fmla="*/ 260719 h 601"/>
                    <a:gd name="T2" fmla="*/ 130288 w 1419"/>
                    <a:gd name="T3" fmla="*/ 260719 h 601"/>
                    <a:gd name="T4" fmla="*/ 130288 w 1419"/>
                    <a:gd name="T5" fmla="*/ 260719 h 601"/>
                    <a:gd name="T6" fmla="*/ 0 w 1419"/>
                    <a:gd name="T7" fmla="*/ 130794 h 601"/>
                    <a:gd name="T8" fmla="*/ 0 w 1419"/>
                    <a:gd name="T9" fmla="*/ 130794 h 601"/>
                    <a:gd name="T10" fmla="*/ 130288 w 1419"/>
                    <a:gd name="T11" fmla="*/ 0 h 601"/>
                    <a:gd name="T12" fmla="*/ 487598 w 1419"/>
                    <a:gd name="T13" fmla="*/ 0 h 601"/>
                    <a:gd name="T14" fmla="*/ 487598 w 1419"/>
                    <a:gd name="T15" fmla="*/ 0 h 601"/>
                    <a:gd name="T16" fmla="*/ 617885 w 1419"/>
                    <a:gd name="T17" fmla="*/ 130794 h 601"/>
                    <a:gd name="T18" fmla="*/ 617885 w 1419"/>
                    <a:gd name="T19" fmla="*/ 130794 h 601"/>
                    <a:gd name="T20" fmla="*/ 487598 w 1419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19" h="601">
                      <a:moveTo>
                        <a:pt x="1119" y="600"/>
                      </a:moveTo>
                      <a:lnTo>
                        <a:pt x="299" y="600"/>
                      </a:lnTo>
                      <a:cubicBezTo>
                        <a:pt x="133" y="600"/>
                        <a:pt x="0" y="466"/>
                        <a:pt x="0" y="301"/>
                      </a:cubicBezTo>
                      <a:cubicBezTo>
                        <a:pt x="0" y="135"/>
                        <a:pt x="133" y="0"/>
                        <a:pt x="299" y="0"/>
                      </a:cubicBezTo>
                      <a:lnTo>
                        <a:pt x="1119" y="0"/>
                      </a:lnTo>
                      <a:cubicBezTo>
                        <a:pt x="1284" y="0"/>
                        <a:pt x="1418" y="135"/>
                        <a:pt x="1418" y="301"/>
                      </a:cubicBezTo>
                      <a:cubicBezTo>
                        <a:pt x="1418" y="466"/>
                        <a:pt x="1284" y="600"/>
                        <a:pt x="1119" y="600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6" name="Freeform 183">
                  <a:extLst>
                    <a:ext uri="{FF2B5EF4-FFF2-40B4-BE49-F238E27FC236}">
                      <a16:creationId xmlns:a16="http://schemas.microsoft.com/office/drawing/2014/main" id="{E0ABB407-0E0F-FE47-8389-290783E532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90456" y="523662"/>
                  <a:ext cx="618321" cy="261154"/>
                </a:xfrm>
                <a:custGeom>
                  <a:avLst/>
                  <a:gdLst>
                    <a:gd name="T0" fmla="*/ 487690 w 1420"/>
                    <a:gd name="T1" fmla="*/ 260719 h 600"/>
                    <a:gd name="T2" fmla="*/ 130631 w 1420"/>
                    <a:gd name="T3" fmla="*/ 260719 h 600"/>
                    <a:gd name="T4" fmla="*/ 130631 w 1420"/>
                    <a:gd name="T5" fmla="*/ 260719 h 600"/>
                    <a:gd name="T6" fmla="*/ 0 w 1420"/>
                    <a:gd name="T7" fmla="*/ 130142 h 600"/>
                    <a:gd name="T8" fmla="*/ 0 w 1420"/>
                    <a:gd name="T9" fmla="*/ 130142 h 600"/>
                    <a:gd name="T10" fmla="*/ 130631 w 1420"/>
                    <a:gd name="T11" fmla="*/ 0 h 600"/>
                    <a:gd name="T12" fmla="*/ 487690 w 1420"/>
                    <a:gd name="T13" fmla="*/ 0 h 600"/>
                    <a:gd name="T14" fmla="*/ 487690 w 1420"/>
                    <a:gd name="T15" fmla="*/ 0 h 600"/>
                    <a:gd name="T16" fmla="*/ 617886 w 1420"/>
                    <a:gd name="T17" fmla="*/ 130142 h 600"/>
                    <a:gd name="T18" fmla="*/ 617886 w 1420"/>
                    <a:gd name="T19" fmla="*/ 130142 h 600"/>
                    <a:gd name="T20" fmla="*/ 487690 w 1420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0">
                      <a:moveTo>
                        <a:pt x="1120" y="599"/>
                      </a:moveTo>
                      <a:lnTo>
                        <a:pt x="300" y="599"/>
                      </a:lnTo>
                      <a:cubicBezTo>
                        <a:pt x="134" y="599"/>
                        <a:pt x="0" y="465"/>
                        <a:pt x="0" y="299"/>
                      </a:cubicBezTo>
                      <a:cubicBezTo>
                        <a:pt x="0" y="133"/>
                        <a:pt x="134" y="0"/>
                        <a:pt x="300" y="0"/>
                      </a:cubicBezTo>
                      <a:lnTo>
                        <a:pt x="1120" y="0"/>
                      </a:lnTo>
                      <a:cubicBezTo>
                        <a:pt x="1285" y="0"/>
                        <a:pt x="1419" y="133"/>
                        <a:pt x="1419" y="299"/>
                      </a:cubicBezTo>
                      <a:cubicBezTo>
                        <a:pt x="1419" y="465"/>
                        <a:pt x="1285" y="599"/>
                        <a:pt x="1120" y="599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 dirty="0"/>
                </a:p>
              </p:txBody>
            </p:sp>
            <p:sp>
              <p:nvSpPr>
                <p:cNvPr id="187" name="Freeform 184">
                  <a:extLst>
                    <a:ext uri="{FF2B5EF4-FFF2-40B4-BE49-F238E27FC236}">
                      <a16:creationId xmlns:a16="http://schemas.microsoft.com/office/drawing/2014/main" id="{D3B68157-F30C-4742-B5C3-6941FC5358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91356" y="1191910"/>
                  <a:ext cx="760419" cy="520388"/>
                </a:xfrm>
                <a:custGeom>
                  <a:avLst/>
                  <a:gdLst>
                    <a:gd name="T0" fmla="*/ 628967 w 1747"/>
                    <a:gd name="T1" fmla="*/ 259759 h 1196"/>
                    <a:gd name="T2" fmla="*/ 507962 w 1747"/>
                    <a:gd name="T3" fmla="*/ 259759 h 1196"/>
                    <a:gd name="T4" fmla="*/ 507962 w 1747"/>
                    <a:gd name="T5" fmla="*/ 259759 h 1196"/>
                    <a:gd name="T6" fmla="*/ 617650 w 1747"/>
                    <a:gd name="T7" fmla="*/ 130532 h 1196"/>
                    <a:gd name="T8" fmla="*/ 617650 w 1747"/>
                    <a:gd name="T9" fmla="*/ 130532 h 1196"/>
                    <a:gd name="T10" fmla="*/ 487504 w 1747"/>
                    <a:gd name="T11" fmla="*/ 0 h 1196"/>
                    <a:gd name="T12" fmla="*/ 130581 w 1747"/>
                    <a:gd name="T13" fmla="*/ 0 h 1196"/>
                    <a:gd name="T14" fmla="*/ 130581 w 1747"/>
                    <a:gd name="T15" fmla="*/ 0 h 1196"/>
                    <a:gd name="T16" fmla="*/ 0 w 1747"/>
                    <a:gd name="T17" fmla="*/ 130532 h 1196"/>
                    <a:gd name="T18" fmla="*/ 0 w 1747"/>
                    <a:gd name="T19" fmla="*/ 130532 h 1196"/>
                    <a:gd name="T20" fmla="*/ 130581 w 1747"/>
                    <a:gd name="T21" fmla="*/ 261064 h 1196"/>
                    <a:gd name="T22" fmla="*/ 252457 w 1747"/>
                    <a:gd name="T23" fmla="*/ 261064 h 1196"/>
                    <a:gd name="T24" fmla="*/ 252457 w 1747"/>
                    <a:gd name="T25" fmla="*/ 261064 h 1196"/>
                    <a:gd name="T26" fmla="*/ 142334 w 1747"/>
                    <a:gd name="T27" fmla="*/ 389856 h 1196"/>
                    <a:gd name="T28" fmla="*/ 142334 w 1747"/>
                    <a:gd name="T29" fmla="*/ 389856 h 1196"/>
                    <a:gd name="T30" fmla="*/ 272480 w 1747"/>
                    <a:gd name="T31" fmla="*/ 519953 h 1196"/>
                    <a:gd name="T32" fmla="*/ 628967 w 1747"/>
                    <a:gd name="T33" fmla="*/ 519953 h 1196"/>
                    <a:gd name="T34" fmla="*/ 628967 w 1747"/>
                    <a:gd name="T35" fmla="*/ 519953 h 1196"/>
                    <a:gd name="T36" fmla="*/ 759984 w 1747"/>
                    <a:gd name="T37" fmla="*/ 389856 h 1196"/>
                    <a:gd name="T38" fmla="*/ 759984 w 1747"/>
                    <a:gd name="T39" fmla="*/ 389856 h 1196"/>
                    <a:gd name="T40" fmla="*/ 628967 w 1747"/>
                    <a:gd name="T41" fmla="*/ 259759 h 119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747" h="1196">
                      <a:moveTo>
                        <a:pt x="1445" y="597"/>
                      </a:moveTo>
                      <a:lnTo>
                        <a:pt x="1167" y="597"/>
                      </a:lnTo>
                      <a:cubicBezTo>
                        <a:pt x="1310" y="573"/>
                        <a:pt x="1419" y="450"/>
                        <a:pt x="1419" y="300"/>
                      </a:cubicBezTo>
                      <a:cubicBezTo>
                        <a:pt x="1419" y="134"/>
                        <a:pt x="1285" y="0"/>
                        <a:pt x="1120" y="0"/>
                      </a:cubicBezTo>
                      <a:lnTo>
                        <a:pt x="300" y="0"/>
                      </a:lnTo>
                      <a:cubicBezTo>
                        <a:pt x="134" y="0"/>
                        <a:pt x="0" y="134"/>
                        <a:pt x="0" y="300"/>
                      </a:cubicBezTo>
                      <a:cubicBezTo>
                        <a:pt x="0" y="466"/>
                        <a:pt x="134" y="600"/>
                        <a:pt x="300" y="600"/>
                      </a:cubicBezTo>
                      <a:lnTo>
                        <a:pt x="580" y="600"/>
                      </a:lnTo>
                      <a:cubicBezTo>
                        <a:pt x="436" y="623"/>
                        <a:pt x="327" y="746"/>
                        <a:pt x="327" y="896"/>
                      </a:cubicBezTo>
                      <a:cubicBezTo>
                        <a:pt x="327" y="1062"/>
                        <a:pt x="460" y="1195"/>
                        <a:pt x="626" y="1195"/>
                      </a:cubicBezTo>
                      <a:lnTo>
                        <a:pt x="1445" y="1195"/>
                      </a:lnTo>
                      <a:cubicBezTo>
                        <a:pt x="1611" y="1195"/>
                        <a:pt x="1746" y="1062"/>
                        <a:pt x="1746" y="896"/>
                      </a:cubicBezTo>
                      <a:cubicBezTo>
                        <a:pt x="1746" y="731"/>
                        <a:pt x="1611" y="597"/>
                        <a:pt x="1445" y="59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F841B32E-F996-AD4F-B880-8F7525D1E7E9}"/>
                </a:ext>
              </a:extLst>
            </p:cNvPr>
            <p:cNvGrpSpPr/>
            <p:nvPr/>
          </p:nvGrpSpPr>
          <p:grpSpPr>
            <a:xfrm>
              <a:off x="-715837" y="2146718"/>
              <a:ext cx="2304000" cy="5116682"/>
              <a:chOff x="-715837" y="2146718"/>
              <a:chExt cx="2304000" cy="5116682"/>
            </a:xfrm>
          </p:grpSpPr>
          <p:grpSp>
            <p:nvGrpSpPr>
              <p:cNvPr id="98" name="Group 7">
                <a:extLst>
                  <a:ext uri="{FF2B5EF4-FFF2-40B4-BE49-F238E27FC236}">
                    <a16:creationId xmlns:a16="http://schemas.microsoft.com/office/drawing/2014/main" id="{9E783DC4-8D4D-0A4E-8687-B987099E955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715837" y="5644325"/>
                <a:ext cx="2114454" cy="1619075"/>
                <a:chOff x="4879357" y="-511351"/>
                <a:chExt cx="2676829" cy="2048905"/>
              </a:xfrm>
            </p:grpSpPr>
            <p:sp>
              <p:nvSpPr>
                <p:cNvPr id="151" name="Freeform 25">
                  <a:extLst>
                    <a:ext uri="{FF2B5EF4-FFF2-40B4-BE49-F238E27FC236}">
                      <a16:creationId xmlns:a16="http://schemas.microsoft.com/office/drawing/2014/main" id="{DDF6F049-33A9-7B4E-A425-3232CAEA46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51886" y="-511351"/>
                  <a:ext cx="1847281" cy="1962496"/>
                </a:xfrm>
                <a:custGeom>
                  <a:avLst/>
                  <a:gdLst>
                    <a:gd name="T0" fmla="*/ 1159991 w 4244"/>
                    <a:gd name="T1" fmla="*/ 594933 h 4506"/>
                    <a:gd name="T2" fmla="*/ 1048998 w 4244"/>
                    <a:gd name="T3" fmla="*/ 483873 h 4506"/>
                    <a:gd name="T4" fmla="*/ 1048998 w 4244"/>
                    <a:gd name="T5" fmla="*/ 483873 h 4506"/>
                    <a:gd name="T6" fmla="*/ 1290572 w 4244"/>
                    <a:gd name="T7" fmla="*/ 372378 h 4506"/>
                    <a:gd name="T8" fmla="*/ 1477302 w 4244"/>
                    <a:gd name="T9" fmla="*/ 185971 h 4506"/>
                    <a:gd name="T10" fmla="*/ 1290572 w 4244"/>
                    <a:gd name="T11" fmla="*/ 0 h 4506"/>
                    <a:gd name="T12" fmla="*/ 419164 w 4244"/>
                    <a:gd name="T13" fmla="*/ 0 h 4506"/>
                    <a:gd name="T14" fmla="*/ 233304 w 4244"/>
                    <a:gd name="T15" fmla="*/ 185971 h 4506"/>
                    <a:gd name="T16" fmla="*/ 640716 w 4244"/>
                    <a:gd name="T17" fmla="*/ 372378 h 4506"/>
                    <a:gd name="T18" fmla="*/ 751709 w 4244"/>
                    <a:gd name="T19" fmla="*/ 483873 h 4506"/>
                    <a:gd name="T20" fmla="*/ 751709 w 4244"/>
                    <a:gd name="T21" fmla="*/ 483873 h 4506"/>
                    <a:gd name="T22" fmla="*/ 335157 w 4244"/>
                    <a:gd name="T23" fmla="*/ 594933 h 4506"/>
                    <a:gd name="T24" fmla="*/ 183683 w 4244"/>
                    <a:gd name="T25" fmla="*/ 746062 h 4506"/>
                    <a:gd name="T26" fmla="*/ 335157 w 4244"/>
                    <a:gd name="T27" fmla="*/ 897626 h 4506"/>
                    <a:gd name="T28" fmla="*/ 432222 w 4244"/>
                    <a:gd name="T29" fmla="*/ 897626 h 4506"/>
                    <a:gd name="T30" fmla="*/ 543216 w 4244"/>
                    <a:gd name="T31" fmla="*/ 1008686 h 4506"/>
                    <a:gd name="T32" fmla="*/ 151038 w 4244"/>
                    <a:gd name="T33" fmla="*/ 1119746 h 4506"/>
                    <a:gd name="T34" fmla="*/ 0 w 4244"/>
                    <a:gd name="T35" fmla="*/ 1270875 h 4506"/>
                    <a:gd name="T36" fmla="*/ 151038 w 4244"/>
                    <a:gd name="T37" fmla="*/ 1422875 h 4506"/>
                    <a:gd name="T38" fmla="*/ 688160 w 4244"/>
                    <a:gd name="T39" fmla="*/ 1422875 h 4506"/>
                    <a:gd name="T40" fmla="*/ 805683 w 4244"/>
                    <a:gd name="T41" fmla="*/ 1540903 h 4506"/>
                    <a:gd name="T42" fmla="*/ 673796 w 4244"/>
                    <a:gd name="T43" fmla="*/ 1658496 h 4506"/>
                    <a:gd name="T44" fmla="*/ 522323 w 4244"/>
                    <a:gd name="T45" fmla="*/ 1810061 h 4506"/>
                    <a:gd name="T46" fmla="*/ 673796 w 4244"/>
                    <a:gd name="T47" fmla="*/ 1962060 h 4506"/>
                    <a:gd name="T48" fmla="*/ 1511689 w 4244"/>
                    <a:gd name="T49" fmla="*/ 1962060 h 4506"/>
                    <a:gd name="T50" fmla="*/ 1663162 w 4244"/>
                    <a:gd name="T51" fmla="*/ 1810061 h 4506"/>
                    <a:gd name="T52" fmla="*/ 1418541 w 4244"/>
                    <a:gd name="T53" fmla="*/ 1658496 h 4506"/>
                    <a:gd name="T54" fmla="*/ 1300583 w 4244"/>
                    <a:gd name="T55" fmla="*/ 1540903 h 4506"/>
                    <a:gd name="T56" fmla="*/ 1418541 w 4244"/>
                    <a:gd name="T57" fmla="*/ 1422875 h 4506"/>
                    <a:gd name="T58" fmla="*/ 1511689 w 4244"/>
                    <a:gd name="T59" fmla="*/ 1422875 h 4506"/>
                    <a:gd name="T60" fmla="*/ 1663162 w 4244"/>
                    <a:gd name="T61" fmla="*/ 1270875 h 4506"/>
                    <a:gd name="T62" fmla="*/ 1527358 w 4244"/>
                    <a:gd name="T63" fmla="*/ 1119746 h 4506"/>
                    <a:gd name="T64" fmla="*/ 1416365 w 4244"/>
                    <a:gd name="T65" fmla="*/ 1008686 h 4506"/>
                    <a:gd name="T66" fmla="*/ 1527358 w 4244"/>
                    <a:gd name="T67" fmla="*/ 897626 h 4506"/>
                    <a:gd name="T68" fmla="*/ 1695372 w 4244"/>
                    <a:gd name="T69" fmla="*/ 897626 h 4506"/>
                    <a:gd name="T70" fmla="*/ 1846846 w 4244"/>
                    <a:gd name="T71" fmla="*/ 746062 h 450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4244" h="4506">
                      <a:moveTo>
                        <a:pt x="3895" y="1366"/>
                      </a:moveTo>
                      <a:lnTo>
                        <a:pt x="2665" y="1366"/>
                      </a:lnTo>
                      <a:cubicBezTo>
                        <a:pt x="2524" y="1366"/>
                        <a:pt x="2410" y="1251"/>
                        <a:pt x="2410" y="1111"/>
                      </a:cubicBezTo>
                      <a:cubicBezTo>
                        <a:pt x="2410" y="970"/>
                        <a:pt x="2524" y="855"/>
                        <a:pt x="2665" y="855"/>
                      </a:cubicBezTo>
                      <a:lnTo>
                        <a:pt x="2965" y="855"/>
                      </a:lnTo>
                      <a:cubicBezTo>
                        <a:pt x="3202" y="855"/>
                        <a:pt x="3394" y="664"/>
                        <a:pt x="3394" y="427"/>
                      </a:cubicBezTo>
                      <a:cubicBezTo>
                        <a:pt x="3394" y="192"/>
                        <a:pt x="3202" y="0"/>
                        <a:pt x="2965" y="0"/>
                      </a:cubicBezTo>
                      <a:lnTo>
                        <a:pt x="963" y="0"/>
                      </a:lnTo>
                      <a:cubicBezTo>
                        <a:pt x="727" y="0"/>
                        <a:pt x="536" y="192"/>
                        <a:pt x="536" y="427"/>
                      </a:cubicBezTo>
                      <a:cubicBezTo>
                        <a:pt x="536" y="664"/>
                        <a:pt x="727" y="855"/>
                        <a:pt x="963" y="855"/>
                      </a:cubicBezTo>
                      <a:lnTo>
                        <a:pt x="1472" y="855"/>
                      </a:lnTo>
                      <a:cubicBezTo>
                        <a:pt x="1613" y="855"/>
                        <a:pt x="1727" y="970"/>
                        <a:pt x="1727" y="1111"/>
                      </a:cubicBezTo>
                      <a:cubicBezTo>
                        <a:pt x="1727" y="1251"/>
                        <a:pt x="1613" y="1366"/>
                        <a:pt x="1472" y="1366"/>
                      </a:cubicBezTo>
                      <a:lnTo>
                        <a:pt x="770" y="1366"/>
                      </a:lnTo>
                      <a:cubicBezTo>
                        <a:pt x="578" y="1366"/>
                        <a:pt x="422" y="1521"/>
                        <a:pt x="422" y="1713"/>
                      </a:cubicBezTo>
                      <a:cubicBezTo>
                        <a:pt x="422" y="1906"/>
                        <a:pt x="578" y="2061"/>
                        <a:pt x="770" y="2061"/>
                      </a:cubicBezTo>
                      <a:lnTo>
                        <a:pt x="993" y="2061"/>
                      </a:lnTo>
                      <a:cubicBezTo>
                        <a:pt x="1134" y="2061"/>
                        <a:pt x="1248" y="2175"/>
                        <a:pt x="1248" y="2316"/>
                      </a:cubicBezTo>
                      <a:cubicBezTo>
                        <a:pt x="1248" y="2456"/>
                        <a:pt x="1134" y="2571"/>
                        <a:pt x="993" y="2571"/>
                      </a:cubicBezTo>
                      <a:lnTo>
                        <a:pt x="347" y="2571"/>
                      </a:lnTo>
                      <a:cubicBezTo>
                        <a:pt x="155" y="2571"/>
                        <a:pt x="0" y="2726"/>
                        <a:pt x="0" y="2918"/>
                      </a:cubicBezTo>
                      <a:cubicBezTo>
                        <a:pt x="0" y="3110"/>
                        <a:pt x="155" y="3267"/>
                        <a:pt x="347" y="3267"/>
                      </a:cubicBezTo>
                      <a:lnTo>
                        <a:pt x="1581" y="3267"/>
                      </a:lnTo>
                      <a:cubicBezTo>
                        <a:pt x="1729" y="3267"/>
                        <a:pt x="1851" y="3388"/>
                        <a:pt x="1851" y="3538"/>
                      </a:cubicBezTo>
                      <a:cubicBezTo>
                        <a:pt x="1851" y="3687"/>
                        <a:pt x="1729" y="3808"/>
                        <a:pt x="1581" y="3808"/>
                      </a:cubicBezTo>
                      <a:lnTo>
                        <a:pt x="1548" y="3808"/>
                      </a:lnTo>
                      <a:cubicBezTo>
                        <a:pt x="1356" y="3808"/>
                        <a:pt x="1200" y="3963"/>
                        <a:pt x="1200" y="4156"/>
                      </a:cubicBezTo>
                      <a:cubicBezTo>
                        <a:pt x="1200" y="4348"/>
                        <a:pt x="1356" y="4505"/>
                        <a:pt x="1548" y="4505"/>
                      </a:cubicBezTo>
                      <a:lnTo>
                        <a:pt x="3473" y="4505"/>
                      </a:lnTo>
                      <a:cubicBezTo>
                        <a:pt x="3665" y="4505"/>
                        <a:pt x="3821" y="4348"/>
                        <a:pt x="3821" y="4156"/>
                      </a:cubicBezTo>
                      <a:cubicBezTo>
                        <a:pt x="3821" y="3963"/>
                        <a:pt x="3665" y="3808"/>
                        <a:pt x="3473" y="3808"/>
                      </a:cubicBezTo>
                      <a:lnTo>
                        <a:pt x="3259" y="3808"/>
                      </a:lnTo>
                      <a:cubicBezTo>
                        <a:pt x="3110" y="3808"/>
                        <a:pt x="2988" y="3687"/>
                        <a:pt x="2988" y="3538"/>
                      </a:cubicBezTo>
                      <a:cubicBezTo>
                        <a:pt x="2988" y="3388"/>
                        <a:pt x="3110" y="3267"/>
                        <a:pt x="3259" y="3267"/>
                      </a:cubicBezTo>
                      <a:lnTo>
                        <a:pt x="3473" y="3267"/>
                      </a:lnTo>
                      <a:cubicBezTo>
                        <a:pt x="3665" y="3267"/>
                        <a:pt x="3821" y="3110"/>
                        <a:pt x="3821" y="2918"/>
                      </a:cubicBezTo>
                      <a:cubicBezTo>
                        <a:pt x="3821" y="2726"/>
                        <a:pt x="3665" y="2571"/>
                        <a:pt x="3473" y="2571"/>
                      </a:cubicBezTo>
                      <a:lnTo>
                        <a:pt x="3509" y="2571"/>
                      </a:lnTo>
                      <a:cubicBezTo>
                        <a:pt x="3369" y="2571"/>
                        <a:pt x="3254" y="2456"/>
                        <a:pt x="3254" y="2316"/>
                      </a:cubicBezTo>
                      <a:cubicBezTo>
                        <a:pt x="3254" y="2175"/>
                        <a:pt x="3369" y="2061"/>
                        <a:pt x="3509" y="2061"/>
                      </a:cubicBezTo>
                      <a:lnTo>
                        <a:pt x="3895" y="2061"/>
                      </a:lnTo>
                      <a:cubicBezTo>
                        <a:pt x="4088" y="2061"/>
                        <a:pt x="4243" y="1906"/>
                        <a:pt x="4243" y="1713"/>
                      </a:cubicBezTo>
                      <a:cubicBezTo>
                        <a:pt x="4243" y="1521"/>
                        <a:pt x="4088" y="1366"/>
                        <a:pt x="3895" y="1366"/>
                      </a:cubicBezTo>
                    </a:path>
                  </a:pathLst>
                </a:custGeom>
                <a:solidFill>
                  <a:srgbClr val="8C449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2" name="Freeform 26">
                  <a:extLst>
                    <a:ext uri="{FF2B5EF4-FFF2-40B4-BE49-F238E27FC236}">
                      <a16:creationId xmlns:a16="http://schemas.microsoft.com/office/drawing/2014/main" id="{6C0027EB-9B42-9D4C-BB4F-3F9C663B86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64601" y="1147745"/>
                  <a:ext cx="437817" cy="303400"/>
                </a:xfrm>
                <a:custGeom>
                  <a:avLst/>
                  <a:gdLst>
                    <a:gd name="T0" fmla="*/ 285646 w 1007"/>
                    <a:gd name="T1" fmla="*/ 0 h 698"/>
                    <a:gd name="T2" fmla="*/ 150866 w 1007"/>
                    <a:gd name="T3" fmla="*/ 0 h 698"/>
                    <a:gd name="T4" fmla="*/ 150866 w 1007"/>
                    <a:gd name="T5" fmla="*/ 0 h 698"/>
                    <a:gd name="T6" fmla="*/ 0 w 1007"/>
                    <a:gd name="T7" fmla="*/ 151265 h 698"/>
                    <a:gd name="T8" fmla="*/ 0 w 1007"/>
                    <a:gd name="T9" fmla="*/ 151265 h 698"/>
                    <a:gd name="T10" fmla="*/ 150866 w 1007"/>
                    <a:gd name="T11" fmla="*/ 302965 h 698"/>
                    <a:gd name="T12" fmla="*/ 285646 w 1007"/>
                    <a:gd name="T13" fmla="*/ 302965 h 698"/>
                    <a:gd name="T14" fmla="*/ 285646 w 1007"/>
                    <a:gd name="T15" fmla="*/ 302965 h 698"/>
                    <a:gd name="T16" fmla="*/ 437382 w 1007"/>
                    <a:gd name="T17" fmla="*/ 151265 h 698"/>
                    <a:gd name="T18" fmla="*/ 437382 w 1007"/>
                    <a:gd name="T19" fmla="*/ 151265 h 698"/>
                    <a:gd name="T20" fmla="*/ 285646 w 1007"/>
                    <a:gd name="T21" fmla="*/ 0 h 69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007" h="698">
                      <a:moveTo>
                        <a:pt x="657" y="0"/>
                      </a:moveTo>
                      <a:lnTo>
                        <a:pt x="347" y="0"/>
                      </a:lnTo>
                      <a:cubicBezTo>
                        <a:pt x="156" y="0"/>
                        <a:pt x="0" y="155"/>
                        <a:pt x="0" y="348"/>
                      </a:cubicBezTo>
                      <a:cubicBezTo>
                        <a:pt x="0" y="540"/>
                        <a:pt x="156" y="697"/>
                        <a:pt x="347" y="697"/>
                      </a:cubicBezTo>
                      <a:lnTo>
                        <a:pt x="657" y="697"/>
                      </a:lnTo>
                      <a:cubicBezTo>
                        <a:pt x="849" y="697"/>
                        <a:pt x="1006" y="540"/>
                        <a:pt x="1006" y="348"/>
                      </a:cubicBezTo>
                      <a:cubicBezTo>
                        <a:pt x="1006" y="155"/>
                        <a:pt x="849" y="0"/>
                        <a:pt x="657" y="0"/>
                      </a:cubicBezTo>
                    </a:path>
                  </a:pathLst>
                </a:custGeom>
                <a:solidFill>
                  <a:srgbClr val="8C449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3" name="Freeform 27">
                  <a:extLst>
                    <a:ext uri="{FF2B5EF4-FFF2-40B4-BE49-F238E27FC236}">
                      <a16:creationId xmlns:a16="http://schemas.microsoft.com/office/drawing/2014/main" id="{F1D726F7-423D-8644-BD27-92D0D73055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79357" y="47441"/>
                  <a:ext cx="437817" cy="303400"/>
                </a:xfrm>
                <a:custGeom>
                  <a:avLst/>
                  <a:gdLst>
                    <a:gd name="T0" fmla="*/ 285930 w 1006"/>
                    <a:gd name="T1" fmla="*/ 0 h 696"/>
                    <a:gd name="T2" fmla="*/ 151452 w 1006"/>
                    <a:gd name="T3" fmla="*/ 0 h 696"/>
                    <a:gd name="T4" fmla="*/ 151452 w 1006"/>
                    <a:gd name="T5" fmla="*/ 0 h 696"/>
                    <a:gd name="T6" fmla="*/ 0 w 1006"/>
                    <a:gd name="T7" fmla="*/ 151264 h 696"/>
                    <a:gd name="T8" fmla="*/ 0 w 1006"/>
                    <a:gd name="T9" fmla="*/ 151264 h 696"/>
                    <a:gd name="T10" fmla="*/ 151452 w 1006"/>
                    <a:gd name="T11" fmla="*/ 302964 h 696"/>
                    <a:gd name="T12" fmla="*/ 285930 w 1006"/>
                    <a:gd name="T13" fmla="*/ 302964 h 696"/>
                    <a:gd name="T14" fmla="*/ 285930 w 1006"/>
                    <a:gd name="T15" fmla="*/ 302964 h 696"/>
                    <a:gd name="T16" fmla="*/ 437382 w 1006"/>
                    <a:gd name="T17" fmla="*/ 151264 h 696"/>
                    <a:gd name="T18" fmla="*/ 437382 w 1006"/>
                    <a:gd name="T19" fmla="*/ 151264 h 696"/>
                    <a:gd name="T20" fmla="*/ 285930 w 1006"/>
                    <a:gd name="T21" fmla="*/ 0 h 69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006" h="696">
                      <a:moveTo>
                        <a:pt x="657" y="0"/>
                      </a:moveTo>
                      <a:lnTo>
                        <a:pt x="348" y="0"/>
                      </a:lnTo>
                      <a:cubicBezTo>
                        <a:pt x="155" y="0"/>
                        <a:pt x="0" y="155"/>
                        <a:pt x="0" y="347"/>
                      </a:cubicBezTo>
                      <a:cubicBezTo>
                        <a:pt x="0" y="540"/>
                        <a:pt x="155" y="695"/>
                        <a:pt x="348" y="695"/>
                      </a:cubicBezTo>
                      <a:lnTo>
                        <a:pt x="657" y="695"/>
                      </a:lnTo>
                      <a:cubicBezTo>
                        <a:pt x="849" y="695"/>
                        <a:pt x="1005" y="540"/>
                        <a:pt x="1005" y="347"/>
                      </a:cubicBezTo>
                      <a:cubicBezTo>
                        <a:pt x="1005" y="155"/>
                        <a:pt x="849" y="0"/>
                        <a:pt x="657" y="0"/>
                      </a:cubicBezTo>
                    </a:path>
                  </a:pathLst>
                </a:custGeom>
                <a:solidFill>
                  <a:srgbClr val="8C449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4" name="Freeform 28">
                  <a:extLst>
                    <a:ext uri="{FF2B5EF4-FFF2-40B4-BE49-F238E27FC236}">
                      <a16:creationId xmlns:a16="http://schemas.microsoft.com/office/drawing/2014/main" id="{4619DEC3-D124-2E4D-9E25-7F97FE6FD6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72861" y="410368"/>
                  <a:ext cx="74890" cy="74889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59 h 174"/>
                    <a:gd name="T6" fmla="*/ 37015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5" name="Freeform 29">
                  <a:extLst>
                    <a:ext uri="{FF2B5EF4-FFF2-40B4-BE49-F238E27FC236}">
                      <a16:creationId xmlns:a16="http://schemas.microsoft.com/office/drawing/2014/main" id="{D95BAFA5-A91B-3642-B404-382CCC20C5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15851" y="160736"/>
                  <a:ext cx="74889" cy="74889"/>
                </a:xfrm>
                <a:custGeom>
                  <a:avLst/>
                  <a:gdLst>
                    <a:gd name="T0" fmla="*/ 74459 w 174"/>
                    <a:gd name="T1" fmla="*/ 37014 h 174"/>
                    <a:gd name="T2" fmla="*/ 74459 w 174"/>
                    <a:gd name="T3" fmla="*/ 37014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014 h 174"/>
                    <a:gd name="T10" fmla="*/ 0 w 174"/>
                    <a:gd name="T11" fmla="*/ 37014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5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5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6" name="Freeform 30">
                  <a:extLst>
                    <a:ext uri="{FF2B5EF4-FFF2-40B4-BE49-F238E27FC236}">
                      <a16:creationId xmlns:a16="http://schemas.microsoft.com/office/drawing/2014/main" id="{12CF9F09-98A4-8246-90A0-D28C2594E2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74193" y="771375"/>
                  <a:ext cx="74889" cy="74889"/>
                </a:xfrm>
                <a:custGeom>
                  <a:avLst/>
                  <a:gdLst>
                    <a:gd name="T0" fmla="*/ 74456 w 173"/>
                    <a:gd name="T1" fmla="*/ 37014 h 174"/>
                    <a:gd name="T2" fmla="*/ 74456 w 173"/>
                    <a:gd name="T3" fmla="*/ 37014 h 174"/>
                    <a:gd name="T4" fmla="*/ 37661 w 173"/>
                    <a:gd name="T5" fmla="*/ 74459 h 174"/>
                    <a:gd name="T6" fmla="*/ 37661 w 173"/>
                    <a:gd name="T7" fmla="*/ 74459 h 174"/>
                    <a:gd name="T8" fmla="*/ 0 w 173"/>
                    <a:gd name="T9" fmla="*/ 37014 h 174"/>
                    <a:gd name="T10" fmla="*/ 0 w 173"/>
                    <a:gd name="T11" fmla="*/ 37014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5"/>
                        <a:pt x="134" y="173"/>
                        <a:pt x="87" y="173"/>
                      </a:cubicBezTo>
                      <a:cubicBezTo>
                        <a:pt x="39" y="173"/>
                        <a:pt x="0" y="135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6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7" name="Freeform 31">
                  <a:extLst>
                    <a:ext uri="{FF2B5EF4-FFF2-40B4-BE49-F238E27FC236}">
                      <a16:creationId xmlns:a16="http://schemas.microsoft.com/office/drawing/2014/main" id="{0D26D843-BFDF-6A4A-9C63-115F5FD45E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72861" y="1026769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8" name="Freeform 32">
                  <a:extLst>
                    <a:ext uri="{FF2B5EF4-FFF2-40B4-BE49-F238E27FC236}">
                      <a16:creationId xmlns:a16="http://schemas.microsoft.com/office/drawing/2014/main" id="{563A6879-E6A2-7D4F-B9CC-A41FD6D194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80698" y="1247597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6795 w 173"/>
                    <a:gd name="T5" fmla="*/ 76371 h 175"/>
                    <a:gd name="T6" fmla="*/ 36795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6795 w 173"/>
                    <a:gd name="T13" fmla="*/ 0 h 175"/>
                    <a:gd name="T14" fmla="*/ 36795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3" y="174"/>
                        <a:pt x="85" y="174"/>
                      </a:cubicBezTo>
                      <a:cubicBezTo>
                        <a:pt x="38" y="174"/>
                        <a:pt x="0" y="135"/>
                        <a:pt x="0" y="87"/>
                      </a:cubicBezTo>
                      <a:cubicBezTo>
                        <a:pt x="0" y="39"/>
                        <a:pt x="38" y="0"/>
                        <a:pt x="85" y="0"/>
                      </a:cubicBezTo>
                      <a:cubicBezTo>
                        <a:pt x="133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9" name="Freeform 33">
                  <a:extLst>
                    <a:ext uri="{FF2B5EF4-FFF2-40B4-BE49-F238E27FC236}">
                      <a16:creationId xmlns:a16="http://schemas.microsoft.com/office/drawing/2014/main" id="{0FDBF37D-D83E-9B4B-862A-B2DC460F80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2892" y="-327008"/>
                  <a:ext cx="74889" cy="74889"/>
                </a:xfrm>
                <a:custGeom>
                  <a:avLst/>
                  <a:gdLst>
                    <a:gd name="T0" fmla="*/ 74459 w 174"/>
                    <a:gd name="T1" fmla="*/ 36795 h 173"/>
                    <a:gd name="T2" fmla="*/ 74459 w 174"/>
                    <a:gd name="T3" fmla="*/ 36795 h 173"/>
                    <a:gd name="T4" fmla="*/ 37445 w 174"/>
                    <a:gd name="T5" fmla="*/ 74456 h 173"/>
                    <a:gd name="T6" fmla="*/ 37445 w 174"/>
                    <a:gd name="T7" fmla="*/ 74456 h 173"/>
                    <a:gd name="T8" fmla="*/ 0 w 174"/>
                    <a:gd name="T9" fmla="*/ 36795 h 173"/>
                    <a:gd name="T10" fmla="*/ 0 w 174"/>
                    <a:gd name="T11" fmla="*/ 36795 h 173"/>
                    <a:gd name="T12" fmla="*/ 37445 w 174"/>
                    <a:gd name="T13" fmla="*/ 0 h 173"/>
                    <a:gd name="T14" fmla="*/ 37445 w 174"/>
                    <a:gd name="T15" fmla="*/ 0 h 173"/>
                    <a:gd name="T16" fmla="*/ 74459 w 174"/>
                    <a:gd name="T17" fmla="*/ 36795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5"/>
                      </a:moveTo>
                      <a:lnTo>
                        <a:pt x="173" y="85"/>
                      </a:lnTo>
                      <a:cubicBezTo>
                        <a:pt x="173" y="133"/>
                        <a:pt x="134" y="172"/>
                        <a:pt x="87" y="172"/>
                      </a:cubicBezTo>
                      <a:cubicBezTo>
                        <a:pt x="39" y="172"/>
                        <a:pt x="0" y="133"/>
                        <a:pt x="0" y="85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3" y="38"/>
                        <a:pt x="173" y="85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0" name="Freeform 34">
                  <a:extLst>
                    <a:ext uri="{FF2B5EF4-FFF2-40B4-BE49-F238E27FC236}">
                      <a16:creationId xmlns:a16="http://schemas.microsoft.com/office/drawing/2014/main" id="{9C38A607-791B-7147-BDB3-8C3680BFA5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17174" y="485257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2608 w 106"/>
                    <a:gd name="T5" fmla="*/ 45651 h 106"/>
                    <a:gd name="T6" fmla="*/ 22608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2608 w 106"/>
                    <a:gd name="T13" fmla="*/ 0 h 106"/>
                    <a:gd name="T14" fmla="*/ 22608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2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2" y="0"/>
                        <a:pt x="105" y="24"/>
                        <a:pt x="105" y="53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1" name="Freeform 35">
                  <a:extLst>
                    <a:ext uri="{FF2B5EF4-FFF2-40B4-BE49-F238E27FC236}">
                      <a16:creationId xmlns:a16="http://schemas.microsoft.com/office/drawing/2014/main" id="{A0677E84-D4D9-A047-8306-2E13EB04EC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21317" y="610074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1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2" name="Freeform 36">
                  <a:extLst>
                    <a:ext uri="{FF2B5EF4-FFF2-40B4-BE49-F238E27FC236}">
                      <a16:creationId xmlns:a16="http://schemas.microsoft.com/office/drawing/2014/main" id="{A50FB62D-8325-C84D-B84E-B236A51000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93837" y="1176547"/>
                  <a:ext cx="46086" cy="46086"/>
                </a:xfrm>
                <a:custGeom>
                  <a:avLst/>
                  <a:gdLst>
                    <a:gd name="T0" fmla="*/ 45647 w 105"/>
                    <a:gd name="T1" fmla="*/ 22397 h 107"/>
                    <a:gd name="T2" fmla="*/ 45647 w 105"/>
                    <a:gd name="T3" fmla="*/ 22397 h 107"/>
                    <a:gd name="T4" fmla="*/ 22824 w 105"/>
                    <a:gd name="T5" fmla="*/ 45655 h 107"/>
                    <a:gd name="T6" fmla="*/ 22824 w 105"/>
                    <a:gd name="T7" fmla="*/ 45655 h 107"/>
                    <a:gd name="T8" fmla="*/ 0 w 105"/>
                    <a:gd name="T9" fmla="*/ 22397 h 107"/>
                    <a:gd name="T10" fmla="*/ 0 w 105"/>
                    <a:gd name="T11" fmla="*/ 22397 h 107"/>
                    <a:gd name="T12" fmla="*/ 22824 w 105"/>
                    <a:gd name="T13" fmla="*/ 0 h 107"/>
                    <a:gd name="T14" fmla="*/ 22824 w 105"/>
                    <a:gd name="T15" fmla="*/ 0 h 107"/>
                    <a:gd name="T16" fmla="*/ 45647 w 105"/>
                    <a:gd name="T17" fmla="*/ 22397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7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2"/>
                        <a:pt x="82" y="106"/>
                        <a:pt x="52" y="106"/>
                      </a:cubicBezTo>
                      <a:cubicBezTo>
                        <a:pt x="24" y="106"/>
                        <a:pt x="0" y="82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3" name="Freeform 37">
                  <a:extLst>
                    <a:ext uri="{FF2B5EF4-FFF2-40B4-BE49-F238E27FC236}">
                      <a16:creationId xmlns:a16="http://schemas.microsoft.com/office/drawing/2014/main" id="{F5032060-AF68-A24B-8379-6B50028D45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83510" y="88082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2" y="105"/>
                        <a:pt x="52" y="105"/>
                      </a:cubicBezTo>
                      <a:cubicBezTo>
                        <a:pt x="24" y="105"/>
                        <a:pt x="0" y="82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4" name="Freeform 38">
                  <a:extLst>
                    <a:ext uri="{FF2B5EF4-FFF2-40B4-BE49-F238E27FC236}">
                      <a16:creationId xmlns:a16="http://schemas.microsoft.com/office/drawing/2014/main" id="{7480ECFE-B6B9-E246-8BDE-FAA872241A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75379" y="231785"/>
                  <a:ext cx="1280807" cy="551112"/>
                </a:xfrm>
                <a:custGeom>
                  <a:avLst/>
                  <a:gdLst>
                    <a:gd name="T0" fmla="*/ 1143282 w 2943"/>
                    <a:gd name="T1" fmla="*/ 275339 h 1267"/>
                    <a:gd name="T2" fmla="*/ 866057 w 2943"/>
                    <a:gd name="T3" fmla="*/ 275339 h 1267"/>
                    <a:gd name="T4" fmla="*/ 866057 w 2943"/>
                    <a:gd name="T5" fmla="*/ 275339 h 1267"/>
                    <a:gd name="T6" fmla="*/ 1004017 w 2943"/>
                    <a:gd name="T7" fmla="*/ 137452 h 1267"/>
                    <a:gd name="T8" fmla="*/ 1004017 w 2943"/>
                    <a:gd name="T9" fmla="*/ 137452 h 1267"/>
                    <a:gd name="T10" fmla="*/ 866057 w 2943"/>
                    <a:gd name="T11" fmla="*/ 0 h 1267"/>
                    <a:gd name="T12" fmla="*/ 137525 w 2943"/>
                    <a:gd name="T13" fmla="*/ 0 h 1267"/>
                    <a:gd name="T14" fmla="*/ 137525 w 2943"/>
                    <a:gd name="T15" fmla="*/ 0 h 1267"/>
                    <a:gd name="T16" fmla="*/ 0 w 2943"/>
                    <a:gd name="T17" fmla="*/ 137452 h 1267"/>
                    <a:gd name="T18" fmla="*/ 0 w 2943"/>
                    <a:gd name="T19" fmla="*/ 137452 h 1267"/>
                    <a:gd name="T20" fmla="*/ 137525 w 2943"/>
                    <a:gd name="T21" fmla="*/ 275339 h 1267"/>
                    <a:gd name="T22" fmla="*/ 414750 w 2943"/>
                    <a:gd name="T23" fmla="*/ 275339 h 1267"/>
                    <a:gd name="T24" fmla="*/ 414750 w 2943"/>
                    <a:gd name="T25" fmla="*/ 275339 h 1267"/>
                    <a:gd name="T26" fmla="*/ 277225 w 2943"/>
                    <a:gd name="T27" fmla="*/ 412790 h 1267"/>
                    <a:gd name="T28" fmla="*/ 277225 w 2943"/>
                    <a:gd name="T29" fmla="*/ 412790 h 1267"/>
                    <a:gd name="T30" fmla="*/ 414750 w 2943"/>
                    <a:gd name="T31" fmla="*/ 550677 h 1267"/>
                    <a:gd name="T32" fmla="*/ 1143282 w 2943"/>
                    <a:gd name="T33" fmla="*/ 550677 h 1267"/>
                    <a:gd name="T34" fmla="*/ 1143282 w 2943"/>
                    <a:gd name="T35" fmla="*/ 550677 h 1267"/>
                    <a:gd name="T36" fmla="*/ 1280372 w 2943"/>
                    <a:gd name="T37" fmla="*/ 412790 h 1267"/>
                    <a:gd name="T38" fmla="*/ 1280372 w 2943"/>
                    <a:gd name="T39" fmla="*/ 412790 h 1267"/>
                    <a:gd name="T40" fmla="*/ 1143282 w 2943"/>
                    <a:gd name="T41" fmla="*/ 275339 h 1267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943" h="1267">
                      <a:moveTo>
                        <a:pt x="2627" y="633"/>
                      </a:moveTo>
                      <a:lnTo>
                        <a:pt x="1990" y="633"/>
                      </a:lnTo>
                      <a:cubicBezTo>
                        <a:pt x="2165" y="633"/>
                        <a:pt x="2307" y="491"/>
                        <a:pt x="2307" y="316"/>
                      </a:cubicBezTo>
                      <a:cubicBezTo>
                        <a:pt x="2307" y="141"/>
                        <a:pt x="2165" y="0"/>
                        <a:pt x="1990" y="0"/>
                      </a:cubicBezTo>
                      <a:lnTo>
                        <a:pt x="316" y="0"/>
                      </a:lnTo>
                      <a:cubicBezTo>
                        <a:pt x="142" y="0"/>
                        <a:pt x="0" y="141"/>
                        <a:pt x="0" y="316"/>
                      </a:cubicBezTo>
                      <a:cubicBezTo>
                        <a:pt x="0" y="491"/>
                        <a:pt x="142" y="633"/>
                        <a:pt x="316" y="633"/>
                      </a:cubicBezTo>
                      <a:lnTo>
                        <a:pt x="953" y="633"/>
                      </a:lnTo>
                      <a:cubicBezTo>
                        <a:pt x="778" y="633"/>
                        <a:pt x="637" y="774"/>
                        <a:pt x="637" y="949"/>
                      </a:cubicBezTo>
                      <a:cubicBezTo>
                        <a:pt x="637" y="1123"/>
                        <a:pt x="778" y="1266"/>
                        <a:pt x="953" y="1266"/>
                      </a:cubicBezTo>
                      <a:lnTo>
                        <a:pt x="2627" y="1266"/>
                      </a:lnTo>
                      <a:cubicBezTo>
                        <a:pt x="2801" y="1266"/>
                        <a:pt x="2942" y="1123"/>
                        <a:pt x="2942" y="949"/>
                      </a:cubicBezTo>
                      <a:cubicBezTo>
                        <a:pt x="2942" y="774"/>
                        <a:pt x="2801" y="633"/>
                        <a:pt x="2627" y="633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5" name="Freeform 39">
                  <a:extLst>
                    <a:ext uri="{FF2B5EF4-FFF2-40B4-BE49-F238E27FC236}">
                      <a16:creationId xmlns:a16="http://schemas.microsoft.com/office/drawing/2014/main" id="{0545877F-2290-EB4E-B812-5B06CCC6EE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84088" y="1276400"/>
                  <a:ext cx="618321" cy="261154"/>
                </a:xfrm>
                <a:custGeom>
                  <a:avLst/>
                  <a:gdLst>
                    <a:gd name="T0" fmla="*/ 487254 w 1420"/>
                    <a:gd name="T1" fmla="*/ 260719 h 600"/>
                    <a:gd name="T2" fmla="*/ 130196 w 1420"/>
                    <a:gd name="T3" fmla="*/ 260719 h 600"/>
                    <a:gd name="T4" fmla="*/ 130196 w 1420"/>
                    <a:gd name="T5" fmla="*/ 260719 h 600"/>
                    <a:gd name="T6" fmla="*/ 0 w 1420"/>
                    <a:gd name="T7" fmla="*/ 130577 h 600"/>
                    <a:gd name="T8" fmla="*/ 0 w 1420"/>
                    <a:gd name="T9" fmla="*/ 130577 h 600"/>
                    <a:gd name="T10" fmla="*/ 130196 w 1420"/>
                    <a:gd name="T11" fmla="*/ 0 h 600"/>
                    <a:gd name="T12" fmla="*/ 487254 w 1420"/>
                    <a:gd name="T13" fmla="*/ 0 h 600"/>
                    <a:gd name="T14" fmla="*/ 487254 w 1420"/>
                    <a:gd name="T15" fmla="*/ 0 h 600"/>
                    <a:gd name="T16" fmla="*/ 617886 w 1420"/>
                    <a:gd name="T17" fmla="*/ 130577 h 600"/>
                    <a:gd name="T18" fmla="*/ 617886 w 1420"/>
                    <a:gd name="T19" fmla="*/ 130577 h 600"/>
                    <a:gd name="T20" fmla="*/ 487254 w 1420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0">
                      <a:moveTo>
                        <a:pt x="1119" y="599"/>
                      </a:moveTo>
                      <a:lnTo>
                        <a:pt x="299" y="599"/>
                      </a:lnTo>
                      <a:cubicBezTo>
                        <a:pt x="133" y="599"/>
                        <a:pt x="0" y="465"/>
                        <a:pt x="0" y="300"/>
                      </a:cubicBezTo>
                      <a:cubicBezTo>
                        <a:pt x="0" y="134"/>
                        <a:pt x="133" y="0"/>
                        <a:pt x="299" y="0"/>
                      </a:cubicBezTo>
                      <a:lnTo>
                        <a:pt x="1119" y="0"/>
                      </a:lnTo>
                      <a:cubicBezTo>
                        <a:pt x="1284" y="0"/>
                        <a:pt x="1419" y="134"/>
                        <a:pt x="1419" y="300"/>
                      </a:cubicBezTo>
                      <a:cubicBezTo>
                        <a:pt x="1419" y="465"/>
                        <a:pt x="1284" y="599"/>
                        <a:pt x="1119" y="599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99" name="Group 2">
                <a:extLst>
                  <a:ext uri="{FF2B5EF4-FFF2-40B4-BE49-F238E27FC236}">
                    <a16:creationId xmlns:a16="http://schemas.microsoft.com/office/drawing/2014/main" id="{658DB69C-4959-8B42-8B44-8B5B1D67F3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614726" y="2146718"/>
                <a:ext cx="1899998" cy="1910032"/>
                <a:chOff x="7988241" y="5080416"/>
                <a:chExt cx="2406074" cy="2417594"/>
              </a:xfrm>
            </p:grpSpPr>
            <p:sp>
              <p:nvSpPr>
                <p:cNvPr id="126" name="Freeform 66">
                  <a:extLst>
                    <a:ext uri="{FF2B5EF4-FFF2-40B4-BE49-F238E27FC236}">
                      <a16:creationId xmlns:a16="http://schemas.microsoft.com/office/drawing/2014/main" id="{EBD4860E-DAF1-1840-92BB-691CE8E1A7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33592" y="5210994"/>
                  <a:ext cx="1860723" cy="2106514"/>
                </a:xfrm>
                <a:custGeom>
                  <a:avLst/>
                  <a:gdLst>
                    <a:gd name="T0" fmla="*/ 1027733 w 4271"/>
                    <a:gd name="T1" fmla="*/ 879782 h 4839"/>
                    <a:gd name="T2" fmla="*/ 1039060 w 4271"/>
                    <a:gd name="T3" fmla="*/ 879347 h 4839"/>
                    <a:gd name="T4" fmla="*/ 933193 w 4271"/>
                    <a:gd name="T5" fmla="*/ 763116 h 4839"/>
                    <a:gd name="T6" fmla="*/ 1039060 w 4271"/>
                    <a:gd name="T7" fmla="*/ 647321 h 4839"/>
                    <a:gd name="T8" fmla="*/ 1027733 w 4271"/>
                    <a:gd name="T9" fmla="*/ 646886 h 4839"/>
                    <a:gd name="T10" fmla="*/ 1130114 w 4271"/>
                    <a:gd name="T11" fmla="*/ 646886 h 4839"/>
                    <a:gd name="T12" fmla="*/ 1292181 w 4271"/>
                    <a:gd name="T13" fmla="*/ 485382 h 4839"/>
                    <a:gd name="T14" fmla="*/ 1439435 w 4271"/>
                    <a:gd name="T15" fmla="*/ 323443 h 4839"/>
                    <a:gd name="T16" fmla="*/ 1601067 w 4271"/>
                    <a:gd name="T17" fmla="*/ 161939 h 4839"/>
                    <a:gd name="T18" fmla="*/ 1439435 w 4271"/>
                    <a:gd name="T19" fmla="*/ 0 h 4839"/>
                    <a:gd name="T20" fmla="*/ 798573 w 4271"/>
                    <a:gd name="T21" fmla="*/ 0 h 4839"/>
                    <a:gd name="T22" fmla="*/ 636506 w 4271"/>
                    <a:gd name="T23" fmla="*/ 161939 h 4839"/>
                    <a:gd name="T24" fmla="*/ 489687 w 4271"/>
                    <a:gd name="T25" fmla="*/ 323443 h 4839"/>
                    <a:gd name="T26" fmla="*/ 328055 w 4271"/>
                    <a:gd name="T27" fmla="*/ 485382 h 4839"/>
                    <a:gd name="T28" fmla="*/ 489687 w 4271"/>
                    <a:gd name="T29" fmla="*/ 646886 h 4839"/>
                    <a:gd name="T30" fmla="*/ 573334 w 4271"/>
                    <a:gd name="T31" fmla="*/ 646886 h 4839"/>
                    <a:gd name="T32" fmla="*/ 689657 w 4271"/>
                    <a:gd name="T33" fmla="*/ 763116 h 4839"/>
                    <a:gd name="T34" fmla="*/ 264013 w 4271"/>
                    <a:gd name="T35" fmla="*/ 879782 h 4839"/>
                    <a:gd name="T36" fmla="*/ 101945 w 4271"/>
                    <a:gd name="T37" fmla="*/ 1041286 h 4839"/>
                    <a:gd name="T38" fmla="*/ 264013 w 4271"/>
                    <a:gd name="T39" fmla="*/ 1203225 h 4839"/>
                    <a:gd name="T40" fmla="*/ 456141 w 4271"/>
                    <a:gd name="T41" fmla="*/ 1203225 h 4839"/>
                    <a:gd name="T42" fmla="*/ 450913 w 4271"/>
                    <a:gd name="T43" fmla="*/ 1203225 h 4839"/>
                    <a:gd name="T44" fmla="*/ 573334 w 4271"/>
                    <a:gd name="T45" fmla="*/ 1330774 h 4839"/>
                    <a:gd name="T46" fmla="*/ 450913 w 4271"/>
                    <a:gd name="T47" fmla="*/ 1458758 h 4839"/>
                    <a:gd name="T48" fmla="*/ 162067 w 4271"/>
                    <a:gd name="T49" fmla="*/ 1459193 h 4839"/>
                    <a:gd name="T50" fmla="*/ 0 w 4271"/>
                    <a:gd name="T51" fmla="*/ 1620697 h 4839"/>
                    <a:gd name="T52" fmla="*/ 162067 w 4271"/>
                    <a:gd name="T53" fmla="*/ 1782201 h 4839"/>
                    <a:gd name="T54" fmla="*/ 362909 w 4271"/>
                    <a:gd name="T55" fmla="*/ 1782201 h 4839"/>
                    <a:gd name="T56" fmla="*/ 200841 w 4271"/>
                    <a:gd name="T57" fmla="*/ 1943704 h 4839"/>
                    <a:gd name="T58" fmla="*/ 1099617 w 4271"/>
                    <a:gd name="T59" fmla="*/ 2106079 h 4839"/>
                    <a:gd name="T60" fmla="*/ 1261249 w 4271"/>
                    <a:gd name="T61" fmla="*/ 1943704 h 4839"/>
                    <a:gd name="T62" fmla="*/ 1099617 w 4271"/>
                    <a:gd name="T63" fmla="*/ 1782201 h 4839"/>
                    <a:gd name="T64" fmla="*/ 899211 w 4271"/>
                    <a:gd name="T65" fmla="*/ 1782201 h 4839"/>
                    <a:gd name="T66" fmla="*/ 1060843 w 4271"/>
                    <a:gd name="T67" fmla="*/ 1620697 h 4839"/>
                    <a:gd name="T68" fmla="*/ 1325291 w 4271"/>
                    <a:gd name="T69" fmla="*/ 1459193 h 4839"/>
                    <a:gd name="T70" fmla="*/ 1163224 w 4271"/>
                    <a:gd name="T71" fmla="*/ 1620697 h 4839"/>
                    <a:gd name="T72" fmla="*/ 1325291 w 4271"/>
                    <a:gd name="T73" fmla="*/ 1782201 h 4839"/>
                    <a:gd name="T74" fmla="*/ 1598889 w 4271"/>
                    <a:gd name="T75" fmla="*/ 1782201 h 4839"/>
                    <a:gd name="T76" fmla="*/ 1760956 w 4271"/>
                    <a:gd name="T77" fmla="*/ 1620697 h 4839"/>
                    <a:gd name="T78" fmla="*/ 1409810 w 4271"/>
                    <a:gd name="T79" fmla="*/ 1459193 h 4839"/>
                    <a:gd name="T80" fmla="*/ 1538767 w 4271"/>
                    <a:gd name="T81" fmla="*/ 1330774 h 4839"/>
                    <a:gd name="T82" fmla="*/ 1409810 w 4271"/>
                    <a:gd name="T83" fmla="*/ 1203225 h 4839"/>
                    <a:gd name="T84" fmla="*/ 1698656 w 4271"/>
                    <a:gd name="T85" fmla="*/ 1203225 h 4839"/>
                    <a:gd name="T86" fmla="*/ 1860287 w 4271"/>
                    <a:gd name="T87" fmla="*/ 1041286 h 4839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4271" h="4839">
                      <a:moveTo>
                        <a:pt x="3899" y="2021"/>
                      </a:moveTo>
                      <a:lnTo>
                        <a:pt x="2359" y="2021"/>
                      </a:lnTo>
                      <a:cubicBezTo>
                        <a:pt x="2367" y="2021"/>
                        <a:pt x="2375" y="2020"/>
                        <a:pt x="2385" y="2020"/>
                      </a:cubicBezTo>
                      <a:cubicBezTo>
                        <a:pt x="2249" y="2007"/>
                        <a:pt x="2142" y="1893"/>
                        <a:pt x="2142" y="1753"/>
                      </a:cubicBezTo>
                      <a:cubicBezTo>
                        <a:pt x="2142" y="1614"/>
                        <a:pt x="2249" y="1500"/>
                        <a:pt x="2385" y="1487"/>
                      </a:cubicBezTo>
                      <a:cubicBezTo>
                        <a:pt x="2375" y="1487"/>
                        <a:pt x="2367" y="1486"/>
                        <a:pt x="2359" y="1486"/>
                      </a:cubicBezTo>
                      <a:lnTo>
                        <a:pt x="2594" y="1486"/>
                      </a:lnTo>
                      <a:cubicBezTo>
                        <a:pt x="2800" y="1486"/>
                        <a:pt x="2966" y="1320"/>
                        <a:pt x="2966" y="1115"/>
                      </a:cubicBezTo>
                      <a:cubicBezTo>
                        <a:pt x="2966" y="910"/>
                        <a:pt x="2800" y="743"/>
                        <a:pt x="2594" y="743"/>
                      </a:cubicBezTo>
                      <a:lnTo>
                        <a:pt x="3304" y="743"/>
                      </a:lnTo>
                      <a:cubicBezTo>
                        <a:pt x="3508" y="743"/>
                        <a:pt x="3675" y="577"/>
                        <a:pt x="3675" y="372"/>
                      </a:cubicBezTo>
                      <a:cubicBezTo>
                        <a:pt x="3675" y="167"/>
                        <a:pt x="3508" y="0"/>
                        <a:pt x="3304" y="0"/>
                      </a:cubicBezTo>
                      <a:lnTo>
                        <a:pt x="1833" y="0"/>
                      </a:lnTo>
                      <a:cubicBezTo>
                        <a:pt x="1627" y="0"/>
                        <a:pt x="1461" y="167"/>
                        <a:pt x="1461" y="372"/>
                      </a:cubicBezTo>
                      <a:cubicBezTo>
                        <a:pt x="1461" y="577"/>
                        <a:pt x="1627" y="743"/>
                        <a:pt x="1833" y="743"/>
                      </a:cubicBezTo>
                      <a:lnTo>
                        <a:pt x="1124" y="743"/>
                      </a:lnTo>
                      <a:cubicBezTo>
                        <a:pt x="919" y="743"/>
                        <a:pt x="753" y="910"/>
                        <a:pt x="753" y="1115"/>
                      </a:cubicBezTo>
                      <a:cubicBezTo>
                        <a:pt x="753" y="1320"/>
                        <a:pt x="919" y="1486"/>
                        <a:pt x="1124" y="1486"/>
                      </a:cubicBezTo>
                      <a:lnTo>
                        <a:pt x="1316" y="1486"/>
                      </a:lnTo>
                      <a:cubicBezTo>
                        <a:pt x="1464" y="1486"/>
                        <a:pt x="1583" y="1605"/>
                        <a:pt x="1583" y="1753"/>
                      </a:cubicBezTo>
                      <a:cubicBezTo>
                        <a:pt x="1583" y="1901"/>
                        <a:pt x="1464" y="2021"/>
                        <a:pt x="1316" y="2021"/>
                      </a:cubicBezTo>
                      <a:lnTo>
                        <a:pt x="606" y="2021"/>
                      </a:lnTo>
                      <a:cubicBezTo>
                        <a:pt x="401" y="2021"/>
                        <a:pt x="234" y="2187"/>
                        <a:pt x="234" y="2392"/>
                      </a:cubicBezTo>
                      <a:cubicBezTo>
                        <a:pt x="234" y="2597"/>
                        <a:pt x="401" y="2764"/>
                        <a:pt x="606" y="2764"/>
                      </a:cubicBezTo>
                      <a:lnTo>
                        <a:pt x="1047" y="2764"/>
                      </a:lnTo>
                      <a:cubicBezTo>
                        <a:pt x="1043" y="2764"/>
                        <a:pt x="1039" y="2764"/>
                        <a:pt x="1035" y="2764"/>
                      </a:cubicBezTo>
                      <a:cubicBezTo>
                        <a:pt x="1190" y="2771"/>
                        <a:pt x="1316" y="2900"/>
                        <a:pt x="1316" y="3057"/>
                      </a:cubicBezTo>
                      <a:cubicBezTo>
                        <a:pt x="1316" y="3216"/>
                        <a:pt x="1190" y="3345"/>
                        <a:pt x="1035" y="3351"/>
                      </a:cubicBezTo>
                      <a:cubicBezTo>
                        <a:pt x="1039" y="3351"/>
                        <a:pt x="1043" y="3352"/>
                        <a:pt x="1047" y="3352"/>
                      </a:cubicBezTo>
                      <a:lnTo>
                        <a:pt x="372" y="3352"/>
                      </a:lnTo>
                      <a:cubicBezTo>
                        <a:pt x="167" y="3352"/>
                        <a:pt x="0" y="3517"/>
                        <a:pt x="0" y="3723"/>
                      </a:cubicBezTo>
                      <a:cubicBezTo>
                        <a:pt x="0" y="3928"/>
                        <a:pt x="167" y="4094"/>
                        <a:pt x="372" y="4094"/>
                      </a:cubicBezTo>
                      <a:lnTo>
                        <a:pt x="833" y="4094"/>
                      </a:lnTo>
                      <a:cubicBezTo>
                        <a:pt x="627" y="4094"/>
                        <a:pt x="461" y="4260"/>
                        <a:pt x="461" y="4465"/>
                      </a:cubicBezTo>
                      <a:cubicBezTo>
                        <a:pt x="461" y="4672"/>
                        <a:pt x="627" y="4838"/>
                        <a:pt x="833" y="4838"/>
                      </a:cubicBezTo>
                      <a:lnTo>
                        <a:pt x="2524" y="4838"/>
                      </a:lnTo>
                      <a:cubicBezTo>
                        <a:pt x="2729" y="4838"/>
                        <a:pt x="2895" y="4672"/>
                        <a:pt x="2895" y="4465"/>
                      </a:cubicBezTo>
                      <a:cubicBezTo>
                        <a:pt x="2895" y="4260"/>
                        <a:pt x="2729" y="4094"/>
                        <a:pt x="2524" y="4094"/>
                      </a:cubicBezTo>
                      <a:lnTo>
                        <a:pt x="2064" y="4094"/>
                      </a:lnTo>
                      <a:cubicBezTo>
                        <a:pt x="2269" y="4094"/>
                        <a:pt x="2435" y="3928"/>
                        <a:pt x="2435" y="3723"/>
                      </a:cubicBezTo>
                      <a:cubicBezTo>
                        <a:pt x="2435" y="3517"/>
                        <a:pt x="2269" y="3352"/>
                        <a:pt x="2064" y="3352"/>
                      </a:cubicBezTo>
                      <a:lnTo>
                        <a:pt x="3042" y="3352"/>
                      </a:lnTo>
                      <a:cubicBezTo>
                        <a:pt x="2836" y="3352"/>
                        <a:pt x="2670" y="3517"/>
                        <a:pt x="2670" y="3723"/>
                      </a:cubicBezTo>
                      <a:cubicBezTo>
                        <a:pt x="2670" y="3928"/>
                        <a:pt x="2836" y="4094"/>
                        <a:pt x="3042" y="4094"/>
                      </a:cubicBezTo>
                      <a:lnTo>
                        <a:pt x="3670" y="4094"/>
                      </a:lnTo>
                      <a:cubicBezTo>
                        <a:pt x="3876" y="4094"/>
                        <a:pt x="4042" y="3928"/>
                        <a:pt x="4042" y="3723"/>
                      </a:cubicBezTo>
                      <a:cubicBezTo>
                        <a:pt x="4042" y="3517"/>
                        <a:pt x="3876" y="3352"/>
                        <a:pt x="3670" y="3352"/>
                      </a:cubicBezTo>
                      <a:lnTo>
                        <a:pt x="3236" y="3352"/>
                      </a:lnTo>
                      <a:cubicBezTo>
                        <a:pt x="3399" y="3352"/>
                        <a:pt x="3532" y="3220"/>
                        <a:pt x="3532" y="3057"/>
                      </a:cubicBezTo>
                      <a:cubicBezTo>
                        <a:pt x="3532" y="2895"/>
                        <a:pt x="3399" y="2764"/>
                        <a:pt x="3236" y="2764"/>
                      </a:cubicBezTo>
                      <a:lnTo>
                        <a:pt x="3899" y="2764"/>
                      </a:lnTo>
                      <a:cubicBezTo>
                        <a:pt x="4104" y="2764"/>
                        <a:pt x="4270" y="2597"/>
                        <a:pt x="4270" y="2392"/>
                      </a:cubicBezTo>
                      <a:cubicBezTo>
                        <a:pt x="4270" y="2187"/>
                        <a:pt x="4104" y="2021"/>
                        <a:pt x="3899" y="202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7" name="Freeform 67">
                  <a:extLst>
                    <a:ext uri="{FF2B5EF4-FFF2-40B4-BE49-F238E27FC236}">
                      <a16:creationId xmlns:a16="http://schemas.microsoft.com/office/drawing/2014/main" id="{24356009-A258-4E47-8B61-249BEEEA03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88241" y="6090468"/>
                  <a:ext cx="514627" cy="324522"/>
                </a:xfrm>
                <a:custGeom>
                  <a:avLst/>
                  <a:gdLst>
                    <a:gd name="T0" fmla="*/ 352090 w 1181"/>
                    <a:gd name="T1" fmla="*/ 0 h 744"/>
                    <a:gd name="T2" fmla="*/ 161665 w 1181"/>
                    <a:gd name="T3" fmla="*/ 0 h 744"/>
                    <a:gd name="T4" fmla="*/ 161665 w 1181"/>
                    <a:gd name="T5" fmla="*/ 0 h 744"/>
                    <a:gd name="T6" fmla="*/ 0 w 1181"/>
                    <a:gd name="T7" fmla="*/ 161825 h 744"/>
                    <a:gd name="T8" fmla="*/ 0 w 1181"/>
                    <a:gd name="T9" fmla="*/ 161825 h 744"/>
                    <a:gd name="T10" fmla="*/ 161665 w 1181"/>
                    <a:gd name="T11" fmla="*/ 324086 h 744"/>
                    <a:gd name="T12" fmla="*/ 352090 w 1181"/>
                    <a:gd name="T13" fmla="*/ 324086 h 744"/>
                    <a:gd name="T14" fmla="*/ 352090 w 1181"/>
                    <a:gd name="T15" fmla="*/ 324086 h 744"/>
                    <a:gd name="T16" fmla="*/ 514191 w 1181"/>
                    <a:gd name="T17" fmla="*/ 161825 h 744"/>
                    <a:gd name="T18" fmla="*/ 514191 w 1181"/>
                    <a:gd name="T19" fmla="*/ 161825 h 744"/>
                    <a:gd name="T20" fmla="*/ 352090 w 1181"/>
                    <a:gd name="T21" fmla="*/ 0 h 74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181" h="744">
                      <a:moveTo>
                        <a:pt x="808" y="0"/>
                      </a:moveTo>
                      <a:lnTo>
                        <a:pt x="371" y="0"/>
                      </a:lnTo>
                      <a:cubicBezTo>
                        <a:pt x="166" y="0"/>
                        <a:pt x="0" y="166"/>
                        <a:pt x="0" y="371"/>
                      </a:cubicBezTo>
                      <a:cubicBezTo>
                        <a:pt x="0" y="576"/>
                        <a:pt x="166" y="743"/>
                        <a:pt x="371" y="743"/>
                      </a:cubicBezTo>
                      <a:lnTo>
                        <a:pt x="808" y="743"/>
                      </a:lnTo>
                      <a:cubicBezTo>
                        <a:pt x="1013" y="743"/>
                        <a:pt x="1180" y="576"/>
                        <a:pt x="1180" y="371"/>
                      </a:cubicBezTo>
                      <a:cubicBezTo>
                        <a:pt x="1180" y="166"/>
                        <a:pt x="1013" y="0"/>
                        <a:pt x="808" y="0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8" name="Freeform 68">
                  <a:extLst>
                    <a:ext uri="{FF2B5EF4-FFF2-40B4-BE49-F238E27FC236}">
                      <a16:creationId xmlns:a16="http://schemas.microsoft.com/office/drawing/2014/main" id="{5EA40C60-BD32-114F-8A96-53C3642AE7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29751" y="7098598"/>
                  <a:ext cx="76810" cy="76810"/>
                </a:xfrm>
                <a:custGeom>
                  <a:avLst/>
                  <a:gdLst>
                    <a:gd name="T0" fmla="*/ 76371 w 175"/>
                    <a:gd name="T1" fmla="*/ 38186 h 175"/>
                    <a:gd name="T2" fmla="*/ 76371 w 175"/>
                    <a:gd name="T3" fmla="*/ 38186 h 175"/>
                    <a:gd name="T4" fmla="*/ 38186 w 175"/>
                    <a:gd name="T5" fmla="*/ 76371 h 175"/>
                    <a:gd name="T6" fmla="*/ 38186 w 175"/>
                    <a:gd name="T7" fmla="*/ 76371 h 175"/>
                    <a:gd name="T8" fmla="*/ 0 w 175"/>
                    <a:gd name="T9" fmla="*/ 38186 h 175"/>
                    <a:gd name="T10" fmla="*/ 0 w 175"/>
                    <a:gd name="T11" fmla="*/ 38186 h 175"/>
                    <a:gd name="T12" fmla="*/ 38186 w 175"/>
                    <a:gd name="T13" fmla="*/ 0 h 175"/>
                    <a:gd name="T14" fmla="*/ 38186 w 175"/>
                    <a:gd name="T15" fmla="*/ 0 h 175"/>
                    <a:gd name="T16" fmla="*/ 76371 w 175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5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6"/>
                        <a:pt x="135" y="174"/>
                        <a:pt x="87" y="174"/>
                      </a:cubicBezTo>
                      <a:cubicBezTo>
                        <a:pt x="39" y="174"/>
                        <a:pt x="0" y="136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9" name="Freeform 69">
                  <a:extLst>
                    <a:ext uri="{FF2B5EF4-FFF2-40B4-BE49-F238E27FC236}">
                      <a16:creationId xmlns:a16="http://schemas.microsoft.com/office/drawing/2014/main" id="{089A5EFF-1992-FB46-8DB9-48E013F91B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04798" y="5921486"/>
                  <a:ext cx="74890" cy="74889"/>
                </a:xfrm>
                <a:custGeom>
                  <a:avLst/>
                  <a:gdLst>
                    <a:gd name="T0" fmla="*/ 74457 w 173"/>
                    <a:gd name="T1" fmla="*/ 36795 h 173"/>
                    <a:gd name="T2" fmla="*/ 74457 w 173"/>
                    <a:gd name="T3" fmla="*/ 36795 h 173"/>
                    <a:gd name="T4" fmla="*/ 36796 w 173"/>
                    <a:gd name="T5" fmla="*/ 74456 h 173"/>
                    <a:gd name="T6" fmla="*/ 36796 w 173"/>
                    <a:gd name="T7" fmla="*/ 74456 h 173"/>
                    <a:gd name="T8" fmla="*/ 0 w 173"/>
                    <a:gd name="T9" fmla="*/ 36795 h 173"/>
                    <a:gd name="T10" fmla="*/ 0 w 173"/>
                    <a:gd name="T11" fmla="*/ 36795 h 173"/>
                    <a:gd name="T12" fmla="*/ 36796 w 173"/>
                    <a:gd name="T13" fmla="*/ 0 h 173"/>
                    <a:gd name="T14" fmla="*/ 36796 w 173"/>
                    <a:gd name="T15" fmla="*/ 0 h 173"/>
                    <a:gd name="T16" fmla="*/ 74457 w 173"/>
                    <a:gd name="T17" fmla="*/ 36795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5"/>
                      </a:moveTo>
                      <a:lnTo>
                        <a:pt x="172" y="85"/>
                      </a:lnTo>
                      <a:cubicBezTo>
                        <a:pt x="172" y="134"/>
                        <a:pt x="133" y="172"/>
                        <a:pt x="85" y="172"/>
                      </a:cubicBezTo>
                      <a:cubicBezTo>
                        <a:pt x="38" y="172"/>
                        <a:pt x="0" y="134"/>
                        <a:pt x="0" y="85"/>
                      </a:cubicBezTo>
                      <a:cubicBezTo>
                        <a:pt x="0" y="38"/>
                        <a:pt x="38" y="0"/>
                        <a:pt x="85" y="0"/>
                      </a:cubicBezTo>
                      <a:cubicBezTo>
                        <a:pt x="133" y="0"/>
                        <a:pt x="172" y="38"/>
                        <a:pt x="172" y="8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0" name="Freeform 70">
                  <a:extLst>
                    <a:ext uri="{FF2B5EF4-FFF2-40B4-BE49-F238E27FC236}">
                      <a16:creationId xmlns:a16="http://schemas.microsoft.com/office/drawing/2014/main" id="{0B6296AC-6D0B-2C4D-BBAF-CAE9DC02CD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83969" y="6414990"/>
                  <a:ext cx="74889" cy="74890"/>
                </a:xfrm>
                <a:custGeom>
                  <a:avLst/>
                  <a:gdLst>
                    <a:gd name="T0" fmla="*/ 74456 w 173"/>
                    <a:gd name="T1" fmla="*/ 37015 h 174"/>
                    <a:gd name="T2" fmla="*/ 74456 w 173"/>
                    <a:gd name="T3" fmla="*/ 37015 h 174"/>
                    <a:gd name="T4" fmla="*/ 37661 w 173"/>
                    <a:gd name="T5" fmla="*/ 74460 h 174"/>
                    <a:gd name="T6" fmla="*/ 37661 w 173"/>
                    <a:gd name="T7" fmla="*/ 74460 h 174"/>
                    <a:gd name="T8" fmla="*/ 0 w 173"/>
                    <a:gd name="T9" fmla="*/ 37015 h 174"/>
                    <a:gd name="T10" fmla="*/ 0 w 173"/>
                    <a:gd name="T11" fmla="*/ 37015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01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2" y="38"/>
                        <a:pt x="172" y="86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1" name="Freeform 71">
                  <a:extLst>
                    <a:ext uri="{FF2B5EF4-FFF2-40B4-BE49-F238E27FC236}">
                      <a16:creationId xmlns:a16="http://schemas.microsoft.com/office/drawing/2014/main" id="{478A9903-D2EA-9A4E-BA60-DF8828503B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50590" y="7423121"/>
                  <a:ext cx="74890" cy="74889"/>
                </a:xfrm>
                <a:custGeom>
                  <a:avLst/>
                  <a:gdLst>
                    <a:gd name="T0" fmla="*/ 74457 w 173"/>
                    <a:gd name="T1" fmla="*/ 36795 h 173"/>
                    <a:gd name="T2" fmla="*/ 74457 w 173"/>
                    <a:gd name="T3" fmla="*/ 36795 h 173"/>
                    <a:gd name="T4" fmla="*/ 36796 w 173"/>
                    <a:gd name="T5" fmla="*/ 74456 h 173"/>
                    <a:gd name="T6" fmla="*/ 36796 w 173"/>
                    <a:gd name="T7" fmla="*/ 74456 h 173"/>
                    <a:gd name="T8" fmla="*/ 0 w 173"/>
                    <a:gd name="T9" fmla="*/ 36795 h 173"/>
                    <a:gd name="T10" fmla="*/ 0 w 173"/>
                    <a:gd name="T11" fmla="*/ 36795 h 173"/>
                    <a:gd name="T12" fmla="*/ 36796 w 173"/>
                    <a:gd name="T13" fmla="*/ 0 h 173"/>
                    <a:gd name="T14" fmla="*/ 36796 w 173"/>
                    <a:gd name="T15" fmla="*/ 0 h 173"/>
                    <a:gd name="T16" fmla="*/ 74457 w 173"/>
                    <a:gd name="T17" fmla="*/ 36795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5"/>
                      </a:moveTo>
                      <a:lnTo>
                        <a:pt x="172" y="85"/>
                      </a:lnTo>
                      <a:cubicBezTo>
                        <a:pt x="172" y="134"/>
                        <a:pt x="133" y="172"/>
                        <a:pt x="85" y="172"/>
                      </a:cubicBezTo>
                      <a:cubicBezTo>
                        <a:pt x="38" y="172"/>
                        <a:pt x="0" y="134"/>
                        <a:pt x="0" y="85"/>
                      </a:cubicBezTo>
                      <a:cubicBezTo>
                        <a:pt x="0" y="39"/>
                        <a:pt x="38" y="0"/>
                        <a:pt x="85" y="0"/>
                      </a:cubicBezTo>
                      <a:cubicBezTo>
                        <a:pt x="133" y="0"/>
                        <a:pt x="172" y="39"/>
                        <a:pt x="172" y="8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2" name="Freeform 72">
                  <a:extLst>
                    <a:ext uri="{FF2B5EF4-FFF2-40B4-BE49-F238E27FC236}">
                      <a16:creationId xmlns:a16="http://schemas.microsoft.com/office/drawing/2014/main" id="{8523D50E-74FE-2942-917D-358F52AF66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07003" y="6211444"/>
                  <a:ext cx="74890" cy="74890"/>
                </a:xfrm>
                <a:custGeom>
                  <a:avLst/>
                  <a:gdLst>
                    <a:gd name="T0" fmla="*/ 74460 w 174"/>
                    <a:gd name="T1" fmla="*/ 36796 h 173"/>
                    <a:gd name="T2" fmla="*/ 74460 w 174"/>
                    <a:gd name="T3" fmla="*/ 36796 h 173"/>
                    <a:gd name="T4" fmla="*/ 37445 w 174"/>
                    <a:gd name="T5" fmla="*/ 74457 h 173"/>
                    <a:gd name="T6" fmla="*/ 37445 w 174"/>
                    <a:gd name="T7" fmla="*/ 74457 h 173"/>
                    <a:gd name="T8" fmla="*/ 0 w 174"/>
                    <a:gd name="T9" fmla="*/ 36796 h 173"/>
                    <a:gd name="T10" fmla="*/ 0 w 174"/>
                    <a:gd name="T11" fmla="*/ 36796 h 173"/>
                    <a:gd name="T12" fmla="*/ 37445 w 174"/>
                    <a:gd name="T13" fmla="*/ 0 h 173"/>
                    <a:gd name="T14" fmla="*/ 37445 w 174"/>
                    <a:gd name="T15" fmla="*/ 0 h 173"/>
                    <a:gd name="T16" fmla="*/ 74460 w 174"/>
                    <a:gd name="T17" fmla="*/ 36796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5"/>
                      </a:moveTo>
                      <a:lnTo>
                        <a:pt x="173" y="85"/>
                      </a:lnTo>
                      <a:cubicBezTo>
                        <a:pt x="173" y="133"/>
                        <a:pt x="135" y="172"/>
                        <a:pt x="87" y="172"/>
                      </a:cubicBezTo>
                      <a:cubicBezTo>
                        <a:pt x="39" y="172"/>
                        <a:pt x="0" y="133"/>
                        <a:pt x="0" y="85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5" y="0"/>
                        <a:pt x="173" y="38"/>
                        <a:pt x="173" y="8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3" name="Freeform 73">
                  <a:extLst>
                    <a:ext uri="{FF2B5EF4-FFF2-40B4-BE49-F238E27FC236}">
                      <a16:creationId xmlns:a16="http://schemas.microsoft.com/office/drawing/2014/main" id="{4D37E8C8-06F7-4245-A68A-8FE9F78084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70969" y="5289723"/>
                  <a:ext cx="74890" cy="76810"/>
                </a:xfrm>
                <a:custGeom>
                  <a:avLst/>
                  <a:gdLst>
                    <a:gd name="T0" fmla="*/ 74457 w 173"/>
                    <a:gd name="T1" fmla="*/ 38186 h 175"/>
                    <a:gd name="T2" fmla="*/ 74457 w 173"/>
                    <a:gd name="T3" fmla="*/ 38186 h 175"/>
                    <a:gd name="T4" fmla="*/ 37229 w 173"/>
                    <a:gd name="T5" fmla="*/ 76371 h 175"/>
                    <a:gd name="T6" fmla="*/ 37229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229 w 173"/>
                    <a:gd name="T13" fmla="*/ 0 h 175"/>
                    <a:gd name="T14" fmla="*/ 37229 w 173"/>
                    <a:gd name="T15" fmla="*/ 0 h 175"/>
                    <a:gd name="T16" fmla="*/ 74457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4"/>
                        <a:pt x="134" y="174"/>
                        <a:pt x="86" y="174"/>
                      </a:cubicBezTo>
                      <a:cubicBezTo>
                        <a:pt x="39" y="174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4" name="Freeform 74">
                  <a:extLst>
                    <a:ext uri="{FF2B5EF4-FFF2-40B4-BE49-F238E27FC236}">
                      <a16:creationId xmlns:a16="http://schemas.microsoft.com/office/drawing/2014/main" id="{8080864D-3AE3-BD43-90AF-00B74193C8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62543" y="6954580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0" y="105"/>
                        <a:pt x="52" y="105"/>
                      </a:cubicBezTo>
                      <a:cubicBezTo>
                        <a:pt x="24" y="105"/>
                        <a:pt x="0" y="82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5" name="Freeform 75">
                  <a:extLst>
                    <a:ext uri="{FF2B5EF4-FFF2-40B4-BE49-F238E27FC236}">
                      <a16:creationId xmlns:a16="http://schemas.microsoft.com/office/drawing/2014/main" id="{FDE24681-3D30-9A45-BCCC-1D1B0A43CD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83665" y="5957970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3"/>
                        <a:pt x="82" y="105"/>
                        <a:pt x="52" y="105"/>
                      </a:cubicBezTo>
                      <a:cubicBezTo>
                        <a:pt x="24" y="105"/>
                        <a:pt x="0" y="83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6" name="Freeform 76">
                  <a:extLst>
                    <a:ext uri="{FF2B5EF4-FFF2-40B4-BE49-F238E27FC236}">
                      <a16:creationId xmlns:a16="http://schemas.microsoft.com/office/drawing/2014/main" id="{C9A61EA8-EBE4-2647-A43B-A70CA8156D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22815" y="6263290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2"/>
                        <a:pt x="81" y="104"/>
                        <a:pt x="52" y="104"/>
                      </a:cubicBezTo>
                      <a:cubicBezTo>
                        <a:pt x="23" y="104"/>
                        <a:pt x="0" y="82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7" name="Freeform 77">
                  <a:extLst>
                    <a:ext uri="{FF2B5EF4-FFF2-40B4-BE49-F238E27FC236}">
                      <a16:creationId xmlns:a16="http://schemas.microsoft.com/office/drawing/2014/main" id="{6A6C42A6-9995-8C4E-8DE4-73DC0A07D6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92688" y="6522523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2" y="105"/>
                        <a:pt x="0" y="81"/>
                        <a:pt x="0" y="53"/>
                      </a:cubicBezTo>
                      <a:cubicBezTo>
                        <a:pt x="0" y="23"/>
                        <a:pt x="22" y="0"/>
                        <a:pt x="52" y="0"/>
                      </a:cubicBezTo>
                      <a:cubicBezTo>
                        <a:pt x="81" y="0"/>
                        <a:pt x="104" y="23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8" name="Freeform 78">
                  <a:extLst>
                    <a:ext uri="{FF2B5EF4-FFF2-40B4-BE49-F238E27FC236}">
                      <a16:creationId xmlns:a16="http://schemas.microsoft.com/office/drawing/2014/main" id="{33EB8C00-97A2-9E45-B614-3CAE65FCDD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93717" y="7196532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0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9" name="Freeform 79">
                  <a:extLst>
                    <a:ext uri="{FF2B5EF4-FFF2-40B4-BE49-F238E27FC236}">
                      <a16:creationId xmlns:a16="http://schemas.microsoft.com/office/drawing/2014/main" id="{A50508B6-CACF-8E40-B36F-B5AA0C58E1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04503" y="6004056"/>
                  <a:ext cx="46086" cy="46086"/>
                </a:xfrm>
                <a:custGeom>
                  <a:avLst/>
                  <a:gdLst>
                    <a:gd name="T0" fmla="*/ 45651 w 106"/>
                    <a:gd name="T1" fmla="*/ 22828 h 107"/>
                    <a:gd name="T2" fmla="*/ 45651 w 106"/>
                    <a:gd name="T3" fmla="*/ 22828 h 107"/>
                    <a:gd name="T4" fmla="*/ 22608 w 106"/>
                    <a:gd name="T5" fmla="*/ 45655 h 107"/>
                    <a:gd name="T6" fmla="*/ 22608 w 106"/>
                    <a:gd name="T7" fmla="*/ 45655 h 107"/>
                    <a:gd name="T8" fmla="*/ 0 w 106"/>
                    <a:gd name="T9" fmla="*/ 22828 h 107"/>
                    <a:gd name="T10" fmla="*/ 0 w 106"/>
                    <a:gd name="T11" fmla="*/ 22828 h 107"/>
                    <a:gd name="T12" fmla="*/ 22608 w 106"/>
                    <a:gd name="T13" fmla="*/ 0 h 107"/>
                    <a:gd name="T14" fmla="*/ 22608 w 106"/>
                    <a:gd name="T15" fmla="*/ 0 h 107"/>
                    <a:gd name="T16" fmla="*/ 45651 w 106"/>
                    <a:gd name="T17" fmla="*/ 22828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7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2"/>
                        <a:pt x="81" y="106"/>
                        <a:pt x="52" y="106"/>
                      </a:cubicBezTo>
                      <a:cubicBezTo>
                        <a:pt x="23" y="106"/>
                        <a:pt x="0" y="82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0" name="Freeform 80">
                  <a:extLst>
                    <a:ext uri="{FF2B5EF4-FFF2-40B4-BE49-F238E27FC236}">
                      <a16:creationId xmlns:a16="http://schemas.microsoft.com/office/drawing/2014/main" id="{C8BCC492-F522-1D44-A33E-56521166F6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65502" y="5596963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2" y="105"/>
                        <a:pt x="0" y="81"/>
                        <a:pt x="0" y="53"/>
                      </a:cubicBezTo>
                      <a:cubicBezTo>
                        <a:pt x="0" y="24"/>
                        <a:pt x="22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1" name="Freeform 81">
                  <a:extLst>
                    <a:ext uri="{FF2B5EF4-FFF2-40B4-BE49-F238E27FC236}">
                      <a16:creationId xmlns:a16="http://schemas.microsoft.com/office/drawing/2014/main" id="{BBC6B0DF-8BD9-AB40-A665-E1D7C1855E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5731" y="5266680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4" y="105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1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2" name="Freeform 82">
                  <a:extLst>
                    <a:ext uri="{FF2B5EF4-FFF2-40B4-BE49-F238E27FC236}">
                      <a16:creationId xmlns:a16="http://schemas.microsoft.com/office/drawing/2014/main" id="{28F8ECC1-71D4-FB4D-B241-0676E5DA5C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86771" y="6766396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4" y="22"/>
                        <a:pt x="104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3" name="Freeform 83">
                  <a:extLst>
                    <a:ext uri="{FF2B5EF4-FFF2-40B4-BE49-F238E27FC236}">
                      <a16:creationId xmlns:a16="http://schemas.microsoft.com/office/drawing/2014/main" id="{77F206A9-1F6E-F24F-9E1C-BDB1AA0486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04503" y="7150446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5" y="22"/>
                        <a:pt x="105" y="52"/>
                      </a:cubicBezTo>
                    </a:path>
                  </a:pathLst>
                </a:custGeom>
                <a:solidFill>
                  <a:srgbClr val="EA662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4" name="Freeform 84">
                  <a:extLst>
                    <a:ext uri="{FF2B5EF4-FFF2-40B4-BE49-F238E27FC236}">
                      <a16:creationId xmlns:a16="http://schemas.microsoft.com/office/drawing/2014/main" id="{F890F77B-5576-864D-8F23-6ED6268D02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39950" y="5090017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2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rgbClr val="EA662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5" name="Freeform 85">
                  <a:extLst>
                    <a:ext uri="{FF2B5EF4-FFF2-40B4-BE49-F238E27FC236}">
                      <a16:creationId xmlns:a16="http://schemas.microsoft.com/office/drawing/2014/main" id="{77E7C9DA-A9DD-4C4A-B511-29D58E2760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19857" y="5468307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3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6" name="Freeform 86">
                  <a:extLst>
                    <a:ext uri="{FF2B5EF4-FFF2-40B4-BE49-F238E27FC236}">
                      <a16:creationId xmlns:a16="http://schemas.microsoft.com/office/drawing/2014/main" id="{8B13B41E-D921-FC4E-B2B5-F424FCA057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01104" y="5080416"/>
                  <a:ext cx="537670" cy="261154"/>
                </a:xfrm>
                <a:custGeom>
                  <a:avLst/>
                  <a:gdLst>
                    <a:gd name="T0" fmla="*/ 406733 w 1236"/>
                    <a:gd name="T1" fmla="*/ 260719 h 601"/>
                    <a:gd name="T2" fmla="*/ 130067 w 1236"/>
                    <a:gd name="T3" fmla="*/ 260719 h 601"/>
                    <a:gd name="T4" fmla="*/ 130067 w 1236"/>
                    <a:gd name="T5" fmla="*/ 260719 h 601"/>
                    <a:gd name="T6" fmla="*/ 0 w 1236"/>
                    <a:gd name="T7" fmla="*/ 130360 h 601"/>
                    <a:gd name="T8" fmla="*/ 0 w 1236"/>
                    <a:gd name="T9" fmla="*/ 130360 h 601"/>
                    <a:gd name="T10" fmla="*/ 130067 w 1236"/>
                    <a:gd name="T11" fmla="*/ 0 h 601"/>
                    <a:gd name="T12" fmla="*/ 406733 w 1236"/>
                    <a:gd name="T13" fmla="*/ 0 h 601"/>
                    <a:gd name="T14" fmla="*/ 406733 w 1236"/>
                    <a:gd name="T15" fmla="*/ 0 h 601"/>
                    <a:gd name="T16" fmla="*/ 537235 w 1236"/>
                    <a:gd name="T17" fmla="*/ 130360 h 601"/>
                    <a:gd name="T18" fmla="*/ 537235 w 1236"/>
                    <a:gd name="T19" fmla="*/ 130360 h 601"/>
                    <a:gd name="T20" fmla="*/ 406733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5" y="600"/>
                      </a:moveTo>
                      <a:lnTo>
                        <a:pt x="299" y="600"/>
                      </a:lnTo>
                      <a:cubicBezTo>
                        <a:pt x="135" y="600"/>
                        <a:pt x="0" y="466"/>
                        <a:pt x="0" y="300"/>
                      </a:cubicBezTo>
                      <a:cubicBezTo>
                        <a:pt x="0" y="135"/>
                        <a:pt x="135" y="0"/>
                        <a:pt x="299" y="0"/>
                      </a:cubicBezTo>
                      <a:lnTo>
                        <a:pt x="935" y="0"/>
                      </a:lnTo>
                      <a:cubicBezTo>
                        <a:pt x="1101" y="0"/>
                        <a:pt x="1235" y="135"/>
                        <a:pt x="1235" y="300"/>
                      </a:cubicBezTo>
                      <a:cubicBezTo>
                        <a:pt x="1235" y="466"/>
                        <a:pt x="1101" y="600"/>
                        <a:pt x="935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7" name="Freeform 87">
                  <a:extLst>
                    <a:ext uri="{FF2B5EF4-FFF2-40B4-BE49-F238E27FC236}">
                      <a16:creationId xmlns:a16="http://schemas.microsoft.com/office/drawing/2014/main" id="{E298E9C3-81A5-A742-AB30-644CA998B0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31525" y="5714099"/>
                  <a:ext cx="537670" cy="261154"/>
                </a:xfrm>
                <a:custGeom>
                  <a:avLst/>
                  <a:gdLst>
                    <a:gd name="T0" fmla="*/ 407168 w 1236"/>
                    <a:gd name="T1" fmla="*/ 260719 h 601"/>
                    <a:gd name="T2" fmla="*/ 130502 w 1236"/>
                    <a:gd name="T3" fmla="*/ 260719 h 601"/>
                    <a:gd name="T4" fmla="*/ 130502 w 1236"/>
                    <a:gd name="T5" fmla="*/ 260719 h 601"/>
                    <a:gd name="T6" fmla="*/ 0 w 1236"/>
                    <a:gd name="T7" fmla="*/ 130360 h 601"/>
                    <a:gd name="T8" fmla="*/ 0 w 1236"/>
                    <a:gd name="T9" fmla="*/ 130360 h 601"/>
                    <a:gd name="T10" fmla="*/ 130502 w 1236"/>
                    <a:gd name="T11" fmla="*/ 0 h 601"/>
                    <a:gd name="T12" fmla="*/ 407168 w 1236"/>
                    <a:gd name="T13" fmla="*/ 0 h 601"/>
                    <a:gd name="T14" fmla="*/ 407168 w 1236"/>
                    <a:gd name="T15" fmla="*/ 0 h 601"/>
                    <a:gd name="T16" fmla="*/ 537235 w 1236"/>
                    <a:gd name="T17" fmla="*/ 130360 h 601"/>
                    <a:gd name="T18" fmla="*/ 537235 w 1236"/>
                    <a:gd name="T19" fmla="*/ 130360 h 601"/>
                    <a:gd name="T20" fmla="*/ 407168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6" y="600"/>
                      </a:moveTo>
                      <a:lnTo>
                        <a:pt x="300" y="600"/>
                      </a:lnTo>
                      <a:cubicBezTo>
                        <a:pt x="134" y="600"/>
                        <a:pt x="0" y="466"/>
                        <a:pt x="0" y="300"/>
                      </a:cubicBezTo>
                      <a:cubicBezTo>
                        <a:pt x="0" y="135"/>
                        <a:pt x="134" y="0"/>
                        <a:pt x="300" y="0"/>
                      </a:cubicBezTo>
                      <a:lnTo>
                        <a:pt x="936" y="0"/>
                      </a:lnTo>
                      <a:cubicBezTo>
                        <a:pt x="1101" y="0"/>
                        <a:pt x="1235" y="135"/>
                        <a:pt x="1235" y="300"/>
                      </a:cubicBezTo>
                      <a:cubicBezTo>
                        <a:pt x="1235" y="466"/>
                        <a:pt x="1101" y="600"/>
                        <a:pt x="936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8" name="Freeform 88">
                  <a:extLst>
                    <a:ext uri="{FF2B5EF4-FFF2-40B4-BE49-F238E27FC236}">
                      <a16:creationId xmlns:a16="http://schemas.microsoft.com/office/drawing/2014/main" id="{46552811-5CF6-5849-9489-AD268054F5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16751" y="6545566"/>
                  <a:ext cx="537670" cy="261154"/>
                </a:xfrm>
                <a:custGeom>
                  <a:avLst/>
                  <a:gdLst>
                    <a:gd name="T0" fmla="*/ 406733 w 1236"/>
                    <a:gd name="T1" fmla="*/ 260719 h 601"/>
                    <a:gd name="T2" fmla="*/ 130067 w 1236"/>
                    <a:gd name="T3" fmla="*/ 260719 h 601"/>
                    <a:gd name="T4" fmla="*/ 130067 w 1236"/>
                    <a:gd name="T5" fmla="*/ 260719 h 601"/>
                    <a:gd name="T6" fmla="*/ 0 w 1236"/>
                    <a:gd name="T7" fmla="*/ 129925 h 601"/>
                    <a:gd name="T8" fmla="*/ 0 w 1236"/>
                    <a:gd name="T9" fmla="*/ 129925 h 601"/>
                    <a:gd name="T10" fmla="*/ 130067 w 1236"/>
                    <a:gd name="T11" fmla="*/ 0 h 601"/>
                    <a:gd name="T12" fmla="*/ 406733 w 1236"/>
                    <a:gd name="T13" fmla="*/ 0 h 601"/>
                    <a:gd name="T14" fmla="*/ 406733 w 1236"/>
                    <a:gd name="T15" fmla="*/ 0 h 601"/>
                    <a:gd name="T16" fmla="*/ 537235 w 1236"/>
                    <a:gd name="T17" fmla="*/ 129925 h 601"/>
                    <a:gd name="T18" fmla="*/ 537235 w 1236"/>
                    <a:gd name="T19" fmla="*/ 129925 h 601"/>
                    <a:gd name="T20" fmla="*/ 406733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5" y="600"/>
                      </a:moveTo>
                      <a:lnTo>
                        <a:pt x="299" y="600"/>
                      </a:lnTo>
                      <a:cubicBezTo>
                        <a:pt x="134" y="600"/>
                        <a:pt x="0" y="465"/>
                        <a:pt x="0" y="299"/>
                      </a:cubicBezTo>
                      <a:cubicBezTo>
                        <a:pt x="0" y="133"/>
                        <a:pt x="134" y="0"/>
                        <a:pt x="299" y="0"/>
                      </a:cubicBezTo>
                      <a:lnTo>
                        <a:pt x="935" y="0"/>
                      </a:lnTo>
                      <a:cubicBezTo>
                        <a:pt x="1101" y="0"/>
                        <a:pt x="1235" y="133"/>
                        <a:pt x="1235" y="299"/>
                      </a:cubicBezTo>
                      <a:cubicBezTo>
                        <a:pt x="1235" y="465"/>
                        <a:pt x="1101" y="600"/>
                        <a:pt x="935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9" name="Freeform 89">
                  <a:extLst>
                    <a:ext uri="{FF2B5EF4-FFF2-40B4-BE49-F238E27FC236}">
                      <a16:creationId xmlns:a16="http://schemas.microsoft.com/office/drawing/2014/main" id="{5AF0AF08-8BF5-3840-BE58-BFCE91E93C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51618" y="6862408"/>
                  <a:ext cx="537670" cy="261154"/>
                </a:xfrm>
                <a:custGeom>
                  <a:avLst/>
                  <a:gdLst>
                    <a:gd name="T0" fmla="*/ 406298 w 1236"/>
                    <a:gd name="T1" fmla="*/ 260719 h 601"/>
                    <a:gd name="T2" fmla="*/ 130502 w 1236"/>
                    <a:gd name="T3" fmla="*/ 260719 h 601"/>
                    <a:gd name="T4" fmla="*/ 130502 w 1236"/>
                    <a:gd name="T5" fmla="*/ 260719 h 601"/>
                    <a:gd name="T6" fmla="*/ 0 w 1236"/>
                    <a:gd name="T7" fmla="*/ 130360 h 601"/>
                    <a:gd name="T8" fmla="*/ 0 w 1236"/>
                    <a:gd name="T9" fmla="*/ 130360 h 601"/>
                    <a:gd name="T10" fmla="*/ 130502 w 1236"/>
                    <a:gd name="T11" fmla="*/ 0 h 601"/>
                    <a:gd name="T12" fmla="*/ 406298 w 1236"/>
                    <a:gd name="T13" fmla="*/ 0 h 601"/>
                    <a:gd name="T14" fmla="*/ 406298 w 1236"/>
                    <a:gd name="T15" fmla="*/ 0 h 601"/>
                    <a:gd name="T16" fmla="*/ 537235 w 1236"/>
                    <a:gd name="T17" fmla="*/ 130360 h 601"/>
                    <a:gd name="T18" fmla="*/ 537235 w 1236"/>
                    <a:gd name="T19" fmla="*/ 130360 h 601"/>
                    <a:gd name="T20" fmla="*/ 406298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4" y="600"/>
                      </a:moveTo>
                      <a:lnTo>
                        <a:pt x="300" y="600"/>
                      </a:lnTo>
                      <a:cubicBezTo>
                        <a:pt x="134" y="600"/>
                        <a:pt x="0" y="466"/>
                        <a:pt x="0" y="300"/>
                      </a:cubicBezTo>
                      <a:cubicBezTo>
                        <a:pt x="0" y="134"/>
                        <a:pt x="134" y="0"/>
                        <a:pt x="300" y="0"/>
                      </a:cubicBezTo>
                      <a:lnTo>
                        <a:pt x="934" y="0"/>
                      </a:lnTo>
                      <a:cubicBezTo>
                        <a:pt x="1100" y="0"/>
                        <a:pt x="1235" y="134"/>
                        <a:pt x="1235" y="300"/>
                      </a:cubicBezTo>
                      <a:cubicBezTo>
                        <a:pt x="1235" y="466"/>
                        <a:pt x="1100" y="600"/>
                        <a:pt x="934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0" name="Freeform 90">
                  <a:extLst>
                    <a:ext uri="{FF2B5EF4-FFF2-40B4-BE49-F238E27FC236}">
                      <a16:creationId xmlns:a16="http://schemas.microsoft.com/office/drawing/2014/main" id="{C90ED75A-FF7B-1249-A1C0-00B209102E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70527" y="7123562"/>
                  <a:ext cx="537670" cy="261154"/>
                </a:xfrm>
                <a:custGeom>
                  <a:avLst/>
                  <a:gdLst>
                    <a:gd name="T0" fmla="*/ 407168 w 1236"/>
                    <a:gd name="T1" fmla="*/ 260719 h 600"/>
                    <a:gd name="T2" fmla="*/ 130502 w 1236"/>
                    <a:gd name="T3" fmla="*/ 260719 h 600"/>
                    <a:gd name="T4" fmla="*/ 130502 w 1236"/>
                    <a:gd name="T5" fmla="*/ 260719 h 600"/>
                    <a:gd name="T6" fmla="*/ 0 w 1236"/>
                    <a:gd name="T7" fmla="*/ 130577 h 600"/>
                    <a:gd name="T8" fmla="*/ 0 w 1236"/>
                    <a:gd name="T9" fmla="*/ 130577 h 600"/>
                    <a:gd name="T10" fmla="*/ 130502 w 1236"/>
                    <a:gd name="T11" fmla="*/ 0 h 600"/>
                    <a:gd name="T12" fmla="*/ 407168 w 1236"/>
                    <a:gd name="T13" fmla="*/ 0 h 600"/>
                    <a:gd name="T14" fmla="*/ 407168 w 1236"/>
                    <a:gd name="T15" fmla="*/ 0 h 600"/>
                    <a:gd name="T16" fmla="*/ 537235 w 1236"/>
                    <a:gd name="T17" fmla="*/ 130577 h 600"/>
                    <a:gd name="T18" fmla="*/ 537235 w 1236"/>
                    <a:gd name="T19" fmla="*/ 130577 h 600"/>
                    <a:gd name="T20" fmla="*/ 407168 w 1236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0">
                      <a:moveTo>
                        <a:pt x="936" y="599"/>
                      </a:moveTo>
                      <a:lnTo>
                        <a:pt x="300" y="599"/>
                      </a:lnTo>
                      <a:cubicBezTo>
                        <a:pt x="135" y="599"/>
                        <a:pt x="0" y="465"/>
                        <a:pt x="0" y="300"/>
                      </a:cubicBezTo>
                      <a:cubicBezTo>
                        <a:pt x="0" y="134"/>
                        <a:pt x="135" y="0"/>
                        <a:pt x="300" y="0"/>
                      </a:cubicBezTo>
                      <a:lnTo>
                        <a:pt x="936" y="0"/>
                      </a:lnTo>
                      <a:cubicBezTo>
                        <a:pt x="1102" y="0"/>
                        <a:pt x="1235" y="134"/>
                        <a:pt x="1235" y="300"/>
                      </a:cubicBezTo>
                      <a:cubicBezTo>
                        <a:pt x="1235" y="465"/>
                        <a:pt x="1102" y="599"/>
                        <a:pt x="936" y="599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100" name="Group 1">
                <a:extLst>
                  <a:ext uri="{FF2B5EF4-FFF2-40B4-BE49-F238E27FC236}">
                    <a16:creationId xmlns:a16="http://schemas.microsoft.com/office/drawing/2014/main" id="{7D1CB6D3-6C21-F340-8BBB-1FA0CA200D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345696" y="3766218"/>
                <a:ext cx="1933859" cy="1997821"/>
                <a:chOff x="8253235" y="2100188"/>
                <a:chExt cx="2448321" cy="2528969"/>
              </a:xfrm>
            </p:grpSpPr>
            <p:sp>
              <p:nvSpPr>
                <p:cNvPr id="101" name="Freeform 91">
                  <a:extLst>
                    <a:ext uri="{FF2B5EF4-FFF2-40B4-BE49-F238E27FC236}">
                      <a16:creationId xmlns:a16="http://schemas.microsoft.com/office/drawing/2014/main" id="{07105F63-1F08-FF46-8CD6-D7B33E267C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53235" y="3674793"/>
                  <a:ext cx="378290" cy="291878"/>
                </a:xfrm>
                <a:custGeom>
                  <a:avLst/>
                  <a:gdLst>
                    <a:gd name="T0" fmla="*/ 145831 w 869"/>
                    <a:gd name="T1" fmla="*/ 291444 h 672"/>
                    <a:gd name="T2" fmla="*/ 232459 w 869"/>
                    <a:gd name="T3" fmla="*/ 291444 h 672"/>
                    <a:gd name="T4" fmla="*/ 232459 w 869"/>
                    <a:gd name="T5" fmla="*/ 291444 h 672"/>
                    <a:gd name="T6" fmla="*/ 377855 w 869"/>
                    <a:gd name="T7" fmla="*/ 145939 h 672"/>
                    <a:gd name="T8" fmla="*/ 377855 w 869"/>
                    <a:gd name="T9" fmla="*/ 145939 h 672"/>
                    <a:gd name="T10" fmla="*/ 232459 w 869"/>
                    <a:gd name="T11" fmla="*/ 0 h 672"/>
                    <a:gd name="T12" fmla="*/ 145831 w 869"/>
                    <a:gd name="T13" fmla="*/ 0 h 672"/>
                    <a:gd name="T14" fmla="*/ 145831 w 869"/>
                    <a:gd name="T15" fmla="*/ 0 h 672"/>
                    <a:gd name="T16" fmla="*/ 0 w 869"/>
                    <a:gd name="T17" fmla="*/ 145939 h 672"/>
                    <a:gd name="T18" fmla="*/ 0 w 869"/>
                    <a:gd name="T19" fmla="*/ 145939 h 672"/>
                    <a:gd name="T20" fmla="*/ 145831 w 869"/>
                    <a:gd name="T21" fmla="*/ 291444 h 67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869" h="672">
                      <a:moveTo>
                        <a:pt x="335" y="671"/>
                      </a:moveTo>
                      <a:lnTo>
                        <a:pt x="534" y="671"/>
                      </a:lnTo>
                      <a:cubicBezTo>
                        <a:pt x="718" y="671"/>
                        <a:pt x="868" y="520"/>
                        <a:pt x="868" y="336"/>
                      </a:cubicBezTo>
                      <a:cubicBezTo>
                        <a:pt x="868" y="151"/>
                        <a:pt x="718" y="0"/>
                        <a:pt x="534" y="0"/>
                      </a:cubicBezTo>
                      <a:lnTo>
                        <a:pt x="335" y="0"/>
                      </a:lnTo>
                      <a:cubicBezTo>
                        <a:pt x="149" y="0"/>
                        <a:pt x="0" y="151"/>
                        <a:pt x="0" y="336"/>
                      </a:cubicBezTo>
                      <a:cubicBezTo>
                        <a:pt x="0" y="520"/>
                        <a:pt x="149" y="671"/>
                        <a:pt x="335" y="671"/>
                      </a:cubicBezTo>
                    </a:path>
                  </a:pathLst>
                </a:custGeom>
                <a:solidFill>
                  <a:srgbClr val="CC5EA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2" name="Freeform 92">
                  <a:extLst>
                    <a:ext uri="{FF2B5EF4-FFF2-40B4-BE49-F238E27FC236}">
                      <a16:creationId xmlns:a16="http://schemas.microsoft.com/office/drawing/2014/main" id="{1D873D7D-FF4D-7846-B323-90CEBDAE12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60916" y="2292214"/>
                  <a:ext cx="2283178" cy="1945213"/>
                </a:xfrm>
                <a:custGeom>
                  <a:avLst/>
                  <a:gdLst>
                    <a:gd name="T0" fmla="*/ 0 w 5244"/>
                    <a:gd name="T1" fmla="*/ 728639 h 4469"/>
                    <a:gd name="T2" fmla="*/ 714037 w 5244"/>
                    <a:gd name="T3" fmla="*/ 874018 h 4469"/>
                    <a:gd name="T4" fmla="*/ 568182 w 5244"/>
                    <a:gd name="T5" fmla="*/ 1019833 h 4469"/>
                    <a:gd name="T6" fmla="*/ 714037 w 5244"/>
                    <a:gd name="T7" fmla="*/ 1165648 h 4469"/>
                    <a:gd name="T8" fmla="*/ 913445 w 5244"/>
                    <a:gd name="T9" fmla="*/ 1165648 h 4469"/>
                    <a:gd name="T10" fmla="*/ 911268 w 5244"/>
                    <a:gd name="T11" fmla="*/ 1165648 h 4469"/>
                    <a:gd name="T12" fmla="*/ 1007489 w 5244"/>
                    <a:gd name="T13" fmla="*/ 1263583 h 4469"/>
                    <a:gd name="T14" fmla="*/ 911268 w 5244"/>
                    <a:gd name="T15" fmla="*/ 1361954 h 4469"/>
                    <a:gd name="T16" fmla="*/ 656131 w 5244"/>
                    <a:gd name="T17" fmla="*/ 1361954 h 4469"/>
                    <a:gd name="T18" fmla="*/ 510711 w 5244"/>
                    <a:gd name="T19" fmla="*/ 1507769 h 4469"/>
                    <a:gd name="T20" fmla="*/ 656131 w 5244"/>
                    <a:gd name="T21" fmla="*/ 1653148 h 4469"/>
                    <a:gd name="T22" fmla="*/ 960903 w 5244"/>
                    <a:gd name="T23" fmla="*/ 1653148 h 4469"/>
                    <a:gd name="T24" fmla="*/ 815483 w 5244"/>
                    <a:gd name="T25" fmla="*/ 1798963 h 4469"/>
                    <a:gd name="T26" fmla="*/ 1576978 w 5244"/>
                    <a:gd name="T27" fmla="*/ 1944778 h 4469"/>
                    <a:gd name="T28" fmla="*/ 1722397 w 5244"/>
                    <a:gd name="T29" fmla="*/ 1798963 h 4469"/>
                    <a:gd name="T30" fmla="*/ 1576978 w 5244"/>
                    <a:gd name="T31" fmla="*/ 1653148 h 4469"/>
                    <a:gd name="T32" fmla="*/ 2066354 w 5244"/>
                    <a:gd name="T33" fmla="*/ 1653148 h 4469"/>
                    <a:gd name="T34" fmla="*/ 2212210 w 5244"/>
                    <a:gd name="T35" fmla="*/ 1507769 h 4469"/>
                    <a:gd name="T36" fmla="*/ 1624435 w 5244"/>
                    <a:gd name="T37" fmla="*/ 1361954 h 4469"/>
                    <a:gd name="T38" fmla="*/ 1629660 w 5244"/>
                    <a:gd name="T39" fmla="*/ 1361954 h 4469"/>
                    <a:gd name="T40" fmla="*/ 1536051 w 5244"/>
                    <a:gd name="T41" fmla="*/ 1263583 h 4469"/>
                    <a:gd name="T42" fmla="*/ 1629660 w 5244"/>
                    <a:gd name="T43" fmla="*/ 1166083 h 4469"/>
                    <a:gd name="T44" fmla="*/ 1624435 w 5244"/>
                    <a:gd name="T45" fmla="*/ 1165648 h 4469"/>
                    <a:gd name="T46" fmla="*/ 1765936 w 5244"/>
                    <a:gd name="T47" fmla="*/ 1165648 h 4469"/>
                    <a:gd name="T48" fmla="*/ 1911791 w 5244"/>
                    <a:gd name="T49" fmla="*/ 1019833 h 4469"/>
                    <a:gd name="T50" fmla="*/ 2136452 w 5244"/>
                    <a:gd name="T51" fmla="*/ 874018 h 4469"/>
                    <a:gd name="T52" fmla="*/ 2282743 w 5244"/>
                    <a:gd name="T53" fmla="*/ 728639 h 4469"/>
                    <a:gd name="T54" fmla="*/ 2136452 w 5244"/>
                    <a:gd name="T55" fmla="*/ 583259 h 4469"/>
                    <a:gd name="T56" fmla="*/ 1922241 w 5244"/>
                    <a:gd name="T57" fmla="*/ 583259 h 4469"/>
                    <a:gd name="T58" fmla="*/ 2068096 w 5244"/>
                    <a:gd name="T59" fmla="*/ 437444 h 4469"/>
                    <a:gd name="T60" fmla="*/ 1441136 w 5244"/>
                    <a:gd name="T61" fmla="*/ 291194 h 4469"/>
                    <a:gd name="T62" fmla="*/ 1586992 w 5244"/>
                    <a:gd name="T63" fmla="*/ 145815 h 4469"/>
                    <a:gd name="T64" fmla="*/ 1441136 w 5244"/>
                    <a:gd name="T65" fmla="*/ 0 h 4469"/>
                    <a:gd name="T66" fmla="*/ 389237 w 5244"/>
                    <a:gd name="T67" fmla="*/ 0 h 4469"/>
                    <a:gd name="T68" fmla="*/ 243818 w 5244"/>
                    <a:gd name="T69" fmla="*/ 145815 h 4469"/>
                    <a:gd name="T70" fmla="*/ 876437 w 5244"/>
                    <a:gd name="T71" fmla="*/ 291194 h 4469"/>
                    <a:gd name="T72" fmla="*/ 1022293 w 5244"/>
                    <a:gd name="T73" fmla="*/ 437444 h 4469"/>
                    <a:gd name="T74" fmla="*/ 876437 w 5244"/>
                    <a:gd name="T75" fmla="*/ 583259 h 4469"/>
                    <a:gd name="T76" fmla="*/ 145420 w 5244"/>
                    <a:gd name="T77" fmla="*/ 583259 h 4469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5244" h="4469">
                      <a:moveTo>
                        <a:pt x="0" y="1674"/>
                      </a:moveTo>
                      <a:lnTo>
                        <a:pt x="0" y="1674"/>
                      </a:lnTo>
                      <a:cubicBezTo>
                        <a:pt x="0" y="1858"/>
                        <a:pt x="150" y="2008"/>
                        <a:pt x="334" y="2008"/>
                      </a:cubicBezTo>
                      <a:lnTo>
                        <a:pt x="1640" y="2008"/>
                      </a:lnTo>
                      <a:cubicBezTo>
                        <a:pt x="1455" y="2008"/>
                        <a:pt x="1305" y="2158"/>
                        <a:pt x="1305" y="2343"/>
                      </a:cubicBezTo>
                      <a:cubicBezTo>
                        <a:pt x="1305" y="2528"/>
                        <a:pt x="1455" y="2678"/>
                        <a:pt x="1640" y="2678"/>
                      </a:cubicBezTo>
                      <a:lnTo>
                        <a:pt x="2098" y="2678"/>
                      </a:lnTo>
                      <a:cubicBezTo>
                        <a:pt x="2097" y="2678"/>
                        <a:pt x="2095" y="2678"/>
                        <a:pt x="2093" y="2678"/>
                      </a:cubicBezTo>
                      <a:cubicBezTo>
                        <a:pt x="2216" y="2681"/>
                        <a:pt x="2314" y="2780"/>
                        <a:pt x="2314" y="2903"/>
                      </a:cubicBezTo>
                      <a:cubicBezTo>
                        <a:pt x="2314" y="3026"/>
                        <a:pt x="2216" y="3127"/>
                        <a:pt x="2093" y="3129"/>
                      </a:cubicBezTo>
                      <a:cubicBezTo>
                        <a:pt x="2095" y="3129"/>
                        <a:pt x="2097" y="3129"/>
                        <a:pt x="2098" y="3129"/>
                      </a:cubicBezTo>
                      <a:lnTo>
                        <a:pt x="1507" y="3129"/>
                      </a:lnTo>
                      <a:cubicBezTo>
                        <a:pt x="1323" y="3129"/>
                        <a:pt x="1173" y="3280"/>
                        <a:pt x="1173" y="3464"/>
                      </a:cubicBezTo>
                      <a:cubicBezTo>
                        <a:pt x="1173" y="3649"/>
                        <a:pt x="1323" y="3798"/>
                        <a:pt x="1507" y="3798"/>
                      </a:cubicBezTo>
                      <a:lnTo>
                        <a:pt x="2207" y="3798"/>
                      </a:lnTo>
                      <a:cubicBezTo>
                        <a:pt x="2023" y="3798"/>
                        <a:pt x="1873" y="3948"/>
                        <a:pt x="1873" y="4133"/>
                      </a:cubicBezTo>
                      <a:cubicBezTo>
                        <a:pt x="1873" y="4318"/>
                        <a:pt x="2023" y="4468"/>
                        <a:pt x="2207" y="4468"/>
                      </a:cubicBezTo>
                      <a:lnTo>
                        <a:pt x="3622" y="4468"/>
                      </a:lnTo>
                      <a:cubicBezTo>
                        <a:pt x="3807" y="4468"/>
                        <a:pt x="3956" y="4318"/>
                        <a:pt x="3956" y="4133"/>
                      </a:cubicBezTo>
                      <a:cubicBezTo>
                        <a:pt x="3956" y="3948"/>
                        <a:pt x="3807" y="3798"/>
                        <a:pt x="3622" y="3798"/>
                      </a:cubicBezTo>
                      <a:lnTo>
                        <a:pt x="4746" y="3798"/>
                      </a:lnTo>
                      <a:cubicBezTo>
                        <a:pt x="4930" y="3798"/>
                        <a:pt x="5081" y="3649"/>
                        <a:pt x="5081" y="3464"/>
                      </a:cubicBezTo>
                      <a:cubicBezTo>
                        <a:pt x="5081" y="3280"/>
                        <a:pt x="4930" y="3129"/>
                        <a:pt x="4746" y="3129"/>
                      </a:cubicBezTo>
                      <a:lnTo>
                        <a:pt x="3731" y="3129"/>
                      </a:lnTo>
                      <a:cubicBezTo>
                        <a:pt x="3735" y="3129"/>
                        <a:pt x="3739" y="3129"/>
                        <a:pt x="3743" y="3129"/>
                      </a:cubicBezTo>
                      <a:cubicBezTo>
                        <a:pt x="3624" y="3122"/>
                        <a:pt x="3528" y="3024"/>
                        <a:pt x="3528" y="2903"/>
                      </a:cubicBezTo>
                      <a:cubicBezTo>
                        <a:pt x="3528" y="2783"/>
                        <a:pt x="3624" y="2684"/>
                        <a:pt x="3743" y="2679"/>
                      </a:cubicBezTo>
                      <a:cubicBezTo>
                        <a:pt x="3739" y="2678"/>
                        <a:pt x="3735" y="2678"/>
                        <a:pt x="3731" y="2678"/>
                      </a:cubicBezTo>
                      <a:lnTo>
                        <a:pt x="4056" y="2678"/>
                      </a:lnTo>
                      <a:cubicBezTo>
                        <a:pt x="4240" y="2678"/>
                        <a:pt x="4391" y="2528"/>
                        <a:pt x="4391" y="2343"/>
                      </a:cubicBezTo>
                      <a:cubicBezTo>
                        <a:pt x="4391" y="2158"/>
                        <a:pt x="4240" y="2008"/>
                        <a:pt x="4056" y="2008"/>
                      </a:cubicBezTo>
                      <a:lnTo>
                        <a:pt x="4907" y="2008"/>
                      </a:lnTo>
                      <a:cubicBezTo>
                        <a:pt x="5093" y="2008"/>
                        <a:pt x="5243" y="1858"/>
                        <a:pt x="5243" y="1674"/>
                      </a:cubicBezTo>
                      <a:cubicBezTo>
                        <a:pt x="5243" y="1490"/>
                        <a:pt x="5093" y="1340"/>
                        <a:pt x="4907" y="1340"/>
                      </a:cubicBezTo>
                      <a:lnTo>
                        <a:pt x="4415" y="1340"/>
                      </a:lnTo>
                      <a:cubicBezTo>
                        <a:pt x="4600" y="1340"/>
                        <a:pt x="4750" y="1189"/>
                        <a:pt x="4750" y="1005"/>
                      </a:cubicBezTo>
                      <a:cubicBezTo>
                        <a:pt x="4750" y="820"/>
                        <a:pt x="4600" y="669"/>
                        <a:pt x="4415" y="669"/>
                      </a:cubicBezTo>
                      <a:lnTo>
                        <a:pt x="3310" y="669"/>
                      </a:lnTo>
                      <a:cubicBezTo>
                        <a:pt x="3495" y="669"/>
                        <a:pt x="3645" y="520"/>
                        <a:pt x="3645" y="335"/>
                      </a:cubicBezTo>
                      <a:cubicBezTo>
                        <a:pt x="3645" y="151"/>
                        <a:pt x="3495" y="0"/>
                        <a:pt x="3310" y="0"/>
                      </a:cubicBezTo>
                      <a:lnTo>
                        <a:pt x="894" y="0"/>
                      </a:lnTo>
                      <a:cubicBezTo>
                        <a:pt x="710" y="0"/>
                        <a:pt x="560" y="151"/>
                        <a:pt x="560" y="335"/>
                      </a:cubicBezTo>
                      <a:cubicBezTo>
                        <a:pt x="560" y="520"/>
                        <a:pt x="710" y="669"/>
                        <a:pt x="894" y="669"/>
                      </a:cubicBezTo>
                      <a:lnTo>
                        <a:pt x="2013" y="669"/>
                      </a:lnTo>
                      <a:cubicBezTo>
                        <a:pt x="2197" y="669"/>
                        <a:pt x="2348" y="820"/>
                        <a:pt x="2348" y="1005"/>
                      </a:cubicBezTo>
                      <a:cubicBezTo>
                        <a:pt x="2348" y="1189"/>
                        <a:pt x="2197" y="1340"/>
                        <a:pt x="2013" y="1340"/>
                      </a:cubicBezTo>
                      <a:lnTo>
                        <a:pt x="334" y="1340"/>
                      </a:lnTo>
                      <a:cubicBezTo>
                        <a:pt x="150" y="1340"/>
                        <a:pt x="0" y="1490"/>
                        <a:pt x="0" y="1674"/>
                      </a:cubicBezTo>
                    </a:path>
                  </a:pathLst>
                </a:custGeom>
                <a:solidFill>
                  <a:srgbClr val="CC5EA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3" name="Freeform 93">
                  <a:extLst>
                    <a:ext uri="{FF2B5EF4-FFF2-40B4-BE49-F238E27FC236}">
                      <a16:creationId xmlns:a16="http://schemas.microsoft.com/office/drawing/2014/main" id="{BACCBFCF-27D1-8545-B2C0-BA8A4ECC1D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17505" y="2488079"/>
                  <a:ext cx="76810" cy="76810"/>
                </a:xfrm>
                <a:custGeom>
                  <a:avLst/>
                  <a:gdLst>
                    <a:gd name="T0" fmla="*/ 76371 w 175"/>
                    <a:gd name="T1" fmla="*/ 38186 h 175"/>
                    <a:gd name="T2" fmla="*/ 76371 w 175"/>
                    <a:gd name="T3" fmla="*/ 38186 h 175"/>
                    <a:gd name="T4" fmla="*/ 38186 w 175"/>
                    <a:gd name="T5" fmla="*/ 76371 h 175"/>
                    <a:gd name="T6" fmla="*/ 38186 w 175"/>
                    <a:gd name="T7" fmla="*/ 76371 h 175"/>
                    <a:gd name="T8" fmla="*/ 0 w 175"/>
                    <a:gd name="T9" fmla="*/ 38186 h 175"/>
                    <a:gd name="T10" fmla="*/ 0 w 175"/>
                    <a:gd name="T11" fmla="*/ 38186 h 175"/>
                    <a:gd name="T12" fmla="*/ 38186 w 175"/>
                    <a:gd name="T13" fmla="*/ 0 h 175"/>
                    <a:gd name="T14" fmla="*/ 38186 w 175"/>
                    <a:gd name="T15" fmla="*/ 0 h 175"/>
                    <a:gd name="T16" fmla="*/ 76371 w 175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5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5"/>
                        <a:pt x="134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4" name="Freeform 94">
                  <a:extLst>
                    <a:ext uri="{FF2B5EF4-FFF2-40B4-BE49-F238E27FC236}">
                      <a16:creationId xmlns:a16="http://schemas.microsoft.com/office/drawing/2014/main" id="{7D6C6908-71A2-A547-A40F-5EF5B7792D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29614" y="3501971"/>
                  <a:ext cx="74889" cy="76810"/>
                </a:xfrm>
                <a:custGeom>
                  <a:avLst/>
                  <a:gdLst>
                    <a:gd name="T0" fmla="*/ 74459 w 174"/>
                    <a:gd name="T1" fmla="*/ 38186 h 175"/>
                    <a:gd name="T2" fmla="*/ 74459 w 174"/>
                    <a:gd name="T3" fmla="*/ 38186 h 175"/>
                    <a:gd name="T4" fmla="*/ 37445 w 174"/>
                    <a:gd name="T5" fmla="*/ 76371 h 175"/>
                    <a:gd name="T6" fmla="*/ 3744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445 w 174"/>
                    <a:gd name="T13" fmla="*/ 0 h 175"/>
                    <a:gd name="T14" fmla="*/ 37445 w 174"/>
                    <a:gd name="T15" fmla="*/ 0 h 175"/>
                    <a:gd name="T16" fmla="*/ 74459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5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5" name="Freeform 95">
                  <a:extLst>
                    <a:ext uri="{FF2B5EF4-FFF2-40B4-BE49-F238E27FC236}">
                      <a16:creationId xmlns:a16="http://schemas.microsoft.com/office/drawing/2014/main" id="{CAD6FDED-3E59-0A44-AAC7-46F25C1C60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16320" y="2774196"/>
                  <a:ext cx="74890" cy="74890"/>
                </a:xfrm>
                <a:custGeom>
                  <a:avLst/>
                  <a:gdLst>
                    <a:gd name="T0" fmla="*/ 74457 w 173"/>
                    <a:gd name="T1" fmla="*/ 36796 h 173"/>
                    <a:gd name="T2" fmla="*/ 74457 w 173"/>
                    <a:gd name="T3" fmla="*/ 36796 h 173"/>
                    <a:gd name="T4" fmla="*/ 37661 w 173"/>
                    <a:gd name="T5" fmla="*/ 74457 h 173"/>
                    <a:gd name="T6" fmla="*/ 37661 w 173"/>
                    <a:gd name="T7" fmla="*/ 74457 h 173"/>
                    <a:gd name="T8" fmla="*/ 0 w 173"/>
                    <a:gd name="T9" fmla="*/ 36796 h 173"/>
                    <a:gd name="T10" fmla="*/ 0 w 173"/>
                    <a:gd name="T11" fmla="*/ 36796 h 173"/>
                    <a:gd name="T12" fmla="*/ 37661 w 173"/>
                    <a:gd name="T13" fmla="*/ 0 h 173"/>
                    <a:gd name="T14" fmla="*/ 37661 w 173"/>
                    <a:gd name="T15" fmla="*/ 0 h 173"/>
                    <a:gd name="T16" fmla="*/ 74457 w 173"/>
                    <a:gd name="T17" fmla="*/ 36796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5"/>
                      </a:moveTo>
                      <a:lnTo>
                        <a:pt x="172" y="85"/>
                      </a:lnTo>
                      <a:cubicBezTo>
                        <a:pt x="172" y="133"/>
                        <a:pt x="134" y="172"/>
                        <a:pt x="87" y="172"/>
                      </a:cubicBezTo>
                      <a:cubicBezTo>
                        <a:pt x="39" y="172"/>
                        <a:pt x="0" y="133"/>
                        <a:pt x="0" y="85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2" y="38"/>
                        <a:pt x="172" y="85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6" name="Freeform 96">
                  <a:extLst>
                    <a:ext uri="{FF2B5EF4-FFF2-40B4-BE49-F238E27FC236}">
                      <a16:creationId xmlns:a16="http://schemas.microsoft.com/office/drawing/2014/main" id="{0808A2C6-F362-4B4A-9718-B3F229415F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61661" y="2192360"/>
                  <a:ext cx="76810" cy="74889"/>
                </a:xfrm>
                <a:custGeom>
                  <a:avLst/>
                  <a:gdLst>
                    <a:gd name="T0" fmla="*/ 76371 w 175"/>
                    <a:gd name="T1" fmla="*/ 37445 h 174"/>
                    <a:gd name="T2" fmla="*/ 76371 w 175"/>
                    <a:gd name="T3" fmla="*/ 37445 h 174"/>
                    <a:gd name="T4" fmla="*/ 38186 w 175"/>
                    <a:gd name="T5" fmla="*/ 74459 h 174"/>
                    <a:gd name="T6" fmla="*/ 38186 w 175"/>
                    <a:gd name="T7" fmla="*/ 74459 h 174"/>
                    <a:gd name="T8" fmla="*/ 0 w 175"/>
                    <a:gd name="T9" fmla="*/ 37445 h 174"/>
                    <a:gd name="T10" fmla="*/ 0 w 175"/>
                    <a:gd name="T11" fmla="*/ 37445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6"/>
                        <a:pt x="134" y="173"/>
                        <a:pt x="87" y="173"/>
                      </a:cubicBezTo>
                      <a:cubicBezTo>
                        <a:pt x="39" y="173"/>
                        <a:pt x="0" y="136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 dirty="0"/>
                </a:p>
              </p:txBody>
            </p:sp>
            <p:sp>
              <p:nvSpPr>
                <p:cNvPr id="107" name="Freeform 97">
                  <a:extLst>
                    <a:ext uri="{FF2B5EF4-FFF2-40B4-BE49-F238E27FC236}">
                      <a16:creationId xmlns:a16="http://schemas.microsoft.com/office/drawing/2014/main" id="{5876EEF2-BA20-0F4A-9D7F-AC958CF0D8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81893" y="4162537"/>
                  <a:ext cx="74889" cy="74889"/>
                </a:xfrm>
                <a:custGeom>
                  <a:avLst/>
                  <a:gdLst>
                    <a:gd name="T0" fmla="*/ 74459 w 174"/>
                    <a:gd name="T1" fmla="*/ 37014 h 174"/>
                    <a:gd name="T2" fmla="*/ 74459 w 174"/>
                    <a:gd name="T3" fmla="*/ 37014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014 h 174"/>
                    <a:gd name="T10" fmla="*/ 0 w 174"/>
                    <a:gd name="T11" fmla="*/ 37014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8" name="Freeform 98">
                  <a:extLst>
                    <a:ext uri="{FF2B5EF4-FFF2-40B4-BE49-F238E27FC236}">
                      <a16:creationId xmlns:a16="http://schemas.microsoft.com/office/drawing/2014/main" id="{BB0F577A-216F-9A42-9DAD-6CDD51F9FD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42606" y="3327228"/>
                  <a:ext cx="74889" cy="74890"/>
                </a:xfrm>
                <a:custGeom>
                  <a:avLst/>
                  <a:gdLst>
                    <a:gd name="T0" fmla="*/ 74456 w 173"/>
                    <a:gd name="T1" fmla="*/ 37445 h 174"/>
                    <a:gd name="T2" fmla="*/ 74456 w 173"/>
                    <a:gd name="T3" fmla="*/ 37445 h 174"/>
                    <a:gd name="T4" fmla="*/ 37661 w 173"/>
                    <a:gd name="T5" fmla="*/ 74460 h 174"/>
                    <a:gd name="T6" fmla="*/ 37661 w 173"/>
                    <a:gd name="T7" fmla="*/ 74460 h 174"/>
                    <a:gd name="T8" fmla="*/ 0 w 173"/>
                    <a:gd name="T9" fmla="*/ 37445 h 174"/>
                    <a:gd name="T10" fmla="*/ 0 w 173"/>
                    <a:gd name="T11" fmla="*/ 37445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3"/>
                        <a:pt x="87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9" name="Freeform 99">
                  <a:extLst>
                    <a:ext uri="{FF2B5EF4-FFF2-40B4-BE49-F238E27FC236}">
                      <a16:creationId xmlns:a16="http://schemas.microsoft.com/office/drawing/2014/main" id="{D37B049A-7D12-3547-B6EA-CA0B70BFD1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26656" y="4262390"/>
                  <a:ext cx="74889" cy="74889"/>
                </a:xfrm>
                <a:custGeom>
                  <a:avLst/>
                  <a:gdLst>
                    <a:gd name="T0" fmla="*/ 74459 w 174"/>
                    <a:gd name="T1" fmla="*/ 37014 h 174"/>
                    <a:gd name="T2" fmla="*/ 74459 w 174"/>
                    <a:gd name="T3" fmla="*/ 37014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014 h 174"/>
                    <a:gd name="T10" fmla="*/ 0 w 174"/>
                    <a:gd name="T11" fmla="*/ 37014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0" name="Freeform 100">
                  <a:extLst>
                    <a:ext uri="{FF2B5EF4-FFF2-40B4-BE49-F238E27FC236}">
                      <a16:creationId xmlns:a16="http://schemas.microsoft.com/office/drawing/2014/main" id="{8EA111F9-EC9D-4444-A04B-4977A36DE7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42615" y="3820732"/>
                  <a:ext cx="74890" cy="74889"/>
                </a:xfrm>
                <a:custGeom>
                  <a:avLst/>
                  <a:gdLst>
                    <a:gd name="T0" fmla="*/ 74460 w 174"/>
                    <a:gd name="T1" fmla="*/ 37228 h 173"/>
                    <a:gd name="T2" fmla="*/ 74460 w 174"/>
                    <a:gd name="T3" fmla="*/ 37228 h 173"/>
                    <a:gd name="T4" fmla="*/ 37015 w 174"/>
                    <a:gd name="T5" fmla="*/ 74456 h 173"/>
                    <a:gd name="T6" fmla="*/ 37015 w 174"/>
                    <a:gd name="T7" fmla="*/ 74456 h 173"/>
                    <a:gd name="T8" fmla="*/ 0 w 174"/>
                    <a:gd name="T9" fmla="*/ 37228 h 173"/>
                    <a:gd name="T10" fmla="*/ 0 w 174"/>
                    <a:gd name="T11" fmla="*/ 37228 h 173"/>
                    <a:gd name="T12" fmla="*/ 37015 w 174"/>
                    <a:gd name="T13" fmla="*/ 0 h 173"/>
                    <a:gd name="T14" fmla="*/ 37015 w 174"/>
                    <a:gd name="T15" fmla="*/ 0 h 173"/>
                    <a:gd name="T16" fmla="*/ 74460 w 174"/>
                    <a:gd name="T17" fmla="*/ 37228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5" y="172"/>
                        <a:pt x="86" y="172"/>
                      </a:cubicBezTo>
                      <a:cubicBezTo>
                        <a:pt x="39" y="172"/>
                        <a:pt x="0" y="134"/>
                        <a:pt x="0" y="86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5" y="0"/>
                        <a:pt x="173" y="39"/>
                        <a:pt x="173" y="86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1" name="Freeform 101">
                  <a:extLst>
                    <a:ext uri="{FF2B5EF4-FFF2-40B4-BE49-F238E27FC236}">
                      <a16:creationId xmlns:a16="http://schemas.microsoft.com/office/drawing/2014/main" id="{D2A94C86-357C-834C-AE5B-1908A15479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23118" y="2586011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2" y="104"/>
                      </a:cubicBezTo>
                      <a:cubicBezTo>
                        <a:pt x="22" y="104"/>
                        <a:pt x="0" y="81"/>
                        <a:pt x="0" y="52"/>
                      </a:cubicBezTo>
                      <a:cubicBezTo>
                        <a:pt x="0" y="24"/>
                        <a:pt x="22" y="0"/>
                        <a:pt x="52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2" name="Freeform 102">
                  <a:extLst>
                    <a:ext uri="{FF2B5EF4-FFF2-40B4-BE49-F238E27FC236}">
                      <a16:creationId xmlns:a16="http://schemas.microsoft.com/office/drawing/2014/main" id="{969C7DA8-8D23-0F47-B223-441A4770AA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20298" y="2985423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2608 w 106"/>
                    <a:gd name="T5" fmla="*/ 45651 h 106"/>
                    <a:gd name="T6" fmla="*/ 22608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2608 w 106"/>
                    <a:gd name="T13" fmla="*/ 0 h 106"/>
                    <a:gd name="T14" fmla="*/ 22608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3" name="Freeform 103">
                  <a:extLst>
                    <a:ext uri="{FF2B5EF4-FFF2-40B4-BE49-F238E27FC236}">
                      <a16:creationId xmlns:a16="http://schemas.microsoft.com/office/drawing/2014/main" id="{87202826-E649-C849-B06E-FE157D0D97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87810" y="3342589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0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0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4" name="Freeform 104">
                  <a:extLst>
                    <a:ext uri="{FF2B5EF4-FFF2-40B4-BE49-F238E27FC236}">
                      <a16:creationId xmlns:a16="http://schemas.microsoft.com/office/drawing/2014/main" id="{BEEACBE5-8672-6443-8946-CE56A98F53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882" y="4316157"/>
                  <a:ext cx="46086" cy="46086"/>
                </a:xfrm>
                <a:custGeom>
                  <a:avLst/>
                  <a:gdLst>
                    <a:gd name="T0" fmla="*/ 45655 w 107"/>
                    <a:gd name="T1" fmla="*/ 22824 h 105"/>
                    <a:gd name="T2" fmla="*/ 45655 w 107"/>
                    <a:gd name="T3" fmla="*/ 22824 h 105"/>
                    <a:gd name="T4" fmla="*/ 22397 w 107"/>
                    <a:gd name="T5" fmla="*/ 45647 h 105"/>
                    <a:gd name="T6" fmla="*/ 22397 w 107"/>
                    <a:gd name="T7" fmla="*/ 45647 h 105"/>
                    <a:gd name="T8" fmla="*/ 0 w 107"/>
                    <a:gd name="T9" fmla="*/ 22824 h 105"/>
                    <a:gd name="T10" fmla="*/ 0 w 107"/>
                    <a:gd name="T11" fmla="*/ 22824 h 105"/>
                    <a:gd name="T12" fmla="*/ 22397 w 107"/>
                    <a:gd name="T13" fmla="*/ 0 h 105"/>
                    <a:gd name="T14" fmla="*/ 22397 w 107"/>
                    <a:gd name="T15" fmla="*/ 0 h 105"/>
                    <a:gd name="T16" fmla="*/ 45655 w 107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5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0"/>
                        <a:pt x="82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2" y="0"/>
                        <a:pt x="106" y="23"/>
                        <a:pt x="106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5" name="Freeform 105">
                  <a:extLst>
                    <a:ext uri="{FF2B5EF4-FFF2-40B4-BE49-F238E27FC236}">
                      <a16:creationId xmlns:a16="http://schemas.microsoft.com/office/drawing/2014/main" id="{5F6C6AFF-BB56-6548-8EB2-997F5076E3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33161" y="4037720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4" y="105"/>
                        <a:pt x="0" y="81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6" name="Freeform 106">
                  <a:extLst>
                    <a:ext uri="{FF2B5EF4-FFF2-40B4-BE49-F238E27FC236}">
                      <a16:creationId xmlns:a16="http://schemas.microsoft.com/office/drawing/2014/main" id="{C0CC6F73-BAFE-704A-9509-2DC9986D70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48513" y="2357502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2" y="104"/>
                        <a:pt x="0" y="81"/>
                        <a:pt x="0" y="52"/>
                      </a:cubicBezTo>
                      <a:cubicBezTo>
                        <a:pt x="0" y="23"/>
                        <a:pt x="22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7" name="Freeform 107">
                  <a:extLst>
                    <a:ext uri="{FF2B5EF4-FFF2-40B4-BE49-F238E27FC236}">
                      <a16:creationId xmlns:a16="http://schemas.microsoft.com/office/drawing/2014/main" id="{F133445A-DD55-074B-A6A1-E228DA1897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66098" y="288172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1" y="105"/>
                        <a:pt x="52" y="105"/>
                      </a:cubicBezTo>
                      <a:cubicBezTo>
                        <a:pt x="23" y="105"/>
                        <a:pt x="0" y="82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8" name="Freeform 108">
                  <a:extLst>
                    <a:ext uri="{FF2B5EF4-FFF2-40B4-BE49-F238E27FC236}">
                      <a16:creationId xmlns:a16="http://schemas.microsoft.com/office/drawing/2014/main" id="{2C83A84C-2E7A-0042-9B32-D975DCAB34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1482" y="371703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0" y="105"/>
                        <a:pt x="52" y="105"/>
                      </a:cubicBezTo>
                      <a:cubicBezTo>
                        <a:pt x="22" y="105"/>
                        <a:pt x="0" y="81"/>
                        <a:pt x="0" y="53"/>
                      </a:cubicBezTo>
                      <a:cubicBezTo>
                        <a:pt x="0" y="24"/>
                        <a:pt x="22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9" name="Freeform 109">
                  <a:extLst>
                    <a:ext uri="{FF2B5EF4-FFF2-40B4-BE49-F238E27FC236}">
                      <a16:creationId xmlns:a16="http://schemas.microsoft.com/office/drawing/2014/main" id="{E083D926-983E-4044-AEEB-AF976364F5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85439" y="4293114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0" name="Freeform 110">
                  <a:extLst>
                    <a:ext uri="{FF2B5EF4-FFF2-40B4-BE49-F238E27FC236}">
                      <a16:creationId xmlns:a16="http://schemas.microsoft.com/office/drawing/2014/main" id="{1A1ABC1F-3DFE-4A45-ACC8-0A18BC101A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36550" y="2962380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2" y="105"/>
                        <a:pt x="0" y="81"/>
                        <a:pt x="0" y="52"/>
                      </a:cubicBezTo>
                      <a:cubicBezTo>
                        <a:pt x="0" y="23"/>
                        <a:pt x="22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rgbClr val="CC1E45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1" name="Freeform 111">
                  <a:extLst>
                    <a:ext uri="{FF2B5EF4-FFF2-40B4-BE49-F238E27FC236}">
                      <a16:creationId xmlns:a16="http://schemas.microsoft.com/office/drawing/2014/main" id="{5F2A18AD-F794-3D48-85AC-1B9897F2B9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66384" y="3740082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2" name="Freeform 112">
                  <a:extLst>
                    <a:ext uri="{FF2B5EF4-FFF2-40B4-BE49-F238E27FC236}">
                      <a16:creationId xmlns:a16="http://schemas.microsoft.com/office/drawing/2014/main" id="{CBBE6F43-5AD6-2D47-AFFB-0B8B03F2E8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65943" y="2831803"/>
                  <a:ext cx="733536" cy="261154"/>
                </a:xfrm>
                <a:custGeom>
                  <a:avLst/>
                  <a:gdLst>
                    <a:gd name="T0" fmla="*/ 602936 w 1685"/>
                    <a:gd name="T1" fmla="*/ 260719 h 601"/>
                    <a:gd name="T2" fmla="*/ 130165 w 1685"/>
                    <a:gd name="T3" fmla="*/ 260719 h 601"/>
                    <a:gd name="T4" fmla="*/ 130165 w 1685"/>
                    <a:gd name="T5" fmla="*/ 260719 h 601"/>
                    <a:gd name="T6" fmla="*/ 0 w 1685"/>
                    <a:gd name="T7" fmla="*/ 130360 h 601"/>
                    <a:gd name="T8" fmla="*/ 0 w 1685"/>
                    <a:gd name="T9" fmla="*/ 130360 h 601"/>
                    <a:gd name="T10" fmla="*/ 130165 w 1685"/>
                    <a:gd name="T11" fmla="*/ 0 h 601"/>
                    <a:gd name="T12" fmla="*/ 602936 w 1685"/>
                    <a:gd name="T13" fmla="*/ 0 h 601"/>
                    <a:gd name="T14" fmla="*/ 602936 w 1685"/>
                    <a:gd name="T15" fmla="*/ 0 h 601"/>
                    <a:gd name="T16" fmla="*/ 733101 w 1685"/>
                    <a:gd name="T17" fmla="*/ 130360 h 601"/>
                    <a:gd name="T18" fmla="*/ 733101 w 1685"/>
                    <a:gd name="T19" fmla="*/ 130360 h 601"/>
                    <a:gd name="T20" fmla="*/ 602936 w 1685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85" h="601">
                      <a:moveTo>
                        <a:pt x="1385" y="600"/>
                      </a:moveTo>
                      <a:lnTo>
                        <a:pt x="299" y="600"/>
                      </a:lnTo>
                      <a:cubicBezTo>
                        <a:pt x="134" y="600"/>
                        <a:pt x="0" y="465"/>
                        <a:pt x="0" y="300"/>
                      </a:cubicBezTo>
                      <a:cubicBezTo>
                        <a:pt x="0" y="134"/>
                        <a:pt x="134" y="0"/>
                        <a:pt x="299" y="0"/>
                      </a:cubicBezTo>
                      <a:lnTo>
                        <a:pt x="1385" y="0"/>
                      </a:lnTo>
                      <a:cubicBezTo>
                        <a:pt x="1550" y="0"/>
                        <a:pt x="1684" y="134"/>
                        <a:pt x="1684" y="300"/>
                      </a:cubicBezTo>
                      <a:cubicBezTo>
                        <a:pt x="1684" y="465"/>
                        <a:pt x="1550" y="600"/>
                        <a:pt x="1385" y="600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3" name="Freeform 113">
                  <a:extLst>
                    <a:ext uri="{FF2B5EF4-FFF2-40B4-BE49-F238E27FC236}">
                      <a16:creationId xmlns:a16="http://schemas.microsoft.com/office/drawing/2014/main" id="{AE538D15-D281-FA4D-878D-BB679EDA09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3235" y="3501971"/>
                  <a:ext cx="618321" cy="261154"/>
                </a:xfrm>
                <a:custGeom>
                  <a:avLst/>
                  <a:gdLst>
                    <a:gd name="T0" fmla="*/ 487690 w 1420"/>
                    <a:gd name="T1" fmla="*/ 260719 h 601"/>
                    <a:gd name="T2" fmla="*/ 130196 w 1420"/>
                    <a:gd name="T3" fmla="*/ 260719 h 601"/>
                    <a:gd name="T4" fmla="*/ 130196 w 1420"/>
                    <a:gd name="T5" fmla="*/ 260719 h 601"/>
                    <a:gd name="T6" fmla="*/ 0 w 1420"/>
                    <a:gd name="T7" fmla="*/ 130794 h 601"/>
                    <a:gd name="T8" fmla="*/ 0 w 1420"/>
                    <a:gd name="T9" fmla="*/ 130794 h 601"/>
                    <a:gd name="T10" fmla="*/ 130196 w 1420"/>
                    <a:gd name="T11" fmla="*/ 0 h 601"/>
                    <a:gd name="T12" fmla="*/ 487690 w 1420"/>
                    <a:gd name="T13" fmla="*/ 0 h 601"/>
                    <a:gd name="T14" fmla="*/ 487690 w 1420"/>
                    <a:gd name="T15" fmla="*/ 0 h 601"/>
                    <a:gd name="T16" fmla="*/ 617886 w 1420"/>
                    <a:gd name="T17" fmla="*/ 130794 h 601"/>
                    <a:gd name="T18" fmla="*/ 617886 w 1420"/>
                    <a:gd name="T19" fmla="*/ 130794 h 601"/>
                    <a:gd name="T20" fmla="*/ 487690 w 1420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1">
                      <a:moveTo>
                        <a:pt x="1120" y="600"/>
                      </a:moveTo>
                      <a:lnTo>
                        <a:pt x="299" y="600"/>
                      </a:lnTo>
                      <a:cubicBezTo>
                        <a:pt x="133" y="600"/>
                        <a:pt x="0" y="466"/>
                        <a:pt x="0" y="301"/>
                      </a:cubicBezTo>
                      <a:cubicBezTo>
                        <a:pt x="0" y="135"/>
                        <a:pt x="133" y="0"/>
                        <a:pt x="299" y="0"/>
                      </a:cubicBezTo>
                      <a:lnTo>
                        <a:pt x="1120" y="0"/>
                      </a:lnTo>
                      <a:cubicBezTo>
                        <a:pt x="1284" y="0"/>
                        <a:pt x="1419" y="135"/>
                        <a:pt x="1419" y="301"/>
                      </a:cubicBezTo>
                      <a:cubicBezTo>
                        <a:pt x="1419" y="466"/>
                        <a:pt x="1284" y="600"/>
                        <a:pt x="1120" y="600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4" name="Freeform 114">
                  <a:extLst>
                    <a:ext uri="{FF2B5EF4-FFF2-40B4-BE49-F238E27FC236}">
                      <a16:creationId xmlns:a16="http://schemas.microsoft.com/office/drawing/2014/main" id="{78A2FC90-FF92-E542-87B0-E66F63BCB4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24735" y="2100188"/>
                  <a:ext cx="618321" cy="261154"/>
                </a:xfrm>
                <a:custGeom>
                  <a:avLst/>
                  <a:gdLst>
                    <a:gd name="T0" fmla="*/ 487690 w 1420"/>
                    <a:gd name="T1" fmla="*/ 260719 h 600"/>
                    <a:gd name="T2" fmla="*/ 131067 w 1420"/>
                    <a:gd name="T3" fmla="*/ 260719 h 600"/>
                    <a:gd name="T4" fmla="*/ 131067 w 1420"/>
                    <a:gd name="T5" fmla="*/ 260719 h 600"/>
                    <a:gd name="T6" fmla="*/ 0 w 1420"/>
                    <a:gd name="T7" fmla="*/ 130577 h 600"/>
                    <a:gd name="T8" fmla="*/ 0 w 1420"/>
                    <a:gd name="T9" fmla="*/ 130577 h 600"/>
                    <a:gd name="T10" fmla="*/ 131067 w 1420"/>
                    <a:gd name="T11" fmla="*/ 0 h 600"/>
                    <a:gd name="T12" fmla="*/ 487690 w 1420"/>
                    <a:gd name="T13" fmla="*/ 0 h 600"/>
                    <a:gd name="T14" fmla="*/ 487690 w 1420"/>
                    <a:gd name="T15" fmla="*/ 0 h 600"/>
                    <a:gd name="T16" fmla="*/ 617886 w 1420"/>
                    <a:gd name="T17" fmla="*/ 130577 h 600"/>
                    <a:gd name="T18" fmla="*/ 617886 w 1420"/>
                    <a:gd name="T19" fmla="*/ 130577 h 600"/>
                    <a:gd name="T20" fmla="*/ 487690 w 1420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0">
                      <a:moveTo>
                        <a:pt x="1120" y="599"/>
                      </a:moveTo>
                      <a:lnTo>
                        <a:pt x="301" y="599"/>
                      </a:lnTo>
                      <a:cubicBezTo>
                        <a:pt x="135" y="599"/>
                        <a:pt x="0" y="465"/>
                        <a:pt x="0" y="300"/>
                      </a:cubicBezTo>
                      <a:cubicBezTo>
                        <a:pt x="0" y="135"/>
                        <a:pt x="135" y="0"/>
                        <a:pt x="301" y="0"/>
                      </a:cubicBezTo>
                      <a:lnTo>
                        <a:pt x="1120" y="0"/>
                      </a:lnTo>
                      <a:cubicBezTo>
                        <a:pt x="1285" y="0"/>
                        <a:pt x="1419" y="135"/>
                        <a:pt x="1419" y="300"/>
                      </a:cubicBezTo>
                      <a:cubicBezTo>
                        <a:pt x="1419" y="465"/>
                        <a:pt x="1285" y="599"/>
                        <a:pt x="1120" y="599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5" name="Freeform 115">
                  <a:extLst>
                    <a:ext uri="{FF2B5EF4-FFF2-40B4-BE49-F238E27FC236}">
                      <a16:creationId xmlns:a16="http://schemas.microsoft.com/office/drawing/2014/main" id="{3400AE52-6895-624F-A9DC-DB5D514476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7159" y="4106849"/>
                  <a:ext cx="814186" cy="522308"/>
                </a:xfrm>
                <a:custGeom>
                  <a:avLst/>
                  <a:gdLst>
                    <a:gd name="T0" fmla="*/ 682697 w 1870"/>
                    <a:gd name="T1" fmla="*/ 260937 h 1201"/>
                    <a:gd name="T2" fmla="*/ 487641 w 1870"/>
                    <a:gd name="T3" fmla="*/ 260937 h 1201"/>
                    <a:gd name="T4" fmla="*/ 487641 w 1870"/>
                    <a:gd name="T5" fmla="*/ 260937 h 1201"/>
                    <a:gd name="T6" fmla="*/ 617823 w 1870"/>
                    <a:gd name="T7" fmla="*/ 130903 h 1201"/>
                    <a:gd name="T8" fmla="*/ 617823 w 1870"/>
                    <a:gd name="T9" fmla="*/ 130903 h 1201"/>
                    <a:gd name="T10" fmla="*/ 487641 w 1870"/>
                    <a:gd name="T11" fmla="*/ 0 h 1201"/>
                    <a:gd name="T12" fmla="*/ 130618 w 1870"/>
                    <a:gd name="T13" fmla="*/ 0 h 1201"/>
                    <a:gd name="T14" fmla="*/ 130618 w 1870"/>
                    <a:gd name="T15" fmla="*/ 0 h 1201"/>
                    <a:gd name="T16" fmla="*/ 0 w 1870"/>
                    <a:gd name="T17" fmla="*/ 130903 h 1201"/>
                    <a:gd name="T18" fmla="*/ 0 w 1870"/>
                    <a:gd name="T19" fmla="*/ 130903 h 1201"/>
                    <a:gd name="T20" fmla="*/ 130618 w 1870"/>
                    <a:gd name="T21" fmla="*/ 260937 h 1201"/>
                    <a:gd name="T22" fmla="*/ 326110 w 1870"/>
                    <a:gd name="T23" fmla="*/ 260937 h 1201"/>
                    <a:gd name="T24" fmla="*/ 326110 w 1870"/>
                    <a:gd name="T25" fmla="*/ 260937 h 1201"/>
                    <a:gd name="T26" fmla="*/ 195056 w 1870"/>
                    <a:gd name="T27" fmla="*/ 391405 h 1201"/>
                    <a:gd name="T28" fmla="*/ 195056 w 1870"/>
                    <a:gd name="T29" fmla="*/ 391405 h 1201"/>
                    <a:gd name="T30" fmla="*/ 326110 w 1870"/>
                    <a:gd name="T31" fmla="*/ 521873 h 1201"/>
                    <a:gd name="T32" fmla="*/ 682697 w 1870"/>
                    <a:gd name="T33" fmla="*/ 521873 h 1201"/>
                    <a:gd name="T34" fmla="*/ 682697 w 1870"/>
                    <a:gd name="T35" fmla="*/ 521873 h 1201"/>
                    <a:gd name="T36" fmla="*/ 813751 w 1870"/>
                    <a:gd name="T37" fmla="*/ 391405 h 1201"/>
                    <a:gd name="T38" fmla="*/ 813751 w 1870"/>
                    <a:gd name="T39" fmla="*/ 391405 h 1201"/>
                    <a:gd name="T40" fmla="*/ 682697 w 1870"/>
                    <a:gd name="T41" fmla="*/ 260937 h 1201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870" h="1201">
                      <a:moveTo>
                        <a:pt x="1568" y="600"/>
                      </a:moveTo>
                      <a:lnTo>
                        <a:pt x="1120" y="600"/>
                      </a:lnTo>
                      <a:cubicBezTo>
                        <a:pt x="1286" y="600"/>
                        <a:pt x="1419" y="467"/>
                        <a:pt x="1419" y="301"/>
                      </a:cubicBezTo>
                      <a:cubicBezTo>
                        <a:pt x="1419" y="135"/>
                        <a:pt x="1286" y="0"/>
                        <a:pt x="1120" y="0"/>
                      </a:cubicBezTo>
                      <a:lnTo>
                        <a:pt x="300" y="0"/>
                      </a:lnTo>
                      <a:cubicBezTo>
                        <a:pt x="134" y="0"/>
                        <a:pt x="0" y="135"/>
                        <a:pt x="0" y="301"/>
                      </a:cubicBezTo>
                      <a:cubicBezTo>
                        <a:pt x="0" y="467"/>
                        <a:pt x="134" y="600"/>
                        <a:pt x="300" y="600"/>
                      </a:cubicBezTo>
                      <a:lnTo>
                        <a:pt x="749" y="600"/>
                      </a:lnTo>
                      <a:cubicBezTo>
                        <a:pt x="583" y="600"/>
                        <a:pt x="448" y="735"/>
                        <a:pt x="448" y="900"/>
                      </a:cubicBezTo>
                      <a:cubicBezTo>
                        <a:pt x="448" y="1066"/>
                        <a:pt x="583" y="1200"/>
                        <a:pt x="749" y="1200"/>
                      </a:cubicBezTo>
                      <a:lnTo>
                        <a:pt x="1568" y="1200"/>
                      </a:lnTo>
                      <a:cubicBezTo>
                        <a:pt x="1734" y="1200"/>
                        <a:pt x="1869" y="1066"/>
                        <a:pt x="1869" y="900"/>
                      </a:cubicBezTo>
                      <a:cubicBezTo>
                        <a:pt x="1869" y="735"/>
                        <a:pt x="1734" y="600"/>
                        <a:pt x="1568" y="600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7644A78-2D08-C64A-A05A-C4A30F520069}"/>
              </a:ext>
            </a:extLst>
          </p:cNvPr>
          <p:cNvSpPr>
            <a:spLocks/>
          </p:cNvSpPr>
          <p:nvPr/>
        </p:nvSpPr>
        <p:spPr bwMode="auto">
          <a:xfrm>
            <a:off x="755823" y="577851"/>
            <a:ext cx="665938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Noto Sans SemiBold" panose="020B0502040504020204" pitchFamily="34" charset="0"/>
                <a:ea typeface="Noto Sans SemiBold" panose="020B0502040504020204" pitchFamily="34" charset="0"/>
                <a:cs typeface="Noto Sans SemiBold" panose="020B0502040504020204" pitchFamily="34" charset="0"/>
                <a:sym typeface="Bebas Neue" charset="0"/>
              </a:rPr>
              <a:t>Use charts to present data</a:t>
            </a:r>
            <a:endParaRPr lang="en-US" sz="4000" b="1" dirty="0">
              <a:solidFill>
                <a:schemeClr val="accent2"/>
              </a:solidFill>
              <a:latin typeface="Noto Sans SemiBold" panose="020B0502040504020204" pitchFamily="34" charset="0"/>
              <a:ea typeface="Noto Sans SemiBold" panose="020B0502040504020204" pitchFamily="34" charset="0"/>
              <a:cs typeface="Noto Sans SemiBold" panose="020B0502040504020204" pitchFamily="34" charset="0"/>
              <a:sym typeface="Bebas Neue" charset="0"/>
            </a:endParaRPr>
          </a:p>
        </p:txBody>
      </p:sp>
      <p:sp>
        <p:nvSpPr>
          <p:cNvPr id="67" name="Freeform: Shape 2978">
            <a:extLst>
              <a:ext uri="{FF2B5EF4-FFF2-40B4-BE49-F238E27FC236}">
                <a16:creationId xmlns:a16="http://schemas.microsoft.com/office/drawing/2014/main" id="{BC4BF759-3320-8044-9488-185795DEF91D}"/>
              </a:ext>
            </a:extLst>
          </p:cNvPr>
          <p:cNvSpPr/>
          <p:nvPr/>
        </p:nvSpPr>
        <p:spPr>
          <a:xfrm>
            <a:off x="6153443" y="2268843"/>
            <a:ext cx="3600122" cy="22109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61" h="59">
                <a:moveTo>
                  <a:pt x="661" y="59"/>
                </a:moveTo>
                <a:lnTo>
                  <a:pt x="0" y="59"/>
                </a:lnTo>
                <a:lnTo>
                  <a:pt x="0" y="0"/>
                </a:lnTo>
                <a:lnTo>
                  <a:pt x="661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9" name="Freeform: Shape 2978">
            <a:extLst>
              <a:ext uri="{FF2B5EF4-FFF2-40B4-BE49-F238E27FC236}">
                <a16:creationId xmlns:a16="http://schemas.microsoft.com/office/drawing/2014/main" id="{4DDE348D-B0EA-8949-83E6-17F0AA893421}"/>
              </a:ext>
            </a:extLst>
          </p:cNvPr>
          <p:cNvSpPr/>
          <p:nvPr/>
        </p:nvSpPr>
        <p:spPr>
          <a:xfrm>
            <a:off x="5649565" y="2268843"/>
            <a:ext cx="2132930" cy="22109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61" h="59">
                <a:moveTo>
                  <a:pt x="661" y="59"/>
                </a:moveTo>
                <a:lnTo>
                  <a:pt x="0" y="59"/>
                </a:lnTo>
                <a:lnTo>
                  <a:pt x="0" y="0"/>
                </a:lnTo>
                <a:lnTo>
                  <a:pt x="661" y="0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1" name="Freeform: Shape 2986">
            <a:extLst>
              <a:ext uri="{FF2B5EF4-FFF2-40B4-BE49-F238E27FC236}">
                <a16:creationId xmlns:a16="http://schemas.microsoft.com/office/drawing/2014/main" id="{4DE66ACE-B362-FD40-B737-62784B993E03}"/>
              </a:ext>
            </a:extLst>
          </p:cNvPr>
          <p:cNvSpPr/>
          <p:nvPr/>
        </p:nvSpPr>
        <p:spPr>
          <a:xfrm>
            <a:off x="4597455" y="1941009"/>
            <a:ext cx="876768" cy="87676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1" h="231">
                <a:moveTo>
                  <a:pt x="231" y="116"/>
                </a:moveTo>
                <a:cubicBezTo>
                  <a:pt x="231" y="179"/>
                  <a:pt x="179" y="231"/>
                  <a:pt x="115" y="231"/>
                </a:cubicBezTo>
                <a:cubicBezTo>
                  <a:pt x="51" y="231"/>
                  <a:pt x="0" y="179"/>
                  <a:pt x="0" y="116"/>
                </a:cubicBezTo>
                <a:cubicBezTo>
                  <a:pt x="0" y="52"/>
                  <a:pt x="51" y="0"/>
                  <a:pt x="115" y="0"/>
                </a:cubicBezTo>
                <a:cubicBezTo>
                  <a:pt x="179" y="0"/>
                  <a:pt x="231" y="52"/>
                  <a:pt x="231" y="116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 dirty="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68" name="Freeform: Shape 2991">
            <a:extLst>
              <a:ext uri="{FF2B5EF4-FFF2-40B4-BE49-F238E27FC236}">
                <a16:creationId xmlns:a16="http://schemas.microsoft.com/office/drawing/2014/main" id="{0ECB9FB3-D388-F34F-83E3-77EB25940642}"/>
              </a:ext>
            </a:extLst>
          </p:cNvPr>
          <p:cNvSpPr/>
          <p:nvPr/>
        </p:nvSpPr>
        <p:spPr>
          <a:xfrm>
            <a:off x="6153443" y="3263784"/>
            <a:ext cx="3600122" cy="2249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53" h="60">
                <a:moveTo>
                  <a:pt x="353" y="60"/>
                </a:moveTo>
                <a:lnTo>
                  <a:pt x="0" y="60"/>
                </a:lnTo>
                <a:lnTo>
                  <a:pt x="0" y="0"/>
                </a:lnTo>
                <a:lnTo>
                  <a:pt x="353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5" name="Freeform: Shape 2991">
            <a:extLst>
              <a:ext uri="{FF2B5EF4-FFF2-40B4-BE49-F238E27FC236}">
                <a16:creationId xmlns:a16="http://schemas.microsoft.com/office/drawing/2014/main" id="{3FC469FF-D89C-5E40-8391-01A09CECCA51}"/>
              </a:ext>
            </a:extLst>
          </p:cNvPr>
          <p:cNvSpPr/>
          <p:nvPr/>
        </p:nvSpPr>
        <p:spPr>
          <a:xfrm>
            <a:off x="5649565" y="3263784"/>
            <a:ext cx="1137563" cy="2249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53" h="60">
                <a:moveTo>
                  <a:pt x="353" y="60"/>
                </a:moveTo>
                <a:lnTo>
                  <a:pt x="0" y="60"/>
                </a:lnTo>
                <a:lnTo>
                  <a:pt x="0" y="0"/>
                </a:lnTo>
                <a:lnTo>
                  <a:pt x="353" y="0"/>
                </a:ln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6" name="Freeform: Shape 2999">
            <a:extLst>
              <a:ext uri="{FF2B5EF4-FFF2-40B4-BE49-F238E27FC236}">
                <a16:creationId xmlns:a16="http://schemas.microsoft.com/office/drawing/2014/main" id="{2D3B525A-742E-0F43-A1C4-FE60DC1B4ECF}"/>
              </a:ext>
            </a:extLst>
          </p:cNvPr>
          <p:cNvSpPr/>
          <p:nvPr/>
        </p:nvSpPr>
        <p:spPr>
          <a:xfrm>
            <a:off x="4597455" y="2935938"/>
            <a:ext cx="876768" cy="88058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1" h="232">
                <a:moveTo>
                  <a:pt x="231" y="116"/>
                </a:moveTo>
                <a:cubicBezTo>
                  <a:pt x="231" y="180"/>
                  <a:pt x="179" y="232"/>
                  <a:pt x="115" y="232"/>
                </a:cubicBezTo>
                <a:cubicBezTo>
                  <a:pt x="51" y="232"/>
                  <a:pt x="0" y="180"/>
                  <a:pt x="0" y="116"/>
                </a:cubicBezTo>
                <a:cubicBezTo>
                  <a:pt x="0" y="52"/>
                  <a:pt x="51" y="0"/>
                  <a:pt x="115" y="0"/>
                </a:cubicBezTo>
                <a:cubicBezTo>
                  <a:pt x="179" y="0"/>
                  <a:pt x="231" y="52"/>
                  <a:pt x="231" y="116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69" name="Freeform: Shape 3004">
            <a:extLst>
              <a:ext uri="{FF2B5EF4-FFF2-40B4-BE49-F238E27FC236}">
                <a16:creationId xmlns:a16="http://schemas.microsoft.com/office/drawing/2014/main" id="{65F92976-AF92-7E47-8FD1-64CEC51281A0}"/>
              </a:ext>
            </a:extLst>
          </p:cNvPr>
          <p:cNvSpPr/>
          <p:nvPr/>
        </p:nvSpPr>
        <p:spPr>
          <a:xfrm>
            <a:off x="6149023" y="4266348"/>
            <a:ext cx="3568542" cy="2249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55" h="60">
                <a:moveTo>
                  <a:pt x="1155" y="60"/>
                </a:moveTo>
                <a:lnTo>
                  <a:pt x="0" y="60"/>
                </a:lnTo>
                <a:lnTo>
                  <a:pt x="0" y="0"/>
                </a:lnTo>
                <a:lnTo>
                  <a:pt x="1155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8" name="Freeform: Shape 3004">
            <a:extLst>
              <a:ext uri="{FF2B5EF4-FFF2-40B4-BE49-F238E27FC236}">
                <a16:creationId xmlns:a16="http://schemas.microsoft.com/office/drawing/2014/main" id="{E33D15D5-871D-294D-A132-952E3701727C}"/>
              </a:ext>
            </a:extLst>
          </p:cNvPr>
          <p:cNvSpPr/>
          <p:nvPr/>
        </p:nvSpPr>
        <p:spPr>
          <a:xfrm>
            <a:off x="5649565" y="4266348"/>
            <a:ext cx="2364720" cy="2249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55" h="60">
                <a:moveTo>
                  <a:pt x="1155" y="60"/>
                </a:moveTo>
                <a:lnTo>
                  <a:pt x="0" y="60"/>
                </a:lnTo>
                <a:lnTo>
                  <a:pt x="0" y="0"/>
                </a:lnTo>
                <a:lnTo>
                  <a:pt x="1155" y="0"/>
                </a:lnTo>
                <a:close/>
              </a:path>
            </a:pathLst>
          </a:custGeom>
          <a:solidFill>
            <a:schemeClr val="accent3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9" name="Freeform: Shape 3014">
            <a:extLst>
              <a:ext uri="{FF2B5EF4-FFF2-40B4-BE49-F238E27FC236}">
                <a16:creationId xmlns:a16="http://schemas.microsoft.com/office/drawing/2014/main" id="{A9686BDF-DDEB-654F-B7B6-5A8C3CAA89E5}"/>
              </a:ext>
            </a:extLst>
          </p:cNvPr>
          <p:cNvSpPr/>
          <p:nvPr/>
        </p:nvSpPr>
        <p:spPr>
          <a:xfrm>
            <a:off x="4597455" y="3934701"/>
            <a:ext cx="876768" cy="87676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1" h="231">
                <a:moveTo>
                  <a:pt x="231" y="115"/>
                </a:moveTo>
                <a:cubicBezTo>
                  <a:pt x="231" y="179"/>
                  <a:pt x="179" y="231"/>
                  <a:pt x="115" y="231"/>
                </a:cubicBezTo>
                <a:cubicBezTo>
                  <a:pt x="51" y="231"/>
                  <a:pt x="0" y="179"/>
                  <a:pt x="0" y="115"/>
                </a:cubicBezTo>
                <a:cubicBezTo>
                  <a:pt x="0" y="52"/>
                  <a:pt x="51" y="0"/>
                  <a:pt x="115" y="0"/>
                </a:cubicBezTo>
                <a:cubicBezTo>
                  <a:pt x="179" y="0"/>
                  <a:pt x="231" y="52"/>
                  <a:pt x="231" y="115"/>
                </a:cubicBezTo>
                <a:close/>
              </a:path>
            </a:pathLst>
          </a:custGeom>
          <a:solidFill>
            <a:schemeClr val="accent3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FEEB1F0-7203-274A-BCBD-ABE5D8E0EF3E}"/>
              </a:ext>
            </a:extLst>
          </p:cNvPr>
          <p:cNvSpPr txBox="1"/>
          <p:nvPr/>
        </p:nvSpPr>
        <p:spPr>
          <a:xfrm>
            <a:off x="2234441" y="2198538"/>
            <a:ext cx="203773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100" dirty="0"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Your Title here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F1F20D8-F560-F54D-A87E-5405D3D43FB7}"/>
              </a:ext>
            </a:extLst>
          </p:cNvPr>
          <p:cNvSpPr txBox="1"/>
          <p:nvPr/>
        </p:nvSpPr>
        <p:spPr>
          <a:xfrm>
            <a:off x="2232807" y="3256160"/>
            <a:ext cx="203773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100" dirty="0"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Your Title here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30A8916-CACC-304A-84E3-61DBDD704B0F}"/>
              </a:ext>
            </a:extLst>
          </p:cNvPr>
          <p:cNvSpPr txBox="1"/>
          <p:nvPr/>
        </p:nvSpPr>
        <p:spPr>
          <a:xfrm>
            <a:off x="2232807" y="4254902"/>
            <a:ext cx="203773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100" dirty="0"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Your Title here</a:t>
            </a:r>
          </a:p>
        </p:txBody>
      </p:sp>
      <p:sp>
        <p:nvSpPr>
          <p:cNvPr id="63" name="Text Placeholder 33">
            <a:extLst>
              <a:ext uri="{FF2B5EF4-FFF2-40B4-BE49-F238E27FC236}">
                <a16:creationId xmlns:a16="http://schemas.microsoft.com/office/drawing/2014/main" id="{C369EAE0-742A-9144-8FDC-BEACB38488EB}"/>
              </a:ext>
            </a:extLst>
          </p:cNvPr>
          <p:cNvSpPr txBox="1">
            <a:spLocks/>
          </p:cNvSpPr>
          <p:nvPr/>
        </p:nvSpPr>
        <p:spPr>
          <a:xfrm>
            <a:off x="4763304" y="2175572"/>
            <a:ext cx="564257" cy="37753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AU" sz="2200" dirty="0">
                <a:solidFill>
                  <a:schemeClr val="bg1"/>
                </a:solidFill>
                <a:latin typeface="Noto Sans Medium" panose="020B0502040504020204" pitchFamily="34" charset="0"/>
                <a:ea typeface="Noto Sans Medium" panose="020B0502040504020204" pitchFamily="34" charset="0"/>
                <a:cs typeface="Noto Sans Medium" panose="020B0502040504020204" pitchFamily="34" charset="0"/>
              </a:rPr>
              <a:t>50%</a:t>
            </a:r>
          </a:p>
        </p:txBody>
      </p:sp>
      <p:sp>
        <p:nvSpPr>
          <p:cNvPr id="64" name="Text Placeholder 33">
            <a:extLst>
              <a:ext uri="{FF2B5EF4-FFF2-40B4-BE49-F238E27FC236}">
                <a16:creationId xmlns:a16="http://schemas.microsoft.com/office/drawing/2014/main" id="{DD92A93F-3FC0-3D47-95F5-AA14580BCDEA}"/>
              </a:ext>
            </a:extLst>
          </p:cNvPr>
          <p:cNvSpPr txBox="1">
            <a:spLocks/>
          </p:cNvSpPr>
          <p:nvPr/>
        </p:nvSpPr>
        <p:spPr>
          <a:xfrm>
            <a:off x="4758587" y="3179813"/>
            <a:ext cx="564257" cy="37753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AU" sz="2200" dirty="0">
                <a:solidFill>
                  <a:schemeClr val="bg1"/>
                </a:solidFill>
                <a:latin typeface="Noto Sans Medium" panose="020B0502040504020204" pitchFamily="34" charset="0"/>
                <a:ea typeface="Noto Sans Medium" panose="020B0502040504020204" pitchFamily="34" charset="0"/>
                <a:cs typeface="Noto Sans Medium" panose="020B0502040504020204" pitchFamily="34" charset="0"/>
              </a:rPr>
              <a:t>50%</a:t>
            </a:r>
          </a:p>
        </p:txBody>
      </p:sp>
      <p:sp>
        <p:nvSpPr>
          <p:cNvPr id="65" name="Text Placeholder 33">
            <a:extLst>
              <a:ext uri="{FF2B5EF4-FFF2-40B4-BE49-F238E27FC236}">
                <a16:creationId xmlns:a16="http://schemas.microsoft.com/office/drawing/2014/main" id="{E23811B3-4584-1440-B363-4CD2CEAEF07E}"/>
              </a:ext>
            </a:extLst>
          </p:cNvPr>
          <p:cNvSpPr txBox="1">
            <a:spLocks/>
          </p:cNvSpPr>
          <p:nvPr/>
        </p:nvSpPr>
        <p:spPr>
          <a:xfrm>
            <a:off x="4747436" y="4165456"/>
            <a:ext cx="564257" cy="37753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AU" sz="2200" dirty="0">
                <a:solidFill>
                  <a:schemeClr val="bg1"/>
                </a:solidFill>
                <a:latin typeface="Noto Sans Medium" panose="020B0502040504020204" pitchFamily="34" charset="0"/>
                <a:ea typeface="Noto Sans Medium" panose="020B0502040504020204" pitchFamily="34" charset="0"/>
                <a:cs typeface="Noto Sans Medium" panose="020B0502040504020204" pitchFamily="34" charset="0"/>
              </a:rPr>
              <a:t>50%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78FD162-65A4-0C44-96BB-29B31A634B28}"/>
              </a:ext>
            </a:extLst>
          </p:cNvPr>
          <p:cNvSpPr txBox="1"/>
          <p:nvPr/>
        </p:nvSpPr>
        <p:spPr>
          <a:xfrm>
            <a:off x="1861672" y="5024122"/>
            <a:ext cx="8497231" cy="747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720"/>
              </a:lnSpc>
            </a:pPr>
            <a:r>
              <a:rPr lang="en-US" sz="1600" dirty="0"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Defined as a greater likelihood that users will share content posted to their social network many social media sites provide specific functionality</a:t>
            </a:r>
          </a:p>
        </p:txBody>
      </p:sp>
    </p:spTree>
    <p:extLst>
      <p:ext uri="{BB962C8B-B14F-4D97-AF65-F5344CB8AC3E}">
        <p14:creationId xmlns:p14="http://schemas.microsoft.com/office/powerpoint/2010/main" val="132311677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Box 232">
            <a:extLst>
              <a:ext uri="{FF2B5EF4-FFF2-40B4-BE49-F238E27FC236}">
                <a16:creationId xmlns:a16="http://schemas.microsoft.com/office/drawing/2014/main" id="{C9679DFC-6DA2-D54F-8A45-778FCB0DCC92}"/>
              </a:ext>
            </a:extLst>
          </p:cNvPr>
          <p:cNvSpPr txBox="1"/>
          <p:nvPr/>
        </p:nvSpPr>
        <p:spPr>
          <a:xfrm>
            <a:off x="8764806" y="1931936"/>
            <a:ext cx="2853007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>
                <a:solidFill>
                  <a:schemeClr val="tx2"/>
                </a:solidFill>
                <a:latin typeface="Noto Sans SemiBold" panose="020B0502040504020204" pitchFamily="34" charset="0"/>
                <a:ea typeface="Noto Sans SemiBold" panose="020B0502040504020204" pitchFamily="34" charset="0"/>
                <a:cs typeface="Noto Sans SemiBold" panose="020B0502040504020204" pitchFamily="34" charset="0"/>
              </a:rPr>
              <a:t>HELLO!</a:t>
            </a: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B496D8D1-D5C8-5140-87BB-096E09CEC541}"/>
              </a:ext>
            </a:extLst>
          </p:cNvPr>
          <p:cNvSpPr txBox="1"/>
          <p:nvPr/>
        </p:nvSpPr>
        <p:spPr>
          <a:xfrm>
            <a:off x="7977356" y="2907289"/>
            <a:ext cx="3622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chemeClr val="tx2"/>
                </a:solidFill>
                <a:latin typeface="Noto Sans SemiBold" panose="020B0502040504020204" pitchFamily="34" charset="0"/>
                <a:ea typeface="Noto Sans SemiBold" panose="020B0502040504020204" pitchFamily="34" charset="0"/>
                <a:cs typeface="Noto Sans SemiBold" panose="020B0502040504020204" pitchFamily="34" charset="0"/>
              </a:rPr>
              <a:t>I am Jane Doe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10A8AB7B-3F59-8743-B8F2-CED53883274E}"/>
              </a:ext>
            </a:extLst>
          </p:cNvPr>
          <p:cNvSpPr txBox="1"/>
          <p:nvPr/>
        </p:nvSpPr>
        <p:spPr>
          <a:xfrm>
            <a:off x="7137126" y="3838909"/>
            <a:ext cx="4454145" cy="835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2100" dirty="0"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I am here because I love to design presentations.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D3E22B76-17D0-D540-AFAD-47DE3E164356}"/>
              </a:ext>
            </a:extLst>
          </p:cNvPr>
          <p:cNvSpPr txBox="1"/>
          <p:nvPr/>
        </p:nvSpPr>
        <p:spPr>
          <a:xfrm>
            <a:off x="8796338" y="4919177"/>
            <a:ext cx="2779167" cy="835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2100" dirty="0"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You can contact me at </a:t>
            </a:r>
            <a:r>
              <a:rPr lang="en-US" sz="2100" dirty="0">
                <a:solidFill>
                  <a:schemeClr val="accent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@username</a:t>
            </a:r>
          </a:p>
        </p:txBody>
      </p:sp>
      <p:pic>
        <p:nvPicPr>
          <p:cNvPr id="5" name="عنصر نائب للصورة 4">
            <a:extLst>
              <a:ext uri="{FF2B5EF4-FFF2-40B4-BE49-F238E27FC236}">
                <a16:creationId xmlns:a16="http://schemas.microsoft.com/office/drawing/2014/main" id="{B10D0F5D-B04F-AF54-16F2-D5435AAD45D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9746" r="97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723383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Group 212">
            <a:extLst>
              <a:ext uri="{FF2B5EF4-FFF2-40B4-BE49-F238E27FC236}">
                <a16:creationId xmlns:a16="http://schemas.microsoft.com/office/drawing/2014/main" id="{D777F9E3-B08F-F54D-893D-574294192925}"/>
              </a:ext>
            </a:extLst>
          </p:cNvPr>
          <p:cNvGrpSpPr/>
          <p:nvPr/>
        </p:nvGrpSpPr>
        <p:grpSpPr>
          <a:xfrm>
            <a:off x="-597370" y="-393904"/>
            <a:ext cx="13398972" cy="7745642"/>
            <a:chOff x="-597370" y="-393904"/>
            <a:chExt cx="13398972" cy="7745642"/>
          </a:xfrm>
        </p:grpSpPr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6FC0841C-0785-B645-8FF3-E3D55D778636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-597370" y="-328896"/>
              <a:ext cx="3312000" cy="7355226"/>
              <a:chOff x="-528478" y="549275"/>
              <a:chExt cx="2916078" cy="6475971"/>
            </a:xfrm>
          </p:grpSpPr>
          <p:grpSp>
            <p:nvGrpSpPr>
              <p:cNvPr id="288" name="Group 7">
                <a:extLst>
                  <a:ext uri="{FF2B5EF4-FFF2-40B4-BE49-F238E27FC236}">
                    <a16:creationId xmlns:a16="http://schemas.microsoft.com/office/drawing/2014/main" id="{CC39BEE3-697E-BF45-A98E-3C0F34BAE96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288577" y="549275"/>
                <a:ext cx="2676177" cy="2049196"/>
                <a:chOff x="4879357" y="-511351"/>
                <a:chExt cx="2676829" cy="2048905"/>
              </a:xfrm>
            </p:grpSpPr>
            <p:sp>
              <p:nvSpPr>
                <p:cNvPr id="341" name="Freeform 25">
                  <a:extLst>
                    <a:ext uri="{FF2B5EF4-FFF2-40B4-BE49-F238E27FC236}">
                      <a16:creationId xmlns:a16="http://schemas.microsoft.com/office/drawing/2014/main" id="{194421A3-FE86-3248-BF47-81B14F810C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51886" y="-511351"/>
                  <a:ext cx="1847281" cy="1962496"/>
                </a:xfrm>
                <a:custGeom>
                  <a:avLst/>
                  <a:gdLst>
                    <a:gd name="T0" fmla="*/ 1159991 w 4244"/>
                    <a:gd name="T1" fmla="*/ 594933 h 4506"/>
                    <a:gd name="T2" fmla="*/ 1048998 w 4244"/>
                    <a:gd name="T3" fmla="*/ 483873 h 4506"/>
                    <a:gd name="T4" fmla="*/ 1048998 w 4244"/>
                    <a:gd name="T5" fmla="*/ 483873 h 4506"/>
                    <a:gd name="T6" fmla="*/ 1290572 w 4244"/>
                    <a:gd name="T7" fmla="*/ 372378 h 4506"/>
                    <a:gd name="T8" fmla="*/ 1477302 w 4244"/>
                    <a:gd name="T9" fmla="*/ 185971 h 4506"/>
                    <a:gd name="T10" fmla="*/ 1290572 w 4244"/>
                    <a:gd name="T11" fmla="*/ 0 h 4506"/>
                    <a:gd name="T12" fmla="*/ 419164 w 4244"/>
                    <a:gd name="T13" fmla="*/ 0 h 4506"/>
                    <a:gd name="T14" fmla="*/ 233304 w 4244"/>
                    <a:gd name="T15" fmla="*/ 185971 h 4506"/>
                    <a:gd name="T16" fmla="*/ 640716 w 4244"/>
                    <a:gd name="T17" fmla="*/ 372378 h 4506"/>
                    <a:gd name="T18" fmla="*/ 751709 w 4244"/>
                    <a:gd name="T19" fmla="*/ 483873 h 4506"/>
                    <a:gd name="T20" fmla="*/ 751709 w 4244"/>
                    <a:gd name="T21" fmla="*/ 483873 h 4506"/>
                    <a:gd name="T22" fmla="*/ 335157 w 4244"/>
                    <a:gd name="T23" fmla="*/ 594933 h 4506"/>
                    <a:gd name="T24" fmla="*/ 183683 w 4244"/>
                    <a:gd name="T25" fmla="*/ 746062 h 4506"/>
                    <a:gd name="T26" fmla="*/ 335157 w 4244"/>
                    <a:gd name="T27" fmla="*/ 897626 h 4506"/>
                    <a:gd name="T28" fmla="*/ 432222 w 4244"/>
                    <a:gd name="T29" fmla="*/ 897626 h 4506"/>
                    <a:gd name="T30" fmla="*/ 543216 w 4244"/>
                    <a:gd name="T31" fmla="*/ 1008686 h 4506"/>
                    <a:gd name="T32" fmla="*/ 151038 w 4244"/>
                    <a:gd name="T33" fmla="*/ 1119746 h 4506"/>
                    <a:gd name="T34" fmla="*/ 0 w 4244"/>
                    <a:gd name="T35" fmla="*/ 1270875 h 4506"/>
                    <a:gd name="T36" fmla="*/ 151038 w 4244"/>
                    <a:gd name="T37" fmla="*/ 1422875 h 4506"/>
                    <a:gd name="T38" fmla="*/ 688160 w 4244"/>
                    <a:gd name="T39" fmla="*/ 1422875 h 4506"/>
                    <a:gd name="T40" fmla="*/ 805683 w 4244"/>
                    <a:gd name="T41" fmla="*/ 1540903 h 4506"/>
                    <a:gd name="T42" fmla="*/ 673796 w 4244"/>
                    <a:gd name="T43" fmla="*/ 1658496 h 4506"/>
                    <a:gd name="T44" fmla="*/ 522323 w 4244"/>
                    <a:gd name="T45" fmla="*/ 1810061 h 4506"/>
                    <a:gd name="T46" fmla="*/ 673796 w 4244"/>
                    <a:gd name="T47" fmla="*/ 1962060 h 4506"/>
                    <a:gd name="T48" fmla="*/ 1511689 w 4244"/>
                    <a:gd name="T49" fmla="*/ 1962060 h 4506"/>
                    <a:gd name="T50" fmla="*/ 1663162 w 4244"/>
                    <a:gd name="T51" fmla="*/ 1810061 h 4506"/>
                    <a:gd name="T52" fmla="*/ 1418541 w 4244"/>
                    <a:gd name="T53" fmla="*/ 1658496 h 4506"/>
                    <a:gd name="T54" fmla="*/ 1300583 w 4244"/>
                    <a:gd name="T55" fmla="*/ 1540903 h 4506"/>
                    <a:gd name="T56" fmla="*/ 1418541 w 4244"/>
                    <a:gd name="T57" fmla="*/ 1422875 h 4506"/>
                    <a:gd name="T58" fmla="*/ 1511689 w 4244"/>
                    <a:gd name="T59" fmla="*/ 1422875 h 4506"/>
                    <a:gd name="T60" fmla="*/ 1663162 w 4244"/>
                    <a:gd name="T61" fmla="*/ 1270875 h 4506"/>
                    <a:gd name="T62" fmla="*/ 1527358 w 4244"/>
                    <a:gd name="T63" fmla="*/ 1119746 h 4506"/>
                    <a:gd name="T64" fmla="*/ 1416365 w 4244"/>
                    <a:gd name="T65" fmla="*/ 1008686 h 4506"/>
                    <a:gd name="T66" fmla="*/ 1527358 w 4244"/>
                    <a:gd name="T67" fmla="*/ 897626 h 4506"/>
                    <a:gd name="T68" fmla="*/ 1695372 w 4244"/>
                    <a:gd name="T69" fmla="*/ 897626 h 4506"/>
                    <a:gd name="T70" fmla="*/ 1846846 w 4244"/>
                    <a:gd name="T71" fmla="*/ 746062 h 450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4244" h="4506">
                      <a:moveTo>
                        <a:pt x="3895" y="1366"/>
                      </a:moveTo>
                      <a:lnTo>
                        <a:pt x="2665" y="1366"/>
                      </a:lnTo>
                      <a:cubicBezTo>
                        <a:pt x="2524" y="1366"/>
                        <a:pt x="2410" y="1251"/>
                        <a:pt x="2410" y="1111"/>
                      </a:cubicBezTo>
                      <a:cubicBezTo>
                        <a:pt x="2410" y="970"/>
                        <a:pt x="2524" y="855"/>
                        <a:pt x="2665" y="855"/>
                      </a:cubicBezTo>
                      <a:lnTo>
                        <a:pt x="2965" y="855"/>
                      </a:lnTo>
                      <a:cubicBezTo>
                        <a:pt x="3202" y="855"/>
                        <a:pt x="3394" y="664"/>
                        <a:pt x="3394" y="427"/>
                      </a:cubicBezTo>
                      <a:cubicBezTo>
                        <a:pt x="3394" y="192"/>
                        <a:pt x="3202" y="0"/>
                        <a:pt x="2965" y="0"/>
                      </a:cubicBezTo>
                      <a:lnTo>
                        <a:pt x="963" y="0"/>
                      </a:lnTo>
                      <a:cubicBezTo>
                        <a:pt x="727" y="0"/>
                        <a:pt x="536" y="192"/>
                        <a:pt x="536" y="427"/>
                      </a:cubicBezTo>
                      <a:cubicBezTo>
                        <a:pt x="536" y="664"/>
                        <a:pt x="727" y="855"/>
                        <a:pt x="963" y="855"/>
                      </a:cubicBezTo>
                      <a:lnTo>
                        <a:pt x="1472" y="855"/>
                      </a:lnTo>
                      <a:cubicBezTo>
                        <a:pt x="1613" y="855"/>
                        <a:pt x="1727" y="970"/>
                        <a:pt x="1727" y="1111"/>
                      </a:cubicBezTo>
                      <a:cubicBezTo>
                        <a:pt x="1727" y="1251"/>
                        <a:pt x="1613" y="1366"/>
                        <a:pt x="1472" y="1366"/>
                      </a:cubicBezTo>
                      <a:lnTo>
                        <a:pt x="770" y="1366"/>
                      </a:lnTo>
                      <a:cubicBezTo>
                        <a:pt x="578" y="1366"/>
                        <a:pt x="422" y="1521"/>
                        <a:pt x="422" y="1713"/>
                      </a:cubicBezTo>
                      <a:cubicBezTo>
                        <a:pt x="422" y="1906"/>
                        <a:pt x="578" y="2061"/>
                        <a:pt x="770" y="2061"/>
                      </a:cubicBezTo>
                      <a:lnTo>
                        <a:pt x="993" y="2061"/>
                      </a:lnTo>
                      <a:cubicBezTo>
                        <a:pt x="1134" y="2061"/>
                        <a:pt x="1248" y="2175"/>
                        <a:pt x="1248" y="2316"/>
                      </a:cubicBezTo>
                      <a:cubicBezTo>
                        <a:pt x="1248" y="2456"/>
                        <a:pt x="1134" y="2571"/>
                        <a:pt x="993" y="2571"/>
                      </a:cubicBezTo>
                      <a:lnTo>
                        <a:pt x="347" y="2571"/>
                      </a:lnTo>
                      <a:cubicBezTo>
                        <a:pt x="155" y="2571"/>
                        <a:pt x="0" y="2726"/>
                        <a:pt x="0" y="2918"/>
                      </a:cubicBezTo>
                      <a:cubicBezTo>
                        <a:pt x="0" y="3110"/>
                        <a:pt x="155" y="3267"/>
                        <a:pt x="347" y="3267"/>
                      </a:cubicBezTo>
                      <a:lnTo>
                        <a:pt x="1581" y="3267"/>
                      </a:lnTo>
                      <a:cubicBezTo>
                        <a:pt x="1729" y="3267"/>
                        <a:pt x="1851" y="3388"/>
                        <a:pt x="1851" y="3538"/>
                      </a:cubicBezTo>
                      <a:cubicBezTo>
                        <a:pt x="1851" y="3687"/>
                        <a:pt x="1729" y="3808"/>
                        <a:pt x="1581" y="3808"/>
                      </a:cubicBezTo>
                      <a:lnTo>
                        <a:pt x="1548" y="3808"/>
                      </a:lnTo>
                      <a:cubicBezTo>
                        <a:pt x="1356" y="3808"/>
                        <a:pt x="1200" y="3963"/>
                        <a:pt x="1200" y="4156"/>
                      </a:cubicBezTo>
                      <a:cubicBezTo>
                        <a:pt x="1200" y="4348"/>
                        <a:pt x="1356" y="4505"/>
                        <a:pt x="1548" y="4505"/>
                      </a:cubicBezTo>
                      <a:lnTo>
                        <a:pt x="3473" y="4505"/>
                      </a:lnTo>
                      <a:cubicBezTo>
                        <a:pt x="3665" y="4505"/>
                        <a:pt x="3821" y="4348"/>
                        <a:pt x="3821" y="4156"/>
                      </a:cubicBezTo>
                      <a:cubicBezTo>
                        <a:pt x="3821" y="3963"/>
                        <a:pt x="3665" y="3808"/>
                        <a:pt x="3473" y="3808"/>
                      </a:cubicBezTo>
                      <a:lnTo>
                        <a:pt x="3259" y="3808"/>
                      </a:lnTo>
                      <a:cubicBezTo>
                        <a:pt x="3110" y="3808"/>
                        <a:pt x="2988" y="3687"/>
                        <a:pt x="2988" y="3538"/>
                      </a:cubicBezTo>
                      <a:cubicBezTo>
                        <a:pt x="2988" y="3388"/>
                        <a:pt x="3110" y="3267"/>
                        <a:pt x="3259" y="3267"/>
                      </a:cubicBezTo>
                      <a:lnTo>
                        <a:pt x="3473" y="3267"/>
                      </a:lnTo>
                      <a:cubicBezTo>
                        <a:pt x="3665" y="3267"/>
                        <a:pt x="3821" y="3110"/>
                        <a:pt x="3821" y="2918"/>
                      </a:cubicBezTo>
                      <a:cubicBezTo>
                        <a:pt x="3821" y="2726"/>
                        <a:pt x="3665" y="2571"/>
                        <a:pt x="3473" y="2571"/>
                      </a:cubicBezTo>
                      <a:lnTo>
                        <a:pt x="3509" y="2571"/>
                      </a:lnTo>
                      <a:cubicBezTo>
                        <a:pt x="3369" y="2571"/>
                        <a:pt x="3254" y="2456"/>
                        <a:pt x="3254" y="2316"/>
                      </a:cubicBezTo>
                      <a:cubicBezTo>
                        <a:pt x="3254" y="2175"/>
                        <a:pt x="3369" y="2061"/>
                        <a:pt x="3509" y="2061"/>
                      </a:cubicBezTo>
                      <a:lnTo>
                        <a:pt x="3895" y="2061"/>
                      </a:lnTo>
                      <a:cubicBezTo>
                        <a:pt x="4088" y="2061"/>
                        <a:pt x="4243" y="1906"/>
                        <a:pt x="4243" y="1713"/>
                      </a:cubicBezTo>
                      <a:cubicBezTo>
                        <a:pt x="4243" y="1521"/>
                        <a:pt x="4088" y="1366"/>
                        <a:pt x="3895" y="1366"/>
                      </a:cubicBezTo>
                    </a:path>
                  </a:pathLst>
                </a:custGeom>
                <a:solidFill>
                  <a:srgbClr val="8C449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42" name="Freeform 26">
                  <a:extLst>
                    <a:ext uri="{FF2B5EF4-FFF2-40B4-BE49-F238E27FC236}">
                      <a16:creationId xmlns:a16="http://schemas.microsoft.com/office/drawing/2014/main" id="{1240EAE6-E338-4B4E-BC6F-129DE94F86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64601" y="1147745"/>
                  <a:ext cx="437817" cy="303400"/>
                </a:xfrm>
                <a:custGeom>
                  <a:avLst/>
                  <a:gdLst>
                    <a:gd name="T0" fmla="*/ 285646 w 1007"/>
                    <a:gd name="T1" fmla="*/ 0 h 698"/>
                    <a:gd name="T2" fmla="*/ 150866 w 1007"/>
                    <a:gd name="T3" fmla="*/ 0 h 698"/>
                    <a:gd name="T4" fmla="*/ 150866 w 1007"/>
                    <a:gd name="T5" fmla="*/ 0 h 698"/>
                    <a:gd name="T6" fmla="*/ 0 w 1007"/>
                    <a:gd name="T7" fmla="*/ 151265 h 698"/>
                    <a:gd name="T8" fmla="*/ 0 w 1007"/>
                    <a:gd name="T9" fmla="*/ 151265 h 698"/>
                    <a:gd name="T10" fmla="*/ 150866 w 1007"/>
                    <a:gd name="T11" fmla="*/ 302965 h 698"/>
                    <a:gd name="T12" fmla="*/ 285646 w 1007"/>
                    <a:gd name="T13" fmla="*/ 302965 h 698"/>
                    <a:gd name="T14" fmla="*/ 285646 w 1007"/>
                    <a:gd name="T15" fmla="*/ 302965 h 698"/>
                    <a:gd name="T16" fmla="*/ 437382 w 1007"/>
                    <a:gd name="T17" fmla="*/ 151265 h 698"/>
                    <a:gd name="T18" fmla="*/ 437382 w 1007"/>
                    <a:gd name="T19" fmla="*/ 151265 h 698"/>
                    <a:gd name="T20" fmla="*/ 285646 w 1007"/>
                    <a:gd name="T21" fmla="*/ 0 h 69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007" h="698">
                      <a:moveTo>
                        <a:pt x="657" y="0"/>
                      </a:moveTo>
                      <a:lnTo>
                        <a:pt x="347" y="0"/>
                      </a:lnTo>
                      <a:cubicBezTo>
                        <a:pt x="156" y="0"/>
                        <a:pt x="0" y="155"/>
                        <a:pt x="0" y="348"/>
                      </a:cubicBezTo>
                      <a:cubicBezTo>
                        <a:pt x="0" y="540"/>
                        <a:pt x="156" y="697"/>
                        <a:pt x="347" y="697"/>
                      </a:cubicBezTo>
                      <a:lnTo>
                        <a:pt x="657" y="697"/>
                      </a:lnTo>
                      <a:cubicBezTo>
                        <a:pt x="849" y="697"/>
                        <a:pt x="1006" y="540"/>
                        <a:pt x="1006" y="348"/>
                      </a:cubicBezTo>
                      <a:cubicBezTo>
                        <a:pt x="1006" y="155"/>
                        <a:pt x="849" y="0"/>
                        <a:pt x="657" y="0"/>
                      </a:cubicBezTo>
                    </a:path>
                  </a:pathLst>
                </a:custGeom>
                <a:solidFill>
                  <a:srgbClr val="8C449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43" name="Freeform 27">
                  <a:extLst>
                    <a:ext uri="{FF2B5EF4-FFF2-40B4-BE49-F238E27FC236}">
                      <a16:creationId xmlns:a16="http://schemas.microsoft.com/office/drawing/2014/main" id="{3830E435-CE2E-2844-BBA2-68F27ADDA7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79357" y="47441"/>
                  <a:ext cx="437817" cy="303400"/>
                </a:xfrm>
                <a:custGeom>
                  <a:avLst/>
                  <a:gdLst>
                    <a:gd name="T0" fmla="*/ 285930 w 1006"/>
                    <a:gd name="T1" fmla="*/ 0 h 696"/>
                    <a:gd name="T2" fmla="*/ 151452 w 1006"/>
                    <a:gd name="T3" fmla="*/ 0 h 696"/>
                    <a:gd name="T4" fmla="*/ 151452 w 1006"/>
                    <a:gd name="T5" fmla="*/ 0 h 696"/>
                    <a:gd name="T6" fmla="*/ 0 w 1006"/>
                    <a:gd name="T7" fmla="*/ 151264 h 696"/>
                    <a:gd name="T8" fmla="*/ 0 w 1006"/>
                    <a:gd name="T9" fmla="*/ 151264 h 696"/>
                    <a:gd name="T10" fmla="*/ 151452 w 1006"/>
                    <a:gd name="T11" fmla="*/ 302964 h 696"/>
                    <a:gd name="T12" fmla="*/ 285930 w 1006"/>
                    <a:gd name="T13" fmla="*/ 302964 h 696"/>
                    <a:gd name="T14" fmla="*/ 285930 w 1006"/>
                    <a:gd name="T15" fmla="*/ 302964 h 696"/>
                    <a:gd name="T16" fmla="*/ 437382 w 1006"/>
                    <a:gd name="T17" fmla="*/ 151264 h 696"/>
                    <a:gd name="T18" fmla="*/ 437382 w 1006"/>
                    <a:gd name="T19" fmla="*/ 151264 h 696"/>
                    <a:gd name="T20" fmla="*/ 285930 w 1006"/>
                    <a:gd name="T21" fmla="*/ 0 h 69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006" h="696">
                      <a:moveTo>
                        <a:pt x="657" y="0"/>
                      </a:moveTo>
                      <a:lnTo>
                        <a:pt x="348" y="0"/>
                      </a:lnTo>
                      <a:cubicBezTo>
                        <a:pt x="155" y="0"/>
                        <a:pt x="0" y="155"/>
                        <a:pt x="0" y="347"/>
                      </a:cubicBezTo>
                      <a:cubicBezTo>
                        <a:pt x="0" y="540"/>
                        <a:pt x="155" y="695"/>
                        <a:pt x="348" y="695"/>
                      </a:cubicBezTo>
                      <a:lnTo>
                        <a:pt x="657" y="695"/>
                      </a:lnTo>
                      <a:cubicBezTo>
                        <a:pt x="849" y="695"/>
                        <a:pt x="1005" y="540"/>
                        <a:pt x="1005" y="347"/>
                      </a:cubicBezTo>
                      <a:cubicBezTo>
                        <a:pt x="1005" y="155"/>
                        <a:pt x="849" y="0"/>
                        <a:pt x="657" y="0"/>
                      </a:cubicBezTo>
                    </a:path>
                  </a:pathLst>
                </a:custGeom>
                <a:solidFill>
                  <a:srgbClr val="8C449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44" name="Freeform 28">
                  <a:extLst>
                    <a:ext uri="{FF2B5EF4-FFF2-40B4-BE49-F238E27FC236}">
                      <a16:creationId xmlns:a16="http://schemas.microsoft.com/office/drawing/2014/main" id="{7EB43E96-F43D-1D40-AC22-CBB855C75D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72861" y="410368"/>
                  <a:ext cx="74890" cy="74889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59 h 174"/>
                    <a:gd name="T6" fmla="*/ 37015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45" name="Freeform 29">
                  <a:extLst>
                    <a:ext uri="{FF2B5EF4-FFF2-40B4-BE49-F238E27FC236}">
                      <a16:creationId xmlns:a16="http://schemas.microsoft.com/office/drawing/2014/main" id="{AE2E149A-7647-6348-B0D0-11819156F3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15851" y="160736"/>
                  <a:ext cx="74889" cy="74889"/>
                </a:xfrm>
                <a:custGeom>
                  <a:avLst/>
                  <a:gdLst>
                    <a:gd name="T0" fmla="*/ 74459 w 174"/>
                    <a:gd name="T1" fmla="*/ 37014 h 174"/>
                    <a:gd name="T2" fmla="*/ 74459 w 174"/>
                    <a:gd name="T3" fmla="*/ 37014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014 h 174"/>
                    <a:gd name="T10" fmla="*/ 0 w 174"/>
                    <a:gd name="T11" fmla="*/ 37014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5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5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46" name="Freeform 30">
                  <a:extLst>
                    <a:ext uri="{FF2B5EF4-FFF2-40B4-BE49-F238E27FC236}">
                      <a16:creationId xmlns:a16="http://schemas.microsoft.com/office/drawing/2014/main" id="{EDDF1230-EDD3-7B40-B3D2-3265BC40DD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74193" y="771375"/>
                  <a:ext cx="74889" cy="74889"/>
                </a:xfrm>
                <a:custGeom>
                  <a:avLst/>
                  <a:gdLst>
                    <a:gd name="T0" fmla="*/ 74456 w 173"/>
                    <a:gd name="T1" fmla="*/ 37014 h 174"/>
                    <a:gd name="T2" fmla="*/ 74456 w 173"/>
                    <a:gd name="T3" fmla="*/ 37014 h 174"/>
                    <a:gd name="T4" fmla="*/ 37661 w 173"/>
                    <a:gd name="T5" fmla="*/ 74459 h 174"/>
                    <a:gd name="T6" fmla="*/ 37661 w 173"/>
                    <a:gd name="T7" fmla="*/ 74459 h 174"/>
                    <a:gd name="T8" fmla="*/ 0 w 173"/>
                    <a:gd name="T9" fmla="*/ 37014 h 174"/>
                    <a:gd name="T10" fmla="*/ 0 w 173"/>
                    <a:gd name="T11" fmla="*/ 37014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5"/>
                        <a:pt x="134" y="173"/>
                        <a:pt x="87" y="173"/>
                      </a:cubicBezTo>
                      <a:cubicBezTo>
                        <a:pt x="39" y="173"/>
                        <a:pt x="0" y="135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6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47" name="Freeform 31">
                  <a:extLst>
                    <a:ext uri="{FF2B5EF4-FFF2-40B4-BE49-F238E27FC236}">
                      <a16:creationId xmlns:a16="http://schemas.microsoft.com/office/drawing/2014/main" id="{5DE1DB23-5D37-7B4D-8BDB-6A6E5F0F29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72861" y="1026769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48" name="Freeform 32">
                  <a:extLst>
                    <a:ext uri="{FF2B5EF4-FFF2-40B4-BE49-F238E27FC236}">
                      <a16:creationId xmlns:a16="http://schemas.microsoft.com/office/drawing/2014/main" id="{00722B53-FC21-8947-A906-A747C6B3B0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80698" y="1247597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6795 w 173"/>
                    <a:gd name="T5" fmla="*/ 76371 h 175"/>
                    <a:gd name="T6" fmla="*/ 36795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6795 w 173"/>
                    <a:gd name="T13" fmla="*/ 0 h 175"/>
                    <a:gd name="T14" fmla="*/ 36795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3" y="174"/>
                        <a:pt x="85" y="174"/>
                      </a:cubicBezTo>
                      <a:cubicBezTo>
                        <a:pt x="38" y="174"/>
                        <a:pt x="0" y="135"/>
                        <a:pt x="0" y="87"/>
                      </a:cubicBezTo>
                      <a:cubicBezTo>
                        <a:pt x="0" y="39"/>
                        <a:pt x="38" y="0"/>
                        <a:pt x="85" y="0"/>
                      </a:cubicBezTo>
                      <a:cubicBezTo>
                        <a:pt x="133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49" name="Freeform 33">
                  <a:extLst>
                    <a:ext uri="{FF2B5EF4-FFF2-40B4-BE49-F238E27FC236}">
                      <a16:creationId xmlns:a16="http://schemas.microsoft.com/office/drawing/2014/main" id="{6F049C58-980C-1F47-9493-15908059EF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2892" y="-327008"/>
                  <a:ext cx="74889" cy="74889"/>
                </a:xfrm>
                <a:custGeom>
                  <a:avLst/>
                  <a:gdLst>
                    <a:gd name="T0" fmla="*/ 74459 w 174"/>
                    <a:gd name="T1" fmla="*/ 36795 h 173"/>
                    <a:gd name="T2" fmla="*/ 74459 w 174"/>
                    <a:gd name="T3" fmla="*/ 36795 h 173"/>
                    <a:gd name="T4" fmla="*/ 37445 w 174"/>
                    <a:gd name="T5" fmla="*/ 74456 h 173"/>
                    <a:gd name="T6" fmla="*/ 37445 w 174"/>
                    <a:gd name="T7" fmla="*/ 74456 h 173"/>
                    <a:gd name="T8" fmla="*/ 0 w 174"/>
                    <a:gd name="T9" fmla="*/ 36795 h 173"/>
                    <a:gd name="T10" fmla="*/ 0 w 174"/>
                    <a:gd name="T11" fmla="*/ 36795 h 173"/>
                    <a:gd name="T12" fmla="*/ 37445 w 174"/>
                    <a:gd name="T13" fmla="*/ 0 h 173"/>
                    <a:gd name="T14" fmla="*/ 37445 w 174"/>
                    <a:gd name="T15" fmla="*/ 0 h 173"/>
                    <a:gd name="T16" fmla="*/ 74459 w 174"/>
                    <a:gd name="T17" fmla="*/ 36795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5"/>
                      </a:moveTo>
                      <a:lnTo>
                        <a:pt x="173" y="85"/>
                      </a:lnTo>
                      <a:cubicBezTo>
                        <a:pt x="173" y="133"/>
                        <a:pt x="134" y="172"/>
                        <a:pt x="87" y="172"/>
                      </a:cubicBezTo>
                      <a:cubicBezTo>
                        <a:pt x="39" y="172"/>
                        <a:pt x="0" y="133"/>
                        <a:pt x="0" y="85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3" y="38"/>
                        <a:pt x="173" y="85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50" name="Freeform 34">
                  <a:extLst>
                    <a:ext uri="{FF2B5EF4-FFF2-40B4-BE49-F238E27FC236}">
                      <a16:creationId xmlns:a16="http://schemas.microsoft.com/office/drawing/2014/main" id="{303C062F-38E0-1A47-9C1A-FC992E016A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17174" y="485257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2608 w 106"/>
                    <a:gd name="T5" fmla="*/ 45651 h 106"/>
                    <a:gd name="T6" fmla="*/ 22608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2608 w 106"/>
                    <a:gd name="T13" fmla="*/ 0 h 106"/>
                    <a:gd name="T14" fmla="*/ 22608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2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2" y="0"/>
                        <a:pt x="105" y="24"/>
                        <a:pt x="105" y="53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51" name="Freeform 35">
                  <a:extLst>
                    <a:ext uri="{FF2B5EF4-FFF2-40B4-BE49-F238E27FC236}">
                      <a16:creationId xmlns:a16="http://schemas.microsoft.com/office/drawing/2014/main" id="{A1C9DC19-111D-C542-B3B4-50AD397121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21317" y="610074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1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52" name="Freeform 36">
                  <a:extLst>
                    <a:ext uri="{FF2B5EF4-FFF2-40B4-BE49-F238E27FC236}">
                      <a16:creationId xmlns:a16="http://schemas.microsoft.com/office/drawing/2014/main" id="{6768A9B6-408E-1B4D-BFAF-2A0AA8487F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93837" y="1176547"/>
                  <a:ext cx="46086" cy="46086"/>
                </a:xfrm>
                <a:custGeom>
                  <a:avLst/>
                  <a:gdLst>
                    <a:gd name="T0" fmla="*/ 45647 w 105"/>
                    <a:gd name="T1" fmla="*/ 22397 h 107"/>
                    <a:gd name="T2" fmla="*/ 45647 w 105"/>
                    <a:gd name="T3" fmla="*/ 22397 h 107"/>
                    <a:gd name="T4" fmla="*/ 22824 w 105"/>
                    <a:gd name="T5" fmla="*/ 45655 h 107"/>
                    <a:gd name="T6" fmla="*/ 22824 w 105"/>
                    <a:gd name="T7" fmla="*/ 45655 h 107"/>
                    <a:gd name="T8" fmla="*/ 0 w 105"/>
                    <a:gd name="T9" fmla="*/ 22397 h 107"/>
                    <a:gd name="T10" fmla="*/ 0 w 105"/>
                    <a:gd name="T11" fmla="*/ 22397 h 107"/>
                    <a:gd name="T12" fmla="*/ 22824 w 105"/>
                    <a:gd name="T13" fmla="*/ 0 h 107"/>
                    <a:gd name="T14" fmla="*/ 22824 w 105"/>
                    <a:gd name="T15" fmla="*/ 0 h 107"/>
                    <a:gd name="T16" fmla="*/ 45647 w 105"/>
                    <a:gd name="T17" fmla="*/ 22397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7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2"/>
                        <a:pt x="82" y="106"/>
                        <a:pt x="52" y="106"/>
                      </a:cubicBezTo>
                      <a:cubicBezTo>
                        <a:pt x="24" y="106"/>
                        <a:pt x="0" y="82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53" name="Freeform 37">
                  <a:extLst>
                    <a:ext uri="{FF2B5EF4-FFF2-40B4-BE49-F238E27FC236}">
                      <a16:creationId xmlns:a16="http://schemas.microsoft.com/office/drawing/2014/main" id="{8EABB7B6-E512-B340-BDC7-30FAF05D16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83510" y="88082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2" y="105"/>
                        <a:pt x="52" y="105"/>
                      </a:cubicBezTo>
                      <a:cubicBezTo>
                        <a:pt x="24" y="105"/>
                        <a:pt x="0" y="82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54" name="Freeform 38">
                  <a:extLst>
                    <a:ext uri="{FF2B5EF4-FFF2-40B4-BE49-F238E27FC236}">
                      <a16:creationId xmlns:a16="http://schemas.microsoft.com/office/drawing/2014/main" id="{2AA04DFE-8B41-DF4C-B4CD-B829209CC7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75379" y="231785"/>
                  <a:ext cx="1280807" cy="551112"/>
                </a:xfrm>
                <a:custGeom>
                  <a:avLst/>
                  <a:gdLst>
                    <a:gd name="T0" fmla="*/ 1143282 w 2943"/>
                    <a:gd name="T1" fmla="*/ 275339 h 1267"/>
                    <a:gd name="T2" fmla="*/ 866057 w 2943"/>
                    <a:gd name="T3" fmla="*/ 275339 h 1267"/>
                    <a:gd name="T4" fmla="*/ 866057 w 2943"/>
                    <a:gd name="T5" fmla="*/ 275339 h 1267"/>
                    <a:gd name="T6" fmla="*/ 1004017 w 2943"/>
                    <a:gd name="T7" fmla="*/ 137452 h 1267"/>
                    <a:gd name="T8" fmla="*/ 1004017 w 2943"/>
                    <a:gd name="T9" fmla="*/ 137452 h 1267"/>
                    <a:gd name="T10" fmla="*/ 866057 w 2943"/>
                    <a:gd name="T11" fmla="*/ 0 h 1267"/>
                    <a:gd name="T12" fmla="*/ 137525 w 2943"/>
                    <a:gd name="T13" fmla="*/ 0 h 1267"/>
                    <a:gd name="T14" fmla="*/ 137525 w 2943"/>
                    <a:gd name="T15" fmla="*/ 0 h 1267"/>
                    <a:gd name="T16" fmla="*/ 0 w 2943"/>
                    <a:gd name="T17" fmla="*/ 137452 h 1267"/>
                    <a:gd name="T18" fmla="*/ 0 w 2943"/>
                    <a:gd name="T19" fmla="*/ 137452 h 1267"/>
                    <a:gd name="T20" fmla="*/ 137525 w 2943"/>
                    <a:gd name="T21" fmla="*/ 275339 h 1267"/>
                    <a:gd name="T22" fmla="*/ 414750 w 2943"/>
                    <a:gd name="T23" fmla="*/ 275339 h 1267"/>
                    <a:gd name="T24" fmla="*/ 414750 w 2943"/>
                    <a:gd name="T25" fmla="*/ 275339 h 1267"/>
                    <a:gd name="T26" fmla="*/ 277225 w 2943"/>
                    <a:gd name="T27" fmla="*/ 412790 h 1267"/>
                    <a:gd name="T28" fmla="*/ 277225 w 2943"/>
                    <a:gd name="T29" fmla="*/ 412790 h 1267"/>
                    <a:gd name="T30" fmla="*/ 414750 w 2943"/>
                    <a:gd name="T31" fmla="*/ 550677 h 1267"/>
                    <a:gd name="T32" fmla="*/ 1143282 w 2943"/>
                    <a:gd name="T33" fmla="*/ 550677 h 1267"/>
                    <a:gd name="T34" fmla="*/ 1143282 w 2943"/>
                    <a:gd name="T35" fmla="*/ 550677 h 1267"/>
                    <a:gd name="T36" fmla="*/ 1280372 w 2943"/>
                    <a:gd name="T37" fmla="*/ 412790 h 1267"/>
                    <a:gd name="T38" fmla="*/ 1280372 w 2943"/>
                    <a:gd name="T39" fmla="*/ 412790 h 1267"/>
                    <a:gd name="T40" fmla="*/ 1143282 w 2943"/>
                    <a:gd name="T41" fmla="*/ 275339 h 1267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943" h="1267">
                      <a:moveTo>
                        <a:pt x="2627" y="633"/>
                      </a:moveTo>
                      <a:lnTo>
                        <a:pt x="1990" y="633"/>
                      </a:lnTo>
                      <a:cubicBezTo>
                        <a:pt x="2165" y="633"/>
                        <a:pt x="2307" y="491"/>
                        <a:pt x="2307" y="316"/>
                      </a:cubicBezTo>
                      <a:cubicBezTo>
                        <a:pt x="2307" y="141"/>
                        <a:pt x="2165" y="0"/>
                        <a:pt x="1990" y="0"/>
                      </a:cubicBezTo>
                      <a:lnTo>
                        <a:pt x="316" y="0"/>
                      </a:lnTo>
                      <a:cubicBezTo>
                        <a:pt x="142" y="0"/>
                        <a:pt x="0" y="141"/>
                        <a:pt x="0" y="316"/>
                      </a:cubicBezTo>
                      <a:cubicBezTo>
                        <a:pt x="0" y="491"/>
                        <a:pt x="142" y="633"/>
                        <a:pt x="316" y="633"/>
                      </a:cubicBezTo>
                      <a:lnTo>
                        <a:pt x="953" y="633"/>
                      </a:lnTo>
                      <a:cubicBezTo>
                        <a:pt x="778" y="633"/>
                        <a:pt x="637" y="774"/>
                        <a:pt x="637" y="949"/>
                      </a:cubicBezTo>
                      <a:cubicBezTo>
                        <a:pt x="637" y="1123"/>
                        <a:pt x="778" y="1266"/>
                        <a:pt x="953" y="1266"/>
                      </a:cubicBezTo>
                      <a:lnTo>
                        <a:pt x="2627" y="1266"/>
                      </a:lnTo>
                      <a:cubicBezTo>
                        <a:pt x="2801" y="1266"/>
                        <a:pt x="2942" y="1123"/>
                        <a:pt x="2942" y="949"/>
                      </a:cubicBezTo>
                      <a:cubicBezTo>
                        <a:pt x="2942" y="774"/>
                        <a:pt x="2801" y="633"/>
                        <a:pt x="2627" y="633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55" name="Freeform 39">
                  <a:extLst>
                    <a:ext uri="{FF2B5EF4-FFF2-40B4-BE49-F238E27FC236}">
                      <a16:creationId xmlns:a16="http://schemas.microsoft.com/office/drawing/2014/main" id="{84DAD92C-D056-9143-A6EB-269D5C0252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84088" y="1276400"/>
                  <a:ext cx="618321" cy="261154"/>
                </a:xfrm>
                <a:custGeom>
                  <a:avLst/>
                  <a:gdLst>
                    <a:gd name="T0" fmla="*/ 487254 w 1420"/>
                    <a:gd name="T1" fmla="*/ 260719 h 600"/>
                    <a:gd name="T2" fmla="*/ 130196 w 1420"/>
                    <a:gd name="T3" fmla="*/ 260719 h 600"/>
                    <a:gd name="T4" fmla="*/ 130196 w 1420"/>
                    <a:gd name="T5" fmla="*/ 260719 h 600"/>
                    <a:gd name="T6" fmla="*/ 0 w 1420"/>
                    <a:gd name="T7" fmla="*/ 130577 h 600"/>
                    <a:gd name="T8" fmla="*/ 0 w 1420"/>
                    <a:gd name="T9" fmla="*/ 130577 h 600"/>
                    <a:gd name="T10" fmla="*/ 130196 w 1420"/>
                    <a:gd name="T11" fmla="*/ 0 h 600"/>
                    <a:gd name="T12" fmla="*/ 487254 w 1420"/>
                    <a:gd name="T13" fmla="*/ 0 h 600"/>
                    <a:gd name="T14" fmla="*/ 487254 w 1420"/>
                    <a:gd name="T15" fmla="*/ 0 h 600"/>
                    <a:gd name="T16" fmla="*/ 617886 w 1420"/>
                    <a:gd name="T17" fmla="*/ 130577 h 600"/>
                    <a:gd name="T18" fmla="*/ 617886 w 1420"/>
                    <a:gd name="T19" fmla="*/ 130577 h 600"/>
                    <a:gd name="T20" fmla="*/ 487254 w 1420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0">
                      <a:moveTo>
                        <a:pt x="1119" y="599"/>
                      </a:moveTo>
                      <a:lnTo>
                        <a:pt x="299" y="599"/>
                      </a:lnTo>
                      <a:cubicBezTo>
                        <a:pt x="133" y="599"/>
                        <a:pt x="0" y="465"/>
                        <a:pt x="0" y="300"/>
                      </a:cubicBezTo>
                      <a:cubicBezTo>
                        <a:pt x="0" y="134"/>
                        <a:pt x="133" y="0"/>
                        <a:pt x="299" y="0"/>
                      </a:cubicBezTo>
                      <a:lnTo>
                        <a:pt x="1119" y="0"/>
                      </a:lnTo>
                      <a:cubicBezTo>
                        <a:pt x="1284" y="0"/>
                        <a:pt x="1419" y="134"/>
                        <a:pt x="1419" y="300"/>
                      </a:cubicBezTo>
                      <a:cubicBezTo>
                        <a:pt x="1419" y="465"/>
                        <a:pt x="1284" y="599"/>
                        <a:pt x="1119" y="599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289" name="Group 2">
                <a:extLst>
                  <a:ext uri="{FF2B5EF4-FFF2-40B4-BE49-F238E27FC236}">
                    <a16:creationId xmlns:a16="http://schemas.microsoft.com/office/drawing/2014/main" id="{698BF4AF-7CFD-C04E-B032-F0CBC8B46D3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45121" y="4607798"/>
                <a:ext cx="2404749" cy="2417448"/>
                <a:chOff x="7988241" y="5080416"/>
                <a:chExt cx="2406074" cy="2417594"/>
              </a:xfrm>
            </p:grpSpPr>
            <p:sp>
              <p:nvSpPr>
                <p:cNvPr id="316" name="Freeform 66">
                  <a:extLst>
                    <a:ext uri="{FF2B5EF4-FFF2-40B4-BE49-F238E27FC236}">
                      <a16:creationId xmlns:a16="http://schemas.microsoft.com/office/drawing/2014/main" id="{5F52733E-8F21-5842-8D85-B565A89682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33592" y="5210994"/>
                  <a:ext cx="1860723" cy="2106514"/>
                </a:xfrm>
                <a:custGeom>
                  <a:avLst/>
                  <a:gdLst>
                    <a:gd name="T0" fmla="*/ 1027733 w 4271"/>
                    <a:gd name="T1" fmla="*/ 879782 h 4839"/>
                    <a:gd name="T2" fmla="*/ 1039060 w 4271"/>
                    <a:gd name="T3" fmla="*/ 879347 h 4839"/>
                    <a:gd name="T4" fmla="*/ 933193 w 4271"/>
                    <a:gd name="T5" fmla="*/ 763116 h 4839"/>
                    <a:gd name="T6" fmla="*/ 1039060 w 4271"/>
                    <a:gd name="T7" fmla="*/ 647321 h 4839"/>
                    <a:gd name="T8" fmla="*/ 1027733 w 4271"/>
                    <a:gd name="T9" fmla="*/ 646886 h 4839"/>
                    <a:gd name="T10" fmla="*/ 1130114 w 4271"/>
                    <a:gd name="T11" fmla="*/ 646886 h 4839"/>
                    <a:gd name="T12" fmla="*/ 1292181 w 4271"/>
                    <a:gd name="T13" fmla="*/ 485382 h 4839"/>
                    <a:gd name="T14" fmla="*/ 1439435 w 4271"/>
                    <a:gd name="T15" fmla="*/ 323443 h 4839"/>
                    <a:gd name="T16" fmla="*/ 1601067 w 4271"/>
                    <a:gd name="T17" fmla="*/ 161939 h 4839"/>
                    <a:gd name="T18" fmla="*/ 1439435 w 4271"/>
                    <a:gd name="T19" fmla="*/ 0 h 4839"/>
                    <a:gd name="T20" fmla="*/ 798573 w 4271"/>
                    <a:gd name="T21" fmla="*/ 0 h 4839"/>
                    <a:gd name="T22" fmla="*/ 636506 w 4271"/>
                    <a:gd name="T23" fmla="*/ 161939 h 4839"/>
                    <a:gd name="T24" fmla="*/ 489687 w 4271"/>
                    <a:gd name="T25" fmla="*/ 323443 h 4839"/>
                    <a:gd name="T26" fmla="*/ 328055 w 4271"/>
                    <a:gd name="T27" fmla="*/ 485382 h 4839"/>
                    <a:gd name="T28" fmla="*/ 489687 w 4271"/>
                    <a:gd name="T29" fmla="*/ 646886 h 4839"/>
                    <a:gd name="T30" fmla="*/ 573334 w 4271"/>
                    <a:gd name="T31" fmla="*/ 646886 h 4839"/>
                    <a:gd name="T32" fmla="*/ 689657 w 4271"/>
                    <a:gd name="T33" fmla="*/ 763116 h 4839"/>
                    <a:gd name="T34" fmla="*/ 264013 w 4271"/>
                    <a:gd name="T35" fmla="*/ 879782 h 4839"/>
                    <a:gd name="T36" fmla="*/ 101945 w 4271"/>
                    <a:gd name="T37" fmla="*/ 1041286 h 4839"/>
                    <a:gd name="T38" fmla="*/ 264013 w 4271"/>
                    <a:gd name="T39" fmla="*/ 1203225 h 4839"/>
                    <a:gd name="T40" fmla="*/ 456141 w 4271"/>
                    <a:gd name="T41" fmla="*/ 1203225 h 4839"/>
                    <a:gd name="T42" fmla="*/ 450913 w 4271"/>
                    <a:gd name="T43" fmla="*/ 1203225 h 4839"/>
                    <a:gd name="T44" fmla="*/ 573334 w 4271"/>
                    <a:gd name="T45" fmla="*/ 1330774 h 4839"/>
                    <a:gd name="T46" fmla="*/ 450913 w 4271"/>
                    <a:gd name="T47" fmla="*/ 1458758 h 4839"/>
                    <a:gd name="T48" fmla="*/ 162067 w 4271"/>
                    <a:gd name="T49" fmla="*/ 1459193 h 4839"/>
                    <a:gd name="T50" fmla="*/ 0 w 4271"/>
                    <a:gd name="T51" fmla="*/ 1620697 h 4839"/>
                    <a:gd name="T52" fmla="*/ 162067 w 4271"/>
                    <a:gd name="T53" fmla="*/ 1782201 h 4839"/>
                    <a:gd name="T54" fmla="*/ 362909 w 4271"/>
                    <a:gd name="T55" fmla="*/ 1782201 h 4839"/>
                    <a:gd name="T56" fmla="*/ 200841 w 4271"/>
                    <a:gd name="T57" fmla="*/ 1943704 h 4839"/>
                    <a:gd name="T58" fmla="*/ 1099617 w 4271"/>
                    <a:gd name="T59" fmla="*/ 2106079 h 4839"/>
                    <a:gd name="T60" fmla="*/ 1261249 w 4271"/>
                    <a:gd name="T61" fmla="*/ 1943704 h 4839"/>
                    <a:gd name="T62" fmla="*/ 1099617 w 4271"/>
                    <a:gd name="T63" fmla="*/ 1782201 h 4839"/>
                    <a:gd name="T64" fmla="*/ 899211 w 4271"/>
                    <a:gd name="T65" fmla="*/ 1782201 h 4839"/>
                    <a:gd name="T66" fmla="*/ 1060843 w 4271"/>
                    <a:gd name="T67" fmla="*/ 1620697 h 4839"/>
                    <a:gd name="T68" fmla="*/ 1325291 w 4271"/>
                    <a:gd name="T69" fmla="*/ 1459193 h 4839"/>
                    <a:gd name="T70" fmla="*/ 1163224 w 4271"/>
                    <a:gd name="T71" fmla="*/ 1620697 h 4839"/>
                    <a:gd name="T72" fmla="*/ 1325291 w 4271"/>
                    <a:gd name="T73" fmla="*/ 1782201 h 4839"/>
                    <a:gd name="T74" fmla="*/ 1598889 w 4271"/>
                    <a:gd name="T75" fmla="*/ 1782201 h 4839"/>
                    <a:gd name="T76" fmla="*/ 1760956 w 4271"/>
                    <a:gd name="T77" fmla="*/ 1620697 h 4839"/>
                    <a:gd name="T78" fmla="*/ 1409810 w 4271"/>
                    <a:gd name="T79" fmla="*/ 1459193 h 4839"/>
                    <a:gd name="T80" fmla="*/ 1538767 w 4271"/>
                    <a:gd name="T81" fmla="*/ 1330774 h 4839"/>
                    <a:gd name="T82" fmla="*/ 1409810 w 4271"/>
                    <a:gd name="T83" fmla="*/ 1203225 h 4839"/>
                    <a:gd name="T84" fmla="*/ 1698656 w 4271"/>
                    <a:gd name="T85" fmla="*/ 1203225 h 4839"/>
                    <a:gd name="T86" fmla="*/ 1860287 w 4271"/>
                    <a:gd name="T87" fmla="*/ 1041286 h 4839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4271" h="4839">
                      <a:moveTo>
                        <a:pt x="3899" y="2021"/>
                      </a:moveTo>
                      <a:lnTo>
                        <a:pt x="2359" y="2021"/>
                      </a:lnTo>
                      <a:cubicBezTo>
                        <a:pt x="2367" y="2021"/>
                        <a:pt x="2375" y="2020"/>
                        <a:pt x="2385" y="2020"/>
                      </a:cubicBezTo>
                      <a:cubicBezTo>
                        <a:pt x="2249" y="2007"/>
                        <a:pt x="2142" y="1893"/>
                        <a:pt x="2142" y="1753"/>
                      </a:cubicBezTo>
                      <a:cubicBezTo>
                        <a:pt x="2142" y="1614"/>
                        <a:pt x="2249" y="1500"/>
                        <a:pt x="2385" y="1487"/>
                      </a:cubicBezTo>
                      <a:cubicBezTo>
                        <a:pt x="2375" y="1487"/>
                        <a:pt x="2367" y="1486"/>
                        <a:pt x="2359" y="1486"/>
                      </a:cubicBezTo>
                      <a:lnTo>
                        <a:pt x="2594" y="1486"/>
                      </a:lnTo>
                      <a:cubicBezTo>
                        <a:pt x="2800" y="1486"/>
                        <a:pt x="2966" y="1320"/>
                        <a:pt x="2966" y="1115"/>
                      </a:cubicBezTo>
                      <a:cubicBezTo>
                        <a:pt x="2966" y="910"/>
                        <a:pt x="2800" y="743"/>
                        <a:pt x="2594" y="743"/>
                      </a:cubicBezTo>
                      <a:lnTo>
                        <a:pt x="3304" y="743"/>
                      </a:lnTo>
                      <a:cubicBezTo>
                        <a:pt x="3508" y="743"/>
                        <a:pt x="3675" y="577"/>
                        <a:pt x="3675" y="372"/>
                      </a:cubicBezTo>
                      <a:cubicBezTo>
                        <a:pt x="3675" y="167"/>
                        <a:pt x="3508" y="0"/>
                        <a:pt x="3304" y="0"/>
                      </a:cubicBezTo>
                      <a:lnTo>
                        <a:pt x="1833" y="0"/>
                      </a:lnTo>
                      <a:cubicBezTo>
                        <a:pt x="1627" y="0"/>
                        <a:pt x="1461" y="167"/>
                        <a:pt x="1461" y="372"/>
                      </a:cubicBezTo>
                      <a:cubicBezTo>
                        <a:pt x="1461" y="577"/>
                        <a:pt x="1627" y="743"/>
                        <a:pt x="1833" y="743"/>
                      </a:cubicBezTo>
                      <a:lnTo>
                        <a:pt x="1124" y="743"/>
                      </a:lnTo>
                      <a:cubicBezTo>
                        <a:pt x="919" y="743"/>
                        <a:pt x="753" y="910"/>
                        <a:pt x="753" y="1115"/>
                      </a:cubicBezTo>
                      <a:cubicBezTo>
                        <a:pt x="753" y="1320"/>
                        <a:pt x="919" y="1486"/>
                        <a:pt x="1124" y="1486"/>
                      </a:cubicBezTo>
                      <a:lnTo>
                        <a:pt x="1316" y="1486"/>
                      </a:lnTo>
                      <a:cubicBezTo>
                        <a:pt x="1464" y="1486"/>
                        <a:pt x="1583" y="1605"/>
                        <a:pt x="1583" y="1753"/>
                      </a:cubicBezTo>
                      <a:cubicBezTo>
                        <a:pt x="1583" y="1901"/>
                        <a:pt x="1464" y="2021"/>
                        <a:pt x="1316" y="2021"/>
                      </a:cubicBezTo>
                      <a:lnTo>
                        <a:pt x="606" y="2021"/>
                      </a:lnTo>
                      <a:cubicBezTo>
                        <a:pt x="401" y="2021"/>
                        <a:pt x="234" y="2187"/>
                        <a:pt x="234" y="2392"/>
                      </a:cubicBezTo>
                      <a:cubicBezTo>
                        <a:pt x="234" y="2597"/>
                        <a:pt x="401" y="2764"/>
                        <a:pt x="606" y="2764"/>
                      </a:cubicBezTo>
                      <a:lnTo>
                        <a:pt x="1047" y="2764"/>
                      </a:lnTo>
                      <a:cubicBezTo>
                        <a:pt x="1043" y="2764"/>
                        <a:pt x="1039" y="2764"/>
                        <a:pt x="1035" y="2764"/>
                      </a:cubicBezTo>
                      <a:cubicBezTo>
                        <a:pt x="1190" y="2771"/>
                        <a:pt x="1316" y="2900"/>
                        <a:pt x="1316" y="3057"/>
                      </a:cubicBezTo>
                      <a:cubicBezTo>
                        <a:pt x="1316" y="3216"/>
                        <a:pt x="1190" y="3345"/>
                        <a:pt x="1035" y="3351"/>
                      </a:cubicBezTo>
                      <a:cubicBezTo>
                        <a:pt x="1039" y="3351"/>
                        <a:pt x="1043" y="3352"/>
                        <a:pt x="1047" y="3352"/>
                      </a:cubicBezTo>
                      <a:lnTo>
                        <a:pt x="372" y="3352"/>
                      </a:lnTo>
                      <a:cubicBezTo>
                        <a:pt x="167" y="3352"/>
                        <a:pt x="0" y="3517"/>
                        <a:pt x="0" y="3723"/>
                      </a:cubicBezTo>
                      <a:cubicBezTo>
                        <a:pt x="0" y="3928"/>
                        <a:pt x="167" y="4094"/>
                        <a:pt x="372" y="4094"/>
                      </a:cubicBezTo>
                      <a:lnTo>
                        <a:pt x="833" y="4094"/>
                      </a:lnTo>
                      <a:cubicBezTo>
                        <a:pt x="627" y="4094"/>
                        <a:pt x="461" y="4260"/>
                        <a:pt x="461" y="4465"/>
                      </a:cubicBezTo>
                      <a:cubicBezTo>
                        <a:pt x="461" y="4672"/>
                        <a:pt x="627" y="4838"/>
                        <a:pt x="833" y="4838"/>
                      </a:cubicBezTo>
                      <a:lnTo>
                        <a:pt x="2524" y="4838"/>
                      </a:lnTo>
                      <a:cubicBezTo>
                        <a:pt x="2729" y="4838"/>
                        <a:pt x="2895" y="4672"/>
                        <a:pt x="2895" y="4465"/>
                      </a:cubicBezTo>
                      <a:cubicBezTo>
                        <a:pt x="2895" y="4260"/>
                        <a:pt x="2729" y="4094"/>
                        <a:pt x="2524" y="4094"/>
                      </a:cubicBezTo>
                      <a:lnTo>
                        <a:pt x="2064" y="4094"/>
                      </a:lnTo>
                      <a:cubicBezTo>
                        <a:pt x="2269" y="4094"/>
                        <a:pt x="2435" y="3928"/>
                        <a:pt x="2435" y="3723"/>
                      </a:cubicBezTo>
                      <a:cubicBezTo>
                        <a:pt x="2435" y="3517"/>
                        <a:pt x="2269" y="3352"/>
                        <a:pt x="2064" y="3352"/>
                      </a:cubicBezTo>
                      <a:lnTo>
                        <a:pt x="3042" y="3352"/>
                      </a:lnTo>
                      <a:cubicBezTo>
                        <a:pt x="2836" y="3352"/>
                        <a:pt x="2670" y="3517"/>
                        <a:pt x="2670" y="3723"/>
                      </a:cubicBezTo>
                      <a:cubicBezTo>
                        <a:pt x="2670" y="3928"/>
                        <a:pt x="2836" y="4094"/>
                        <a:pt x="3042" y="4094"/>
                      </a:cubicBezTo>
                      <a:lnTo>
                        <a:pt x="3670" y="4094"/>
                      </a:lnTo>
                      <a:cubicBezTo>
                        <a:pt x="3876" y="4094"/>
                        <a:pt x="4042" y="3928"/>
                        <a:pt x="4042" y="3723"/>
                      </a:cubicBezTo>
                      <a:cubicBezTo>
                        <a:pt x="4042" y="3517"/>
                        <a:pt x="3876" y="3352"/>
                        <a:pt x="3670" y="3352"/>
                      </a:cubicBezTo>
                      <a:lnTo>
                        <a:pt x="3236" y="3352"/>
                      </a:lnTo>
                      <a:cubicBezTo>
                        <a:pt x="3399" y="3352"/>
                        <a:pt x="3532" y="3220"/>
                        <a:pt x="3532" y="3057"/>
                      </a:cubicBezTo>
                      <a:cubicBezTo>
                        <a:pt x="3532" y="2895"/>
                        <a:pt x="3399" y="2764"/>
                        <a:pt x="3236" y="2764"/>
                      </a:cubicBezTo>
                      <a:lnTo>
                        <a:pt x="3899" y="2764"/>
                      </a:lnTo>
                      <a:cubicBezTo>
                        <a:pt x="4104" y="2764"/>
                        <a:pt x="4270" y="2597"/>
                        <a:pt x="4270" y="2392"/>
                      </a:cubicBezTo>
                      <a:cubicBezTo>
                        <a:pt x="4270" y="2187"/>
                        <a:pt x="4104" y="2021"/>
                        <a:pt x="3899" y="202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17" name="Freeform 67">
                  <a:extLst>
                    <a:ext uri="{FF2B5EF4-FFF2-40B4-BE49-F238E27FC236}">
                      <a16:creationId xmlns:a16="http://schemas.microsoft.com/office/drawing/2014/main" id="{DDA5B5A5-3C4E-4E4B-B88F-AFF25A0FF0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88241" y="6090468"/>
                  <a:ext cx="514627" cy="324522"/>
                </a:xfrm>
                <a:custGeom>
                  <a:avLst/>
                  <a:gdLst>
                    <a:gd name="T0" fmla="*/ 352090 w 1181"/>
                    <a:gd name="T1" fmla="*/ 0 h 744"/>
                    <a:gd name="T2" fmla="*/ 161665 w 1181"/>
                    <a:gd name="T3" fmla="*/ 0 h 744"/>
                    <a:gd name="T4" fmla="*/ 161665 w 1181"/>
                    <a:gd name="T5" fmla="*/ 0 h 744"/>
                    <a:gd name="T6" fmla="*/ 0 w 1181"/>
                    <a:gd name="T7" fmla="*/ 161825 h 744"/>
                    <a:gd name="T8" fmla="*/ 0 w 1181"/>
                    <a:gd name="T9" fmla="*/ 161825 h 744"/>
                    <a:gd name="T10" fmla="*/ 161665 w 1181"/>
                    <a:gd name="T11" fmla="*/ 324086 h 744"/>
                    <a:gd name="T12" fmla="*/ 352090 w 1181"/>
                    <a:gd name="T13" fmla="*/ 324086 h 744"/>
                    <a:gd name="T14" fmla="*/ 352090 w 1181"/>
                    <a:gd name="T15" fmla="*/ 324086 h 744"/>
                    <a:gd name="T16" fmla="*/ 514191 w 1181"/>
                    <a:gd name="T17" fmla="*/ 161825 h 744"/>
                    <a:gd name="T18" fmla="*/ 514191 w 1181"/>
                    <a:gd name="T19" fmla="*/ 161825 h 744"/>
                    <a:gd name="T20" fmla="*/ 352090 w 1181"/>
                    <a:gd name="T21" fmla="*/ 0 h 74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181" h="744">
                      <a:moveTo>
                        <a:pt x="808" y="0"/>
                      </a:moveTo>
                      <a:lnTo>
                        <a:pt x="371" y="0"/>
                      </a:lnTo>
                      <a:cubicBezTo>
                        <a:pt x="166" y="0"/>
                        <a:pt x="0" y="166"/>
                        <a:pt x="0" y="371"/>
                      </a:cubicBezTo>
                      <a:cubicBezTo>
                        <a:pt x="0" y="576"/>
                        <a:pt x="166" y="743"/>
                        <a:pt x="371" y="743"/>
                      </a:cubicBezTo>
                      <a:lnTo>
                        <a:pt x="808" y="743"/>
                      </a:lnTo>
                      <a:cubicBezTo>
                        <a:pt x="1013" y="743"/>
                        <a:pt x="1180" y="576"/>
                        <a:pt x="1180" y="371"/>
                      </a:cubicBezTo>
                      <a:cubicBezTo>
                        <a:pt x="1180" y="166"/>
                        <a:pt x="1013" y="0"/>
                        <a:pt x="808" y="0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18" name="Freeform 68">
                  <a:extLst>
                    <a:ext uri="{FF2B5EF4-FFF2-40B4-BE49-F238E27FC236}">
                      <a16:creationId xmlns:a16="http://schemas.microsoft.com/office/drawing/2014/main" id="{87D3E214-B138-D64E-B764-30A18BF4AE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29751" y="7098598"/>
                  <a:ext cx="76810" cy="76810"/>
                </a:xfrm>
                <a:custGeom>
                  <a:avLst/>
                  <a:gdLst>
                    <a:gd name="T0" fmla="*/ 76371 w 175"/>
                    <a:gd name="T1" fmla="*/ 38186 h 175"/>
                    <a:gd name="T2" fmla="*/ 76371 w 175"/>
                    <a:gd name="T3" fmla="*/ 38186 h 175"/>
                    <a:gd name="T4" fmla="*/ 38186 w 175"/>
                    <a:gd name="T5" fmla="*/ 76371 h 175"/>
                    <a:gd name="T6" fmla="*/ 38186 w 175"/>
                    <a:gd name="T7" fmla="*/ 76371 h 175"/>
                    <a:gd name="T8" fmla="*/ 0 w 175"/>
                    <a:gd name="T9" fmla="*/ 38186 h 175"/>
                    <a:gd name="T10" fmla="*/ 0 w 175"/>
                    <a:gd name="T11" fmla="*/ 38186 h 175"/>
                    <a:gd name="T12" fmla="*/ 38186 w 175"/>
                    <a:gd name="T13" fmla="*/ 0 h 175"/>
                    <a:gd name="T14" fmla="*/ 38186 w 175"/>
                    <a:gd name="T15" fmla="*/ 0 h 175"/>
                    <a:gd name="T16" fmla="*/ 76371 w 175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5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6"/>
                        <a:pt x="135" y="174"/>
                        <a:pt x="87" y="174"/>
                      </a:cubicBezTo>
                      <a:cubicBezTo>
                        <a:pt x="39" y="174"/>
                        <a:pt x="0" y="136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19" name="Freeform 69">
                  <a:extLst>
                    <a:ext uri="{FF2B5EF4-FFF2-40B4-BE49-F238E27FC236}">
                      <a16:creationId xmlns:a16="http://schemas.microsoft.com/office/drawing/2014/main" id="{312A3FBF-FC4A-AB49-A2E8-9653520FCC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04798" y="5921486"/>
                  <a:ext cx="74890" cy="74889"/>
                </a:xfrm>
                <a:custGeom>
                  <a:avLst/>
                  <a:gdLst>
                    <a:gd name="T0" fmla="*/ 74457 w 173"/>
                    <a:gd name="T1" fmla="*/ 36795 h 173"/>
                    <a:gd name="T2" fmla="*/ 74457 w 173"/>
                    <a:gd name="T3" fmla="*/ 36795 h 173"/>
                    <a:gd name="T4" fmla="*/ 36796 w 173"/>
                    <a:gd name="T5" fmla="*/ 74456 h 173"/>
                    <a:gd name="T6" fmla="*/ 36796 w 173"/>
                    <a:gd name="T7" fmla="*/ 74456 h 173"/>
                    <a:gd name="T8" fmla="*/ 0 w 173"/>
                    <a:gd name="T9" fmla="*/ 36795 h 173"/>
                    <a:gd name="T10" fmla="*/ 0 w 173"/>
                    <a:gd name="T11" fmla="*/ 36795 h 173"/>
                    <a:gd name="T12" fmla="*/ 36796 w 173"/>
                    <a:gd name="T13" fmla="*/ 0 h 173"/>
                    <a:gd name="T14" fmla="*/ 36796 w 173"/>
                    <a:gd name="T15" fmla="*/ 0 h 173"/>
                    <a:gd name="T16" fmla="*/ 74457 w 173"/>
                    <a:gd name="T17" fmla="*/ 36795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5"/>
                      </a:moveTo>
                      <a:lnTo>
                        <a:pt x="172" y="85"/>
                      </a:lnTo>
                      <a:cubicBezTo>
                        <a:pt x="172" y="134"/>
                        <a:pt x="133" y="172"/>
                        <a:pt x="85" y="172"/>
                      </a:cubicBezTo>
                      <a:cubicBezTo>
                        <a:pt x="38" y="172"/>
                        <a:pt x="0" y="134"/>
                        <a:pt x="0" y="85"/>
                      </a:cubicBezTo>
                      <a:cubicBezTo>
                        <a:pt x="0" y="38"/>
                        <a:pt x="38" y="0"/>
                        <a:pt x="85" y="0"/>
                      </a:cubicBezTo>
                      <a:cubicBezTo>
                        <a:pt x="133" y="0"/>
                        <a:pt x="172" y="38"/>
                        <a:pt x="172" y="8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20" name="Freeform 70">
                  <a:extLst>
                    <a:ext uri="{FF2B5EF4-FFF2-40B4-BE49-F238E27FC236}">
                      <a16:creationId xmlns:a16="http://schemas.microsoft.com/office/drawing/2014/main" id="{4A80A442-7EB0-F740-A08F-9FA5F5750A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83969" y="6414990"/>
                  <a:ext cx="74889" cy="74890"/>
                </a:xfrm>
                <a:custGeom>
                  <a:avLst/>
                  <a:gdLst>
                    <a:gd name="T0" fmla="*/ 74456 w 173"/>
                    <a:gd name="T1" fmla="*/ 37015 h 174"/>
                    <a:gd name="T2" fmla="*/ 74456 w 173"/>
                    <a:gd name="T3" fmla="*/ 37015 h 174"/>
                    <a:gd name="T4" fmla="*/ 37661 w 173"/>
                    <a:gd name="T5" fmla="*/ 74460 h 174"/>
                    <a:gd name="T6" fmla="*/ 37661 w 173"/>
                    <a:gd name="T7" fmla="*/ 74460 h 174"/>
                    <a:gd name="T8" fmla="*/ 0 w 173"/>
                    <a:gd name="T9" fmla="*/ 37015 h 174"/>
                    <a:gd name="T10" fmla="*/ 0 w 173"/>
                    <a:gd name="T11" fmla="*/ 37015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01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2" y="38"/>
                        <a:pt x="172" y="86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21" name="Freeform 71">
                  <a:extLst>
                    <a:ext uri="{FF2B5EF4-FFF2-40B4-BE49-F238E27FC236}">
                      <a16:creationId xmlns:a16="http://schemas.microsoft.com/office/drawing/2014/main" id="{E4363C05-E538-D145-A2C7-18F3257E01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50590" y="7423121"/>
                  <a:ext cx="74890" cy="74889"/>
                </a:xfrm>
                <a:custGeom>
                  <a:avLst/>
                  <a:gdLst>
                    <a:gd name="T0" fmla="*/ 74457 w 173"/>
                    <a:gd name="T1" fmla="*/ 36795 h 173"/>
                    <a:gd name="T2" fmla="*/ 74457 w 173"/>
                    <a:gd name="T3" fmla="*/ 36795 h 173"/>
                    <a:gd name="T4" fmla="*/ 36796 w 173"/>
                    <a:gd name="T5" fmla="*/ 74456 h 173"/>
                    <a:gd name="T6" fmla="*/ 36796 w 173"/>
                    <a:gd name="T7" fmla="*/ 74456 h 173"/>
                    <a:gd name="T8" fmla="*/ 0 w 173"/>
                    <a:gd name="T9" fmla="*/ 36795 h 173"/>
                    <a:gd name="T10" fmla="*/ 0 w 173"/>
                    <a:gd name="T11" fmla="*/ 36795 h 173"/>
                    <a:gd name="T12" fmla="*/ 36796 w 173"/>
                    <a:gd name="T13" fmla="*/ 0 h 173"/>
                    <a:gd name="T14" fmla="*/ 36796 w 173"/>
                    <a:gd name="T15" fmla="*/ 0 h 173"/>
                    <a:gd name="T16" fmla="*/ 74457 w 173"/>
                    <a:gd name="T17" fmla="*/ 36795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5"/>
                      </a:moveTo>
                      <a:lnTo>
                        <a:pt x="172" y="85"/>
                      </a:lnTo>
                      <a:cubicBezTo>
                        <a:pt x="172" y="134"/>
                        <a:pt x="133" y="172"/>
                        <a:pt x="85" y="172"/>
                      </a:cubicBezTo>
                      <a:cubicBezTo>
                        <a:pt x="38" y="172"/>
                        <a:pt x="0" y="134"/>
                        <a:pt x="0" y="85"/>
                      </a:cubicBezTo>
                      <a:cubicBezTo>
                        <a:pt x="0" y="39"/>
                        <a:pt x="38" y="0"/>
                        <a:pt x="85" y="0"/>
                      </a:cubicBezTo>
                      <a:cubicBezTo>
                        <a:pt x="133" y="0"/>
                        <a:pt x="172" y="39"/>
                        <a:pt x="172" y="8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22" name="Freeform 72">
                  <a:extLst>
                    <a:ext uri="{FF2B5EF4-FFF2-40B4-BE49-F238E27FC236}">
                      <a16:creationId xmlns:a16="http://schemas.microsoft.com/office/drawing/2014/main" id="{F73FA9B9-0D7D-7647-BBDD-54DBB8F081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07003" y="6211444"/>
                  <a:ext cx="74890" cy="74890"/>
                </a:xfrm>
                <a:custGeom>
                  <a:avLst/>
                  <a:gdLst>
                    <a:gd name="T0" fmla="*/ 74460 w 174"/>
                    <a:gd name="T1" fmla="*/ 36796 h 173"/>
                    <a:gd name="T2" fmla="*/ 74460 w 174"/>
                    <a:gd name="T3" fmla="*/ 36796 h 173"/>
                    <a:gd name="T4" fmla="*/ 37445 w 174"/>
                    <a:gd name="T5" fmla="*/ 74457 h 173"/>
                    <a:gd name="T6" fmla="*/ 37445 w 174"/>
                    <a:gd name="T7" fmla="*/ 74457 h 173"/>
                    <a:gd name="T8" fmla="*/ 0 w 174"/>
                    <a:gd name="T9" fmla="*/ 36796 h 173"/>
                    <a:gd name="T10" fmla="*/ 0 w 174"/>
                    <a:gd name="T11" fmla="*/ 36796 h 173"/>
                    <a:gd name="T12" fmla="*/ 37445 w 174"/>
                    <a:gd name="T13" fmla="*/ 0 h 173"/>
                    <a:gd name="T14" fmla="*/ 37445 w 174"/>
                    <a:gd name="T15" fmla="*/ 0 h 173"/>
                    <a:gd name="T16" fmla="*/ 74460 w 174"/>
                    <a:gd name="T17" fmla="*/ 36796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5"/>
                      </a:moveTo>
                      <a:lnTo>
                        <a:pt x="173" y="85"/>
                      </a:lnTo>
                      <a:cubicBezTo>
                        <a:pt x="173" y="133"/>
                        <a:pt x="135" y="172"/>
                        <a:pt x="87" y="172"/>
                      </a:cubicBezTo>
                      <a:cubicBezTo>
                        <a:pt x="39" y="172"/>
                        <a:pt x="0" y="133"/>
                        <a:pt x="0" y="85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5" y="0"/>
                        <a:pt x="173" y="38"/>
                        <a:pt x="173" y="8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23" name="Freeform 73">
                  <a:extLst>
                    <a:ext uri="{FF2B5EF4-FFF2-40B4-BE49-F238E27FC236}">
                      <a16:creationId xmlns:a16="http://schemas.microsoft.com/office/drawing/2014/main" id="{8DF49793-45D1-414C-87C0-CFD29A9371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70969" y="5289723"/>
                  <a:ext cx="74890" cy="76810"/>
                </a:xfrm>
                <a:custGeom>
                  <a:avLst/>
                  <a:gdLst>
                    <a:gd name="T0" fmla="*/ 74457 w 173"/>
                    <a:gd name="T1" fmla="*/ 38186 h 175"/>
                    <a:gd name="T2" fmla="*/ 74457 w 173"/>
                    <a:gd name="T3" fmla="*/ 38186 h 175"/>
                    <a:gd name="T4" fmla="*/ 37229 w 173"/>
                    <a:gd name="T5" fmla="*/ 76371 h 175"/>
                    <a:gd name="T6" fmla="*/ 37229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229 w 173"/>
                    <a:gd name="T13" fmla="*/ 0 h 175"/>
                    <a:gd name="T14" fmla="*/ 37229 w 173"/>
                    <a:gd name="T15" fmla="*/ 0 h 175"/>
                    <a:gd name="T16" fmla="*/ 74457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4"/>
                        <a:pt x="134" y="174"/>
                        <a:pt x="86" y="174"/>
                      </a:cubicBezTo>
                      <a:cubicBezTo>
                        <a:pt x="39" y="174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24" name="Freeform 74">
                  <a:extLst>
                    <a:ext uri="{FF2B5EF4-FFF2-40B4-BE49-F238E27FC236}">
                      <a16:creationId xmlns:a16="http://schemas.microsoft.com/office/drawing/2014/main" id="{13598FA5-0D4B-3340-8AA4-707B44C6F0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62543" y="6954580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0" y="105"/>
                        <a:pt x="52" y="105"/>
                      </a:cubicBezTo>
                      <a:cubicBezTo>
                        <a:pt x="24" y="105"/>
                        <a:pt x="0" y="82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25" name="Freeform 75">
                  <a:extLst>
                    <a:ext uri="{FF2B5EF4-FFF2-40B4-BE49-F238E27FC236}">
                      <a16:creationId xmlns:a16="http://schemas.microsoft.com/office/drawing/2014/main" id="{5125498A-6AC9-3340-BB04-EB36AF67E6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83665" y="5957970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3"/>
                        <a:pt x="82" y="105"/>
                        <a:pt x="52" y="105"/>
                      </a:cubicBezTo>
                      <a:cubicBezTo>
                        <a:pt x="24" y="105"/>
                        <a:pt x="0" y="83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26" name="Freeform 76">
                  <a:extLst>
                    <a:ext uri="{FF2B5EF4-FFF2-40B4-BE49-F238E27FC236}">
                      <a16:creationId xmlns:a16="http://schemas.microsoft.com/office/drawing/2014/main" id="{0C9708F7-D7B8-FC48-9C0F-A4136E3B50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22815" y="6263290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2"/>
                        <a:pt x="81" y="104"/>
                        <a:pt x="52" y="104"/>
                      </a:cubicBezTo>
                      <a:cubicBezTo>
                        <a:pt x="23" y="104"/>
                        <a:pt x="0" y="82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27" name="Freeform 77">
                  <a:extLst>
                    <a:ext uri="{FF2B5EF4-FFF2-40B4-BE49-F238E27FC236}">
                      <a16:creationId xmlns:a16="http://schemas.microsoft.com/office/drawing/2014/main" id="{EF6F11EB-1B1C-EF49-AB57-709DED45B5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92688" y="6522523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2" y="105"/>
                        <a:pt x="0" y="81"/>
                        <a:pt x="0" y="53"/>
                      </a:cubicBezTo>
                      <a:cubicBezTo>
                        <a:pt x="0" y="23"/>
                        <a:pt x="22" y="0"/>
                        <a:pt x="52" y="0"/>
                      </a:cubicBezTo>
                      <a:cubicBezTo>
                        <a:pt x="81" y="0"/>
                        <a:pt x="104" y="23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28" name="Freeform 78">
                  <a:extLst>
                    <a:ext uri="{FF2B5EF4-FFF2-40B4-BE49-F238E27FC236}">
                      <a16:creationId xmlns:a16="http://schemas.microsoft.com/office/drawing/2014/main" id="{D1A55AF1-E1AB-F54C-9E92-F7784C5B17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93717" y="7196532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0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29" name="Freeform 79">
                  <a:extLst>
                    <a:ext uri="{FF2B5EF4-FFF2-40B4-BE49-F238E27FC236}">
                      <a16:creationId xmlns:a16="http://schemas.microsoft.com/office/drawing/2014/main" id="{41205E9B-B6BE-0C40-BAFE-812F85B62A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04503" y="6004056"/>
                  <a:ext cx="46086" cy="46086"/>
                </a:xfrm>
                <a:custGeom>
                  <a:avLst/>
                  <a:gdLst>
                    <a:gd name="T0" fmla="*/ 45651 w 106"/>
                    <a:gd name="T1" fmla="*/ 22828 h 107"/>
                    <a:gd name="T2" fmla="*/ 45651 w 106"/>
                    <a:gd name="T3" fmla="*/ 22828 h 107"/>
                    <a:gd name="T4" fmla="*/ 22608 w 106"/>
                    <a:gd name="T5" fmla="*/ 45655 h 107"/>
                    <a:gd name="T6" fmla="*/ 22608 w 106"/>
                    <a:gd name="T7" fmla="*/ 45655 h 107"/>
                    <a:gd name="T8" fmla="*/ 0 w 106"/>
                    <a:gd name="T9" fmla="*/ 22828 h 107"/>
                    <a:gd name="T10" fmla="*/ 0 w 106"/>
                    <a:gd name="T11" fmla="*/ 22828 h 107"/>
                    <a:gd name="T12" fmla="*/ 22608 w 106"/>
                    <a:gd name="T13" fmla="*/ 0 h 107"/>
                    <a:gd name="T14" fmla="*/ 22608 w 106"/>
                    <a:gd name="T15" fmla="*/ 0 h 107"/>
                    <a:gd name="T16" fmla="*/ 45651 w 106"/>
                    <a:gd name="T17" fmla="*/ 22828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7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2"/>
                        <a:pt x="81" y="106"/>
                        <a:pt x="52" y="106"/>
                      </a:cubicBezTo>
                      <a:cubicBezTo>
                        <a:pt x="23" y="106"/>
                        <a:pt x="0" y="82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30" name="Freeform 80">
                  <a:extLst>
                    <a:ext uri="{FF2B5EF4-FFF2-40B4-BE49-F238E27FC236}">
                      <a16:creationId xmlns:a16="http://schemas.microsoft.com/office/drawing/2014/main" id="{F4826D13-91B9-B34B-B0A2-F565E98F2E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65502" y="5596963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2" y="105"/>
                        <a:pt x="0" y="81"/>
                        <a:pt x="0" y="53"/>
                      </a:cubicBezTo>
                      <a:cubicBezTo>
                        <a:pt x="0" y="24"/>
                        <a:pt x="22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31" name="Freeform 81">
                  <a:extLst>
                    <a:ext uri="{FF2B5EF4-FFF2-40B4-BE49-F238E27FC236}">
                      <a16:creationId xmlns:a16="http://schemas.microsoft.com/office/drawing/2014/main" id="{AD6001F2-F8A6-3249-8C3B-E5EB20C1E0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5731" y="5266680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4" y="105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1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32" name="Freeform 82">
                  <a:extLst>
                    <a:ext uri="{FF2B5EF4-FFF2-40B4-BE49-F238E27FC236}">
                      <a16:creationId xmlns:a16="http://schemas.microsoft.com/office/drawing/2014/main" id="{2E4F57A2-5025-6A4E-9E9C-5C534B9A86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86771" y="6766396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4" y="22"/>
                        <a:pt x="104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33" name="Freeform 83">
                  <a:extLst>
                    <a:ext uri="{FF2B5EF4-FFF2-40B4-BE49-F238E27FC236}">
                      <a16:creationId xmlns:a16="http://schemas.microsoft.com/office/drawing/2014/main" id="{23DAC33D-AC54-CD4A-90B9-43845DD0A8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04503" y="7150446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5" y="22"/>
                        <a:pt x="105" y="52"/>
                      </a:cubicBezTo>
                    </a:path>
                  </a:pathLst>
                </a:custGeom>
                <a:solidFill>
                  <a:srgbClr val="EA662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34" name="Freeform 84">
                  <a:extLst>
                    <a:ext uri="{FF2B5EF4-FFF2-40B4-BE49-F238E27FC236}">
                      <a16:creationId xmlns:a16="http://schemas.microsoft.com/office/drawing/2014/main" id="{B910C478-178D-7E43-8777-629E1D6A1F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39950" y="5090017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2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rgbClr val="EA662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35" name="Freeform 85">
                  <a:extLst>
                    <a:ext uri="{FF2B5EF4-FFF2-40B4-BE49-F238E27FC236}">
                      <a16:creationId xmlns:a16="http://schemas.microsoft.com/office/drawing/2014/main" id="{4DF955D7-07DF-2741-8923-6B4D038EF8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19857" y="5468307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3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36" name="Freeform 86">
                  <a:extLst>
                    <a:ext uri="{FF2B5EF4-FFF2-40B4-BE49-F238E27FC236}">
                      <a16:creationId xmlns:a16="http://schemas.microsoft.com/office/drawing/2014/main" id="{190E90EB-5B74-3F46-A342-1AAD9A4E96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01104" y="5080416"/>
                  <a:ext cx="537670" cy="261154"/>
                </a:xfrm>
                <a:custGeom>
                  <a:avLst/>
                  <a:gdLst>
                    <a:gd name="T0" fmla="*/ 406733 w 1236"/>
                    <a:gd name="T1" fmla="*/ 260719 h 601"/>
                    <a:gd name="T2" fmla="*/ 130067 w 1236"/>
                    <a:gd name="T3" fmla="*/ 260719 h 601"/>
                    <a:gd name="T4" fmla="*/ 130067 w 1236"/>
                    <a:gd name="T5" fmla="*/ 260719 h 601"/>
                    <a:gd name="T6" fmla="*/ 0 w 1236"/>
                    <a:gd name="T7" fmla="*/ 130360 h 601"/>
                    <a:gd name="T8" fmla="*/ 0 w 1236"/>
                    <a:gd name="T9" fmla="*/ 130360 h 601"/>
                    <a:gd name="T10" fmla="*/ 130067 w 1236"/>
                    <a:gd name="T11" fmla="*/ 0 h 601"/>
                    <a:gd name="T12" fmla="*/ 406733 w 1236"/>
                    <a:gd name="T13" fmla="*/ 0 h 601"/>
                    <a:gd name="T14" fmla="*/ 406733 w 1236"/>
                    <a:gd name="T15" fmla="*/ 0 h 601"/>
                    <a:gd name="T16" fmla="*/ 537235 w 1236"/>
                    <a:gd name="T17" fmla="*/ 130360 h 601"/>
                    <a:gd name="T18" fmla="*/ 537235 w 1236"/>
                    <a:gd name="T19" fmla="*/ 130360 h 601"/>
                    <a:gd name="T20" fmla="*/ 406733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5" y="600"/>
                      </a:moveTo>
                      <a:lnTo>
                        <a:pt x="299" y="600"/>
                      </a:lnTo>
                      <a:cubicBezTo>
                        <a:pt x="135" y="600"/>
                        <a:pt x="0" y="466"/>
                        <a:pt x="0" y="300"/>
                      </a:cubicBezTo>
                      <a:cubicBezTo>
                        <a:pt x="0" y="135"/>
                        <a:pt x="135" y="0"/>
                        <a:pt x="299" y="0"/>
                      </a:cubicBezTo>
                      <a:lnTo>
                        <a:pt x="935" y="0"/>
                      </a:lnTo>
                      <a:cubicBezTo>
                        <a:pt x="1101" y="0"/>
                        <a:pt x="1235" y="135"/>
                        <a:pt x="1235" y="300"/>
                      </a:cubicBezTo>
                      <a:cubicBezTo>
                        <a:pt x="1235" y="466"/>
                        <a:pt x="1101" y="600"/>
                        <a:pt x="935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37" name="Freeform 87">
                  <a:extLst>
                    <a:ext uri="{FF2B5EF4-FFF2-40B4-BE49-F238E27FC236}">
                      <a16:creationId xmlns:a16="http://schemas.microsoft.com/office/drawing/2014/main" id="{502DDFA0-2227-904A-AE7D-E9B8D6D570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31525" y="5714099"/>
                  <a:ext cx="537670" cy="261154"/>
                </a:xfrm>
                <a:custGeom>
                  <a:avLst/>
                  <a:gdLst>
                    <a:gd name="T0" fmla="*/ 407168 w 1236"/>
                    <a:gd name="T1" fmla="*/ 260719 h 601"/>
                    <a:gd name="T2" fmla="*/ 130502 w 1236"/>
                    <a:gd name="T3" fmla="*/ 260719 h 601"/>
                    <a:gd name="T4" fmla="*/ 130502 w 1236"/>
                    <a:gd name="T5" fmla="*/ 260719 h 601"/>
                    <a:gd name="T6" fmla="*/ 0 w 1236"/>
                    <a:gd name="T7" fmla="*/ 130360 h 601"/>
                    <a:gd name="T8" fmla="*/ 0 w 1236"/>
                    <a:gd name="T9" fmla="*/ 130360 h 601"/>
                    <a:gd name="T10" fmla="*/ 130502 w 1236"/>
                    <a:gd name="T11" fmla="*/ 0 h 601"/>
                    <a:gd name="T12" fmla="*/ 407168 w 1236"/>
                    <a:gd name="T13" fmla="*/ 0 h 601"/>
                    <a:gd name="T14" fmla="*/ 407168 w 1236"/>
                    <a:gd name="T15" fmla="*/ 0 h 601"/>
                    <a:gd name="T16" fmla="*/ 537235 w 1236"/>
                    <a:gd name="T17" fmla="*/ 130360 h 601"/>
                    <a:gd name="T18" fmla="*/ 537235 w 1236"/>
                    <a:gd name="T19" fmla="*/ 130360 h 601"/>
                    <a:gd name="T20" fmla="*/ 407168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6" y="600"/>
                      </a:moveTo>
                      <a:lnTo>
                        <a:pt x="300" y="600"/>
                      </a:lnTo>
                      <a:cubicBezTo>
                        <a:pt x="134" y="600"/>
                        <a:pt x="0" y="466"/>
                        <a:pt x="0" y="300"/>
                      </a:cubicBezTo>
                      <a:cubicBezTo>
                        <a:pt x="0" y="135"/>
                        <a:pt x="134" y="0"/>
                        <a:pt x="300" y="0"/>
                      </a:cubicBezTo>
                      <a:lnTo>
                        <a:pt x="936" y="0"/>
                      </a:lnTo>
                      <a:cubicBezTo>
                        <a:pt x="1101" y="0"/>
                        <a:pt x="1235" y="135"/>
                        <a:pt x="1235" y="300"/>
                      </a:cubicBezTo>
                      <a:cubicBezTo>
                        <a:pt x="1235" y="466"/>
                        <a:pt x="1101" y="600"/>
                        <a:pt x="936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38" name="Freeform 88">
                  <a:extLst>
                    <a:ext uri="{FF2B5EF4-FFF2-40B4-BE49-F238E27FC236}">
                      <a16:creationId xmlns:a16="http://schemas.microsoft.com/office/drawing/2014/main" id="{EAF215C5-D839-3F44-B033-99692FEAB2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16751" y="6545566"/>
                  <a:ext cx="537670" cy="261154"/>
                </a:xfrm>
                <a:custGeom>
                  <a:avLst/>
                  <a:gdLst>
                    <a:gd name="T0" fmla="*/ 406733 w 1236"/>
                    <a:gd name="T1" fmla="*/ 260719 h 601"/>
                    <a:gd name="T2" fmla="*/ 130067 w 1236"/>
                    <a:gd name="T3" fmla="*/ 260719 h 601"/>
                    <a:gd name="T4" fmla="*/ 130067 w 1236"/>
                    <a:gd name="T5" fmla="*/ 260719 h 601"/>
                    <a:gd name="T6" fmla="*/ 0 w 1236"/>
                    <a:gd name="T7" fmla="*/ 129925 h 601"/>
                    <a:gd name="T8" fmla="*/ 0 w 1236"/>
                    <a:gd name="T9" fmla="*/ 129925 h 601"/>
                    <a:gd name="T10" fmla="*/ 130067 w 1236"/>
                    <a:gd name="T11" fmla="*/ 0 h 601"/>
                    <a:gd name="T12" fmla="*/ 406733 w 1236"/>
                    <a:gd name="T13" fmla="*/ 0 h 601"/>
                    <a:gd name="T14" fmla="*/ 406733 w 1236"/>
                    <a:gd name="T15" fmla="*/ 0 h 601"/>
                    <a:gd name="T16" fmla="*/ 537235 w 1236"/>
                    <a:gd name="T17" fmla="*/ 129925 h 601"/>
                    <a:gd name="T18" fmla="*/ 537235 w 1236"/>
                    <a:gd name="T19" fmla="*/ 129925 h 601"/>
                    <a:gd name="T20" fmla="*/ 406733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5" y="600"/>
                      </a:moveTo>
                      <a:lnTo>
                        <a:pt x="299" y="600"/>
                      </a:lnTo>
                      <a:cubicBezTo>
                        <a:pt x="134" y="600"/>
                        <a:pt x="0" y="465"/>
                        <a:pt x="0" y="299"/>
                      </a:cubicBezTo>
                      <a:cubicBezTo>
                        <a:pt x="0" y="133"/>
                        <a:pt x="134" y="0"/>
                        <a:pt x="299" y="0"/>
                      </a:cubicBezTo>
                      <a:lnTo>
                        <a:pt x="935" y="0"/>
                      </a:lnTo>
                      <a:cubicBezTo>
                        <a:pt x="1101" y="0"/>
                        <a:pt x="1235" y="133"/>
                        <a:pt x="1235" y="299"/>
                      </a:cubicBezTo>
                      <a:cubicBezTo>
                        <a:pt x="1235" y="465"/>
                        <a:pt x="1101" y="600"/>
                        <a:pt x="935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39" name="Freeform 89">
                  <a:extLst>
                    <a:ext uri="{FF2B5EF4-FFF2-40B4-BE49-F238E27FC236}">
                      <a16:creationId xmlns:a16="http://schemas.microsoft.com/office/drawing/2014/main" id="{9E0BF83C-9DF4-B442-8820-8C084ABC19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51618" y="6862408"/>
                  <a:ext cx="537670" cy="261154"/>
                </a:xfrm>
                <a:custGeom>
                  <a:avLst/>
                  <a:gdLst>
                    <a:gd name="T0" fmla="*/ 406298 w 1236"/>
                    <a:gd name="T1" fmla="*/ 260719 h 601"/>
                    <a:gd name="T2" fmla="*/ 130502 w 1236"/>
                    <a:gd name="T3" fmla="*/ 260719 h 601"/>
                    <a:gd name="T4" fmla="*/ 130502 w 1236"/>
                    <a:gd name="T5" fmla="*/ 260719 h 601"/>
                    <a:gd name="T6" fmla="*/ 0 w 1236"/>
                    <a:gd name="T7" fmla="*/ 130360 h 601"/>
                    <a:gd name="T8" fmla="*/ 0 w 1236"/>
                    <a:gd name="T9" fmla="*/ 130360 h 601"/>
                    <a:gd name="T10" fmla="*/ 130502 w 1236"/>
                    <a:gd name="T11" fmla="*/ 0 h 601"/>
                    <a:gd name="T12" fmla="*/ 406298 w 1236"/>
                    <a:gd name="T13" fmla="*/ 0 h 601"/>
                    <a:gd name="T14" fmla="*/ 406298 w 1236"/>
                    <a:gd name="T15" fmla="*/ 0 h 601"/>
                    <a:gd name="T16" fmla="*/ 537235 w 1236"/>
                    <a:gd name="T17" fmla="*/ 130360 h 601"/>
                    <a:gd name="T18" fmla="*/ 537235 w 1236"/>
                    <a:gd name="T19" fmla="*/ 130360 h 601"/>
                    <a:gd name="T20" fmla="*/ 406298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4" y="600"/>
                      </a:moveTo>
                      <a:lnTo>
                        <a:pt x="300" y="600"/>
                      </a:lnTo>
                      <a:cubicBezTo>
                        <a:pt x="134" y="600"/>
                        <a:pt x="0" y="466"/>
                        <a:pt x="0" y="300"/>
                      </a:cubicBezTo>
                      <a:cubicBezTo>
                        <a:pt x="0" y="134"/>
                        <a:pt x="134" y="0"/>
                        <a:pt x="300" y="0"/>
                      </a:cubicBezTo>
                      <a:lnTo>
                        <a:pt x="934" y="0"/>
                      </a:lnTo>
                      <a:cubicBezTo>
                        <a:pt x="1100" y="0"/>
                        <a:pt x="1235" y="134"/>
                        <a:pt x="1235" y="300"/>
                      </a:cubicBezTo>
                      <a:cubicBezTo>
                        <a:pt x="1235" y="466"/>
                        <a:pt x="1100" y="600"/>
                        <a:pt x="934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40" name="Freeform 90">
                  <a:extLst>
                    <a:ext uri="{FF2B5EF4-FFF2-40B4-BE49-F238E27FC236}">
                      <a16:creationId xmlns:a16="http://schemas.microsoft.com/office/drawing/2014/main" id="{CAD3CD08-FB09-0B4C-9E44-0E5D7E6110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70527" y="7123562"/>
                  <a:ext cx="537670" cy="261154"/>
                </a:xfrm>
                <a:custGeom>
                  <a:avLst/>
                  <a:gdLst>
                    <a:gd name="T0" fmla="*/ 407168 w 1236"/>
                    <a:gd name="T1" fmla="*/ 260719 h 600"/>
                    <a:gd name="T2" fmla="*/ 130502 w 1236"/>
                    <a:gd name="T3" fmla="*/ 260719 h 600"/>
                    <a:gd name="T4" fmla="*/ 130502 w 1236"/>
                    <a:gd name="T5" fmla="*/ 260719 h 600"/>
                    <a:gd name="T6" fmla="*/ 0 w 1236"/>
                    <a:gd name="T7" fmla="*/ 130577 h 600"/>
                    <a:gd name="T8" fmla="*/ 0 w 1236"/>
                    <a:gd name="T9" fmla="*/ 130577 h 600"/>
                    <a:gd name="T10" fmla="*/ 130502 w 1236"/>
                    <a:gd name="T11" fmla="*/ 0 h 600"/>
                    <a:gd name="T12" fmla="*/ 407168 w 1236"/>
                    <a:gd name="T13" fmla="*/ 0 h 600"/>
                    <a:gd name="T14" fmla="*/ 407168 w 1236"/>
                    <a:gd name="T15" fmla="*/ 0 h 600"/>
                    <a:gd name="T16" fmla="*/ 537235 w 1236"/>
                    <a:gd name="T17" fmla="*/ 130577 h 600"/>
                    <a:gd name="T18" fmla="*/ 537235 w 1236"/>
                    <a:gd name="T19" fmla="*/ 130577 h 600"/>
                    <a:gd name="T20" fmla="*/ 407168 w 1236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0">
                      <a:moveTo>
                        <a:pt x="936" y="599"/>
                      </a:moveTo>
                      <a:lnTo>
                        <a:pt x="300" y="599"/>
                      </a:lnTo>
                      <a:cubicBezTo>
                        <a:pt x="135" y="599"/>
                        <a:pt x="0" y="465"/>
                        <a:pt x="0" y="300"/>
                      </a:cubicBezTo>
                      <a:cubicBezTo>
                        <a:pt x="0" y="134"/>
                        <a:pt x="135" y="0"/>
                        <a:pt x="300" y="0"/>
                      </a:cubicBezTo>
                      <a:lnTo>
                        <a:pt x="936" y="0"/>
                      </a:lnTo>
                      <a:cubicBezTo>
                        <a:pt x="1102" y="0"/>
                        <a:pt x="1235" y="134"/>
                        <a:pt x="1235" y="300"/>
                      </a:cubicBezTo>
                      <a:cubicBezTo>
                        <a:pt x="1235" y="465"/>
                        <a:pt x="1102" y="599"/>
                        <a:pt x="936" y="599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290" name="Group 1">
                <a:extLst>
                  <a:ext uri="{FF2B5EF4-FFF2-40B4-BE49-F238E27FC236}">
                    <a16:creationId xmlns:a16="http://schemas.microsoft.com/office/drawing/2014/main" id="{1D4E6F14-02D6-0A45-AA5C-81FA7FF6C6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528478" y="2446954"/>
                <a:ext cx="2447606" cy="2528559"/>
                <a:chOff x="8253235" y="2100188"/>
                <a:chExt cx="2448321" cy="2528969"/>
              </a:xfrm>
            </p:grpSpPr>
            <p:sp>
              <p:nvSpPr>
                <p:cNvPr id="291" name="Freeform 91">
                  <a:extLst>
                    <a:ext uri="{FF2B5EF4-FFF2-40B4-BE49-F238E27FC236}">
                      <a16:creationId xmlns:a16="http://schemas.microsoft.com/office/drawing/2014/main" id="{E9B9F53F-28B2-F34E-8010-BB0CC2FFCE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53235" y="3674793"/>
                  <a:ext cx="378290" cy="291878"/>
                </a:xfrm>
                <a:custGeom>
                  <a:avLst/>
                  <a:gdLst>
                    <a:gd name="T0" fmla="*/ 145831 w 869"/>
                    <a:gd name="T1" fmla="*/ 291444 h 672"/>
                    <a:gd name="T2" fmla="*/ 232459 w 869"/>
                    <a:gd name="T3" fmla="*/ 291444 h 672"/>
                    <a:gd name="T4" fmla="*/ 232459 w 869"/>
                    <a:gd name="T5" fmla="*/ 291444 h 672"/>
                    <a:gd name="T6" fmla="*/ 377855 w 869"/>
                    <a:gd name="T7" fmla="*/ 145939 h 672"/>
                    <a:gd name="T8" fmla="*/ 377855 w 869"/>
                    <a:gd name="T9" fmla="*/ 145939 h 672"/>
                    <a:gd name="T10" fmla="*/ 232459 w 869"/>
                    <a:gd name="T11" fmla="*/ 0 h 672"/>
                    <a:gd name="T12" fmla="*/ 145831 w 869"/>
                    <a:gd name="T13" fmla="*/ 0 h 672"/>
                    <a:gd name="T14" fmla="*/ 145831 w 869"/>
                    <a:gd name="T15" fmla="*/ 0 h 672"/>
                    <a:gd name="T16" fmla="*/ 0 w 869"/>
                    <a:gd name="T17" fmla="*/ 145939 h 672"/>
                    <a:gd name="T18" fmla="*/ 0 w 869"/>
                    <a:gd name="T19" fmla="*/ 145939 h 672"/>
                    <a:gd name="T20" fmla="*/ 145831 w 869"/>
                    <a:gd name="T21" fmla="*/ 291444 h 67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869" h="672">
                      <a:moveTo>
                        <a:pt x="335" y="671"/>
                      </a:moveTo>
                      <a:lnTo>
                        <a:pt x="534" y="671"/>
                      </a:lnTo>
                      <a:cubicBezTo>
                        <a:pt x="718" y="671"/>
                        <a:pt x="868" y="520"/>
                        <a:pt x="868" y="336"/>
                      </a:cubicBezTo>
                      <a:cubicBezTo>
                        <a:pt x="868" y="151"/>
                        <a:pt x="718" y="0"/>
                        <a:pt x="534" y="0"/>
                      </a:cubicBezTo>
                      <a:lnTo>
                        <a:pt x="335" y="0"/>
                      </a:lnTo>
                      <a:cubicBezTo>
                        <a:pt x="149" y="0"/>
                        <a:pt x="0" y="151"/>
                        <a:pt x="0" y="336"/>
                      </a:cubicBezTo>
                      <a:cubicBezTo>
                        <a:pt x="0" y="520"/>
                        <a:pt x="149" y="671"/>
                        <a:pt x="335" y="671"/>
                      </a:cubicBezTo>
                    </a:path>
                  </a:pathLst>
                </a:custGeom>
                <a:solidFill>
                  <a:srgbClr val="CC5EA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92" name="Freeform 92">
                  <a:extLst>
                    <a:ext uri="{FF2B5EF4-FFF2-40B4-BE49-F238E27FC236}">
                      <a16:creationId xmlns:a16="http://schemas.microsoft.com/office/drawing/2014/main" id="{D9A12E51-AF0C-5548-AC3C-8D6A813E70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60916" y="2292214"/>
                  <a:ext cx="2283178" cy="1945213"/>
                </a:xfrm>
                <a:custGeom>
                  <a:avLst/>
                  <a:gdLst>
                    <a:gd name="T0" fmla="*/ 0 w 5244"/>
                    <a:gd name="T1" fmla="*/ 728639 h 4469"/>
                    <a:gd name="T2" fmla="*/ 714037 w 5244"/>
                    <a:gd name="T3" fmla="*/ 874018 h 4469"/>
                    <a:gd name="T4" fmla="*/ 568182 w 5244"/>
                    <a:gd name="T5" fmla="*/ 1019833 h 4469"/>
                    <a:gd name="T6" fmla="*/ 714037 w 5244"/>
                    <a:gd name="T7" fmla="*/ 1165648 h 4469"/>
                    <a:gd name="T8" fmla="*/ 913445 w 5244"/>
                    <a:gd name="T9" fmla="*/ 1165648 h 4469"/>
                    <a:gd name="T10" fmla="*/ 911268 w 5244"/>
                    <a:gd name="T11" fmla="*/ 1165648 h 4469"/>
                    <a:gd name="T12" fmla="*/ 1007489 w 5244"/>
                    <a:gd name="T13" fmla="*/ 1263583 h 4469"/>
                    <a:gd name="T14" fmla="*/ 911268 w 5244"/>
                    <a:gd name="T15" fmla="*/ 1361954 h 4469"/>
                    <a:gd name="T16" fmla="*/ 656131 w 5244"/>
                    <a:gd name="T17" fmla="*/ 1361954 h 4469"/>
                    <a:gd name="T18" fmla="*/ 510711 w 5244"/>
                    <a:gd name="T19" fmla="*/ 1507769 h 4469"/>
                    <a:gd name="T20" fmla="*/ 656131 w 5244"/>
                    <a:gd name="T21" fmla="*/ 1653148 h 4469"/>
                    <a:gd name="T22" fmla="*/ 960903 w 5244"/>
                    <a:gd name="T23" fmla="*/ 1653148 h 4469"/>
                    <a:gd name="T24" fmla="*/ 815483 w 5244"/>
                    <a:gd name="T25" fmla="*/ 1798963 h 4469"/>
                    <a:gd name="T26" fmla="*/ 1576978 w 5244"/>
                    <a:gd name="T27" fmla="*/ 1944778 h 4469"/>
                    <a:gd name="T28" fmla="*/ 1722397 w 5244"/>
                    <a:gd name="T29" fmla="*/ 1798963 h 4469"/>
                    <a:gd name="T30" fmla="*/ 1576978 w 5244"/>
                    <a:gd name="T31" fmla="*/ 1653148 h 4469"/>
                    <a:gd name="T32" fmla="*/ 2066354 w 5244"/>
                    <a:gd name="T33" fmla="*/ 1653148 h 4469"/>
                    <a:gd name="T34" fmla="*/ 2212210 w 5244"/>
                    <a:gd name="T35" fmla="*/ 1507769 h 4469"/>
                    <a:gd name="T36" fmla="*/ 1624435 w 5244"/>
                    <a:gd name="T37" fmla="*/ 1361954 h 4469"/>
                    <a:gd name="T38" fmla="*/ 1629660 w 5244"/>
                    <a:gd name="T39" fmla="*/ 1361954 h 4469"/>
                    <a:gd name="T40" fmla="*/ 1536051 w 5244"/>
                    <a:gd name="T41" fmla="*/ 1263583 h 4469"/>
                    <a:gd name="T42" fmla="*/ 1629660 w 5244"/>
                    <a:gd name="T43" fmla="*/ 1166083 h 4469"/>
                    <a:gd name="T44" fmla="*/ 1624435 w 5244"/>
                    <a:gd name="T45" fmla="*/ 1165648 h 4469"/>
                    <a:gd name="T46" fmla="*/ 1765936 w 5244"/>
                    <a:gd name="T47" fmla="*/ 1165648 h 4469"/>
                    <a:gd name="T48" fmla="*/ 1911791 w 5244"/>
                    <a:gd name="T49" fmla="*/ 1019833 h 4469"/>
                    <a:gd name="T50" fmla="*/ 2136452 w 5244"/>
                    <a:gd name="T51" fmla="*/ 874018 h 4469"/>
                    <a:gd name="T52" fmla="*/ 2282743 w 5244"/>
                    <a:gd name="T53" fmla="*/ 728639 h 4469"/>
                    <a:gd name="T54" fmla="*/ 2136452 w 5244"/>
                    <a:gd name="T55" fmla="*/ 583259 h 4469"/>
                    <a:gd name="T56" fmla="*/ 1922241 w 5244"/>
                    <a:gd name="T57" fmla="*/ 583259 h 4469"/>
                    <a:gd name="T58" fmla="*/ 2068096 w 5244"/>
                    <a:gd name="T59" fmla="*/ 437444 h 4469"/>
                    <a:gd name="T60" fmla="*/ 1441136 w 5244"/>
                    <a:gd name="T61" fmla="*/ 291194 h 4469"/>
                    <a:gd name="T62" fmla="*/ 1586992 w 5244"/>
                    <a:gd name="T63" fmla="*/ 145815 h 4469"/>
                    <a:gd name="T64" fmla="*/ 1441136 w 5244"/>
                    <a:gd name="T65" fmla="*/ 0 h 4469"/>
                    <a:gd name="T66" fmla="*/ 389237 w 5244"/>
                    <a:gd name="T67" fmla="*/ 0 h 4469"/>
                    <a:gd name="T68" fmla="*/ 243818 w 5244"/>
                    <a:gd name="T69" fmla="*/ 145815 h 4469"/>
                    <a:gd name="T70" fmla="*/ 876437 w 5244"/>
                    <a:gd name="T71" fmla="*/ 291194 h 4469"/>
                    <a:gd name="T72" fmla="*/ 1022293 w 5244"/>
                    <a:gd name="T73" fmla="*/ 437444 h 4469"/>
                    <a:gd name="T74" fmla="*/ 876437 w 5244"/>
                    <a:gd name="T75" fmla="*/ 583259 h 4469"/>
                    <a:gd name="T76" fmla="*/ 145420 w 5244"/>
                    <a:gd name="T77" fmla="*/ 583259 h 4469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5244" h="4469">
                      <a:moveTo>
                        <a:pt x="0" y="1674"/>
                      </a:moveTo>
                      <a:lnTo>
                        <a:pt x="0" y="1674"/>
                      </a:lnTo>
                      <a:cubicBezTo>
                        <a:pt x="0" y="1858"/>
                        <a:pt x="150" y="2008"/>
                        <a:pt x="334" y="2008"/>
                      </a:cubicBezTo>
                      <a:lnTo>
                        <a:pt x="1640" y="2008"/>
                      </a:lnTo>
                      <a:cubicBezTo>
                        <a:pt x="1455" y="2008"/>
                        <a:pt x="1305" y="2158"/>
                        <a:pt x="1305" y="2343"/>
                      </a:cubicBezTo>
                      <a:cubicBezTo>
                        <a:pt x="1305" y="2528"/>
                        <a:pt x="1455" y="2678"/>
                        <a:pt x="1640" y="2678"/>
                      </a:cubicBezTo>
                      <a:lnTo>
                        <a:pt x="2098" y="2678"/>
                      </a:lnTo>
                      <a:cubicBezTo>
                        <a:pt x="2097" y="2678"/>
                        <a:pt x="2095" y="2678"/>
                        <a:pt x="2093" y="2678"/>
                      </a:cubicBezTo>
                      <a:cubicBezTo>
                        <a:pt x="2216" y="2681"/>
                        <a:pt x="2314" y="2780"/>
                        <a:pt x="2314" y="2903"/>
                      </a:cubicBezTo>
                      <a:cubicBezTo>
                        <a:pt x="2314" y="3026"/>
                        <a:pt x="2216" y="3127"/>
                        <a:pt x="2093" y="3129"/>
                      </a:cubicBezTo>
                      <a:cubicBezTo>
                        <a:pt x="2095" y="3129"/>
                        <a:pt x="2097" y="3129"/>
                        <a:pt x="2098" y="3129"/>
                      </a:cubicBezTo>
                      <a:lnTo>
                        <a:pt x="1507" y="3129"/>
                      </a:lnTo>
                      <a:cubicBezTo>
                        <a:pt x="1323" y="3129"/>
                        <a:pt x="1173" y="3280"/>
                        <a:pt x="1173" y="3464"/>
                      </a:cubicBezTo>
                      <a:cubicBezTo>
                        <a:pt x="1173" y="3649"/>
                        <a:pt x="1323" y="3798"/>
                        <a:pt x="1507" y="3798"/>
                      </a:cubicBezTo>
                      <a:lnTo>
                        <a:pt x="2207" y="3798"/>
                      </a:lnTo>
                      <a:cubicBezTo>
                        <a:pt x="2023" y="3798"/>
                        <a:pt x="1873" y="3948"/>
                        <a:pt x="1873" y="4133"/>
                      </a:cubicBezTo>
                      <a:cubicBezTo>
                        <a:pt x="1873" y="4318"/>
                        <a:pt x="2023" y="4468"/>
                        <a:pt x="2207" y="4468"/>
                      </a:cubicBezTo>
                      <a:lnTo>
                        <a:pt x="3622" y="4468"/>
                      </a:lnTo>
                      <a:cubicBezTo>
                        <a:pt x="3807" y="4468"/>
                        <a:pt x="3956" y="4318"/>
                        <a:pt x="3956" y="4133"/>
                      </a:cubicBezTo>
                      <a:cubicBezTo>
                        <a:pt x="3956" y="3948"/>
                        <a:pt x="3807" y="3798"/>
                        <a:pt x="3622" y="3798"/>
                      </a:cubicBezTo>
                      <a:lnTo>
                        <a:pt x="4746" y="3798"/>
                      </a:lnTo>
                      <a:cubicBezTo>
                        <a:pt x="4930" y="3798"/>
                        <a:pt x="5081" y="3649"/>
                        <a:pt x="5081" y="3464"/>
                      </a:cubicBezTo>
                      <a:cubicBezTo>
                        <a:pt x="5081" y="3280"/>
                        <a:pt x="4930" y="3129"/>
                        <a:pt x="4746" y="3129"/>
                      </a:cubicBezTo>
                      <a:lnTo>
                        <a:pt x="3731" y="3129"/>
                      </a:lnTo>
                      <a:cubicBezTo>
                        <a:pt x="3735" y="3129"/>
                        <a:pt x="3739" y="3129"/>
                        <a:pt x="3743" y="3129"/>
                      </a:cubicBezTo>
                      <a:cubicBezTo>
                        <a:pt x="3624" y="3122"/>
                        <a:pt x="3528" y="3024"/>
                        <a:pt x="3528" y="2903"/>
                      </a:cubicBezTo>
                      <a:cubicBezTo>
                        <a:pt x="3528" y="2783"/>
                        <a:pt x="3624" y="2684"/>
                        <a:pt x="3743" y="2679"/>
                      </a:cubicBezTo>
                      <a:cubicBezTo>
                        <a:pt x="3739" y="2678"/>
                        <a:pt x="3735" y="2678"/>
                        <a:pt x="3731" y="2678"/>
                      </a:cubicBezTo>
                      <a:lnTo>
                        <a:pt x="4056" y="2678"/>
                      </a:lnTo>
                      <a:cubicBezTo>
                        <a:pt x="4240" y="2678"/>
                        <a:pt x="4391" y="2528"/>
                        <a:pt x="4391" y="2343"/>
                      </a:cubicBezTo>
                      <a:cubicBezTo>
                        <a:pt x="4391" y="2158"/>
                        <a:pt x="4240" y="2008"/>
                        <a:pt x="4056" y="2008"/>
                      </a:cubicBezTo>
                      <a:lnTo>
                        <a:pt x="4907" y="2008"/>
                      </a:lnTo>
                      <a:cubicBezTo>
                        <a:pt x="5093" y="2008"/>
                        <a:pt x="5243" y="1858"/>
                        <a:pt x="5243" y="1674"/>
                      </a:cubicBezTo>
                      <a:cubicBezTo>
                        <a:pt x="5243" y="1490"/>
                        <a:pt x="5093" y="1340"/>
                        <a:pt x="4907" y="1340"/>
                      </a:cubicBezTo>
                      <a:lnTo>
                        <a:pt x="4415" y="1340"/>
                      </a:lnTo>
                      <a:cubicBezTo>
                        <a:pt x="4600" y="1340"/>
                        <a:pt x="4750" y="1189"/>
                        <a:pt x="4750" y="1005"/>
                      </a:cubicBezTo>
                      <a:cubicBezTo>
                        <a:pt x="4750" y="820"/>
                        <a:pt x="4600" y="669"/>
                        <a:pt x="4415" y="669"/>
                      </a:cubicBezTo>
                      <a:lnTo>
                        <a:pt x="3310" y="669"/>
                      </a:lnTo>
                      <a:cubicBezTo>
                        <a:pt x="3495" y="669"/>
                        <a:pt x="3645" y="520"/>
                        <a:pt x="3645" y="335"/>
                      </a:cubicBezTo>
                      <a:cubicBezTo>
                        <a:pt x="3645" y="151"/>
                        <a:pt x="3495" y="0"/>
                        <a:pt x="3310" y="0"/>
                      </a:cubicBezTo>
                      <a:lnTo>
                        <a:pt x="894" y="0"/>
                      </a:lnTo>
                      <a:cubicBezTo>
                        <a:pt x="710" y="0"/>
                        <a:pt x="560" y="151"/>
                        <a:pt x="560" y="335"/>
                      </a:cubicBezTo>
                      <a:cubicBezTo>
                        <a:pt x="560" y="520"/>
                        <a:pt x="710" y="669"/>
                        <a:pt x="894" y="669"/>
                      </a:cubicBezTo>
                      <a:lnTo>
                        <a:pt x="2013" y="669"/>
                      </a:lnTo>
                      <a:cubicBezTo>
                        <a:pt x="2197" y="669"/>
                        <a:pt x="2348" y="820"/>
                        <a:pt x="2348" y="1005"/>
                      </a:cubicBezTo>
                      <a:cubicBezTo>
                        <a:pt x="2348" y="1189"/>
                        <a:pt x="2197" y="1340"/>
                        <a:pt x="2013" y="1340"/>
                      </a:cubicBezTo>
                      <a:lnTo>
                        <a:pt x="334" y="1340"/>
                      </a:lnTo>
                      <a:cubicBezTo>
                        <a:pt x="150" y="1340"/>
                        <a:pt x="0" y="1490"/>
                        <a:pt x="0" y="1674"/>
                      </a:cubicBezTo>
                    </a:path>
                  </a:pathLst>
                </a:custGeom>
                <a:solidFill>
                  <a:srgbClr val="CC5EA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93" name="Freeform 93">
                  <a:extLst>
                    <a:ext uri="{FF2B5EF4-FFF2-40B4-BE49-F238E27FC236}">
                      <a16:creationId xmlns:a16="http://schemas.microsoft.com/office/drawing/2014/main" id="{BE78A68A-99E7-A84B-9899-86F0247C72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17505" y="2488079"/>
                  <a:ext cx="76810" cy="76810"/>
                </a:xfrm>
                <a:custGeom>
                  <a:avLst/>
                  <a:gdLst>
                    <a:gd name="T0" fmla="*/ 76371 w 175"/>
                    <a:gd name="T1" fmla="*/ 38186 h 175"/>
                    <a:gd name="T2" fmla="*/ 76371 w 175"/>
                    <a:gd name="T3" fmla="*/ 38186 h 175"/>
                    <a:gd name="T4" fmla="*/ 38186 w 175"/>
                    <a:gd name="T5" fmla="*/ 76371 h 175"/>
                    <a:gd name="T6" fmla="*/ 38186 w 175"/>
                    <a:gd name="T7" fmla="*/ 76371 h 175"/>
                    <a:gd name="T8" fmla="*/ 0 w 175"/>
                    <a:gd name="T9" fmla="*/ 38186 h 175"/>
                    <a:gd name="T10" fmla="*/ 0 w 175"/>
                    <a:gd name="T11" fmla="*/ 38186 h 175"/>
                    <a:gd name="T12" fmla="*/ 38186 w 175"/>
                    <a:gd name="T13" fmla="*/ 0 h 175"/>
                    <a:gd name="T14" fmla="*/ 38186 w 175"/>
                    <a:gd name="T15" fmla="*/ 0 h 175"/>
                    <a:gd name="T16" fmla="*/ 76371 w 175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5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5"/>
                        <a:pt x="134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94" name="Freeform 94">
                  <a:extLst>
                    <a:ext uri="{FF2B5EF4-FFF2-40B4-BE49-F238E27FC236}">
                      <a16:creationId xmlns:a16="http://schemas.microsoft.com/office/drawing/2014/main" id="{565CEC70-DEBB-DE45-97EC-C45779308C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29614" y="3501971"/>
                  <a:ext cx="74889" cy="76810"/>
                </a:xfrm>
                <a:custGeom>
                  <a:avLst/>
                  <a:gdLst>
                    <a:gd name="T0" fmla="*/ 74459 w 174"/>
                    <a:gd name="T1" fmla="*/ 38186 h 175"/>
                    <a:gd name="T2" fmla="*/ 74459 w 174"/>
                    <a:gd name="T3" fmla="*/ 38186 h 175"/>
                    <a:gd name="T4" fmla="*/ 37445 w 174"/>
                    <a:gd name="T5" fmla="*/ 76371 h 175"/>
                    <a:gd name="T6" fmla="*/ 3744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445 w 174"/>
                    <a:gd name="T13" fmla="*/ 0 h 175"/>
                    <a:gd name="T14" fmla="*/ 37445 w 174"/>
                    <a:gd name="T15" fmla="*/ 0 h 175"/>
                    <a:gd name="T16" fmla="*/ 74459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5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95" name="Freeform 95">
                  <a:extLst>
                    <a:ext uri="{FF2B5EF4-FFF2-40B4-BE49-F238E27FC236}">
                      <a16:creationId xmlns:a16="http://schemas.microsoft.com/office/drawing/2014/main" id="{3B1F327B-9832-4242-8261-EEA1EE2C9C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16320" y="2774196"/>
                  <a:ext cx="74890" cy="74890"/>
                </a:xfrm>
                <a:custGeom>
                  <a:avLst/>
                  <a:gdLst>
                    <a:gd name="T0" fmla="*/ 74457 w 173"/>
                    <a:gd name="T1" fmla="*/ 36796 h 173"/>
                    <a:gd name="T2" fmla="*/ 74457 w 173"/>
                    <a:gd name="T3" fmla="*/ 36796 h 173"/>
                    <a:gd name="T4" fmla="*/ 37661 w 173"/>
                    <a:gd name="T5" fmla="*/ 74457 h 173"/>
                    <a:gd name="T6" fmla="*/ 37661 w 173"/>
                    <a:gd name="T7" fmla="*/ 74457 h 173"/>
                    <a:gd name="T8" fmla="*/ 0 w 173"/>
                    <a:gd name="T9" fmla="*/ 36796 h 173"/>
                    <a:gd name="T10" fmla="*/ 0 w 173"/>
                    <a:gd name="T11" fmla="*/ 36796 h 173"/>
                    <a:gd name="T12" fmla="*/ 37661 w 173"/>
                    <a:gd name="T13" fmla="*/ 0 h 173"/>
                    <a:gd name="T14" fmla="*/ 37661 w 173"/>
                    <a:gd name="T15" fmla="*/ 0 h 173"/>
                    <a:gd name="T16" fmla="*/ 74457 w 173"/>
                    <a:gd name="T17" fmla="*/ 36796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5"/>
                      </a:moveTo>
                      <a:lnTo>
                        <a:pt x="172" y="85"/>
                      </a:lnTo>
                      <a:cubicBezTo>
                        <a:pt x="172" y="133"/>
                        <a:pt x="134" y="172"/>
                        <a:pt x="87" y="172"/>
                      </a:cubicBezTo>
                      <a:cubicBezTo>
                        <a:pt x="39" y="172"/>
                        <a:pt x="0" y="133"/>
                        <a:pt x="0" y="85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2" y="38"/>
                        <a:pt x="172" y="85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96" name="Freeform 96">
                  <a:extLst>
                    <a:ext uri="{FF2B5EF4-FFF2-40B4-BE49-F238E27FC236}">
                      <a16:creationId xmlns:a16="http://schemas.microsoft.com/office/drawing/2014/main" id="{F27BF669-069F-9344-8A58-D20C8A43B8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61661" y="2192360"/>
                  <a:ext cx="76810" cy="74889"/>
                </a:xfrm>
                <a:custGeom>
                  <a:avLst/>
                  <a:gdLst>
                    <a:gd name="T0" fmla="*/ 76371 w 175"/>
                    <a:gd name="T1" fmla="*/ 37445 h 174"/>
                    <a:gd name="T2" fmla="*/ 76371 w 175"/>
                    <a:gd name="T3" fmla="*/ 37445 h 174"/>
                    <a:gd name="T4" fmla="*/ 38186 w 175"/>
                    <a:gd name="T5" fmla="*/ 74459 h 174"/>
                    <a:gd name="T6" fmla="*/ 38186 w 175"/>
                    <a:gd name="T7" fmla="*/ 74459 h 174"/>
                    <a:gd name="T8" fmla="*/ 0 w 175"/>
                    <a:gd name="T9" fmla="*/ 37445 h 174"/>
                    <a:gd name="T10" fmla="*/ 0 w 175"/>
                    <a:gd name="T11" fmla="*/ 37445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6"/>
                        <a:pt x="134" y="173"/>
                        <a:pt x="87" y="173"/>
                      </a:cubicBezTo>
                      <a:cubicBezTo>
                        <a:pt x="39" y="173"/>
                        <a:pt x="0" y="136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 dirty="0"/>
                </a:p>
              </p:txBody>
            </p:sp>
            <p:sp>
              <p:nvSpPr>
                <p:cNvPr id="297" name="Freeform 97">
                  <a:extLst>
                    <a:ext uri="{FF2B5EF4-FFF2-40B4-BE49-F238E27FC236}">
                      <a16:creationId xmlns:a16="http://schemas.microsoft.com/office/drawing/2014/main" id="{6594606F-A4B9-4B42-B60B-51A1E3A879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81893" y="4162537"/>
                  <a:ext cx="74889" cy="74889"/>
                </a:xfrm>
                <a:custGeom>
                  <a:avLst/>
                  <a:gdLst>
                    <a:gd name="T0" fmla="*/ 74459 w 174"/>
                    <a:gd name="T1" fmla="*/ 37014 h 174"/>
                    <a:gd name="T2" fmla="*/ 74459 w 174"/>
                    <a:gd name="T3" fmla="*/ 37014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014 h 174"/>
                    <a:gd name="T10" fmla="*/ 0 w 174"/>
                    <a:gd name="T11" fmla="*/ 37014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98" name="Freeform 98">
                  <a:extLst>
                    <a:ext uri="{FF2B5EF4-FFF2-40B4-BE49-F238E27FC236}">
                      <a16:creationId xmlns:a16="http://schemas.microsoft.com/office/drawing/2014/main" id="{584EB54A-BAE0-F84F-B487-92209A2C15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42606" y="3327228"/>
                  <a:ext cx="74889" cy="74890"/>
                </a:xfrm>
                <a:custGeom>
                  <a:avLst/>
                  <a:gdLst>
                    <a:gd name="T0" fmla="*/ 74456 w 173"/>
                    <a:gd name="T1" fmla="*/ 37445 h 174"/>
                    <a:gd name="T2" fmla="*/ 74456 w 173"/>
                    <a:gd name="T3" fmla="*/ 37445 h 174"/>
                    <a:gd name="T4" fmla="*/ 37661 w 173"/>
                    <a:gd name="T5" fmla="*/ 74460 h 174"/>
                    <a:gd name="T6" fmla="*/ 37661 w 173"/>
                    <a:gd name="T7" fmla="*/ 74460 h 174"/>
                    <a:gd name="T8" fmla="*/ 0 w 173"/>
                    <a:gd name="T9" fmla="*/ 37445 h 174"/>
                    <a:gd name="T10" fmla="*/ 0 w 173"/>
                    <a:gd name="T11" fmla="*/ 37445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3"/>
                        <a:pt x="87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99" name="Freeform 99">
                  <a:extLst>
                    <a:ext uri="{FF2B5EF4-FFF2-40B4-BE49-F238E27FC236}">
                      <a16:creationId xmlns:a16="http://schemas.microsoft.com/office/drawing/2014/main" id="{12CA24E2-19BD-6049-9FE6-9C76CA5ADD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26656" y="4262390"/>
                  <a:ext cx="74889" cy="74889"/>
                </a:xfrm>
                <a:custGeom>
                  <a:avLst/>
                  <a:gdLst>
                    <a:gd name="T0" fmla="*/ 74459 w 174"/>
                    <a:gd name="T1" fmla="*/ 37014 h 174"/>
                    <a:gd name="T2" fmla="*/ 74459 w 174"/>
                    <a:gd name="T3" fmla="*/ 37014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014 h 174"/>
                    <a:gd name="T10" fmla="*/ 0 w 174"/>
                    <a:gd name="T11" fmla="*/ 37014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00" name="Freeform 100">
                  <a:extLst>
                    <a:ext uri="{FF2B5EF4-FFF2-40B4-BE49-F238E27FC236}">
                      <a16:creationId xmlns:a16="http://schemas.microsoft.com/office/drawing/2014/main" id="{72AF08E7-4ACA-684A-AFC2-74A8456319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42615" y="3820732"/>
                  <a:ext cx="74890" cy="74889"/>
                </a:xfrm>
                <a:custGeom>
                  <a:avLst/>
                  <a:gdLst>
                    <a:gd name="T0" fmla="*/ 74460 w 174"/>
                    <a:gd name="T1" fmla="*/ 37228 h 173"/>
                    <a:gd name="T2" fmla="*/ 74460 w 174"/>
                    <a:gd name="T3" fmla="*/ 37228 h 173"/>
                    <a:gd name="T4" fmla="*/ 37015 w 174"/>
                    <a:gd name="T5" fmla="*/ 74456 h 173"/>
                    <a:gd name="T6" fmla="*/ 37015 w 174"/>
                    <a:gd name="T7" fmla="*/ 74456 h 173"/>
                    <a:gd name="T8" fmla="*/ 0 w 174"/>
                    <a:gd name="T9" fmla="*/ 37228 h 173"/>
                    <a:gd name="T10" fmla="*/ 0 w 174"/>
                    <a:gd name="T11" fmla="*/ 37228 h 173"/>
                    <a:gd name="T12" fmla="*/ 37015 w 174"/>
                    <a:gd name="T13" fmla="*/ 0 h 173"/>
                    <a:gd name="T14" fmla="*/ 37015 w 174"/>
                    <a:gd name="T15" fmla="*/ 0 h 173"/>
                    <a:gd name="T16" fmla="*/ 74460 w 174"/>
                    <a:gd name="T17" fmla="*/ 37228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5" y="172"/>
                        <a:pt x="86" y="172"/>
                      </a:cubicBezTo>
                      <a:cubicBezTo>
                        <a:pt x="39" y="172"/>
                        <a:pt x="0" y="134"/>
                        <a:pt x="0" y="86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5" y="0"/>
                        <a:pt x="173" y="39"/>
                        <a:pt x="173" y="86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01" name="Freeform 101">
                  <a:extLst>
                    <a:ext uri="{FF2B5EF4-FFF2-40B4-BE49-F238E27FC236}">
                      <a16:creationId xmlns:a16="http://schemas.microsoft.com/office/drawing/2014/main" id="{04C0150E-CB77-3548-B720-7F32D1230A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23118" y="2586011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2" y="104"/>
                      </a:cubicBezTo>
                      <a:cubicBezTo>
                        <a:pt x="22" y="104"/>
                        <a:pt x="0" y="81"/>
                        <a:pt x="0" y="52"/>
                      </a:cubicBezTo>
                      <a:cubicBezTo>
                        <a:pt x="0" y="24"/>
                        <a:pt x="22" y="0"/>
                        <a:pt x="52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02" name="Freeform 102">
                  <a:extLst>
                    <a:ext uri="{FF2B5EF4-FFF2-40B4-BE49-F238E27FC236}">
                      <a16:creationId xmlns:a16="http://schemas.microsoft.com/office/drawing/2014/main" id="{D0D23D35-3AE9-CB41-96DE-66FA35A3C7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20298" y="2985423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2608 w 106"/>
                    <a:gd name="T5" fmla="*/ 45651 h 106"/>
                    <a:gd name="T6" fmla="*/ 22608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2608 w 106"/>
                    <a:gd name="T13" fmla="*/ 0 h 106"/>
                    <a:gd name="T14" fmla="*/ 22608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03" name="Freeform 103">
                  <a:extLst>
                    <a:ext uri="{FF2B5EF4-FFF2-40B4-BE49-F238E27FC236}">
                      <a16:creationId xmlns:a16="http://schemas.microsoft.com/office/drawing/2014/main" id="{19E04E47-C8F7-5644-8E6C-29E1C7497B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87810" y="3342589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0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0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04" name="Freeform 104">
                  <a:extLst>
                    <a:ext uri="{FF2B5EF4-FFF2-40B4-BE49-F238E27FC236}">
                      <a16:creationId xmlns:a16="http://schemas.microsoft.com/office/drawing/2014/main" id="{724C4137-5D1D-0441-8EBE-32CCAA08C8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882" y="4316157"/>
                  <a:ext cx="46086" cy="46086"/>
                </a:xfrm>
                <a:custGeom>
                  <a:avLst/>
                  <a:gdLst>
                    <a:gd name="T0" fmla="*/ 45655 w 107"/>
                    <a:gd name="T1" fmla="*/ 22824 h 105"/>
                    <a:gd name="T2" fmla="*/ 45655 w 107"/>
                    <a:gd name="T3" fmla="*/ 22824 h 105"/>
                    <a:gd name="T4" fmla="*/ 22397 w 107"/>
                    <a:gd name="T5" fmla="*/ 45647 h 105"/>
                    <a:gd name="T6" fmla="*/ 22397 w 107"/>
                    <a:gd name="T7" fmla="*/ 45647 h 105"/>
                    <a:gd name="T8" fmla="*/ 0 w 107"/>
                    <a:gd name="T9" fmla="*/ 22824 h 105"/>
                    <a:gd name="T10" fmla="*/ 0 w 107"/>
                    <a:gd name="T11" fmla="*/ 22824 h 105"/>
                    <a:gd name="T12" fmla="*/ 22397 w 107"/>
                    <a:gd name="T13" fmla="*/ 0 h 105"/>
                    <a:gd name="T14" fmla="*/ 22397 w 107"/>
                    <a:gd name="T15" fmla="*/ 0 h 105"/>
                    <a:gd name="T16" fmla="*/ 45655 w 107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5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0"/>
                        <a:pt x="82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2" y="0"/>
                        <a:pt x="106" y="23"/>
                        <a:pt x="106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05" name="Freeform 105">
                  <a:extLst>
                    <a:ext uri="{FF2B5EF4-FFF2-40B4-BE49-F238E27FC236}">
                      <a16:creationId xmlns:a16="http://schemas.microsoft.com/office/drawing/2014/main" id="{EE5029E5-ECAA-734E-9E11-93B72FE5F4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33161" y="4037720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4" y="105"/>
                        <a:pt x="0" y="81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06" name="Freeform 106">
                  <a:extLst>
                    <a:ext uri="{FF2B5EF4-FFF2-40B4-BE49-F238E27FC236}">
                      <a16:creationId xmlns:a16="http://schemas.microsoft.com/office/drawing/2014/main" id="{8FF43351-5A15-304B-8C7D-DEC2F2A5DC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48513" y="2357502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2" y="104"/>
                        <a:pt x="0" y="81"/>
                        <a:pt x="0" y="52"/>
                      </a:cubicBezTo>
                      <a:cubicBezTo>
                        <a:pt x="0" y="23"/>
                        <a:pt x="22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07" name="Freeform 107">
                  <a:extLst>
                    <a:ext uri="{FF2B5EF4-FFF2-40B4-BE49-F238E27FC236}">
                      <a16:creationId xmlns:a16="http://schemas.microsoft.com/office/drawing/2014/main" id="{3CDBE643-9130-7D4B-B8A1-C4298F73B5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66098" y="288172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1" y="105"/>
                        <a:pt x="52" y="105"/>
                      </a:cubicBezTo>
                      <a:cubicBezTo>
                        <a:pt x="23" y="105"/>
                        <a:pt x="0" y="82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08" name="Freeform 108">
                  <a:extLst>
                    <a:ext uri="{FF2B5EF4-FFF2-40B4-BE49-F238E27FC236}">
                      <a16:creationId xmlns:a16="http://schemas.microsoft.com/office/drawing/2014/main" id="{15D35562-AB3D-6D42-8E7D-8D239A644C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1482" y="371703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0" y="105"/>
                        <a:pt x="52" y="105"/>
                      </a:cubicBezTo>
                      <a:cubicBezTo>
                        <a:pt x="22" y="105"/>
                        <a:pt x="0" y="81"/>
                        <a:pt x="0" y="53"/>
                      </a:cubicBezTo>
                      <a:cubicBezTo>
                        <a:pt x="0" y="24"/>
                        <a:pt x="22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09" name="Freeform 109">
                  <a:extLst>
                    <a:ext uri="{FF2B5EF4-FFF2-40B4-BE49-F238E27FC236}">
                      <a16:creationId xmlns:a16="http://schemas.microsoft.com/office/drawing/2014/main" id="{1637484C-E7B6-7746-AE0C-157785305F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85439" y="4293114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10" name="Freeform 110">
                  <a:extLst>
                    <a:ext uri="{FF2B5EF4-FFF2-40B4-BE49-F238E27FC236}">
                      <a16:creationId xmlns:a16="http://schemas.microsoft.com/office/drawing/2014/main" id="{BA225FFF-C28A-5B49-B60B-D74E2F7302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36550" y="2962380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2" y="105"/>
                        <a:pt x="0" y="81"/>
                        <a:pt x="0" y="52"/>
                      </a:cubicBezTo>
                      <a:cubicBezTo>
                        <a:pt x="0" y="23"/>
                        <a:pt x="22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rgbClr val="CC1E45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11" name="Freeform 111">
                  <a:extLst>
                    <a:ext uri="{FF2B5EF4-FFF2-40B4-BE49-F238E27FC236}">
                      <a16:creationId xmlns:a16="http://schemas.microsoft.com/office/drawing/2014/main" id="{7F78E8E0-C2B1-EE4A-9AE9-C8EB29AD02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66384" y="3740082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12" name="Freeform 112">
                  <a:extLst>
                    <a:ext uri="{FF2B5EF4-FFF2-40B4-BE49-F238E27FC236}">
                      <a16:creationId xmlns:a16="http://schemas.microsoft.com/office/drawing/2014/main" id="{A91C1FFC-C21A-C94F-8FA2-7049A08906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65943" y="2831803"/>
                  <a:ext cx="733536" cy="261154"/>
                </a:xfrm>
                <a:custGeom>
                  <a:avLst/>
                  <a:gdLst>
                    <a:gd name="T0" fmla="*/ 602936 w 1685"/>
                    <a:gd name="T1" fmla="*/ 260719 h 601"/>
                    <a:gd name="T2" fmla="*/ 130165 w 1685"/>
                    <a:gd name="T3" fmla="*/ 260719 h 601"/>
                    <a:gd name="T4" fmla="*/ 130165 w 1685"/>
                    <a:gd name="T5" fmla="*/ 260719 h 601"/>
                    <a:gd name="T6" fmla="*/ 0 w 1685"/>
                    <a:gd name="T7" fmla="*/ 130360 h 601"/>
                    <a:gd name="T8" fmla="*/ 0 w 1685"/>
                    <a:gd name="T9" fmla="*/ 130360 h 601"/>
                    <a:gd name="T10" fmla="*/ 130165 w 1685"/>
                    <a:gd name="T11" fmla="*/ 0 h 601"/>
                    <a:gd name="T12" fmla="*/ 602936 w 1685"/>
                    <a:gd name="T13" fmla="*/ 0 h 601"/>
                    <a:gd name="T14" fmla="*/ 602936 w 1685"/>
                    <a:gd name="T15" fmla="*/ 0 h 601"/>
                    <a:gd name="T16" fmla="*/ 733101 w 1685"/>
                    <a:gd name="T17" fmla="*/ 130360 h 601"/>
                    <a:gd name="T18" fmla="*/ 733101 w 1685"/>
                    <a:gd name="T19" fmla="*/ 130360 h 601"/>
                    <a:gd name="T20" fmla="*/ 602936 w 1685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85" h="601">
                      <a:moveTo>
                        <a:pt x="1385" y="600"/>
                      </a:moveTo>
                      <a:lnTo>
                        <a:pt x="299" y="600"/>
                      </a:lnTo>
                      <a:cubicBezTo>
                        <a:pt x="134" y="600"/>
                        <a:pt x="0" y="465"/>
                        <a:pt x="0" y="300"/>
                      </a:cubicBezTo>
                      <a:cubicBezTo>
                        <a:pt x="0" y="134"/>
                        <a:pt x="134" y="0"/>
                        <a:pt x="299" y="0"/>
                      </a:cubicBezTo>
                      <a:lnTo>
                        <a:pt x="1385" y="0"/>
                      </a:lnTo>
                      <a:cubicBezTo>
                        <a:pt x="1550" y="0"/>
                        <a:pt x="1684" y="134"/>
                        <a:pt x="1684" y="300"/>
                      </a:cubicBezTo>
                      <a:cubicBezTo>
                        <a:pt x="1684" y="465"/>
                        <a:pt x="1550" y="600"/>
                        <a:pt x="1385" y="600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13" name="Freeform 113">
                  <a:extLst>
                    <a:ext uri="{FF2B5EF4-FFF2-40B4-BE49-F238E27FC236}">
                      <a16:creationId xmlns:a16="http://schemas.microsoft.com/office/drawing/2014/main" id="{174DBE9B-D397-DB45-93EF-00E98C2C3A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3235" y="3501971"/>
                  <a:ext cx="618321" cy="261154"/>
                </a:xfrm>
                <a:custGeom>
                  <a:avLst/>
                  <a:gdLst>
                    <a:gd name="T0" fmla="*/ 487690 w 1420"/>
                    <a:gd name="T1" fmla="*/ 260719 h 601"/>
                    <a:gd name="T2" fmla="*/ 130196 w 1420"/>
                    <a:gd name="T3" fmla="*/ 260719 h 601"/>
                    <a:gd name="T4" fmla="*/ 130196 w 1420"/>
                    <a:gd name="T5" fmla="*/ 260719 h 601"/>
                    <a:gd name="T6" fmla="*/ 0 w 1420"/>
                    <a:gd name="T7" fmla="*/ 130794 h 601"/>
                    <a:gd name="T8" fmla="*/ 0 w 1420"/>
                    <a:gd name="T9" fmla="*/ 130794 h 601"/>
                    <a:gd name="T10" fmla="*/ 130196 w 1420"/>
                    <a:gd name="T11" fmla="*/ 0 h 601"/>
                    <a:gd name="T12" fmla="*/ 487690 w 1420"/>
                    <a:gd name="T13" fmla="*/ 0 h 601"/>
                    <a:gd name="T14" fmla="*/ 487690 w 1420"/>
                    <a:gd name="T15" fmla="*/ 0 h 601"/>
                    <a:gd name="T16" fmla="*/ 617886 w 1420"/>
                    <a:gd name="T17" fmla="*/ 130794 h 601"/>
                    <a:gd name="T18" fmla="*/ 617886 w 1420"/>
                    <a:gd name="T19" fmla="*/ 130794 h 601"/>
                    <a:gd name="T20" fmla="*/ 487690 w 1420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1">
                      <a:moveTo>
                        <a:pt x="1120" y="600"/>
                      </a:moveTo>
                      <a:lnTo>
                        <a:pt x="299" y="600"/>
                      </a:lnTo>
                      <a:cubicBezTo>
                        <a:pt x="133" y="600"/>
                        <a:pt x="0" y="466"/>
                        <a:pt x="0" y="301"/>
                      </a:cubicBezTo>
                      <a:cubicBezTo>
                        <a:pt x="0" y="135"/>
                        <a:pt x="133" y="0"/>
                        <a:pt x="299" y="0"/>
                      </a:cubicBezTo>
                      <a:lnTo>
                        <a:pt x="1120" y="0"/>
                      </a:lnTo>
                      <a:cubicBezTo>
                        <a:pt x="1284" y="0"/>
                        <a:pt x="1419" y="135"/>
                        <a:pt x="1419" y="301"/>
                      </a:cubicBezTo>
                      <a:cubicBezTo>
                        <a:pt x="1419" y="466"/>
                        <a:pt x="1284" y="600"/>
                        <a:pt x="1120" y="600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14" name="Freeform 114">
                  <a:extLst>
                    <a:ext uri="{FF2B5EF4-FFF2-40B4-BE49-F238E27FC236}">
                      <a16:creationId xmlns:a16="http://schemas.microsoft.com/office/drawing/2014/main" id="{DEE68905-2626-B448-917B-F159770147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24735" y="2100188"/>
                  <a:ext cx="618321" cy="261154"/>
                </a:xfrm>
                <a:custGeom>
                  <a:avLst/>
                  <a:gdLst>
                    <a:gd name="T0" fmla="*/ 487690 w 1420"/>
                    <a:gd name="T1" fmla="*/ 260719 h 600"/>
                    <a:gd name="T2" fmla="*/ 131067 w 1420"/>
                    <a:gd name="T3" fmla="*/ 260719 h 600"/>
                    <a:gd name="T4" fmla="*/ 131067 w 1420"/>
                    <a:gd name="T5" fmla="*/ 260719 h 600"/>
                    <a:gd name="T6" fmla="*/ 0 w 1420"/>
                    <a:gd name="T7" fmla="*/ 130577 h 600"/>
                    <a:gd name="T8" fmla="*/ 0 w 1420"/>
                    <a:gd name="T9" fmla="*/ 130577 h 600"/>
                    <a:gd name="T10" fmla="*/ 131067 w 1420"/>
                    <a:gd name="T11" fmla="*/ 0 h 600"/>
                    <a:gd name="T12" fmla="*/ 487690 w 1420"/>
                    <a:gd name="T13" fmla="*/ 0 h 600"/>
                    <a:gd name="T14" fmla="*/ 487690 w 1420"/>
                    <a:gd name="T15" fmla="*/ 0 h 600"/>
                    <a:gd name="T16" fmla="*/ 617886 w 1420"/>
                    <a:gd name="T17" fmla="*/ 130577 h 600"/>
                    <a:gd name="T18" fmla="*/ 617886 w 1420"/>
                    <a:gd name="T19" fmla="*/ 130577 h 600"/>
                    <a:gd name="T20" fmla="*/ 487690 w 1420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0">
                      <a:moveTo>
                        <a:pt x="1120" y="599"/>
                      </a:moveTo>
                      <a:lnTo>
                        <a:pt x="301" y="599"/>
                      </a:lnTo>
                      <a:cubicBezTo>
                        <a:pt x="135" y="599"/>
                        <a:pt x="0" y="465"/>
                        <a:pt x="0" y="300"/>
                      </a:cubicBezTo>
                      <a:cubicBezTo>
                        <a:pt x="0" y="135"/>
                        <a:pt x="135" y="0"/>
                        <a:pt x="301" y="0"/>
                      </a:cubicBezTo>
                      <a:lnTo>
                        <a:pt x="1120" y="0"/>
                      </a:lnTo>
                      <a:cubicBezTo>
                        <a:pt x="1285" y="0"/>
                        <a:pt x="1419" y="135"/>
                        <a:pt x="1419" y="300"/>
                      </a:cubicBezTo>
                      <a:cubicBezTo>
                        <a:pt x="1419" y="465"/>
                        <a:pt x="1285" y="599"/>
                        <a:pt x="1120" y="599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15" name="Freeform 115">
                  <a:extLst>
                    <a:ext uri="{FF2B5EF4-FFF2-40B4-BE49-F238E27FC236}">
                      <a16:creationId xmlns:a16="http://schemas.microsoft.com/office/drawing/2014/main" id="{25EFE5E6-AB20-344B-A6FC-B581E9D490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7159" y="4106849"/>
                  <a:ext cx="814186" cy="522308"/>
                </a:xfrm>
                <a:custGeom>
                  <a:avLst/>
                  <a:gdLst>
                    <a:gd name="T0" fmla="*/ 682697 w 1870"/>
                    <a:gd name="T1" fmla="*/ 260937 h 1201"/>
                    <a:gd name="T2" fmla="*/ 487641 w 1870"/>
                    <a:gd name="T3" fmla="*/ 260937 h 1201"/>
                    <a:gd name="T4" fmla="*/ 487641 w 1870"/>
                    <a:gd name="T5" fmla="*/ 260937 h 1201"/>
                    <a:gd name="T6" fmla="*/ 617823 w 1870"/>
                    <a:gd name="T7" fmla="*/ 130903 h 1201"/>
                    <a:gd name="T8" fmla="*/ 617823 w 1870"/>
                    <a:gd name="T9" fmla="*/ 130903 h 1201"/>
                    <a:gd name="T10" fmla="*/ 487641 w 1870"/>
                    <a:gd name="T11" fmla="*/ 0 h 1201"/>
                    <a:gd name="T12" fmla="*/ 130618 w 1870"/>
                    <a:gd name="T13" fmla="*/ 0 h 1201"/>
                    <a:gd name="T14" fmla="*/ 130618 w 1870"/>
                    <a:gd name="T15" fmla="*/ 0 h 1201"/>
                    <a:gd name="T16" fmla="*/ 0 w 1870"/>
                    <a:gd name="T17" fmla="*/ 130903 h 1201"/>
                    <a:gd name="T18" fmla="*/ 0 w 1870"/>
                    <a:gd name="T19" fmla="*/ 130903 h 1201"/>
                    <a:gd name="T20" fmla="*/ 130618 w 1870"/>
                    <a:gd name="T21" fmla="*/ 260937 h 1201"/>
                    <a:gd name="T22" fmla="*/ 326110 w 1870"/>
                    <a:gd name="T23" fmla="*/ 260937 h 1201"/>
                    <a:gd name="T24" fmla="*/ 326110 w 1870"/>
                    <a:gd name="T25" fmla="*/ 260937 h 1201"/>
                    <a:gd name="T26" fmla="*/ 195056 w 1870"/>
                    <a:gd name="T27" fmla="*/ 391405 h 1201"/>
                    <a:gd name="T28" fmla="*/ 195056 w 1870"/>
                    <a:gd name="T29" fmla="*/ 391405 h 1201"/>
                    <a:gd name="T30" fmla="*/ 326110 w 1870"/>
                    <a:gd name="T31" fmla="*/ 521873 h 1201"/>
                    <a:gd name="T32" fmla="*/ 682697 w 1870"/>
                    <a:gd name="T33" fmla="*/ 521873 h 1201"/>
                    <a:gd name="T34" fmla="*/ 682697 w 1870"/>
                    <a:gd name="T35" fmla="*/ 521873 h 1201"/>
                    <a:gd name="T36" fmla="*/ 813751 w 1870"/>
                    <a:gd name="T37" fmla="*/ 391405 h 1201"/>
                    <a:gd name="T38" fmla="*/ 813751 w 1870"/>
                    <a:gd name="T39" fmla="*/ 391405 h 1201"/>
                    <a:gd name="T40" fmla="*/ 682697 w 1870"/>
                    <a:gd name="T41" fmla="*/ 260937 h 1201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870" h="1201">
                      <a:moveTo>
                        <a:pt x="1568" y="600"/>
                      </a:moveTo>
                      <a:lnTo>
                        <a:pt x="1120" y="600"/>
                      </a:lnTo>
                      <a:cubicBezTo>
                        <a:pt x="1286" y="600"/>
                        <a:pt x="1419" y="467"/>
                        <a:pt x="1419" y="301"/>
                      </a:cubicBezTo>
                      <a:cubicBezTo>
                        <a:pt x="1419" y="135"/>
                        <a:pt x="1286" y="0"/>
                        <a:pt x="1120" y="0"/>
                      </a:cubicBezTo>
                      <a:lnTo>
                        <a:pt x="300" y="0"/>
                      </a:lnTo>
                      <a:cubicBezTo>
                        <a:pt x="134" y="0"/>
                        <a:pt x="0" y="135"/>
                        <a:pt x="0" y="301"/>
                      </a:cubicBezTo>
                      <a:cubicBezTo>
                        <a:pt x="0" y="467"/>
                        <a:pt x="134" y="600"/>
                        <a:pt x="300" y="600"/>
                      </a:cubicBezTo>
                      <a:lnTo>
                        <a:pt x="749" y="600"/>
                      </a:lnTo>
                      <a:cubicBezTo>
                        <a:pt x="583" y="600"/>
                        <a:pt x="448" y="735"/>
                        <a:pt x="448" y="900"/>
                      </a:cubicBezTo>
                      <a:cubicBezTo>
                        <a:pt x="448" y="1066"/>
                        <a:pt x="583" y="1200"/>
                        <a:pt x="749" y="1200"/>
                      </a:cubicBezTo>
                      <a:lnTo>
                        <a:pt x="1568" y="1200"/>
                      </a:lnTo>
                      <a:cubicBezTo>
                        <a:pt x="1734" y="1200"/>
                        <a:pt x="1869" y="1066"/>
                        <a:pt x="1869" y="900"/>
                      </a:cubicBezTo>
                      <a:cubicBezTo>
                        <a:pt x="1869" y="735"/>
                        <a:pt x="1734" y="600"/>
                        <a:pt x="1568" y="600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078FB3DE-301E-9143-943D-325007DE4AC2}"/>
                </a:ext>
              </a:extLst>
            </p:cNvPr>
            <p:cNvGrpSpPr/>
            <p:nvPr/>
          </p:nvGrpSpPr>
          <p:grpSpPr>
            <a:xfrm>
              <a:off x="9682361" y="-393904"/>
              <a:ext cx="3119241" cy="7745642"/>
              <a:chOff x="9619297" y="-518940"/>
              <a:chExt cx="3119241" cy="7745642"/>
            </a:xfrm>
          </p:grpSpPr>
          <p:grpSp>
            <p:nvGrpSpPr>
              <p:cNvPr id="216" name="Group 8">
                <a:extLst>
                  <a:ext uri="{FF2B5EF4-FFF2-40B4-BE49-F238E27FC236}">
                    <a16:creationId xmlns:a16="http://schemas.microsoft.com/office/drawing/2014/main" id="{D6B83C45-2FE2-A545-8D9D-55C38D18655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14046" y="2006886"/>
                <a:ext cx="2924492" cy="2528094"/>
                <a:chOff x="1751269" y="-543996"/>
                <a:chExt cx="2728676" cy="2359988"/>
              </a:xfrm>
            </p:grpSpPr>
            <p:sp>
              <p:nvSpPr>
                <p:cNvPr id="264" name="Freeform 1">
                  <a:extLst>
                    <a:ext uri="{FF2B5EF4-FFF2-40B4-BE49-F238E27FC236}">
                      <a16:creationId xmlns:a16="http://schemas.microsoft.com/office/drawing/2014/main" id="{AB3DEF2F-35C1-FA4D-9532-5EB3552B39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1269" y="-543996"/>
                  <a:ext cx="2206368" cy="2008582"/>
                </a:xfrm>
                <a:custGeom>
                  <a:avLst/>
                  <a:gdLst>
                    <a:gd name="T0" fmla="*/ 2005235 w 5068"/>
                    <a:gd name="T1" fmla="*/ 802910 h 4613"/>
                    <a:gd name="T2" fmla="*/ 1689169 w 5068"/>
                    <a:gd name="T3" fmla="*/ 802910 h 4613"/>
                    <a:gd name="T4" fmla="*/ 1689169 w 5068"/>
                    <a:gd name="T5" fmla="*/ 802910 h 4613"/>
                    <a:gd name="T6" fmla="*/ 1889867 w 5068"/>
                    <a:gd name="T7" fmla="*/ 602183 h 4613"/>
                    <a:gd name="T8" fmla="*/ 1889867 w 5068"/>
                    <a:gd name="T9" fmla="*/ 602183 h 4613"/>
                    <a:gd name="T10" fmla="*/ 1689169 w 5068"/>
                    <a:gd name="T11" fmla="*/ 401455 h 4613"/>
                    <a:gd name="T12" fmla="*/ 1276890 w 5068"/>
                    <a:gd name="T13" fmla="*/ 401455 h 4613"/>
                    <a:gd name="T14" fmla="*/ 1276890 w 5068"/>
                    <a:gd name="T15" fmla="*/ 401455 h 4613"/>
                    <a:gd name="T16" fmla="*/ 1477587 w 5068"/>
                    <a:gd name="T17" fmla="*/ 200728 h 4613"/>
                    <a:gd name="T18" fmla="*/ 1477587 w 5068"/>
                    <a:gd name="T19" fmla="*/ 200728 h 4613"/>
                    <a:gd name="T20" fmla="*/ 1276890 w 5068"/>
                    <a:gd name="T21" fmla="*/ 0 h 4613"/>
                    <a:gd name="T22" fmla="*/ 613412 w 5068"/>
                    <a:gd name="T23" fmla="*/ 0 h 4613"/>
                    <a:gd name="T24" fmla="*/ 613412 w 5068"/>
                    <a:gd name="T25" fmla="*/ 0 h 4613"/>
                    <a:gd name="T26" fmla="*/ 411844 w 5068"/>
                    <a:gd name="T27" fmla="*/ 200728 h 4613"/>
                    <a:gd name="T28" fmla="*/ 411844 w 5068"/>
                    <a:gd name="T29" fmla="*/ 200728 h 4613"/>
                    <a:gd name="T30" fmla="*/ 613412 w 5068"/>
                    <a:gd name="T31" fmla="*/ 401455 h 4613"/>
                    <a:gd name="T32" fmla="*/ 200698 w 5068"/>
                    <a:gd name="T33" fmla="*/ 401455 h 4613"/>
                    <a:gd name="T34" fmla="*/ 200698 w 5068"/>
                    <a:gd name="T35" fmla="*/ 401455 h 4613"/>
                    <a:gd name="T36" fmla="*/ 0 w 5068"/>
                    <a:gd name="T37" fmla="*/ 602183 h 4613"/>
                    <a:gd name="T38" fmla="*/ 0 w 5068"/>
                    <a:gd name="T39" fmla="*/ 602183 h 4613"/>
                    <a:gd name="T40" fmla="*/ 200698 w 5068"/>
                    <a:gd name="T41" fmla="*/ 802910 h 4613"/>
                    <a:gd name="T42" fmla="*/ 521988 w 5068"/>
                    <a:gd name="T43" fmla="*/ 802910 h 4613"/>
                    <a:gd name="T44" fmla="*/ 521988 w 5068"/>
                    <a:gd name="T45" fmla="*/ 802910 h 4613"/>
                    <a:gd name="T46" fmla="*/ 722686 w 5068"/>
                    <a:gd name="T47" fmla="*/ 1004509 h 4613"/>
                    <a:gd name="T48" fmla="*/ 722686 w 5068"/>
                    <a:gd name="T49" fmla="*/ 1004509 h 4613"/>
                    <a:gd name="T50" fmla="*/ 521988 w 5068"/>
                    <a:gd name="T51" fmla="*/ 1204801 h 4613"/>
                    <a:gd name="T52" fmla="*/ 200698 w 5068"/>
                    <a:gd name="T53" fmla="*/ 1204801 h 4613"/>
                    <a:gd name="T54" fmla="*/ 200698 w 5068"/>
                    <a:gd name="T55" fmla="*/ 1204801 h 4613"/>
                    <a:gd name="T56" fmla="*/ 0 w 5068"/>
                    <a:gd name="T57" fmla="*/ 1405528 h 4613"/>
                    <a:gd name="T58" fmla="*/ 0 w 5068"/>
                    <a:gd name="T59" fmla="*/ 1405528 h 4613"/>
                    <a:gd name="T60" fmla="*/ 200698 w 5068"/>
                    <a:gd name="T61" fmla="*/ 1606691 h 4613"/>
                    <a:gd name="T62" fmla="*/ 827170 w 5068"/>
                    <a:gd name="T63" fmla="*/ 1606691 h 4613"/>
                    <a:gd name="T64" fmla="*/ 827170 w 5068"/>
                    <a:gd name="T65" fmla="*/ 1606691 h 4613"/>
                    <a:gd name="T66" fmla="*/ 626473 w 5068"/>
                    <a:gd name="T67" fmla="*/ 1807419 h 4613"/>
                    <a:gd name="T68" fmla="*/ 626473 w 5068"/>
                    <a:gd name="T69" fmla="*/ 1807419 h 4613"/>
                    <a:gd name="T70" fmla="*/ 827170 w 5068"/>
                    <a:gd name="T71" fmla="*/ 2008147 h 4613"/>
                    <a:gd name="T72" fmla="*/ 1949074 w 5068"/>
                    <a:gd name="T73" fmla="*/ 2008147 h 4613"/>
                    <a:gd name="T74" fmla="*/ 1949074 w 5068"/>
                    <a:gd name="T75" fmla="*/ 2008147 h 4613"/>
                    <a:gd name="T76" fmla="*/ 2149772 w 5068"/>
                    <a:gd name="T77" fmla="*/ 1807419 h 4613"/>
                    <a:gd name="T78" fmla="*/ 2149772 w 5068"/>
                    <a:gd name="T79" fmla="*/ 1807419 h 4613"/>
                    <a:gd name="T80" fmla="*/ 1949074 w 5068"/>
                    <a:gd name="T81" fmla="*/ 1606691 h 4613"/>
                    <a:gd name="T82" fmla="*/ 1646069 w 5068"/>
                    <a:gd name="T83" fmla="*/ 1606691 h 4613"/>
                    <a:gd name="T84" fmla="*/ 1646069 w 5068"/>
                    <a:gd name="T85" fmla="*/ 1606691 h 4613"/>
                    <a:gd name="T86" fmla="*/ 1445371 w 5068"/>
                    <a:gd name="T87" fmla="*/ 1405528 h 4613"/>
                    <a:gd name="T88" fmla="*/ 1445371 w 5068"/>
                    <a:gd name="T89" fmla="*/ 1405528 h 4613"/>
                    <a:gd name="T90" fmla="*/ 1646069 w 5068"/>
                    <a:gd name="T91" fmla="*/ 1204801 h 4613"/>
                    <a:gd name="T92" fmla="*/ 2005235 w 5068"/>
                    <a:gd name="T93" fmla="*/ 1204801 h 4613"/>
                    <a:gd name="T94" fmla="*/ 2005235 w 5068"/>
                    <a:gd name="T95" fmla="*/ 1204801 h 4613"/>
                    <a:gd name="T96" fmla="*/ 2205933 w 5068"/>
                    <a:gd name="T97" fmla="*/ 1004509 h 4613"/>
                    <a:gd name="T98" fmla="*/ 2205933 w 5068"/>
                    <a:gd name="T99" fmla="*/ 1004509 h 4613"/>
                    <a:gd name="T100" fmla="*/ 2005235 w 5068"/>
                    <a:gd name="T101" fmla="*/ 802910 h 4613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5068" h="4613">
                      <a:moveTo>
                        <a:pt x="4606" y="1844"/>
                      </a:moveTo>
                      <a:lnTo>
                        <a:pt x="3880" y="1844"/>
                      </a:lnTo>
                      <a:cubicBezTo>
                        <a:pt x="4135" y="1844"/>
                        <a:pt x="4341" y="1638"/>
                        <a:pt x="4341" y="1383"/>
                      </a:cubicBezTo>
                      <a:cubicBezTo>
                        <a:pt x="4341" y="1128"/>
                        <a:pt x="4135" y="922"/>
                        <a:pt x="3880" y="922"/>
                      </a:cubicBezTo>
                      <a:lnTo>
                        <a:pt x="2933" y="922"/>
                      </a:lnTo>
                      <a:cubicBezTo>
                        <a:pt x="3188" y="922"/>
                        <a:pt x="3394" y="716"/>
                        <a:pt x="3394" y="461"/>
                      </a:cubicBezTo>
                      <a:cubicBezTo>
                        <a:pt x="3394" y="206"/>
                        <a:pt x="3188" y="0"/>
                        <a:pt x="2933" y="0"/>
                      </a:cubicBezTo>
                      <a:lnTo>
                        <a:pt x="1409" y="0"/>
                      </a:lnTo>
                      <a:cubicBezTo>
                        <a:pt x="1154" y="0"/>
                        <a:pt x="946" y="206"/>
                        <a:pt x="946" y="461"/>
                      </a:cubicBezTo>
                      <a:cubicBezTo>
                        <a:pt x="946" y="716"/>
                        <a:pt x="1154" y="922"/>
                        <a:pt x="1409" y="922"/>
                      </a:cubicBezTo>
                      <a:lnTo>
                        <a:pt x="461" y="922"/>
                      </a:lnTo>
                      <a:cubicBezTo>
                        <a:pt x="206" y="922"/>
                        <a:pt x="0" y="1128"/>
                        <a:pt x="0" y="1383"/>
                      </a:cubicBezTo>
                      <a:cubicBezTo>
                        <a:pt x="0" y="1638"/>
                        <a:pt x="206" y="1844"/>
                        <a:pt x="461" y="1844"/>
                      </a:cubicBezTo>
                      <a:lnTo>
                        <a:pt x="1199" y="1844"/>
                      </a:lnTo>
                      <a:cubicBezTo>
                        <a:pt x="1454" y="1844"/>
                        <a:pt x="1660" y="2052"/>
                        <a:pt x="1660" y="2307"/>
                      </a:cubicBezTo>
                      <a:cubicBezTo>
                        <a:pt x="1660" y="2560"/>
                        <a:pt x="1454" y="2767"/>
                        <a:pt x="1199" y="2767"/>
                      </a:cubicBezTo>
                      <a:lnTo>
                        <a:pt x="461" y="2767"/>
                      </a:lnTo>
                      <a:cubicBezTo>
                        <a:pt x="206" y="2767"/>
                        <a:pt x="0" y="2974"/>
                        <a:pt x="0" y="3228"/>
                      </a:cubicBezTo>
                      <a:cubicBezTo>
                        <a:pt x="0" y="3483"/>
                        <a:pt x="206" y="3690"/>
                        <a:pt x="461" y="3690"/>
                      </a:cubicBezTo>
                      <a:lnTo>
                        <a:pt x="1900" y="3690"/>
                      </a:lnTo>
                      <a:cubicBezTo>
                        <a:pt x="1645" y="3690"/>
                        <a:pt x="1439" y="3896"/>
                        <a:pt x="1439" y="4151"/>
                      </a:cubicBezTo>
                      <a:cubicBezTo>
                        <a:pt x="1439" y="4406"/>
                        <a:pt x="1645" y="4612"/>
                        <a:pt x="1900" y="4612"/>
                      </a:cubicBezTo>
                      <a:lnTo>
                        <a:pt x="4477" y="4612"/>
                      </a:lnTo>
                      <a:cubicBezTo>
                        <a:pt x="4732" y="4612"/>
                        <a:pt x="4938" y="4406"/>
                        <a:pt x="4938" y="4151"/>
                      </a:cubicBezTo>
                      <a:cubicBezTo>
                        <a:pt x="4938" y="3896"/>
                        <a:pt x="4732" y="3690"/>
                        <a:pt x="4477" y="3690"/>
                      </a:cubicBezTo>
                      <a:lnTo>
                        <a:pt x="3781" y="3690"/>
                      </a:lnTo>
                      <a:cubicBezTo>
                        <a:pt x="3528" y="3690"/>
                        <a:pt x="3320" y="3483"/>
                        <a:pt x="3320" y="3228"/>
                      </a:cubicBezTo>
                      <a:cubicBezTo>
                        <a:pt x="3320" y="2974"/>
                        <a:pt x="3528" y="2767"/>
                        <a:pt x="3781" y="2767"/>
                      </a:cubicBezTo>
                      <a:lnTo>
                        <a:pt x="4606" y="2767"/>
                      </a:lnTo>
                      <a:cubicBezTo>
                        <a:pt x="4861" y="2767"/>
                        <a:pt x="5067" y="2560"/>
                        <a:pt x="5067" y="2307"/>
                      </a:cubicBezTo>
                      <a:cubicBezTo>
                        <a:pt x="5067" y="2052"/>
                        <a:pt x="4861" y="1844"/>
                        <a:pt x="4606" y="1844"/>
                      </a:cubicBezTo>
                    </a:path>
                  </a:pathLst>
                </a:custGeom>
                <a:solidFill>
                  <a:srgbClr val="E22D27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65" name="Freeform 2">
                  <a:extLst>
                    <a:ext uri="{FF2B5EF4-FFF2-40B4-BE49-F238E27FC236}">
                      <a16:creationId xmlns:a16="http://schemas.microsoft.com/office/drawing/2014/main" id="{C04147E5-09AC-9D41-8C9A-C6B370C1E3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490" y="1063254"/>
                  <a:ext cx="422455" cy="401332"/>
                </a:xfrm>
                <a:custGeom>
                  <a:avLst/>
                  <a:gdLst>
                    <a:gd name="T0" fmla="*/ 221658 w 972"/>
                    <a:gd name="T1" fmla="*/ 0 h 923"/>
                    <a:gd name="T2" fmla="*/ 200362 w 972"/>
                    <a:gd name="T3" fmla="*/ 0 h 923"/>
                    <a:gd name="T4" fmla="*/ 200362 w 972"/>
                    <a:gd name="T5" fmla="*/ 0 h 923"/>
                    <a:gd name="T6" fmla="*/ 0 w 972"/>
                    <a:gd name="T7" fmla="*/ 200449 h 923"/>
                    <a:gd name="T8" fmla="*/ 0 w 972"/>
                    <a:gd name="T9" fmla="*/ 200449 h 923"/>
                    <a:gd name="T10" fmla="*/ 200362 w 972"/>
                    <a:gd name="T11" fmla="*/ 400897 h 923"/>
                    <a:gd name="T12" fmla="*/ 221658 w 972"/>
                    <a:gd name="T13" fmla="*/ 400897 h 923"/>
                    <a:gd name="T14" fmla="*/ 221658 w 972"/>
                    <a:gd name="T15" fmla="*/ 400897 h 923"/>
                    <a:gd name="T16" fmla="*/ 422020 w 972"/>
                    <a:gd name="T17" fmla="*/ 200449 h 923"/>
                    <a:gd name="T18" fmla="*/ 422020 w 972"/>
                    <a:gd name="T19" fmla="*/ 200449 h 923"/>
                    <a:gd name="T20" fmla="*/ 221658 w 972"/>
                    <a:gd name="T21" fmla="*/ 0 h 92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972" h="923">
                      <a:moveTo>
                        <a:pt x="510" y="0"/>
                      </a:moveTo>
                      <a:lnTo>
                        <a:pt x="461" y="0"/>
                      </a:lnTo>
                      <a:cubicBezTo>
                        <a:pt x="206" y="0"/>
                        <a:pt x="0" y="206"/>
                        <a:pt x="0" y="461"/>
                      </a:cubicBezTo>
                      <a:cubicBezTo>
                        <a:pt x="0" y="716"/>
                        <a:pt x="206" y="922"/>
                        <a:pt x="461" y="922"/>
                      </a:cubicBezTo>
                      <a:lnTo>
                        <a:pt x="510" y="922"/>
                      </a:lnTo>
                      <a:cubicBezTo>
                        <a:pt x="765" y="922"/>
                        <a:pt x="971" y="716"/>
                        <a:pt x="971" y="461"/>
                      </a:cubicBezTo>
                      <a:cubicBezTo>
                        <a:pt x="971" y="206"/>
                        <a:pt x="765" y="0"/>
                        <a:pt x="510" y="0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66" name="Freeform 3">
                  <a:extLst>
                    <a:ext uri="{FF2B5EF4-FFF2-40B4-BE49-F238E27FC236}">
                      <a16:creationId xmlns:a16="http://schemas.microsoft.com/office/drawing/2014/main" id="{DE0E7D5B-A2E0-184A-8F6B-8091B9B60A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9055" y="-298204"/>
                  <a:ext cx="74889" cy="74890"/>
                </a:xfrm>
                <a:custGeom>
                  <a:avLst/>
                  <a:gdLst>
                    <a:gd name="T0" fmla="*/ 74459 w 174"/>
                    <a:gd name="T1" fmla="*/ 37015 h 174"/>
                    <a:gd name="T2" fmla="*/ 74459 w 174"/>
                    <a:gd name="T3" fmla="*/ 37015 h 174"/>
                    <a:gd name="T4" fmla="*/ 37445 w 174"/>
                    <a:gd name="T5" fmla="*/ 74460 h 174"/>
                    <a:gd name="T6" fmla="*/ 37445 w 174"/>
                    <a:gd name="T7" fmla="*/ 74460 h 174"/>
                    <a:gd name="T8" fmla="*/ 0 w 174"/>
                    <a:gd name="T9" fmla="*/ 37015 h 174"/>
                    <a:gd name="T10" fmla="*/ 0 w 174"/>
                    <a:gd name="T11" fmla="*/ 37015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5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5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67" name="Freeform 4">
                  <a:extLst>
                    <a:ext uri="{FF2B5EF4-FFF2-40B4-BE49-F238E27FC236}">
                      <a16:creationId xmlns:a16="http://schemas.microsoft.com/office/drawing/2014/main" id="{79A8F34D-CBBE-0941-BF7F-2888D33CF4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71069" y="656160"/>
                  <a:ext cx="74889" cy="74889"/>
                </a:xfrm>
                <a:custGeom>
                  <a:avLst/>
                  <a:gdLst>
                    <a:gd name="T0" fmla="*/ 74456 w 173"/>
                    <a:gd name="T1" fmla="*/ 37014 h 174"/>
                    <a:gd name="T2" fmla="*/ 74456 w 173"/>
                    <a:gd name="T3" fmla="*/ 37014 h 174"/>
                    <a:gd name="T4" fmla="*/ 37228 w 173"/>
                    <a:gd name="T5" fmla="*/ 74459 h 174"/>
                    <a:gd name="T6" fmla="*/ 37228 w 173"/>
                    <a:gd name="T7" fmla="*/ 74459 h 174"/>
                    <a:gd name="T8" fmla="*/ 0 w 173"/>
                    <a:gd name="T9" fmla="*/ 37014 h 174"/>
                    <a:gd name="T10" fmla="*/ 0 w 173"/>
                    <a:gd name="T11" fmla="*/ 37014 h 174"/>
                    <a:gd name="T12" fmla="*/ 37228 w 173"/>
                    <a:gd name="T13" fmla="*/ 0 h 174"/>
                    <a:gd name="T14" fmla="*/ 37228 w 173"/>
                    <a:gd name="T15" fmla="*/ 0 h 174"/>
                    <a:gd name="T16" fmla="*/ 74456 w 173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4"/>
                        <a:pt x="133" y="173"/>
                        <a:pt x="86" y="173"/>
                      </a:cubicBezTo>
                      <a:cubicBezTo>
                        <a:pt x="38" y="173"/>
                        <a:pt x="0" y="134"/>
                        <a:pt x="0" y="86"/>
                      </a:cubicBezTo>
                      <a:cubicBezTo>
                        <a:pt x="0" y="38"/>
                        <a:pt x="38" y="0"/>
                        <a:pt x="86" y="0"/>
                      </a:cubicBezTo>
                      <a:cubicBezTo>
                        <a:pt x="133" y="0"/>
                        <a:pt x="172" y="38"/>
                        <a:pt x="172" y="86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68" name="Freeform 5">
                  <a:extLst>
                    <a:ext uri="{FF2B5EF4-FFF2-40B4-BE49-F238E27FC236}">
                      <a16:creationId xmlns:a16="http://schemas.microsoft.com/office/drawing/2014/main" id="{E4A464AE-C38C-C54F-85EE-9E0B090A50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490" y="517902"/>
                  <a:ext cx="74889" cy="74889"/>
                </a:xfrm>
                <a:custGeom>
                  <a:avLst/>
                  <a:gdLst>
                    <a:gd name="T0" fmla="*/ 74456 w 173"/>
                    <a:gd name="T1" fmla="*/ 37661 h 173"/>
                    <a:gd name="T2" fmla="*/ 74456 w 173"/>
                    <a:gd name="T3" fmla="*/ 37661 h 173"/>
                    <a:gd name="T4" fmla="*/ 37661 w 173"/>
                    <a:gd name="T5" fmla="*/ 74456 h 173"/>
                    <a:gd name="T6" fmla="*/ 37661 w 173"/>
                    <a:gd name="T7" fmla="*/ 74456 h 173"/>
                    <a:gd name="T8" fmla="*/ 0 w 173"/>
                    <a:gd name="T9" fmla="*/ 37661 h 173"/>
                    <a:gd name="T10" fmla="*/ 0 w 173"/>
                    <a:gd name="T11" fmla="*/ 37661 h 173"/>
                    <a:gd name="T12" fmla="*/ 37661 w 173"/>
                    <a:gd name="T13" fmla="*/ 0 h 173"/>
                    <a:gd name="T14" fmla="*/ 37661 w 173"/>
                    <a:gd name="T15" fmla="*/ 0 h 173"/>
                    <a:gd name="T16" fmla="*/ 74456 w 173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4"/>
                        <a:pt x="134" y="172"/>
                        <a:pt x="87" y="172"/>
                      </a:cubicBezTo>
                      <a:cubicBezTo>
                        <a:pt x="38" y="172"/>
                        <a:pt x="0" y="134"/>
                        <a:pt x="0" y="87"/>
                      </a:cubicBezTo>
                      <a:cubicBezTo>
                        <a:pt x="0" y="39"/>
                        <a:pt x="38" y="0"/>
                        <a:pt x="87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69" name="Freeform 6">
                  <a:extLst>
                    <a:ext uri="{FF2B5EF4-FFF2-40B4-BE49-F238E27FC236}">
                      <a16:creationId xmlns:a16="http://schemas.microsoft.com/office/drawing/2014/main" id="{0D366823-AFF6-7E41-877E-47C002BFCF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01802" y="592791"/>
                  <a:ext cx="46086" cy="46086"/>
                </a:xfrm>
                <a:custGeom>
                  <a:avLst/>
                  <a:gdLst>
                    <a:gd name="T0" fmla="*/ 45651 w 106"/>
                    <a:gd name="T1" fmla="*/ 23258 h 107"/>
                    <a:gd name="T2" fmla="*/ 45651 w 106"/>
                    <a:gd name="T3" fmla="*/ 23258 h 107"/>
                    <a:gd name="T4" fmla="*/ 23043 w 106"/>
                    <a:gd name="T5" fmla="*/ 45655 h 107"/>
                    <a:gd name="T6" fmla="*/ 23043 w 106"/>
                    <a:gd name="T7" fmla="*/ 45655 h 107"/>
                    <a:gd name="T8" fmla="*/ 0 w 106"/>
                    <a:gd name="T9" fmla="*/ 23258 h 107"/>
                    <a:gd name="T10" fmla="*/ 0 w 106"/>
                    <a:gd name="T11" fmla="*/ 23258 h 107"/>
                    <a:gd name="T12" fmla="*/ 23043 w 106"/>
                    <a:gd name="T13" fmla="*/ 0 h 107"/>
                    <a:gd name="T14" fmla="*/ 23043 w 106"/>
                    <a:gd name="T15" fmla="*/ 0 h 107"/>
                    <a:gd name="T16" fmla="*/ 45651 w 106"/>
                    <a:gd name="T17" fmla="*/ 23258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7">
                      <a:moveTo>
                        <a:pt x="105" y="54"/>
                      </a:moveTo>
                      <a:lnTo>
                        <a:pt x="105" y="54"/>
                      </a:lnTo>
                      <a:cubicBezTo>
                        <a:pt x="105" y="83"/>
                        <a:pt x="81" y="106"/>
                        <a:pt x="53" y="106"/>
                      </a:cubicBezTo>
                      <a:cubicBezTo>
                        <a:pt x="24" y="106"/>
                        <a:pt x="0" y="83"/>
                        <a:pt x="0" y="54"/>
                      </a:cubicBez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1" y="0"/>
                        <a:pt x="105" y="24"/>
                        <a:pt x="105" y="54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70" name="Freeform 7">
                  <a:extLst>
                    <a:ext uri="{FF2B5EF4-FFF2-40B4-BE49-F238E27FC236}">
                      <a16:creationId xmlns:a16="http://schemas.microsoft.com/office/drawing/2014/main" id="{70A19843-4610-0248-BCEC-EE97478530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370" y="-48638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0" y="105"/>
                        <a:pt x="52" y="105"/>
                      </a:cubicBezTo>
                      <a:cubicBezTo>
                        <a:pt x="23" y="105"/>
                        <a:pt x="0" y="82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71" name="Freeform 8">
                  <a:extLst>
                    <a:ext uri="{FF2B5EF4-FFF2-40B4-BE49-F238E27FC236}">
                      <a16:creationId xmlns:a16="http://schemas.microsoft.com/office/drawing/2014/main" id="{13616E0B-590F-5A4F-AC64-444A52FE41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370" y="786737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0" y="105"/>
                        <a:pt x="52" y="105"/>
                      </a:cubicBezTo>
                      <a:cubicBezTo>
                        <a:pt x="23" y="105"/>
                        <a:pt x="0" y="81"/>
                        <a:pt x="0" y="52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72" name="Freeform 9">
                  <a:extLst>
                    <a:ext uri="{FF2B5EF4-FFF2-40B4-BE49-F238E27FC236}">
                      <a16:creationId xmlns:a16="http://schemas.microsoft.com/office/drawing/2014/main" id="{1F47D555-ED56-4E43-999D-6039363D57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7836" y="-12087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3043 w 106"/>
                    <a:gd name="T5" fmla="*/ 45651 h 106"/>
                    <a:gd name="T6" fmla="*/ 23043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3043 w 106"/>
                    <a:gd name="T13" fmla="*/ 0 h 106"/>
                    <a:gd name="T14" fmla="*/ 23043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1" y="105"/>
                        <a:pt x="53" y="105"/>
                      </a:cubicBezTo>
                      <a:cubicBezTo>
                        <a:pt x="24" y="105"/>
                        <a:pt x="0" y="81"/>
                        <a:pt x="0" y="53"/>
                      </a:cubicBez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1" y="0"/>
                        <a:pt x="105" y="23"/>
                        <a:pt x="105" y="53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73" name="Freeform 10">
                  <a:extLst>
                    <a:ext uri="{FF2B5EF4-FFF2-40B4-BE49-F238E27FC236}">
                      <a16:creationId xmlns:a16="http://schemas.microsoft.com/office/drawing/2014/main" id="{A2476857-0846-BA4C-9DF2-97A7EF4231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0764" y="400766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4" y="22"/>
                        <a:pt x="104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74" name="Freeform 11">
                  <a:extLst>
                    <a:ext uri="{FF2B5EF4-FFF2-40B4-BE49-F238E27FC236}">
                      <a16:creationId xmlns:a16="http://schemas.microsoft.com/office/drawing/2014/main" id="{473211E3-FB32-3C4D-8EC4-6CC6EB4650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8813" y="571669"/>
                  <a:ext cx="46086" cy="46086"/>
                </a:xfrm>
                <a:custGeom>
                  <a:avLst/>
                  <a:gdLst>
                    <a:gd name="T0" fmla="*/ 45655 w 107"/>
                    <a:gd name="T1" fmla="*/ 22397 h 107"/>
                    <a:gd name="T2" fmla="*/ 45655 w 107"/>
                    <a:gd name="T3" fmla="*/ 22397 h 107"/>
                    <a:gd name="T4" fmla="*/ 22397 w 107"/>
                    <a:gd name="T5" fmla="*/ 45655 h 107"/>
                    <a:gd name="T6" fmla="*/ 22397 w 107"/>
                    <a:gd name="T7" fmla="*/ 45655 h 107"/>
                    <a:gd name="T8" fmla="*/ 0 w 107"/>
                    <a:gd name="T9" fmla="*/ 22397 h 107"/>
                    <a:gd name="T10" fmla="*/ 0 w 107"/>
                    <a:gd name="T11" fmla="*/ 22397 h 107"/>
                    <a:gd name="T12" fmla="*/ 22397 w 107"/>
                    <a:gd name="T13" fmla="*/ 0 h 107"/>
                    <a:gd name="T14" fmla="*/ 22397 w 107"/>
                    <a:gd name="T15" fmla="*/ 0 h 107"/>
                    <a:gd name="T16" fmla="*/ 45655 w 107"/>
                    <a:gd name="T17" fmla="*/ 22397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7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2"/>
                        <a:pt x="82" y="106"/>
                        <a:pt x="52" y="106"/>
                      </a:cubicBezTo>
                      <a:cubicBezTo>
                        <a:pt x="24" y="106"/>
                        <a:pt x="0" y="82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6" y="24"/>
                        <a:pt x="106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75" name="Freeform 12">
                  <a:extLst>
                    <a:ext uri="{FF2B5EF4-FFF2-40B4-BE49-F238E27FC236}">
                      <a16:creationId xmlns:a16="http://schemas.microsoft.com/office/drawing/2014/main" id="{3F67C51F-DF8C-4F4D-AD99-14D2023B42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2202" y="51281"/>
                  <a:ext cx="46086" cy="46086"/>
                </a:xfrm>
                <a:custGeom>
                  <a:avLst/>
                  <a:gdLst>
                    <a:gd name="T0" fmla="*/ 45655 w 107"/>
                    <a:gd name="T1" fmla="*/ 23043 h 106"/>
                    <a:gd name="T2" fmla="*/ 45655 w 107"/>
                    <a:gd name="T3" fmla="*/ 23043 h 106"/>
                    <a:gd name="T4" fmla="*/ 22828 w 107"/>
                    <a:gd name="T5" fmla="*/ 45651 h 106"/>
                    <a:gd name="T6" fmla="*/ 22828 w 107"/>
                    <a:gd name="T7" fmla="*/ 45651 h 106"/>
                    <a:gd name="T8" fmla="*/ 0 w 107"/>
                    <a:gd name="T9" fmla="*/ 23043 h 106"/>
                    <a:gd name="T10" fmla="*/ 0 w 107"/>
                    <a:gd name="T11" fmla="*/ 23043 h 106"/>
                    <a:gd name="T12" fmla="*/ 22828 w 107"/>
                    <a:gd name="T13" fmla="*/ 0 h 106"/>
                    <a:gd name="T14" fmla="*/ 22828 w 107"/>
                    <a:gd name="T15" fmla="*/ 0 h 106"/>
                    <a:gd name="T16" fmla="*/ 45655 w 107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6">
                      <a:moveTo>
                        <a:pt x="106" y="53"/>
                      </a:moveTo>
                      <a:lnTo>
                        <a:pt x="106" y="53"/>
                      </a:lnTo>
                      <a:cubicBezTo>
                        <a:pt x="106" y="81"/>
                        <a:pt x="82" y="105"/>
                        <a:pt x="53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2" y="0"/>
                        <a:pt x="106" y="24"/>
                        <a:pt x="106" y="53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76" name="Freeform 13">
                  <a:extLst>
                    <a:ext uri="{FF2B5EF4-FFF2-40B4-BE49-F238E27FC236}">
                      <a16:creationId xmlns:a16="http://schemas.microsoft.com/office/drawing/2014/main" id="{3E156011-B1CB-2F46-9698-D064D4721A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7932" y="1124701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4" y="105"/>
                        <a:pt x="0" y="81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77" name="Freeform 14">
                  <a:extLst>
                    <a:ext uri="{FF2B5EF4-FFF2-40B4-BE49-F238E27FC236}">
                      <a16:creationId xmlns:a16="http://schemas.microsoft.com/office/drawing/2014/main" id="{F6110A67-F79A-8E43-B2D0-2F6B015645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2202" y="556307"/>
                  <a:ext cx="46086" cy="46086"/>
                </a:xfrm>
                <a:custGeom>
                  <a:avLst/>
                  <a:gdLst>
                    <a:gd name="T0" fmla="*/ 45655 w 107"/>
                    <a:gd name="T1" fmla="*/ 22824 h 105"/>
                    <a:gd name="T2" fmla="*/ 45655 w 107"/>
                    <a:gd name="T3" fmla="*/ 22824 h 105"/>
                    <a:gd name="T4" fmla="*/ 22828 w 107"/>
                    <a:gd name="T5" fmla="*/ 45647 h 105"/>
                    <a:gd name="T6" fmla="*/ 22828 w 107"/>
                    <a:gd name="T7" fmla="*/ 45647 h 105"/>
                    <a:gd name="T8" fmla="*/ 0 w 107"/>
                    <a:gd name="T9" fmla="*/ 22824 h 105"/>
                    <a:gd name="T10" fmla="*/ 0 w 107"/>
                    <a:gd name="T11" fmla="*/ 22824 h 105"/>
                    <a:gd name="T12" fmla="*/ 22828 w 107"/>
                    <a:gd name="T13" fmla="*/ 0 h 105"/>
                    <a:gd name="T14" fmla="*/ 22828 w 107"/>
                    <a:gd name="T15" fmla="*/ 0 h 105"/>
                    <a:gd name="T16" fmla="*/ 45655 w 107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5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1"/>
                        <a:pt x="82" y="104"/>
                        <a:pt x="53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2" y="0"/>
                        <a:pt x="106" y="24"/>
                        <a:pt x="106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78" name="Freeform 15">
                  <a:extLst>
                    <a:ext uri="{FF2B5EF4-FFF2-40B4-BE49-F238E27FC236}">
                      <a16:creationId xmlns:a16="http://schemas.microsoft.com/office/drawing/2014/main" id="{4B265FA6-1E09-B540-8F38-B04DE5EA68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2569" y="1658531"/>
                  <a:ext cx="46086" cy="46086"/>
                </a:xfrm>
                <a:custGeom>
                  <a:avLst/>
                  <a:gdLst>
                    <a:gd name="T0" fmla="*/ 45655 w 107"/>
                    <a:gd name="T1" fmla="*/ 22824 h 105"/>
                    <a:gd name="T2" fmla="*/ 45655 w 107"/>
                    <a:gd name="T3" fmla="*/ 22824 h 105"/>
                    <a:gd name="T4" fmla="*/ 22397 w 107"/>
                    <a:gd name="T5" fmla="*/ 45647 h 105"/>
                    <a:gd name="T6" fmla="*/ 22397 w 107"/>
                    <a:gd name="T7" fmla="*/ 45647 h 105"/>
                    <a:gd name="T8" fmla="*/ 0 w 107"/>
                    <a:gd name="T9" fmla="*/ 22824 h 105"/>
                    <a:gd name="T10" fmla="*/ 0 w 107"/>
                    <a:gd name="T11" fmla="*/ 22824 h 105"/>
                    <a:gd name="T12" fmla="*/ 22397 w 107"/>
                    <a:gd name="T13" fmla="*/ 0 h 105"/>
                    <a:gd name="T14" fmla="*/ 22397 w 107"/>
                    <a:gd name="T15" fmla="*/ 0 h 105"/>
                    <a:gd name="T16" fmla="*/ 45655 w 107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5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1"/>
                        <a:pt x="82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2"/>
                        <a:pt x="24" y="0"/>
                        <a:pt x="52" y="0"/>
                      </a:cubicBezTo>
                      <a:cubicBezTo>
                        <a:pt x="82" y="0"/>
                        <a:pt x="106" y="22"/>
                        <a:pt x="106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79" name="Freeform 16">
                  <a:extLst>
                    <a:ext uri="{FF2B5EF4-FFF2-40B4-BE49-F238E27FC236}">
                      <a16:creationId xmlns:a16="http://schemas.microsoft.com/office/drawing/2014/main" id="{DAB1A54F-2CE8-5D4D-A28D-253F408ADE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3136" y="1286002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3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80" name="Freeform 17">
                  <a:extLst>
                    <a:ext uri="{FF2B5EF4-FFF2-40B4-BE49-F238E27FC236}">
                      <a16:creationId xmlns:a16="http://schemas.microsoft.com/office/drawing/2014/main" id="{3137F9E7-B3F1-7B42-988C-8A69896FA8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52317" y="1537554"/>
                  <a:ext cx="74890" cy="76810"/>
                </a:xfrm>
                <a:custGeom>
                  <a:avLst/>
                  <a:gdLst>
                    <a:gd name="T0" fmla="*/ 74460 w 174"/>
                    <a:gd name="T1" fmla="*/ 38186 h 175"/>
                    <a:gd name="T2" fmla="*/ 74460 w 174"/>
                    <a:gd name="T3" fmla="*/ 38186 h 175"/>
                    <a:gd name="T4" fmla="*/ 37015 w 174"/>
                    <a:gd name="T5" fmla="*/ 76371 h 175"/>
                    <a:gd name="T6" fmla="*/ 3701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015 w 174"/>
                    <a:gd name="T13" fmla="*/ 0 h 175"/>
                    <a:gd name="T14" fmla="*/ 37015 w 174"/>
                    <a:gd name="T15" fmla="*/ 0 h 175"/>
                    <a:gd name="T16" fmla="*/ 74460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5" y="174"/>
                        <a:pt x="86" y="174"/>
                      </a:cubicBezTo>
                      <a:cubicBezTo>
                        <a:pt x="38" y="174"/>
                        <a:pt x="0" y="135"/>
                        <a:pt x="0" y="87"/>
                      </a:cubicBezTo>
                      <a:cubicBezTo>
                        <a:pt x="0" y="39"/>
                        <a:pt x="38" y="0"/>
                        <a:pt x="86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81" name="Freeform 18">
                  <a:extLst>
                    <a:ext uri="{FF2B5EF4-FFF2-40B4-BE49-F238E27FC236}">
                      <a16:creationId xmlns:a16="http://schemas.microsoft.com/office/drawing/2014/main" id="{8C4BF7AA-2C22-634B-93DF-4F5172A37F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09474" y="1293683"/>
                  <a:ext cx="74889" cy="74889"/>
                </a:xfrm>
                <a:custGeom>
                  <a:avLst/>
                  <a:gdLst>
                    <a:gd name="T0" fmla="*/ 74459 w 174"/>
                    <a:gd name="T1" fmla="*/ 37445 h 174"/>
                    <a:gd name="T2" fmla="*/ 74459 w 174"/>
                    <a:gd name="T3" fmla="*/ 37445 h 174"/>
                    <a:gd name="T4" fmla="*/ 37014 w 174"/>
                    <a:gd name="T5" fmla="*/ 74459 h 174"/>
                    <a:gd name="T6" fmla="*/ 37014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4 w 174"/>
                    <a:gd name="T13" fmla="*/ 0 h 174"/>
                    <a:gd name="T14" fmla="*/ 37014 w 174"/>
                    <a:gd name="T15" fmla="*/ 0 h 174"/>
                    <a:gd name="T16" fmla="*/ 74459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82" name="Freeform 19">
                  <a:extLst>
                    <a:ext uri="{FF2B5EF4-FFF2-40B4-BE49-F238E27FC236}">
                      <a16:creationId xmlns:a16="http://schemas.microsoft.com/office/drawing/2014/main" id="{4F21C631-7FC8-D648-88B1-FE3509BD4D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0408" y="47441"/>
                  <a:ext cx="74889" cy="74890"/>
                </a:xfrm>
                <a:custGeom>
                  <a:avLst/>
                  <a:gdLst>
                    <a:gd name="T0" fmla="*/ 74459 w 174"/>
                    <a:gd name="T1" fmla="*/ 37661 h 173"/>
                    <a:gd name="T2" fmla="*/ 74459 w 174"/>
                    <a:gd name="T3" fmla="*/ 37661 h 173"/>
                    <a:gd name="T4" fmla="*/ 37014 w 174"/>
                    <a:gd name="T5" fmla="*/ 74457 h 173"/>
                    <a:gd name="T6" fmla="*/ 37014 w 174"/>
                    <a:gd name="T7" fmla="*/ 74457 h 173"/>
                    <a:gd name="T8" fmla="*/ 0 w 174"/>
                    <a:gd name="T9" fmla="*/ 37661 h 173"/>
                    <a:gd name="T10" fmla="*/ 0 w 174"/>
                    <a:gd name="T11" fmla="*/ 37661 h 173"/>
                    <a:gd name="T12" fmla="*/ 37014 w 174"/>
                    <a:gd name="T13" fmla="*/ 0 h 173"/>
                    <a:gd name="T14" fmla="*/ 37014 w 174"/>
                    <a:gd name="T15" fmla="*/ 0 h 173"/>
                    <a:gd name="T16" fmla="*/ 74459 w 174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3"/>
                        <a:pt x="134" y="172"/>
                        <a:pt x="86" y="172"/>
                      </a:cubicBezTo>
                      <a:cubicBezTo>
                        <a:pt x="39" y="172"/>
                        <a:pt x="0" y="133"/>
                        <a:pt x="0" y="87"/>
                      </a:cubicBezTo>
                      <a:cubicBezTo>
                        <a:pt x="0" y="38"/>
                        <a:pt x="39" y="0"/>
                        <a:pt x="86" y="0"/>
                      </a:cubicBezTo>
                      <a:cubicBezTo>
                        <a:pt x="134" y="0"/>
                        <a:pt x="173" y="38"/>
                        <a:pt x="173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83" name="Freeform 20">
                  <a:extLst>
                    <a:ext uri="{FF2B5EF4-FFF2-40B4-BE49-F238E27FC236}">
                      <a16:creationId xmlns:a16="http://schemas.microsoft.com/office/drawing/2014/main" id="{88F0FD46-D961-FB40-A302-CC2A731290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9675" y="1199591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8" y="173"/>
                        <a:pt x="0" y="135"/>
                        <a:pt x="0" y="87"/>
                      </a:cubicBezTo>
                      <a:cubicBezTo>
                        <a:pt x="0" y="38"/>
                        <a:pt x="38" y="0"/>
                        <a:pt x="86" y="0"/>
                      </a:cubicBezTo>
                      <a:cubicBezTo>
                        <a:pt x="134" y="0"/>
                        <a:pt x="173" y="38"/>
                        <a:pt x="173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84" name="Freeform 21">
                  <a:extLst>
                    <a:ext uri="{FF2B5EF4-FFF2-40B4-BE49-F238E27FC236}">
                      <a16:creationId xmlns:a16="http://schemas.microsoft.com/office/drawing/2014/main" id="{6A7A1BAE-0DDA-1D4C-B036-5B35B2EFE4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39463" y="-63934"/>
                  <a:ext cx="74889" cy="76810"/>
                </a:xfrm>
                <a:custGeom>
                  <a:avLst/>
                  <a:gdLst>
                    <a:gd name="T0" fmla="*/ 74459 w 174"/>
                    <a:gd name="T1" fmla="*/ 38186 h 175"/>
                    <a:gd name="T2" fmla="*/ 74459 w 174"/>
                    <a:gd name="T3" fmla="*/ 38186 h 175"/>
                    <a:gd name="T4" fmla="*/ 37445 w 174"/>
                    <a:gd name="T5" fmla="*/ 76371 h 175"/>
                    <a:gd name="T6" fmla="*/ 3744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445 w 174"/>
                    <a:gd name="T13" fmla="*/ 0 h 175"/>
                    <a:gd name="T14" fmla="*/ 37445 w 174"/>
                    <a:gd name="T15" fmla="*/ 0 h 175"/>
                    <a:gd name="T16" fmla="*/ 74459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3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3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85" name="Freeform 22">
                  <a:extLst>
                    <a:ext uri="{FF2B5EF4-FFF2-40B4-BE49-F238E27FC236}">
                      <a16:creationId xmlns:a16="http://schemas.microsoft.com/office/drawing/2014/main" id="{8942349E-A39E-2D4E-88B9-DDC36FC895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33252" y="114650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7661 w 173"/>
                    <a:gd name="T5" fmla="*/ 76371 h 175"/>
                    <a:gd name="T6" fmla="*/ 37661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661 w 173"/>
                    <a:gd name="T13" fmla="*/ 0 h 175"/>
                    <a:gd name="T14" fmla="*/ 37661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86" name="Freeform 23">
                  <a:extLst>
                    <a:ext uri="{FF2B5EF4-FFF2-40B4-BE49-F238E27FC236}">
                      <a16:creationId xmlns:a16="http://schemas.microsoft.com/office/drawing/2014/main" id="{88990C3B-48BE-C64D-A972-12CCA3818D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2621" y="-526714"/>
                  <a:ext cx="1359537" cy="551111"/>
                </a:xfrm>
                <a:custGeom>
                  <a:avLst/>
                  <a:gdLst>
                    <a:gd name="T0" fmla="*/ 1221581 w 3124"/>
                    <a:gd name="T1" fmla="*/ 0 h 1265"/>
                    <a:gd name="T2" fmla="*/ 493507 w 3124"/>
                    <a:gd name="T3" fmla="*/ 0 h 1265"/>
                    <a:gd name="T4" fmla="*/ 493507 w 3124"/>
                    <a:gd name="T5" fmla="*/ 0 h 1265"/>
                    <a:gd name="T6" fmla="*/ 355551 w 3124"/>
                    <a:gd name="T7" fmla="*/ 137669 h 1265"/>
                    <a:gd name="T8" fmla="*/ 355551 w 3124"/>
                    <a:gd name="T9" fmla="*/ 137669 h 1265"/>
                    <a:gd name="T10" fmla="*/ 493507 w 3124"/>
                    <a:gd name="T11" fmla="*/ 274902 h 1265"/>
                    <a:gd name="T12" fmla="*/ 137520 w 3124"/>
                    <a:gd name="T13" fmla="*/ 274902 h 1265"/>
                    <a:gd name="T14" fmla="*/ 137520 w 3124"/>
                    <a:gd name="T15" fmla="*/ 274902 h 1265"/>
                    <a:gd name="T16" fmla="*/ 0 w 3124"/>
                    <a:gd name="T17" fmla="*/ 412571 h 1265"/>
                    <a:gd name="T18" fmla="*/ 0 w 3124"/>
                    <a:gd name="T19" fmla="*/ 412571 h 1265"/>
                    <a:gd name="T20" fmla="*/ 137520 w 3124"/>
                    <a:gd name="T21" fmla="*/ 550675 h 1265"/>
                    <a:gd name="T22" fmla="*/ 866030 w 3124"/>
                    <a:gd name="T23" fmla="*/ 550675 h 1265"/>
                    <a:gd name="T24" fmla="*/ 866030 w 3124"/>
                    <a:gd name="T25" fmla="*/ 550675 h 1265"/>
                    <a:gd name="T26" fmla="*/ 1003551 w 3124"/>
                    <a:gd name="T27" fmla="*/ 412571 h 1265"/>
                    <a:gd name="T28" fmla="*/ 1003551 w 3124"/>
                    <a:gd name="T29" fmla="*/ 412571 h 1265"/>
                    <a:gd name="T30" fmla="*/ 866030 w 3124"/>
                    <a:gd name="T31" fmla="*/ 274902 h 1265"/>
                    <a:gd name="T32" fmla="*/ 1221581 w 3124"/>
                    <a:gd name="T33" fmla="*/ 274902 h 1265"/>
                    <a:gd name="T34" fmla="*/ 1221581 w 3124"/>
                    <a:gd name="T35" fmla="*/ 274902 h 1265"/>
                    <a:gd name="T36" fmla="*/ 1359102 w 3124"/>
                    <a:gd name="T37" fmla="*/ 137669 h 1265"/>
                    <a:gd name="T38" fmla="*/ 1359102 w 3124"/>
                    <a:gd name="T39" fmla="*/ 137669 h 1265"/>
                    <a:gd name="T40" fmla="*/ 1221581 w 3124"/>
                    <a:gd name="T41" fmla="*/ 0 h 1265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3124" h="1265">
                      <a:moveTo>
                        <a:pt x="2807" y="0"/>
                      </a:moveTo>
                      <a:lnTo>
                        <a:pt x="1134" y="0"/>
                      </a:lnTo>
                      <a:cubicBezTo>
                        <a:pt x="959" y="0"/>
                        <a:pt x="817" y="141"/>
                        <a:pt x="817" y="316"/>
                      </a:cubicBezTo>
                      <a:cubicBezTo>
                        <a:pt x="817" y="490"/>
                        <a:pt x="959" y="631"/>
                        <a:pt x="1134" y="631"/>
                      </a:cubicBezTo>
                      <a:lnTo>
                        <a:pt x="316" y="631"/>
                      </a:lnTo>
                      <a:cubicBezTo>
                        <a:pt x="142" y="631"/>
                        <a:pt x="0" y="772"/>
                        <a:pt x="0" y="947"/>
                      </a:cubicBezTo>
                      <a:cubicBezTo>
                        <a:pt x="0" y="1122"/>
                        <a:pt x="142" y="1264"/>
                        <a:pt x="316" y="1264"/>
                      </a:cubicBezTo>
                      <a:lnTo>
                        <a:pt x="1990" y="1264"/>
                      </a:lnTo>
                      <a:cubicBezTo>
                        <a:pt x="2164" y="1264"/>
                        <a:pt x="2306" y="1122"/>
                        <a:pt x="2306" y="947"/>
                      </a:cubicBezTo>
                      <a:cubicBezTo>
                        <a:pt x="2306" y="772"/>
                        <a:pt x="2164" y="631"/>
                        <a:pt x="1990" y="631"/>
                      </a:cubicBezTo>
                      <a:lnTo>
                        <a:pt x="2807" y="631"/>
                      </a:lnTo>
                      <a:cubicBezTo>
                        <a:pt x="2981" y="631"/>
                        <a:pt x="3123" y="490"/>
                        <a:pt x="3123" y="316"/>
                      </a:cubicBezTo>
                      <a:cubicBezTo>
                        <a:pt x="3123" y="141"/>
                        <a:pt x="2981" y="0"/>
                        <a:pt x="2807" y="0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 dirty="0"/>
                </a:p>
              </p:txBody>
            </p:sp>
            <p:sp>
              <p:nvSpPr>
                <p:cNvPr id="287" name="Freeform 24">
                  <a:extLst>
                    <a:ext uri="{FF2B5EF4-FFF2-40B4-BE49-F238E27FC236}">
                      <a16:creationId xmlns:a16="http://schemas.microsoft.com/office/drawing/2014/main" id="{5C77DFF4-198F-2447-B24E-F05B2C96EA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2749" y="1264880"/>
                  <a:ext cx="1282727" cy="551112"/>
                </a:xfrm>
                <a:custGeom>
                  <a:avLst/>
                  <a:gdLst>
                    <a:gd name="T0" fmla="*/ 1144219 w 2945"/>
                    <a:gd name="T1" fmla="*/ 275556 h 1266"/>
                    <a:gd name="T2" fmla="*/ 867202 w 2945"/>
                    <a:gd name="T3" fmla="*/ 275556 h 1266"/>
                    <a:gd name="T4" fmla="*/ 867202 w 2945"/>
                    <a:gd name="T5" fmla="*/ 275556 h 1266"/>
                    <a:gd name="T6" fmla="*/ 1004839 w 2945"/>
                    <a:gd name="T7" fmla="*/ 137560 h 1266"/>
                    <a:gd name="T8" fmla="*/ 1004839 w 2945"/>
                    <a:gd name="T9" fmla="*/ 137560 h 1266"/>
                    <a:gd name="T10" fmla="*/ 1004839 w 2945"/>
                    <a:gd name="T11" fmla="*/ 137560 h 1266"/>
                    <a:gd name="T12" fmla="*/ 867202 w 2945"/>
                    <a:gd name="T13" fmla="*/ 0 h 1266"/>
                    <a:gd name="T14" fmla="*/ 137637 w 2945"/>
                    <a:gd name="T15" fmla="*/ 0 h 1266"/>
                    <a:gd name="T16" fmla="*/ 137637 w 2945"/>
                    <a:gd name="T17" fmla="*/ 0 h 1266"/>
                    <a:gd name="T18" fmla="*/ 0 w 2945"/>
                    <a:gd name="T19" fmla="*/ 137560 h 1266"/>
                    <a:gd name="T20" fmla="*/ 0 w 2945"/>
                    <a:gd name="T21" fmla="*/ 137560 h 1266"/>
                    <a:gd name="T22" fmla="*/ 0 w 2945"/>
                    <a:gd name="T23" fmla="*/ 137560 h 1266"/>
                    <a:gd name="T24" fmla="*/ 137637 w 2945"/>
                    <a:gd name="T25" fmla="*/ 275556 h 1266"/>
                    <a:gd name="T26" fmla="*/ 415090 w 2945"/>
                    <a:gd name="T27" fmla="*/ 275556 h 1266"/>
                    <a:gd name="T28" fmla="*/ 415090 w 2945"/>
                    <a:gd name="T29" fmla="*/ 275556 h 1266"/>
                    <a:gd name="T30" fmla="*/ 277452 w 2945"/>
                    <a:gd name="T31" fmla="*/ 412681 h 1266"/>
                    <a:gd name="T32" fmla="*/ 277452 w 2945"/>
                    <a:gd name="T33" fmla="*/ 412681 h 1266"/>
                    <a:gd name="T34" fmla="*/ 415090 w 2945"/>
                    <a:gd name="T35" fmla="*/ 550677 h 1266"/>
                    <a:gd name="T36" fmla="*/ 1144219 w 2945"/>
                    <a:gd name="T37" fmla="*/ 550677 h 1266"/>
                    <a:gd name="T38" fmla="*/ 1144219 w 2945"/>
                    <a:gd name="T39" fmla="*/ 550677 h 1266"/>
                    <a:gd name="T40" fmla="*/ 1282291 w 2945"/>
                    <a:gd name="T41" fmla="*/ 412681 h 1266"/>
                    <a:gd name="T42" fmla="*/ 1282291 w 2945"/>
                    <a:gd name="T43" fmla="*/ 412681 h 1266"/>
                    <a:gd name="T44" fmla="*/ 1144219 w 2945"/>
                    <a:gd name="T45" fmla="*/ 275556 h 126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2945" h="1266">
                      <a:moveTo>
                        <a:pt x="2627" y="633"/>
                      </a:moveTo>
                      <a:lnTo>
                        <a:pt x="1991" y="633"/>
                      </a:lnTo>
                      <a:cubicBezTo>
                        <a:pt x="2166" y="633"/>
                        <a:pt x="2307" y="490"/>
                        <a:pt x="2307" y="316"/>
                      </a:cubicBezTo>
                      <a:cubicBezTo>
                        <a:pt x="2307" y="141"/>
                        <a:pt x="2166" y="0"/>
                        <a:pt x="1991" y="0"/>
                      </a:cubicBezTo>
                      <a:lnTo>
                        <a:pt x="316" y="0"/>
                      </a:lnTo>
                      <a:cubicBezTo>
                        <a:pt x="141" y="0"/>
                        <a:pt x="0" y="141"/>
                        <a:pt x="0" y="316"/>
                      </a:cubicBezTo>
                      <a:cubicBezTo>
                        <a:pt x="0" y="490"/>
                        <a:pt x="141" y="633"/>
                        <a:pt x="316" y="633"/>
                      </a:cubicBezTo>
                      <a:lnTo>
                        <a:pt x="953" y="633"/>
                      </a:lnTo>
                      <a:cubicBezTo>
                        <a:pt x="778" y="633"/>
                        <a:pt x="637" y="774"/>
                        <a:pt x="637" y="948"/>
                      </a:cubicBezTo>
                      <a:cubicBezTo>
                        <a:pt x="637" y="1123"/>
                        <a:pt x="778" y="1265"/>
                        <a:pt x="953" y="1265"/>
                      </a:cubicBezTo>
                      <a:lnTo>
                        <a:pt x="2627" y="1265"/>
                      </a:lnTo>
                      <a:cubicBezTo>
                        <a:pt x="2802" y="1265"/>
                        <a:pt x="2944" y="1123"/>
                        <a:pt x="2944" y="948"/>
                      </a:cubicBezTo>
                      <a:cubicBezTo>
                        <a:pt x="2944" y="774"/>
                        <a:pt x="2802" y="633"/>
                        <a:pt x="2627" y="633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217" name="Group 3">
                <a:extLst>
                  <a:ext uri="{FF2B5EF4-FFF2-40B4-BE49-F238E27FC236}">
                    <a16:creationId xmlns:a16="http://schemas.microsoft.com/office/drawing/2014/main" id="{D1308F72-3130-B048-8B14-D95D2A7B2B7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28487" y="4458727"/>
                <a:ext cx="2836024" cy="2767975"/>
                <a:chOff x="4958087" y="4848065"/>
                <a:chExt cx="2646105" cy="2582737"/>
              </a:xfrm>
            </p:grpSpPr>
            <p:sp>
              <p:nvSpPr>
                <p:cNvPr id="238" name="Freeform 40">
                  <a:extLst>
                    <a:ext uri="{FF2B5EF4-FFF2-40B4-BE49-F238E27FC236}">
                      <a16:creationId xmlns:a16="http://schemas.microsoft.com/office/drawing/2014/main" id="{CD6558EC-8BE6-C643-95FD-D5761481E5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58087" y="6355463"/>
                  <a:ext cx="395572" cy="380210"/>
                </a:xfrm>
                <a:custGeom>
                  <a:avLst/>
                  <a:gdLst>
                    <a:gd name="T0" fmla="*/ 205176 w 910"/>
                    <a:gd name="T1" fmla="*/ 0 h 875"/>
                    <a:gd name="T2" fmla="*/ 189527 w 910"/>
                    <a:gd name="T3" fmla="*/ 0 h 875"/>
                    <a:gd name="T4" fmla="*/ 189527 w 910"/>
                    <a:gd name="T5" fmla="*/ 0 h 875"/>
                    <a:gd name="T6" fmla="*/ 0 w 910"/>
                    <a:gd name="T7" fmla="*/ 190322 h 875"/>
                    <a:gd name="T8" fmla="*/ 0 w 910"/>
                    <a:gd name="T9" fmla="*/ 190322 h 875"/>
                    <a:gd name="T10" fmla="*/ 0 w 910"/>
                    <a:gd name="T11" fmla="*/ 190322 h 875"/>
                    <a:gd name="T12" fmla="*/ 189527 w 910"/>
                    <a:gd name="T13" fmla="*/ 379775 h 875"/>
                    <a:gd name="T14" fmla="*/ 205176 w 910"/>
                    <a:gd name="T15" fmla="*/ 379775 h 875"/>
                    <a:gd name="T16" fmla="*/ 205176 w 910"/>
                    <a:gd name="T17" fmla="*/ 379775 h 875"/>
                    <a:gd name="T18" fmla="*/ 395137 w 910"/>
                    <a:gd name="T19" fmla="*/ 190322 h 875"/>
                    <a:gd name="T20" fmla="*/ 395137 w 910"/>
                    <a:gd name="T21" fmla="*/ 190322 h 875"/>
                    <a:gd name="T22" fmla="*/ 395137 w 910"/>
                    <a:gd name="T23" fmla="*/ 190322 h 875"/>
                    <a:gd name="T24" fmla="*/ 205176 w 910"/>
                    <a:gd name="T25" fmla="*/ 0 h 87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10" h="875">
                      <a:moveTo>
                        <a:pt x="472" y="0"/>
                      </a:moveTo>
                      <a:lnTo>
                        <a:pt x="436" y="0"/>
                      </a:lnTo>
                      <a:cubicBezTo>
                        <a:pt x="196" y="0"/>
                        <a:pt x="0" y="196"/>
                        <a:pt x="0" y="438"/>
                      </a:cubicBezTo>
                      <a:cubicBezTo>
                        <a:pt x="0" y="679"/>
                        <a:pt x="196" y="874"/>
                        <a:pt x="436" y="874"/>
                      </a:cubicBezTo>
                      <a:lnTo>
                        <a:pt x="472" y="874"/>
                      </a:lnTo>
                      <a:cubicBezTo>
                        <a:pt x="714" y="874"/>
                        <a:pt x="909" y="679"/>
                        <a:pt x="909" y="438"/>
                      </a:cubicBezTo>
                      <a:cubicBezTo>
                        <a:pt x="909" y="196"/>
                        <a:pt x="714" y="0"/>
                        <a:pt x="472" y="0"/>
                      </a:cubicBezTo>
                    </a:path>
                  </a:pathLst>
                </a:custGeom>
                <a:solidFill>
                  <a:srgbClr val="049E4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9" name="Freeform 41">
                  <a:extLst>
                    <a:ext uri="{FF2B5EF4-FFF2-40B4-BE49-F238E27FC236}">
                      <a16:creationId xmlns:a16="http://schemas.microsoft.com/office/drawing/2014/main" id="{5331A7B2-E335-2C43-8B2C-F38769A498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58087" y="4848065"/>
                  <a:ext cx="2646105" cy="2267816"/>
                </a:xfrm>
                <a:custGeom>
                  <a:avLst/>
                  <a:gdLst>
                    <a:gd name="T0" fmla="*/ 2170694 w 6078"/>
                    <a:gd name="T1" fmla="*/ 380582 h 5208"/>
                    <a:gd name="T2" fmla="*/ 2360946 w 6078"/>
                    <a:gd name="T3" fmla="*/ 190726 h 5208"/>
                    <a:gd name="T4" fmla="*/ 2360946 w 6078"/>
                    <a:gd name="T5" fmla="*/ 190726 h 5208"/>
                    <a:gd name="T6" fmla="*/ 1378343 w 6078"/>
                    <a:gd name="T7" fmla="*/ 0 h 5208"/>
                    <a:gd name="T8" fmla="*/ 1188527 w 6078"/>
                    <a:gd name="T9" fmla="*/ 190726 h 5208"/>
                    <a:gd name="T10" fmla="*/ 1188527 w 6078"/>
                    <a:gd name="T11" fmla="*/ 190726 h 5208"/>
                    <a:gd name="T12" fmla="*/ 848077 w 6078"/>
                    <a:gd name="T13" fmla="*/ 380582 h 5208"/>
                    <a:gd name="T14" fmla="*/ 657390 w 6078"/>
                    <a:gd name="T15" fmla="*/ 570873 h 5208"/>
                    <a:gd name="T16" fmla="*/ 657390 w 6078"/>
                    <a:gd name="T17" fmla="*/ 570873 h 5208"/>
                    <a:gd name="T18" fmla="*/ 189816 w 6078"/>
                    <a:gd name="T19" fmla="*/ 746359 h 5208"/>
                    <a:gd name="T20" fmla="*/ 0 w 6078"/>
                    <a:gd name="T21" fmla="*/ 936650 h 5208"/>
                    <a:gd name="T22" fmla="*/ 0 w 6078"/>
                    <a:gd name="T23" fmla="*/ 936650 h 5208"/>
                    <a:gd name="T24" fmla="*/ 1077511 w 6078"/>
                    <a:gd name="T25" fmla="*/ 1126505 h 5208"/>
                    <a:gd name="T26" fmla="*/ 1267327 w 6078"/>
                    <a:gd name="T27" fmla="*/ 1316796 h 5208"/>
                    <a:gd name="T28" fmla="*/ 1267327 w 6078"/>
                    <a:gd name="T29" fmla="*/ 1316796 h 5208"/>
                    <a:gd name="T30" fmla="*/ 720953 w 6078"/>
                    <a:gd name="T31" fmla="*/ 1506652 h 5208"/>
                    <a:gd name="T32" fmla="*/ 530701 w 6078"/>
                    <a:gd name="T33" fmla="*/ 1697378 h 5208"/>
                    <a:gd name="T34" fmla="*/ 530701 w 6078"/>
                    <a:gd name="T35" fmla="*/ 1697378 h 5208"/>
                    <a:gd name="T36" fmla="*/ 1227709 w 6078"/>
                    <a:gd name="T37" fmla="*/ 1887234 h 5208"/>
                    <a:gd name="T38" fmla="*/ 1037893 w 6078"/>
                    <a:gd name="T39" fmla="*/ 2077090 h 5208"/>
                    <a:gd name="T40" fmla="*/ 1037893 w 6078"/>
                    <a:gd name="T41" fmla="*/ 2077090 h 5208"/>
                    <a:gd name="T42" fmla="*/ 1639558 w 6078"/>
                    <a:gd name="T43" fmla="*/ 2267381 h 5208"/>
                    <a:gd name="T44" fmla="*/ 1829809 w 6078"/>
                    <a:gd name="T45" fmla="*/ 2077090 h 5208"/>
                    <a:gd name="T46" fmla="*/ 1829809 w 6078"/>
                    <a:gd name="T47" fmla="*/ 2077090 h 5208"/>
                    <a:gd name="T48" fmla="*/ 2273439 w 6078"/>
                    <a:gd name="T49" fmla="*/ 1887234 h 5208"/>
                    <a:gd name="T50" fmla="*/ 2463690 w 6078"/>
                    <a:gd name="T51" fmla="*/ 1697378 h 5208"/>
                    <a:gd name="T52" fmla="*/ 2463690 w 6078"/>
                    <a:gd name="T53" fmla="*/ 1697378 h 5208"/>
                    <a:gd name="T54" fmla="*/ 1861590 w 6078"/>
                    <a:gd name="T55" fmla="*/ 1506652 h 5208"/>
                    <a:gd name="T56" fmla="*/ 2051842 w 6078"/>
                    <a:gd name="T57" fmla="*/ 1316796 h 5208"/>
                    <a:gd name="T58" fmla="*/ 2051842 w 6078"/>
                    <a:gd name="T59" fmla="*/ 1316796 h 5208"/>
                    <a:gd name="T60" fmla="*/ 1687447 w 6078"/>
                    <a:gd name="T61" fmla="*/ 1126505 h 5208"/>
                    <a:gd name="T62" fmla="*/ 1701378 w 6078"/>
                    <a:gd name="T63" fmla="*/ 1126070 h 5208"/>
                    <a:gd name="T64" fmla="*/ 1524623 w 6078"/>
                    <a:gd name="T65" fmla="*/ 936650 h 5208"/>
                    <a:gd name="T66" fmla="*/ 1524623 w 6078"/>
                    <a:gd name="T67" fmla="*/ 936650 h 5208"/>
                    <a:gd name="T68" fmla="*/ 2455854 w 6078"/>
                    <a:gd name="T69" fmla="*/ 760729 h 5208"/>
                    <a:gd name="T70" fmla="*/ 2645670 w 6078"/>
                    <a:gd name="T71" fmla="*/ 570873 h 5208"/>
                    <a:gd name="T72" fmla="*/ 2645670 w 6078"/>
                    <a:gd name="T73" fmla="*/ 570873 h 520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6078" h="5208">
                      <a:moveTo>
                        <a:pt x="5641" y="874"/>
                      </a:moveTo>
                      <a:lnTo>
                        <a:pt x="4986" y="874"/>
                      </a:lnTo>
                      <a:cubicBezTo>
                        <a:pt x="5227" y="874"/>
                        <a:pt x="5423" y="679"/>
                        <a:pt x="5423" y="438"/>
                      </a:cubicBezTo>
                      <a:cubicBezTo>
                        <a:pt x="5423" y="197"/>
                        <a:pt x="5227" y="0"/>
                        <a:pt x="4986" y="0"/>
                      </a:cubicBezTo>
                      <a:lnTo>
                        <a:pt x="3166" y="0"/>
                      </a:lnTo>
                      <a:cubicBezTo>
                        <a:pt x="2924" y="0"/>
                        <a:pt x="2730" y="197"/>
                        <a:pt x="2730" y="438"/>
                      </a:cubicBezTo>
                      <a:cubicBezTo>
                        <a:pt x="2730" y="679"/>
                        <a:pt x="2924" y="874"/>
                        <a:pt x="3166" y="874"/>
                      </a:cubicBezTo>
                      <a:lnTo>
                        <a:pt x="1948" y="874"/>
                      </a:lnTo>
                      <a:cubicBezTo>
                        <a:pt x="1706" y="874"/>
                        <a:pt x="1510" y="1069"/>
                        <a:pt x="1510" y="1311"/>
                      </a:cubicBezTo>
                      <a:cubicBezTo>
                        <a:pt x="1510" y="1492"/>
                        <a:pt x="1620" y="1647"/>
                        <a:pt x="1777" y="1714"/>
                      </a:cubicBezTo>
                      <a:lnTo>
                        <a:pt x="436" y="1714"/>
                      </a:lnTo>
                      <a:cubicBezTo>
                        <a:pt x="196" y="1714"/>
                        <a:pt x="0" y="1909"/>
                        <a:pt x="0" y="2151"/>
                      </a:cubicBezTo>
                      <a:cubicBezTo>
                        <a:pt x="0" y="2392"/>
                        <a:pt x="196" y="2587"/>
                        <a:pt x="436" y="2587"/>
                      </a:cubicBezTo>
                      <a:lnTo>
                        <a:pt x="2475" y="2587"/>
                      </a:lnTo>
                      <a:cubicBezTo>
                        <a:pt x="2716" y="2587"/>
                        <a:pt x="2911" y="2782"/>
                        <a:pt x="2911" y="3024"/>
                      </a:cubicBezTo>
                      <a:cubicBezTo>
                        <a:pt x="2911" y="3265"/>
                        <a:pt x="2716" y="3460"/>
                        <a:pt x="2475" y="3460"/>
                      </a:cubicBezTo>
                      <a:lnTo>
                        <a:pt x="1656" y="3460"/>
                      </a:lnTo>
                      <a:cubicBezTo>
                        <a:pt x="1414" y="3460"/>
                        <a:pt x="1219" y="3656"/>
                        <a:pt x="1219" y="3898"/>
                      </a:cubicBezTo>
                      <a:cubicBezTo>
                        <a:pt x="1219" y="4139"/>
                        <a:pt x="1414" y="4334"/>
                        <a:pt x="1656" y="4334"/>
                      </a:cubicBezTo>
                      <a:lnTo>
                        <a:pt x="2820" y="4334"/>
                      </a:lnTo>
                      <a:cubicBezTo>
                        <a:pt x="2579" y="4334"/>
                        <a:pt x="2384" y="4529"/>
                        <a:pt x="2384" y="4770"/>
                      </a:cubicBezTo>
                      <a:cubicBezTo>
                        <a:pt x="2384" y="5012"/>
                        <a:pt x="2579" y="5207"/>
                        <a:pt x="2820" y="5207"/>
                      </a:cubicBezTo>
                      <a:lnTo>
                        <a:pt x="3766" y="5207"/>
                      </a:lnTo>
                      <a:cubicBezTo>
                        <a:pt x="4008" y="5207"/>
                        <a:pt x="4203" y="5012"/>
                        <a:pt x="4203" y="4770"/>
                      </a:cubicBezTo>
                      <a:cubicBezTo>
                        <a:pt x="4203" y="4529"/>
                        <a:pt x="4008" y="4334"/>
                        <a:pt x="3766" y="4334"/>
                      </a:cubicBezTo>
                      <a:lnTo>
                        <a:pt x="5222" y="4334"/>
                      </a:lnTo>
                      <a:cubicBezTo>
                        <a:pt x="5464" y="4334"/>
                        <a:pt x="5659" y="4139"/>
                        <a:pt x="5659" y="3898"/>
                      </a:cubicBezTo>
                      <a:cubicBezTo>
                        <a:pt x="5659" y="3656"/>
                        <a:pt x="5464" y="3460"/>
                        <a:pt x="5222" y="3460"/>
                      </a:cubicBezTo>
                      <a:lnTo>
                        <a:pt x="4276" y="3460"/>
                      </a:lnTo>
                      <a:cubicBezTo>
                        <a:pt x="4518" y="3460"/>
                        <a:pt x="4713" y="3265"/>
                        <a:pt x="4713" y="3024"/>
                      </a:cubicBezTo>
                      <a:cubicBezTo>
                        <a:pt x="4713" y="2782"/>
                        <a:pt x="4518" y="2587"/>
                        <a:pt x="4276" y="2587"/>
                      </a:cubicBezTo>
                      <a:lnTo>
                        <a:pt x="3876" y="2587"/>
                      </a:lnTo>
                      <a:cubicBezTo>
                        <a:pt x="3887" y="2587"/>
                        <a:pt x="3897" y="2586"/>
                        <a:pt x="3908" y="2586"/>
                      </a:cubicBezTo>
                      <a:cubicBezTo>
                        <a:pt x="3682" y="2569"/>
                        <a:pt x="3502" y="2381"/>
                        <a:pt x="3502" y="2151"/>
                      </a:cubicBezTo>
                      <a:cubicBezTo>
                        <a:pt x="3502" y="1969"/>
                        <a:pt x="3614" y="1813"/>
                        <a:pt x="3773" y="1747"/>
                      </a:cubicBezTo>
                      <a:lnTo>
                        <a:pt x="5641" y="1747"/>
                      </a:lnTo>
                      <a:cubicBezTo>
                        <a:pt x="5882" y="1747"/>
                        <a:pt x="6077" y="1552"/>
                        <a:pt x="6077" y="1311"/>
                      </a:cubicBezTo>
                      <a:cubicBezTo>
                        <a:pt x="6077" y="1069"/>
                        <a:pt x="5882" y="874"/>
                        <a:pt x="5641" y="874"/>
                      </a:cubicBezTo>
                    </a:path>
                  </a:pathLst>
                </a:custGeom>
                <a:solidFill>
                  <a:srgbClr val="049E4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0" name="Freeform 42">
                  <a:extLst>
                    <a:ext uri="{FF2B5EF4-FFF2-40B4-BE49-F238E27FC236}">
                      <a16:creationId xmlns:a16="http://schemas.microsoft.com/office/drawing/2014/main" id="{A8E287E1-5439-F74F-9B68-44F23EAF01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60458" y="4867269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4"/>
                        <a:pt x="134" y="173"/>
                        <a:pt x="86" y="173"/>
                      </a:cubicBezTo>
                      <a:cubicBezTo>
                        <a:pt x="38" y="173"/>
                        <a:pt x="0" y="134"/>
                        <a:pt x="0" y="87"/>
                      </a:cubicBezTo>
                      <a:cubicBezTo>
                        <a:pt x="0" y="39"/>
                        <a:pt x="38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1" name="Freeform 43">
                  <a:extLst>
                    <a:ext uri="{FF2B5EF4-FFF2-40B4-BE49-F238E27FC236}">
                      <a16:creationId xmlns:a16="http://schemas.microsoft.com/office/drawing/2014/main" id="{07EABD1B-7110-1348-BDFA-4C87E35E0D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39049" y="5714099"/>
                  <a:ext cx="76810" cy="74889"/>
                </a:xfrm>
                <a:custGeom>
                  <a:avLst/>
                  <a:gdLst>
                    <a:gd name="T0" fmla="*/ 76371 w 175"/>
                    <a:gd name="T1" fmla="*/ 37014 h 174"/>
                    <a:gd name="T2" fmla="*/ 76371 w 175"/>
                    <a:gd name="T3" fmla="*/ 37014 h 174"/>
                    <a:gd name="T4" fmla="*/ 38186 w 175"/>
                    <a:gd name="T5" fmla="*/ 74459 h 174"/>
                    <a:gd name="T6" fmla="*/ 38186 w 175"/>
                    <a:gd name="T7" fmla="*/ 74459 h 174"/>
                    <a:gd name="T8" fmla="*/ 0 w 175"/>
                    <a:gd name="T9" fmla="*/ 37014 h 174"/>
                    <a:gd name="T10" fmla="*/ 0 w 175"/>
                    <a:gd name="T11" fmla="*/ 37014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6"/>
                      </a:moveTo>
                      <a:lnTo>
                        <a:pt x="174" y="86"/>
                      </a:lnTo>
                      <a:cubicBezTo>
                        <a:pt x="174" y="135"/>
                        <a:pt x="135" y="173"/>
                        <a:pt x="87" y="173"/>
                      </a:cubicBezTo>
                      <a:cubicBezTo>
                        <a:pt x="39" y="173"/>
                        <a:pt x="0" y="135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6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2" name="Freeform 44">
                  <a:extLst>
                    <a:ext uri="{FF2B5EF4-FFF2-40B4-BE49-F238E27FC236}">
                      <a16:creationId xmlns:a16="http://schemas.microsoft.com/office/drawing/2014/main" id="{E4968815-029C-C64C-A2A1-0BA76A2B59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72420" y="6954580"/>
                  <a:ext cx="74890" cy="74889"/>
                </a:xfrm>
                <a:custGeom>
                  <a:avLst/>
                  <a:gdLst>
                    <a:gd name="T0" fmla="*/ 74457 w 173"/>
                    <a:gd name="T1" fmla="*/ 37445 h 174"/>
                    <a:gd name="T2" fmla="*/ 74457 w 173"/>
                    <a:gd name="T3" fmla="*/ 37445 h 174"/>
                    <a:gd name="T4" fmla="*/ 37229 w 173"/>
                    <a:gd name="T5" fmla="*/ 74459 h 174"/>
                    <a:gd name="T6" fmla="*/ 37229 w 173"/>
                    <a:gd name="T7" fmla="*/ 74459 h 174"/>
                    <a:gd name="T8" fmla="*/ 0 w 173"/>
                    <a:gd name="T9" fmla="*/ 37445 h 174"/>
                    <a:gd name="T10" fmla="*/ 0 w 173"/>
                    <a:gd name="T11" fmla="*/ 37445 h 174"/>
                    <a:gd name="T12" fmla="*/ 37229 w 173"/>
                    <a:gd name="T13" fmla="*/ 0 h 174"/>
                    <a:gd name="T14" fmla="*/ 37229 w 173"/>
                    <a:gd name="T15" fmla="*/ 0 h 174"/>
                    <a:gd name="T16" fmla="*/ 74457 w 173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3"/>
                        <a:pt x="86" y="173"/>
                      </a:cubicBezTo>
                      <a:cubicBezTo>
                        <a:pt x="37" y="173"/>
                        <a:pt x="0" y="135"/>
                        <a:pt x="0" y="87"/>
                      </a:cubicBezTo>
                      <a:cubicBezTo>
                        <a:pt x="0" y="40"/>
                        <a:pt x="37" y="0"/>
                        <a:pt x="86" y="0"/>
                      </a:cubicBezTo>
                      <a:cubicBezTo>
                        <a:pt x="134" y="0"/>
                        <a:pt x="172" y="40"/>
                        <a:pt x="172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3" name="Freeform 45">
                  <a:extLst>
                    <a:ext uri="{FF2B5EF4-FFF2-40B4-BE49-F238E27FC236}">
                      <a16:creationId xmlns:a16="http://schemas.microsoft.com/office/drawing/2014/main" id="{8AC0B00C-B33A-6D49-98F9-DE967D3375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13049" y="5491350"/>
                  <a:ext cx="74890" cy="74889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59 h 174"/>
                    <a:gd name="T6" fmla="*/ 37015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4" name="Freeform 46">
                  <a:extLst>
                    <a:ext uri="{FF2B5EF4-FFF2-40B4-BE49-F238E27FC236}">
                      <a16:creationId xmlns:a16="http://schemas.microsoft.com/office/drawing/2014/main" id="{3AF95C26-8551-7D43-B962-3A4783E146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49533" y="5074655"/>
                  <a:ext cx="74889" cy="76810"/>
                </a:xfrm>
                <a:custGeom>
                  <a:avLst/>
                  <a:gdLst>
                    <a:gd name="T0" fmla="*/ 74459 w 174"/>
                    <a:gd name="T1" fmla="*/ 38186 h 175"/>
                    <a:gd name="T2" fmla="*/ 74459 w 174"/>
                    <a:gd name="T3" fmla="*/ 38186 h 175"/>
                    <a:gd name="T4" fmla="*/ 37445 w 174"/>
                    <a:gd name="T5" fmla="*/ 76371 h 175"/>
                    <a:gd name="T6" fmla="*/ 3744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445 w 174"/>
                    <a:gd name="T13" fmla="*/ 0 h 175"/>
                    <a:gd name="T14" fmla="*/ 37445 w 174"/>
                    <a:gd name="T15" fmla="*/ 0 h 175"/>
                    <a:gd name="T16" fmla="*/ 74459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6"/>
                        <a:pt x="135" y="174"/>
                        <a:pt x="87" y="174"/>
                      </a:cubicBezTo>
                      <a:cubicBezTo>
                        <a:pt x="39" y="174"/>
                        <a:pt x="0" y="136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5" name="Freeform 47">
                  <a:extLst>
                    <a:ext uri="{FF2B5EF4-FFF2-40B4-BE49-F238E27FC236}">
                      <a16:creationId xmlns:a16="http://schemas.microsoft.com/office/drawing/2014/main" id="{20AA14E4-018B-784F-B35C-055E701E2A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59566" y="5639209"/>
                  <a:ext cx="74889" cy="74890"/>
                </a:xfrm>
                <a:custGeom>
                  <a:avLst/>
                  <a:gdLst>
                    <a:gd name="T0" fmla="*/ 74459 w 174"/>
                    <a:gd name="T1" fmla="*/ 37229 h 173"/>
                    <a:gd name="T2" fmla="*/ 74459 w 174"/>
                    <a:gd name="T3" fmla="*/ 37229 h 173"/>
                    <a:gd name="T4" fmla="*/ 37014 w 174"/>
                    <a:gd name="T5" fmla="*/ 74457 h 173"/>
                    <a:gd name="T6" fmla="*/ 37014 w 174"/>
                    <a:gd name="T7" fmla="*/ 74457 h 173"/>
                    <a:gd name="T8" fmla="*/ 0 w 174"/>
                    <a:gd name="T9" fmla="*/ 37229 h 173"/>
                    <a:gd name="T10" fmla="*/ 0 w 174"/>
                    <a:gd name="T11" fmla="*/ 37229 h 173"/>
                    <a:gd name="T12" fmla="*/ 37014 w 174"/>
                    <a:gd name="T13" fmla="*/ 0 h 173"/>
                    <a:gd name="T14" fmla="*/ 37014 w 174"/>
                    <a:gd name="T15" fmla="*/ 0 h 173"/>
                    <a:gd name="T16" fmla="*/ 74459 w 174"/>
                    <a:gd name="T17" fmla="*/ 37229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3"/>
                        <a:pt x="134" y="172"/>
                        <a:pt x="86" y="172"/>
                      </a:cubicBezTo>
                      <a:cubicBezTo>
                        <a:pt x="38" y="172"/>
                        <a:pt x="0" y="133"/>
                        <a:pt x="0" y="86"/>
                      </a:cubicBezTo>
                      <a:cubicBezTo>
                        <a:pt x="0" y="38"/>
                        <a:pt x="38" y="0"/>
                        <a:pt x="86" y="0"/>
                      </a:cubicBezTo>
                      <a:cubicBezTo>
                        <a:pt x="134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6" name="Freeform 48">
                  <a:extLst>
                    <a:ext uri="{FF2B5EF4-FFF2-40B4-BE49-F238E27FC236}">
                      <a16:creationId xmlns:a16="http://schemas.microsoft.com/office/drawing/2014/main" id="{38E13E75-3BF0-C047-B1F1-6EE23554C3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96942" y="6188401"/>
                  <a:ext cx="74889" cy="74890"/>
                </a:xfrm>
                <a:custGeom>
                  <a:avLst/>
                  <a:gdLst>
                    <a:gd name="T0" fmla="*/ 74456 w 173"/>
                    <a:gd name="T1" fmla="*/ 37015 h 174"/>
                    <a:gd name="T2" fmla="*/ 74456 w 173"/>
                    <a:gd name="T3" fmla="*/ 37015 h 174"/>
                    <a:gd name="T4" fmla="*/ 37661 w 173"/>
                    <a:gd name="T5" fmla="*/ 74460 h 174"/>
                    <a:gd name="T6" fmla="*/ 37661 w 173"/>
                    <a:gd name="T7" fmla="*/ 74460 h 174"/>
                    <a:gd name="T8" fmla="*/ 0 w 173"/>
                    <a:gd name="T9" fmla="*/ 37015 h 174"/>
                    <a:gd name="T10" fmla="*/ 0 w 173"/>
                    <a:gd name="T11" fmla="*/ 37015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01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6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7" name="Freeform 49">
                  <a:extLst>
                    <a:ext uri="{FF2B5EF4-FFF2-40B4-BE49-F238E27FC236}">
                      <a16:creationId xmlns:a16="http://schemas.microsoft.com/office/drawing/2014/main" id="{82A042A8-A17D-4E46-85A9-7831F6BEBC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30772" y="6247928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7228 w 173"/>
                    <a:gd name="T5" fmla="*/ 76371 h 175"/>
                    <a:gd name="T6" fmla="*/ 37228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228 w 173"/>
                    <a:gd name="T13" fmla="*/ 0 h 175"/>
                    <a:gd name="T14" fmla="*/ 37228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3" y="174"/>
                        <a:pt x="86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3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8" name="Freeform 50">
                  <a:extLst>
                    <a:ext uri="{FF2B5EF4-FFF2-40B4-BE49-F238E27FC236}">
                      <a16:creationId xmlns:a16="http://schemas.microsoft.com/office/drawing/2014/main" id="{7F079214-DA31-EC4A-B6FF-D085883DCF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49533" y="6507162"/>
                  <a:ext cx="74889" cy="74890"/>
                </a:xfrm>
                <a:custGeom>
                  <a:avLst/>
                  <a:gdLst>
                    <a:gd name="T0" fmla="*/ 74459 w 174"/>
                    <a:gd name="T1" fmla="*/ 37661 h 173"/>
                    <a:gd name="T2" fmla="*/ 74459 w 174"/>
                    <a:gd name="T3" fmla="*/ 37661 h 173"/>
                    <a:gd name="T4" fmla="*/ 37445 w 174"/>
                    <a:gd name="T5" fmla="*/ 74457 h 173"/>
                    <a:gd name="T6" fmla="*/ 37445 w 174"/>
                    <a:gd name="T7" fmla="*/ 74457 h 173"/>
                    <a:gd name="T8" fmla="*/ 0 w 174"/>
                    <a:gd name="T9" fmla="*/ 37661 h 173"/>
                    <a:gd name="T10" fmla="*/ 0 w 174"/>
                    <a:gd name="T11" fmla="*/ 37661 h 173"/>
                    <a:gd name="T12" fmla="*/ 37445 w 174"/>
                    <a:gd name="T13" fmla="*/ 0 h 173"/>
                    <a:gd name="T14" fmla="*/ 37445 w 174"/>
                    <a:gd name="T15" fmla="*/ 0 h 173"/>
                    <a:gd name="T16" fmla="*/ 74459 w 174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4"/>
                        <a:pt x="135" y="172"/>
                        <a:pt x="87" y="172"/>
                      </a:cubicBezTo>
                      <a:cubicBezTo>
                        <a:pt x="39" y="172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9" name="Freeform 51">
                  <a:extLst>
                    <a:ext uri="{FF2B5EF4-FFF2-40B4-BE49-F238E27FC236}">
                      <a16:creationId xmlns:a16="http://schemas.microsoft.com/office/drawing/2014/main" id="{B9618CB0-0D50-A140-BD0D-31F4A60707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67257" y="6941139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4"/>
                        <a:pt x="134" y="173"/>
                        <a:pt x="86" y="173"/>
                      </a:cubicBezTo>
                      <a:cubicBezTo>
                        <a:pt x="39" y="173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rgbClr val="1B764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50" name="Freeform 52">
                  <a:extLst>
                    <a:ext uri="{FF2B5EF4-FFF2-40B4-BE49-F238E27FC236}">
                      <a16:creationId xmlns:a16="http://schemas.microsoft.com/office/drawing/2014/main" id="{13E7EA6D-6B1D-004A-8699-F34461AD74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8390" y="5066974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51" name="Freeform 53">
                  <a:extLst>
                    <a:ext uri="{FF2B5EF4-FFF2-40B4-BE49-F238E27FC236}">
                      <a16:creationId xmlns:a16="http://schemas.microsoft.com/office/drawing/2014/main" id="{0AD0C7F7-AF93-104E-ADD4-180998A1F5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69920" y="6789439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3043 w 106"/>
                    <a:gd name="T5" fmla="*/ 45651 h 106"/>
                    <a:gd name="T6" fmla="*/ 23043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3043 w 106"/>
                    <a:gd name="T13" fmla="*/ 0 h 106"/>
                    <a:gd name="T14" fmla="*/ 23043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1" y="105"/>
                        <a:pt x="53" y="105"/>
                      </a:cubicBezTo>
                      <a:cubicBezTo>
                        <a:pt x="24" y="105"/>
                        <a:pt x="0" y="81"/>
                        <a:pt x="0" y="53"/>
                      </a:cubicBezTo>
                      <a:cubicBezTo>
                        <a:pt x="0" y="22"/>
                        <a:pt x="24" y="0"/>
                        <a:pt x="53" y="0"/>
                      </a:cubicBezTo>
                      <a:cubicBezTo>
                        <a:pt x="81" y="0"/>
                        <a:pt x="105" y="22"/>
                        <a:pt x="105" y="53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52" name="Freeform 54">
                  <a:extLst>
                    <a:ext uri="{FF2B5EF4-FFF2-40B4-BE49-F238E27FC236}">
                      <a16:creationId xmlns:a16="http://schemas.microsoft.com/office/drawing/2014/main" id="{EB7A59D0-7D6B-0F43-BA0E-C1E9DA9A85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99597" y="5483669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2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2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53" name="Freeform 55">
                  <a:extLst>
                    <a:ext uri="{FF2B5EF4-FFF2-40B4-BE49-F238E27FC236}">
                      <a16:creationId xmlns:a16="http://schemas.microsoft.com/office/drawing/2014/main" id="{7E096B5E-080B-FD4E-B803-3820D26DAF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84676" y="6242167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0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0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54" name="Freeform 56">
                  <a:extLst>
                    <a:ext uri="{FF2B5EF4-FFF2-40B4-BE49-F238E27FC236}">
                      <a16:creationId xmlns:a16="http://schemas.microsoft.com/office/drawing/2014/main" id="{E3C18345-D4E6-F145-9E01-2272AA4C1D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83647" y="6090468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3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55" name="Freeform 57">
                  <a:extLst>
                    <a:ext uri="{FF2B5EF4-FFF2-40B4-BE49-F238E27FC236}">
                      <a16:creationId xmlns:a16="http://schemas.microsoft.com/office/drawing/2014/main" id="{C17B51B3-151B-4A40-AC31-7BA60F2F93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87781" y="6484118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2" y="104"/>
                        <a:pt x="53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2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56" name="Freeform 58">
                  <a:extLst>
                    <a:ext uri="{FF2B5EF4-FFF2-40B4-BE49-F238E27FC236}">
                      <a16:creationId xmlns:a16="http://schemas.microsoft.com/office/drawing/2014/main" id="{650A88B8-D668-AC4B-B92F-66A996096D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79963" y="5328128"/>
                  <a:ext cx="46086" cy="46086"/>
                </a:xfrm>
                <a:custGeom>
                  <a:avLst/>
                  <a:gdLst>
                    <a:gd name="T0" fmla="*/ 45651 w 106"/>
                    <a:gd name="T1" fmla="*/ 22608 h 106"/>
                    <a:gd name="T2" fmla="*/ 45651 w 106"/>
                    <a:gd name="T3" fmla="*/ 22608 h 106"/>
                    <a:gd name="T4" fmla="*/ 23043 w 106"/>
                    <a:gd name="T5" fmla="*/ 45651 h 106"/>
                    <a:gd name="T6" fmla="*/ 23043 w 106"/>
                    <a:gd name="T7" fmla="*/ 45651 h 106"/>
                    <a:gd name="T8" fmla="*/ 0 w 106"/>
                    <a:gd name="T9" fmla="*/ 22608 h 106"/>
                    <a:gd name="T10" fmla="*/ 0 w 106"/>
                    <a:gd name="T11" fmla="*/ 22608 h 106"/>
                    <a:gd name="T12" fmla="*/ 23043 w 106"/>
                    <a:gd name="T13" fmla="*/ 0 h 106"/>
                    <a:gd name="T14" fmla="*/ 23043 w 106"/>
                    <a:gd name="T15" fmla="*/ 0 h 106"/>
                    <a:gd name="T16" fmla="*/ 45651 w 106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2"/>
                        <a:pt x="81" y="105"/>
                        <a:pt x="53" y="105"/>
                      </a:cubicBezTo>
                      <a:cubicBezTo>
                        <a:pt x="23" y="105"/>
                        <a:pt x="0" y="82"/>
                        <a:pt x="0" y="52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57" name="Freeform 59">
                  <a:extLst>
                    <a:ext uri="{FF2B5EF4-FFF2-40B4-BE49-F238E27FC236}">
                      <a16:creationId xmlns:a16="http://schemas.microsoft.com/office/drawing/2014/main" id="{E2CDA292-1C72-C246-B74D-B061961F87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79512" y="5506712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3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58" name="Freeform 60">
                  <a:extLst>
                    <a:ext uri="{FF2B5EF4-FFF2-40B4-BE49-F238E27FC236}">
                      <a16:creationId xmlns:a16="http://schemas.microsoft.com/office/drawing/2014/main" id="{8DDFE522-1B62-EF42-B7DA-B2D7150A93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65189" y="6090468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0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59" name="Freeform 61">
                  <a:extLst>
                    <a:ext uri="{FF2B5EF4-FFF2-40B4-BE49-F238E27FC236}">
                      <a16:creationId xmlns:a16="http://schemas.microsoft.com/office/drawing/2014/main" id="{2D8718FD-8371-FD44-AC27-2C4D7A8B19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03300" y="6992985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2"/>
                        <a:pt x="81" y="104"/>
                        <a:pt x="52" y="104"/>
                      </a:cubicBezTo>
                      <a:cubicBezTo>
                        <a:pt x="23" y="104"/>
                        <a:pt x="0" y="82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60" name="Freeform 62">
                  <a:extLst>
                    <a:ext uri="{FF2B5EF4-FFF2-40B4-BE49-F238E27FC236}">
                      <a16:creationId xmlns:a16="http://schemas.microsoft.com/office/drawing/2014/main" id="{EE206532-9698-664C-B3C8-93C1A67768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03290" y="6812482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2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2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61" name="Freeform 63">
                  <a:extLst>
                    <a:ext uri="{FF2B5EF4-FFF2-40B4-BE49-F238E27FC236}">
                      <a16:creationId xmlns:a16="http://schemas.microsoft.com/office/drawing/2014/main" id="{F70683B3-8E2D-4749-A8E9-4391084C42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80541" y="5105379"/>
                  <a:ext cx="539591" cy="261154"/>
                </a:xfrm>
                <a:custGeom>
                  <a:avLst/>
                  <a:gdLst>
                    <a:gd name="T0" fmla="*/ 408292 w 1237"/>
                    <a:gd name="T1" fmla="*/ 260719 h 600"/>
                    <a:gd name="T2" fmla="*/ 131299 w 1237"/>
                    <a:gd name="T3" fmla="*/ 260719 h 600"/>
                    <a:gd name="T4" fmla="*/ 131299 w 1237"/>
                    <a:gd name="T5" fmla="*/ 260719 h 600"/>
                    <a:gd name="T6" fmla="*/ 0 w 1237"/>
                    <a:gd name="T7" fmla="*/ 129706 h 600"/>
                    <a:gd name="T8" fmla="*/ 0 w 1237"/>
                    <a:gd name="T9" fmla="*/ 129706 h 600"/>
                    <a:gd name="T10" fmla="*/ 0 w 1237"/>
                    <a:gd name="T11" fmla="*/ 129706 h 600"/>
                    <a:gd name="T12" fmla="*/ 131299 w 1237"/>
                    <a:gd name="T13" fmla="*/ 0 h 600"/>
                    <a:gd name="T14" fmla="*/ 408292 w 1237"/>
                    <a:gd name="T15" fmla="*/ 0 h 600"/>
                    <a:gd name="T16" fmla="*/ 408292 w 1237"/>
                    <a:gd name="T17" fmla="*/ 0 h 600"/>
                    <a:gd name="T18" fmla="*/ 539155 w 1237"/>
                    <a:gd name="T19" fmla="*/ 129706 h 600"/>
                    <a:gd name="T20" fmla="*/ 539155 w 1237"/>
                    <a:gd name="T21" fmla="*/ 129706 h 600"/>
                    <a:gd name="T22" fmla="*/ 539155 w 1237"/>
                    <a:gd name="T23" fmla="*/ 129706 h 600"/>
                    <a:gd name="T24" fmla="*/ 408292 w 1237"/>
                    <a:gd name="T25" fmla="*/ 260719 h 6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237" h="600">
                      <a:moveTo>
                        <a:pt x="936" y="599"/>
                      </a:moveTo>
                      <a:lnTo>
                        <a:pt x="301" y="599"/>
                      </a:lnTo>
                      <a:cubicBezTo>
                        <a:pt x="135" y="599"/>
                        <a:pt x="0" y="464"/>
                        <a:pt x="0" y="298"/>
                      </a:cubicBezTo>
                      <a:cubicBezTo>
                        <a:pt x="0" y="133"/>
                        <a:pt x="135" y="0"/>
                        <a:pt x="301" y="0"/>
                      </a:cubicBezTo>
                      <a:lnTo>
                        <a:pt x="936" y="0"/>
                      </a:lnTo>
                      <a:cubicBezTo>
                        <a:pt x="1101" y="0"/>
                        <a:pt x="1236" y="133"/>
                        <a:pt x="1236" y="298"/>
                      </a:cubicBezTo>
                      <a:cubicBezTo>
                        <a:pt x="1236" y="464"/>
                        <a:pt x="1101" y="599"/>
                        <a:pt x="936" y="599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62" name="Freeform 64">
                  <a:extLst>
                    <a:ext uri="{FF2B5EF4-FFF2-40B4-BE49-F238E27FC236}">
                      <a16:creationId xmlns:a16="http://schemas.microsoft.com/office/drawing/2014/main" id="{B2A7487A-928F-1A43-B96A-8ED07CEE7C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23385" y="6908494"/>
                  <a:ext cx="914039" cy="522308"/>
                </a:xfrm>
                <a:custGeom>
                  <a:avLst/>
                  <a:gdLst>
                    <a:gd name="T0" fmla="*/ 783524 w 2101"/>
                    <a:gd name="T1" fmla="*/ 260719 h 1200"/>
                    <a:gd name="T2" fmla="*/ 406771 w 2101"/>
                    <a:gd name="T3" fmla="*/ 260719 h 1200"/>
                    <a:gd name="T4" fmla="*/ 406771 w 2101"/>
                    <a:gd name="T5" fmla="*/ 260719 h 1200"/>
                    <a:gd name="T6" fmla="*/ 537286 w 2101"/>
                    <a:gd name="T7" fmla="*/ 130142 h 1200"/>
                    <a:gd name="T8" fmla="*/ 537286 w 2101"/>
                    <a:gd name="T9" fmla="*/ 130142 h 1200"/>
                    <a:gd name="T10" fmla="*/ 406771 w 2101"/>
                    <a:gd name="T11" fmla="*/ 0 h 1200"/>
                    <a:gd name="T12" fmla="*/ 130515 w 2101"/>
                    <a:gd name="T13" fmla="*/ 0 h 1200"/>
                    <a:gd name="T14" fmla="*/ 130515 w 2101"/>
                    <a:gd name="T15" fmla="*/ 0 h 1200"/>
                    <a:gd name="T16" fmla="*/ 0 w 2101"/>
                    <a:gd name="T17" fmla="*/ 130142 h 1200"/>
                    <a:gd name="T18" fmla="*/ 0 w 2101"/>
                    <a:gd name="T19" fmla="*/ 130142 h 1200"/>
                    <a:gd name="T20" fmla="*/ 130515 w 2101"/>
                    <a:gd name="T21" fmla="*/ 260719 h 1200"/>
                    <a:gd name="T22" fmla="*/ 226226 w 2101"/>
                    <a:gd name="T23" fmla="*/ 260719 h 1200"/>
                    <a:gd name="T24" fmla="*/ 226226 w 2101"/>
                    <a:gd name="T25" fmla="*/ 260719 h 1200"/>
                    <a:gd name="T26" fmla="*/ 95711 w 2101"/>
                    <a:gd name="T27" fmla="*/ 391296 h 1200"/>
                    <a:gd name="T28" fmla="*/ 95711 w 2101"/>
                    <a:gd name="T29" fmla="*/ 391296 h 1200"/>
                    <a:gd name="T30" fmla="*/ 226226 w 2101"/>
                    <a:gd name="T31" fmla="*/ 521873 h 1200"/>
                    <a:gd name="T32" fmla="*/ 783524 w 2101"/>
                    <a:gd name="T33" fmla="*/ 521873 h 1200"/>
                    <a:gd name="T34" fmla="*/ 783524 w 2101"/>
                    <a:gd name="T35" fmla="*/ 521873 h 1200"/>
                    <a:gd name="T36" fmla="*/ 913604 w 2101"/>
                    <a:gd name="T37" fmla="*/ 391296 h 1200"/>
                    <a:gd name="T38" fmla="*/ 913604 w 2101"/>
                    <a:gd name="T39" fmla="*/ 391296 h 1200"/>
                    <a:gd name="T40" fmla="*/ 783524 w 2101"/>
                    <a:gd name="T41" fmla="*/ 260719 h 120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101" h="1200">
                      <a:moveTo>
                        <a:pt x="1801" y="599"/>
                      </a:moveTo>
                      <a:lnTo>
                        <a:pt x="935" y="599"/>
                      </a:lnTo>
                      <a:cubicBezTo>
                        <a:pt x="1101" y="599"/>
                        <a:pt x="1235" y="465"/>
                        <a:pt x="1235" y="299"/>
                      </a:cubicBezTo>
                      <a:cubicBezTo>
                        <a:pt x="1235" y="134"/>
                        <a:pt x="1101" y="0"/>
                        <a:pt x="935" y="0"/>
                      </a:cubicBezTo>
                      <a:lnTo>
                        <a:pt x="300" y="0"/>
                      </a:lnTo>
                      <a:cubicBezTo>
                        <a:pt x="134" y="0"/>
                        <a:pt x="0" y="134"/>
                        <a:pt x="0" y="299"/>
                      </a:cubicBezTo>
                      <a:cubicBezTo>
                        <a:pt x="0" y="465"/>
                        <a:pt x="134" y="599"/>
                        <a:pt x="300" y="599"/>
                      </a:cubicBezTo>
                      <a:lnTo>
                        <a:pt x="520" y="599"/>
                      </a:lnTo>
                      <a:cubicBezTo>
                        <a:pt x="354" y="599"/>
                        <a:pt x="220" y="733"/>
                        <a:pt x="220" y="899"/>
                      </a:cubicBezTo>
                      <a:cubicBezTo>
                        <a:pt x="220" y="1065"/>
                        <a:pt x="354" y="1199"/>
                        <a:pt x="520" y="1199"/>
                      </a:cubicBezTo>
                      <a:lnTo>
                        <a:pt x="1801" y="1199"/>
                      </a:lnTo>
                      <a:cubicBezTo>
                        <a:pt x="1967" y="1199"/>
                        <a:pt x="2100" y="1065"/>
                        <a:pt x="2100" y="899"/>
                      </a:cubicBezTo>
                      <a:cubicBezTo>
                        <a:pt x="2100" y="733"/>
                        <a:pt x="1967" y="599"/>
                        <a:pt x="1801" y="599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63" name="Freeform 65">
                  <a:extLst>
                    <a:ext uri="{FF2B5EF4-FFF2-40B4-BE49-F238E27FC236}">
                      <a16:creationId xmlns:a16="http://schemas.microsoft.com/office/drawing/2014/main" id="{FF54660E-F75C-5E43-8640-581F0BBFC9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03888" y="5790909"/>
                  <a:ext cx="537670" cy="261154"/>
                </a:xfrm>
                <a:custGeom>
                  <a:avLst/>
                  <a:gdLst>
                    <a:gd name="T0" fmla="*/ 406733 w 1236"/>
                    <a:gd name="T1" fmla="*/ 260719 h 601"/>
                    <a:gd name="T2" fmla="*/ 130067 w 1236"/>
                    <a:gd name="T3" fmla="*/ 260719 h 601"/>
                    <a:gd name="T4" fmla="*/ 130067 w 1236"/>
                    <a:gd name="T5" fmla="*/ 260719 h 601"/>
                    <a:gd name="T6" fmla="*/ 0 w 1236"/>
                    <a:gd name="T7" fmla="*/ 130794 h 601"/>
                    <a:gd name="T8" fmla="*/ 0 w 1236"/>
                    <a:gd name="T9" fmla="*/ 130794 h 601"/>
                    <a:gd name="T10" fmla="*/ 130067 w 1236"/>
                    <a:gd name="T11" fmla="*/ 0 h 601"/>
                    <a:gd name="T12" fmla="*/ 406733 w 1236"/>
                    <a:gd name="T13" fmla="*/ 0 h 601"/>
                    <a:gd name="T14" fmla="*/ 406733 w 1236"/>
                    <a:gd name="T15" fmla="*/ 0 h 601"/>
                    <a:gd name="T16" fmla="*/ 537235 w 1236"/>
                    <a:gd name="T17" fmla="*/ 130794 h 601"/>
                    <a:gd name="T18" fmla="*/ 537235 w 1236"/>
                    <a:gd name="T19" fmla="*/ 130794 h 601"/>
                    <a:gd name="T20" fmla="*/ 406733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5" y="600"/>
                      </a:moveTo>
                      <a:lnTo>
                        <a:pt x="299" y="600"/>
                      </a:lnTo>
                      <a:cubicBezTo>
                        <a:pt x="135" y="600"/>
                        <a:pt x="0" y="465"/>
                        <a:pt x="0" y="301"/>
                      </a:cubicBezTo>
                      <a:cubicBezTo>
                        <a:pt x="0" y="135"/>
                        <a:pt x="135" y="0"/>
                        <a:pt x="299" y="0"/>
                      </a:cubicBezTo>
                      <a:lnTo>
                        <a:pt x="935" y="0"/>
                      </a:lnTo>
                      <a:cubicBezTo>
                        <a:pt x="1101" y="0"/>
                        <a:pt x="1235" y="135"/>
                        <a:pt x="1235" y="301"/>
                      </a:cubicBezTo>
                      <a:cubicBezTo>
                        <a:pt x="1235" y="465"/>
                        <a:pt x="1101" y="600"/>
                        <a:pt x="935" y="600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218" name="Group 6">
                <a:extLst>
                  <a:ext uri="{FF2B5EF4-FFF2-40B4-BE49-F238E27FC236}">
                    <a16:creationId xmlns:a16="http://schemas.microsoft.com/office/drawing/2014/main" id="{0AEE2513-FD0D-454F-9B4B-D6A5AE7DEAF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9619297" y="-518940"/>
                <a:ext cx="2960218" cy="2568925"/>
                <a:chOff x="7790456" y="-543997"/>
                <a:chExt cx="2761319" cy="2396472"/>
              </a:xfrm>
            </p:grpSpPr>
            <p:sp>
              <p:nvSpPr>
                <p:cNvPr id="219" name="Freeform 166">
                  <a:extLst>
                    <a:ext uri="{FF2B5EF4-FFF2-40B4-BE49-F238E27FC236}">
                      <a16:creationId xmlns:a16="http://schemas.microsoft.com/office/drawing/2014/main" id="{A05645D0-111C-4D47-ABC2-CFD80EB918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88388" y="-543997"/>
                  <a:ext cx="2603859" cy="2396472"/>
                </a:xfrm>
                <a:custGeom>
                  <a:avLst/>
                  <a:gdLst>
                    <a:gd name="T0" fmla="*/ 2100336 w 5978"/>
                    <a:gd name="T1" fmla="*/ 1767082 h 5502"/>
                    <a:gd name="T2" fmla="*/ 1950499 w 5978"/>
                    <a:gd name="T3" fmla="*/ 1641640 h 5502"/>
                    <a:gd name="T4" fmla="*/ 2100336 w 5978"/>
                    <a:gd name="T5" fmla="*/ 1517069 h 5502"/>
                    <a:gd name="T6" fmla="*/ 2302006 w 5978"/>
                    <a:gd name="T7" fmla="*/ 1517069 h 5502"/>
                    <a:gd name="T8" fmla="*/ 2452279 w 5978"/>
                    <a:gd name="T9" fmla="*/ 1359395 h 5502"/>
                    <a:gd name="T10" fmla="*/ 2453151 w 5978"/>
                    <a:gd name="T11" fmla="*/ 1202156 h 5502"/>
                    <a:gd name="T12" fmla="*/ 2603423 w 5978"/>
                    <a:gd name="T13" fmla="*/ 1044918 h 5502"/>
                    <a:gd name="T14" fmla="*/ 2453151 w 5978"/>
                    <a:gd name="T15" fmla="*/ 887243 h 5502"/>
                    <a:gd name="T16" fmla="*/ 2034564 w 5978"/>
                    <a:gd name="T17" fmla="*/ 887243 h 5502"/>
                    <a:gd name="T18" fmla="*/ 1884291 w 5978"/>
                    <a:gd name="T19" fmla="*/ 1044918 h 5502"/>
                    <a:gd name="T20" fmla="*/ 1348536 w 5978"/>
                    <a:gd name="T21" fmla="*/ 1202156 h 5502"/>
                    <a:gd name="T22" fmla="*/ 1498809 w 5978"/>
                    <a:gd name="T23" fmla="*/ 1044918 h 5502"/>
                    <a:gd name="T24" fmla="*/ 1348536 w 5978"/>
                    <a:gd name="T25" fmla="*/ 887243 h 5502"/>
                    <a:gd name="T26" fmla="*/ 953471 w 5978"/>
                    <a:gd name="T27" fmla="*/ 887243 h 5502"/>
                    <a:gd name="T28" fmla="*/ 963053 w 5978"/>
                    <a:gd name="T29" fmla="*/ 886808 h 5502"/>
                    <a:gd name="T30" fmla="*/ 849804 w 5978"/>
                    <a:gd name="T31" fmla="*/ 758317 h 5502"/>
                    <a:gd name="T32" fmla="*/ 963053 w 5978"/>
                    <a:gd name="T33" fmla="*/ 629825 h 5502"/>
                    <a:gd name="T34" fmla="*/ 1223091 w 5978"/>
                    <a:gd name="T35" fmla="*/ 628954 h 5502"/>
                    <a:gd name="T36" fmla="*/ 1373364 w 5978"/>
                    <a:gd name="T37" fmla="*/ 471716 h 5502"/>
                    <a:gd name="T38" fmla="*/ 1223091 w 5978"/>
                    <a:gd name="T39" fmla="*/ 314041 h 5502"/>
                    <a:gd name="T40" fmla="*/ 1093290 w 5978"/>
                    <a:gd name="T41" fmla="*/ 314041 h 5502"/>
                    <a:gd name="T42" fmla="*/ 1243127 w 5978"/>
                    <a:gd name="T43" fmla="*/ 157239 h 5502"/>
                    <a:gd name="T44" fmla="*/ 727843 w 5978"/>
                    <a:gd name="T45" fmla="*/ 0 h 5502"/>
                    <a:gd name="T46" fmla="*/ 577571 w 5978"/>
                    <a:gd name="T47" fmla="*/ 157239 h 5502"/>
                    <a:gd name="T48" fmla="*/ 727843 w 5978"/>
                    <a:gd name="T49" fmla="*/ 314041 h 5502"/>
                    <a:gd name="T50" fmla="*/ 371980 w 5978"/>
                    <a:gd name="T51" fmla="*/ 314041 h 5502"/>
                    <a:gd name="T52" fmla="*/ 221707 w 5978"/>
                    <a:gd name="T53" fmla="*/ 471716 h 5502"/>
                    <a:gd name="T54" fmla="*/ 534013 w 5978"/>
                    <a:gd name="T55" fmla="*/ 628954 h 5502"/>
                    <a:gd name="T56" fmla="*/ 531400 w 5978"/>
                    <a:gd name="T57" fmla="*/ 629390 h 5502"/>
                    <a:gd name="T58" fmla="*/ 651183 w 5978"/>
                    <a:gd name="T59" fmla="*/ 758317 h 5502"/>
                    <a:gd name="T60" fmla="*/ 531400 w 5978"/>
                    <a:gd name="T61" fmla="*/ 887243 h 5502"/>
                    <a:gd name="T62" fmla="*/ 534013 w 5978"/>
                    <a:gd name="T63" fmla="*/ 887243 h 5502"/>
                    <a:gd name="T64" fmla="*/ 149837 w 5978"/>
                    <a:gd name="T65" fmla="*/ 887243 h 5502"/>
                    <a:gd name="T66" fmla="*/ 0 w 5978"/>
                    <a:gd name="T67" fmla="*/ 1044918 h 5502"/>
                    <a:gd name="T68" fmla="*/ 727843 w 5978"/>
                    <a:gd name="T69" fmla="*/ 1202156 h 5502"/>
                    <a:gd name="T70" fmla="*/ 577571 w 5978"/>
                    <a:gd name="T71" fmla="*/ 1359395 h 5502"/>
                    <a:gd name="T72" fmla="*/ 727843 w 5978"/>
                    <a:gd name="T73" fmla="*/ 1517069 h 5502"/>
                    <a:gd name="T74" fmla="*/ 1061928 w 5978"/>
                    <a:gd name="T75" fmla="*/ 1517069 h 5502"/>
                    <a:gd name="T76" fmla="*/ 1212201 w 5978"/>
                    <a:gd name="T77" fmla="*/ 1641640 h 5502"/>
                    <a:gd name="T78" fmla="*/ 848933 w 5978"/>
                    <a:gd name="T79" fmla="*/ 1767082 h 5502"/>
                    <a:gd name="T80" fmla="*/ 698660 w 5978"/>
                    <a:gd name="T81" fmla="*/ 1924321 h 5502"/>
                    <a:gd name="T82" fmla="*/ 848933 w 5978"/>
                    <a:gd name="T83" fmla="*/ 2081124 h 5502"/>
                    <a:gd name="T84" fmla="*/ 1801097 w 5978"/>
                    <a:gd name="T85" fmla="*/ 2081124 h 5502"/>
                    <a:gd name="T86" fmla="*/ 1651260 w 5978"/>
                    <a:gd name="T87" fmla="*/ 2238362 h 5502"/>
                    <a:gd name="T88" fmla="*/ 2220119 w 5978"/>
                    <a:gd name="T89" fmla="*/ 2396036 h 5502"/>
                    <a:gd name="T90" fmla="*/ 2369956 w 5978"/>
                    <a:gd name="T91" fmla="*/ 2238362 h 5502"/>
                    <a:gd name="T92" fmla="*/ 2220119 w 5978"/>
                    <a:gd name="T93" fmla="*/ 2081124 h 5502"/>
                    <a:gd name="T94" fmla="*/ 2453151 w 5978"/>
                    <a:gd name="T95" fmla="*/ 2081124 h 5502"/>
                    <a:gd name="T96" fmla="*/ 2603423 w 5978"/>
                    <a:gd name="T97" fmla="*/ 1924321 h 5502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5978" h="5502">
                      <a:moveTo>
                        <a:pt x="5632" y="4057"/>
                      </a:moveTo>
                      <a:lnTo>
                        <a:pt x="4822" y="4057"/>
                      </a:lnTo>
                      <a:cubicBezTo>
                        <a:pt x="4632" y="4057"/>
                        <a:pt x="4478" y="3928"/>
                        <a:pt x="4478" y="3769"/>
                      </a:cubicBezTo>
                      <a:cubicBezTo>
                        <a:pt x="4478" y="3611"/>
                        <a:pt x="4632" y="3483"/>
                        <a:pt x="4822" y="3483"/>
                      </a:cubicBezTo>
                      <a:lnTo>
                        <a:pt x="5285" y="3483"/>
                      </a:lnTo>
                      <a:cubicBezTo>
                        <a:pt x="5476" y="3483"/>
                        <a:pt x="5630" y="3321"/>
                        <a:pt x="5630" y="3121"/>
                      </a:cubicBezTo>
                      <a:cubicBezTo>
                        <a:pt x="5630" y="2922"/>
                        <a:pt x="5476" y="2760"/>
                        <a:pt x="5285" y="2760"/>
                      </a:cubicBezTo>
                      <a:lnTo>
                        <a:pt x="5632" y="2760"/>
                      </a:lnTo>
                      <a:cubicBezTo>
                        <a:pt x="5823" y="2760"/>
                        <a:pt x="5977" y="2598"/>
                        <a:pt x="5977" y="2399"/>
                      </a:cubicBezTo>
                      <a:cubicBezTo>
                        <a:pt x="5977" y="2199"/>
                        <a:pt x="5823" y="2037"/>
                        <a:pt x="5632" y="2037"/>
                      </a:cubicBezTo>
                      <a:lnTo>
                        <a:pt x="4671" y="2037"/>
                      </a:lnTo>
                      <a:cubicBezTo>
                        <a:pt x="4480" y="2037"/>
                        <a:pt x="4326" y="2199"/>
                        <a:pt x="4326" y="2399"/>
                      </a:cubicBezTo>
                      <a:cubicBezTo>
                        <a:pt x="4326" y="2598"/>
                        <a:pt x="4480" y="2760"/>
                        <a:pt x="4671" y="2760"/>
                      </a:cubicBezTo>
                      <a:lnTo>
                        <a:pt x="3096" y="2760"/>
                      </a:lnTo>
                      <a:cubicBezTo>
                        <a:pt x="3285" y="2760"/>
                        <a:pt x="3441" y="2598"/>
                        <a:pt x="3441" y="2399"/>
                      </a:cubicBezTo>
                      <a:cubicBezTo>
                        <a:pt x="3441" y="2199"/>
                        <a:pt x="3285" y="2037"/>
                        <a:pt x="3096" y="2037"/>
                      </a:cubicBezTo>
                      <a:lnTo>
                        <a:pt x="2189" y="2037"/>
                      </a:lnTo>
                      <a:cubicBezTo>
                        <a:pt x="2195" y="2037"/>
                        <a:pt x="2204" y="2037"/>
                        <a:pt x="2211" y="2036"/>
                      </a:cubicBezTo>
                      <a:cubicBezTo>
                        <a:pt x="2066" y="2023"/>
                        <a:pt x="1951" y="1896"/>
                        <a:pt x="1951" y="1741"/>
                      </a:cubicBezTo>
                      <a:cubicBezTo>
                        <a:pt x="1951" y="1585"/>
                        <a:pt x="2066" y="1458"/>
                        <a:pt x="2211" y="1446"/>
                      </a:cubicBezTo>
                      <a:cubicBezTo>
                        <a:pt x="2204" y="1445"/>
                        <a:pt x="2195" y="1444"/>
                        <a:pt x="2189" y="1444"/>
                      </a:cubicBezTo>
                      <a:lnTo>
                        <a:pt x="2808" y="1444"/>
                      </a:lnTo>
                      <a:cubicBezTo>
                        <a:pt x="2998" y="1444"/>
                        <a:pt x="3153" y="1282"/>
                        <a:pt x="3153" y="1083"/>
                      </a:cubicBezTo>
                      <a:cubicBezTo>
                        <a:pt x="3153" y="884"/>
                        <a:pt x="2998" y="721"/>
                        <a:pt x="2808" y="721"/>
                      </a:cubicBezTo>
                      <a:lnTo>
                        <a:pt x="2510" y="721"/>
                      </a:lnTo>
                      <a:cubicBezTo>
                        <a:pt x="2700" y="721"/>
                        <a:pt x="2854" y="561"/>
                        <a:pt x="2854" y="361"/>
                      </a:cubicBezTo>
                      <a:cubicBezTo>
                        <a:pt x="2854" y="162"/>
                        <a:pt x="2700" y="0"/>
                        <a:pt x="2510" y="0"/>
                      </a:cubicBezTo>
                      <a:lnTo>
                        <a:pt x="1671" y="0"/>
                      </a:lnTo>
                      <a:cubicBezTo>
                        <a:pt x="1481" y="0"/>
                        <a:pt x="1326" y="162"/>
                        <a:pt x="1326" y="361"/>
                      </a:cubicBezTo>
                      <a:cubicBezTo>
                        <a:pt x="1326" y="561"/>
                        <a:pt x="1481" y="721"/>
                        <a:pt x="1671" y="721"/>
                      </a:cubicBezTo>
                      <a:lnTo>
                        <a:pt x="854" y="721"/>
                      </a:lnTo>
                      <a:cubicBezTo>
                        <a:pt x="663" y="721"/>
                        <a:pt x="509" y="884"/>
                        <a:pt x="509" y="1083"/>
                      </a:cubicBezTo>
                      <a:cubicBezTo>
                        <a:pt x="509" y="1282"/>
                        <a:pt x="663" y="1444"/>
                        <a:pt x="854" y="1444"/>
                      </a:cubicBezTo>
                      <a:lnTo>
                        <a:pt x="1226" y="1444"/>
                      </a:lnTo>
                      <a:cubicBezTo>
                        <a:pt x="1224" y="1444"/>
                        <a:pt x="1222" y="1444"/>
                        <a:pt x="1220" y="1445"/>
                      </a:cubicBezTo>
                      <a:cubicBezTo>
                        <a:pt x="1373" y="1449"/>
                        <a:pt x="1495" y="1580"/>
                        <a:pt x="1495" y="1741"/>
                      </a:cubicBezTo>
                      <a:cubicBezTo>
                        <a:pt x="1495" y="1902"/>
                        <a:pt x="1373" y="2033"/>
                        <a:pt x="1220" y="2037"/>
                      </a:cubicBezTo>
                      <a:cubicBezTo>
                        <a:pt x="1222" y="2037"/>
                        <a:pt x="1224" y="2037"/>
                        <a:pt x="1226" y="2037"/>
                      </a:cubicBezTo>
                      <a:lnTo>
                        <a:pt x="344" y="2037"/>
                      </a:lnTo>
                      <a:cubicBezTo>
                        <a:pt x="154" y="2037"/>
                        <a:pt x="0" y="2199"/>
                        <a:pt x="0" y="2399"/>
                      </a:cubicBezTo>
                      <a:cubicBezTo>
                        <a:pt x="0" y="2598"/>
                        <a:pt x="154" y="2760"/>
                        <a:pt x="344" y="2760"/>
                      </a:cubicBezTo>
                      <a:lnTo>
                        <a:pt x="1671" y="2760"/>
                      </a:lnTo>
                      <a:cubicBezTo>
                        <a:pt x="1481" y="2760"/>
                        <a:pt x="1326" y="2922"/>
                        <a:pt x="1326" y="3121"/>
                      </a:cubicBezTo>
                      <a:cubicBezTo>
                        <a:pt x="1326" y="3321"/>
                        <a:pt x="1481" y="3483"/>
                        <a:pt x="1671" y="3483"/>
                      </a:cubicBezTo>
                      <a:lnTo>
                        <a:pt x="2438" y="3483"/>
                      </a:lnTo>
                      <a:cubicBezTo>
                        <a:pt x="2629" y="3483"/>
                        <a:pt x="2783" y="3611"/>
                        <a:pt x="2783" y="3769"/>
                      </a:cubicBezTo>
                      <a:cubicBezTo>
                        <a:pt x="2783" y="3928"/>
                        <a:pt x="2629" y="4057"/>
                        <a:pt x="2438" y="4057"/>
                      </a:cubicBezTo>
                      <a:lnTo>
                        <a:pt x="1949" y="4057"/>
                      </a:lnTo>
                      <a:cubicBezTo>
                        <a:pt x="1758" y="4057"/>
                        <a:pt x="1604" y="4218"/>
                        <a:pt x="1604" y="4418"/>
                      </a:cubicBezTo>
                      <a:cubicBezTo>
                        <a:pt x="1604" y="4616"/>
                        <a:pt x="1758" y="4778"/>
                        <a:pt x="1949" y="4778"/>
                      </a:cubicBezTo>
                      <a:lnTo>
                        <a:pt x="4135" y="4778"/>
                      </a:lnTo>
                      <a:cubicBezTo>
                        <a:pt x="3945" y="4778"/>
                        <a:pt x="3791" y="4940"/>
                        <a:pt x="3791" y="5139"/>
                      </a:cubicBezTo>
                      <a:cubicBezTo>
                        <a:pt x="3791" y="5339"/>
                        <a:pt x="3945" y="5501"/>
                        <a:pt x="4135" y="5501"/>
                      </a:cubicBezTo>
                      <a:lnTo>
                        <a:pt x="5097" y="5501"/>
                      </a:lnTo>
                      <a:cubicBezTo>
                        <a:pt x="5287" y="5501"/>
                        <a:pt x="5441" y="5339"/>
                        <a:pt x="5441" y="5139"/>
                      </a:cubicBezTo>
                      <a:cubicBezTo>
                        <a:pt x="5441" y="4940"/>
                        <a:pt x="5287" y="4778"/>
                        <a:pt x="5097" y="4778"/>
                      </a:cubicBezTo>
                      <a:lnTo>
                        <a:pt x="5632" y="4778"/>
                      </a:lnTo>
                      <a:cubicBezTo>
                        <a:pt x="5823" y="4778"/>
                        <a:pt x="5977" y="4616"/>
                        <a:pt x="5977" y="4418"/>
                      </a:cubicBezTo>
                      <a:cubicBezTo>
                        <a:pt x="5977" y="4218"/>
                        <a:pt x="5823" y="4057"/>
                        <a:pt x="5632" y="4057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20" name="Freeform 167">
                  <a:extLst>
                    <a:ext uri="{FF2B5EF4-FFF2-40B4-BE49-F238E27FC236}">
                      <a16:creationId xmlns:a16="http://schemas.microsoft.com/office/drawing/2014/main" id="{1B8F5587-A877-BA4B-BC25-ACCBFD737C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88241" y="1224554"/>
                  <a:ext cx="495425" cy="314921"/>
                </a:xfrm>
                <a:custGeom>
                  <a:avLst/>
                  <a:gdLst>
                    <a:gd name="T0" fmla="*/ 338265 w 1138"/>
                    <a:gd name="T1" fmla="*/ 0 h 722"/>
                    <a:gd name="T2" fmla="*/ 157160 w 1138"/>
                    <a:gd name="T3" fmla="*/ 0 h 722"/>
                    <a:gd name="T4" fmla="*/ 157160 w 1138"/>
                    <a:gd name="T5" fmla="*/ 0 h 722"/>
                    <a:gd name="T6" fmla="*/ 0 w 1138"/>
                    <a:gd name="T7" fmla="*/ 157461 h 722"/>
                    <a:gd name="T8" fmla="*/ 0 w 1138"/>
                    <a:gd name="T9" fmla="*/ 157461 h 722"/>
                    <a:gd name="T10" fmla="*/ 157160 w 1138"/>
                    <a:gd name="T11" fmla="*/ 314485 h 722"/>
                    <a:gd name="T12" fmla="*/ 338265 w 1138"/>
                    <a:gd name="T13" fmla="*/ 314485 h 722"/>
                    <a:gd name="T14" fmla="*/ 338265 w 1138"/>
                    <a:gd name="T15" fmla="*/ 314485 h 722"/>
                    <a:gd name="T16" fmla="*/ 494990 w 1138"/>
                    <a:gd name="T17" fmla="*/ 157461 h 722"/>
                    <a:gd name="T18" fmla="*/ 494990 w 1138"/>
                    <a:gd name="T19" fmla="*/ 157461 h 722"/>
                    <a:gd name="T20" fmla="*/ 338265 w 1138"/>
                    <a:gd name="T21" fmla="*/ 0 h 72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138" h="722">
                      <a:moveTo>
                        <a:pt x="777" y="0"/>
                      </a:moveTo>
                      <a:lnTo>
                        <a:pt x="361" y="0"/>
                      </a:lnTo>
                      <a:cubicBezTo>
                        <a:pt x="162" y="0"/>
                        <a:pt x="0" y="161"/>
                        <a:pt x="0" y="361"/>
                      </a:cubicBezTo>
                      <a:cubicBezTo>
                        <a:pt x="0" y="559"/>
                        <a:pt x="162" y="721"/>
                        <a:pt x="361" y="721"/>
                      </a:cubicBezTo>
                      <a:lnTo>
                        <a:pt x="777" y="721"/>
                      </a:lnTo>
                      <a:cubicBezTo>
                        <a:pt x="976" y="721"/>
                        <a:pt x="1137" y="559"/>
                        <a:pt x="1137" y="361"/>
                      </a:cubicBezTo>
                      <a:cubicBezTo>
                        <a:pt x="1137" y="161"/>
                        <a:pt x="976" y="0"/>
                        <a:pt x="777" y="0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21" name="Freeform 168">
                  <a:extLst>
                    <a:ext uri="{FF2B5EF4-FFF2-40B4-BE49-F238E27FC236}">
                      <a16:creationId xmlns:a16="http://schemas.microsoft.com/office/drawing/2014/main" id="{27E1CE2D-7C66-D54B-83FE-FE48366575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65061" y="197220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7228 w 173"/>
                    <a:gd name="T5" fmla="*/ 76371 h 175"/>
                    <a:gd name="T6" fmla="*/ 37228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228 w 173"/>
                    <a:gd name="T13" fmla="*/ 0 h 175"/>
                    <a:gd name="T14" fmla="*/ 37228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4"/>
                        <a:pt x="86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22" name="Freeform 169">
                  <a:extLst>
                    <a:ext uri="{FF2B5EF4-FFF2-40B4-BE49-F238E27FC236}">
                      <a16:creationId xmlns:a16="http://schemas.microsoft.com/office/drawing/2014/main" id="{21EE4CE7-2007-E649-9843-B14EEF9DBF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90317" y="1358972"/>
                  <a:ext cx="76810" cy="74889"/>
                </a:xfrm>
                <a:custGeom>
                  <a:avLst/>
                  <a:gdLst>
                    <a:gd name="T0" fmla="*/ 76371 w 175"/>
                    <a:gd name="T1" fmla="*/ 37014 h 174"/>
                    <a:gd name="T2" fmla="*/ 76371 w 175"/>
                    <a:gd name="T3" fmla="*/ 37014 h 174"/>
                    <a:gd name="T4" fmla="*/ 38186 w 175"/>
                    <a:gd name="T5" fmla="*/ 74459 h 174"/>
                    <a:gd name="T6" fmla="*/ 38186 w 175"/>
                    <a:gd name="T7" fmla="*/ 74459 h 174"/>
                    <a:gd name="T8" fmla="*/ 0 w 175"/>
                    <a:gd name="T9" fmla="*/ 37014 h 174"/>
                    <a:gd name="T10" fmla="*/ 0 w 175"/>
                    <a:gd name="T11" fmla="*/ 37014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6"/>
                      </a:moveTo>
                      <a:lnTo>
                        <a:pt x="174" y="86"/>
                      </a:lnTo>
                      <a:cubicBezTo>
                        <a:pt x="174" y="133"/>
                        <a:pt x="135" y="173"/>
                        <a:pt x="87" y="173"/>
                      </a:cubicBezTo>
                      <a:cubicBezTo>
                        <a:pt x="39" y="173"/>
                        <a:pt x="0" y="133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6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23" name="Freeform 170">
                  <a:extLst>
                    <a:ext uri="{FF2B5EF4-FFF2-40B4-BE49-F238E27FC236}">
                      <a16:creationId xmlns:a16="http://schemas.microsoft.com/office/drawing/2014/main" id="{C6C95194-D5D1-DC43-B9A2-1C7CBDF333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30946" y="122331"/>
                  <a:ext cx="76810" cy="74889"/>
                </a:xfrm>
                <a:custGeom>
                  <a:avLst/>
                  <a:gdLst>
                    <a:gd name="T0" fmla="*/ 76371 w 175"/>
                    <a:gd name="T1" fmla="*/ 37228 h 173"/>
                    <a:gd name="T2" fmla="*/ 76371 w 175"/>
                    <a:gd name="T3" fmla="*/ 37228 h 173"/>
                    <a:gd name="T4" fmla="*/ 38186 w 175"/>
                    <a:gd name="T5" fmla="*/ 74456 h 173"/>
                    <a:gd name="T6" fmla="*/ 38186 w 175"/>
                    <a:gd name="T7" fmla="*/ 74456 h 173"/>
                    <a:gd name="T8" fmla="*/ 0 w 175"/>
                    <a:gd name="T9" fmla="*/ 37228 h 173"/>
                    <a:gd name="T10" fmla="*/ 0 w 175"/>
                    <a:gd name="T11" fmla="*/ 37228 h 173"/>
                    <a:gd name="T12" fmla="*/ 38186 w 175"/>
                    <a:gd name="T13" fmla="*/ 0 h 173"/>
                    <a:gd name="T14" fmla="*/ 38186 w 175"/>
                    <a:gd name="T15" fmla="*/ 0 h 173"/>
                    <a:gd name="T16" fmla="*/ 76371 w 175"/>
                    <a:gd name="T17" fmla="*/ 37228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3">
                      <a:moveTo>
                        <a:pt x="174" y="86"/>
                      </a:moveTo>
                      <a:lnTo>
                        <a:pt x="174" y="86"/>
                      </a:lnTo>
                      <a:cubicBezTo>
                        <a:pt x="174" y="134"/>
                        <a:pt x="135" y="172"/>
                        <a:pt x="87" y="172"/>
                      </a:cubicBezTo>
                      <a:cubicBezTo>
                        <a:pt x="39" y="172"/>
                        <a:pt x="0" y="134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6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24" name="Freeform 171">
                  <a:extLst>
                    <a:ext uri="{FF2B5EF4-FFF2-40B4-BE49-F238E27FC236}">
                      <a16:creationId xmlns:a16="http://schemas.microsoft.com/office/drawing/2014/main" id="{54FA4EB4-CFEC-A04A-B0B4-5F5430405C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86027" y="-365413"/>
                  <a:ext cx="74889" cy="74889"/>
                </a:xfrm>
                <a:custGeom>
                  <a:avLst/>
                  <a:gdLst>
                    <a:gd name="T0" fmla="*/ 74456 w 173"/>
                    <a:gd name="T1" fmla="*/ 37661 h 173"/>
                    <a:gd name="T2" fmla="*/ 74456 w 173"/>
                    <a:gd name="T3" fmla="*/ 37661 h 173"/>
                    <a:gd name="T4" fmla="*/ 36795 w 173"/>
                    <a:gd name="T5" fmla="*/ 74456 h 173"/>
                    <a:gd name="T6" fmla="*/ 36795 w 173"/>
                    <a:gd name="T7" fmla="*/ 74456 h 173"/>
                    <a:gd name="T8" fmla="*/ 0 w 173"/>
                    <a:gd name="T9" fmla="*/ 37661 h 173"/>
                    <a:gd name="T10" fmla="*/ 0 w 173"/>
                    <a:gd name="T11" fmla="*/ 37661 h 173"/>
                    <a:gd name="T12" fmla="*/ 36795 w 173"/>
                    <a:gd name="T13" fmla="*/ 0 h 173"/>
                    <a:gd name="T14" fmla="*/ 36795 w 173"/>
                    <a:gd name="T15" fmla="*/ 0 h 173"/>
                    <a:gd name="T16" fmla="*/ 74456 w 173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4"/>
                        <a:pt x="133" y="172"/>
                        <a:pt x="85" y="172"/>
                      </a:cubicBezTo>
                      <a:cubicBezTo>
                        <a:pt x="39" y="172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5" y="0"/>
                      </a:cubicBezTo>
                      <a:cubicBezTo>
                        <a:pt x="133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25" name="Freeform 172">
                  <a:extLst>
                    <a:ext uri="{FF2B5EF4-FFF2-40B4-BE49-F238E27FC236}">
                      <a16:creationId xmlns:a16="http://schemas.microsoft.com/office/drawing/2014/main" id="{B6DA350D-9EE8-8E4B-91F9-FBEF2DF65C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24432" y="804020"/>
                  <a:ext cx="76810" cy="74890"/>
                </a:xfrm>
                <a:custGeom>
                  <a:avLst/>
                  <a:gdLst>
                    <a:gd name="T0" fmla="*/ 76371 w 175"/>
                    <a:gd name="T1" fmla="*/ 37445 h 174"/>
                    <a:gd name="T2" fmla="*/ 76371 w 175"/>
                    <a:gd name="T3" fmla="*/ 37445 h 174"/>
                    <a:gd name="T4" fmla="*/ 38186 w 175"/>
                    <a:gd name="T5" fmla="*/ 74460 h 174"/>
                    <a:gd name="T6" fmla="*/ 38186 w 175"/>
                    <a:gd name="T7" fmla="*/ 74460 h 174"/>
                    <a:gd name="T8" fmla="*/ 0 w 175"/>
                    <a:gd name="T9" fmla="*/ 37445 h 174"/>
                    <a:gd name="T10" fmla="*/ 0 w 175"/>
                    <a:gd name="T11" fmla="*/ 37445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5"/>
                        <a:pt x="135" y="173"/>
                        <a:pt x="87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26" name="Freeform 173">
                  <a:extLst>
                    <a:ext uri="{FF2B5EF4-FFF2-40B4-BE49-F238E27FC236}">
                      <a16:creationId xmlns:a16="http://schemas.microsoft.com/office/drawing/2014/main" id="{4493708F-B958-6C49-A7E3-C828B71683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08776" y="1681574"/>
                  <a:ext cx="74889" cy="74889"/>
                </a:xfrm>
                <a:custGeom>
                  <a:avLst/>
                  <a:gdLst>
                    <a:gd name="T0" fmla="*/ 74459 w 174"/>
                    <a:gd name="T1" fmla="*/ 37445 h 174"/>
                    <a:gd name="T2" fmla="*/ 74459 w 174"/>
                    <a:gd name="T3" fmla="*/ 37445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5" y="173"/>
                        <a:pt x="87" y="173"/>
                      </a:cubicBezTo>
                      <a:cubicBezTo>
                        <a:pt x="40" y="173"/>
                        <a:pt x="0" y="135"/>
                        <a:pt x="0" y="87"/>
                      </a:cubicBezTo>
                      <a:cubicBezTo>
                        <a:pt x="0" y="38"/>
                        <a:pt x="40" y="0"/>
                        <a:pt x="87" y="0"/>
                      </a:cubicBezTo>
                      <a:cubicBezTo>
                        <a:pt x="135" y="0"/>
                        <a:pt x="173" y="38"/>
                        <a:pt x="173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27" name="Freeform 174">
                  <a:extLst>
                    <a:ext uri="{FF2B5EF4-FFF2-40B4-BE49-F238E27FC236}">
                      <a16:creationId xmlns:a16="http://schemas.microsoft.com/office/drawing/2014/main" id="{D87A89FC-D2A3-CB4A-9D44-ACA0108FC1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44084" y="469895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2"/>
                        <a:pt x="81" y="104"/>
                        <a:pt x="52" y="104"/>
                      </a:cubicBezTo>
                      <a:cubicBezTo>
                        <a:pt x="24" y="104"/>
                        <a:pt x="0" y="82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28" name="Freeform 175">
                  <a:extLst>
                    <a:ext uri="{FF2B5EF4-FFF2-40B4-BE49-F238E27FC236}">
                      <a16:creationId xmlns:a16="http://schemas.microsoft.com/office/drawing/2014/main" id="{3F947039-CAC6-4047-93FB-F8AC322484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34925" y="-152266"/>
                  <a:ext cx="46086" cy="46086"/>
                </a:xfrm>
                <a:custGeom>
                  <a:avLst/>
                  <a:gdLst>
                    <a:gd name="T0" fmla="*/ 45655 w 107"/>
                    <a:gd name="T1" fmla="*/ 22397 h 107"/>
                    <a:gd name="T2" fmla="*/ 45655 w 107"/>
                    <a:gd name="T3" fmla="*/ 22397 h 107"/>
                    <a:gd name="T4" fmla="*/ 22828 w 107"/>
                    <a:gd name="T5" fmla="*/ 45655 h 107"/>
                    <a:gd name="T6" fmla="*/ 22828 w 107"/>
                    <a:gd name="T7" fmla="*/ 45655 h 107"/>
                    <a:gd name="T8" fmla="*/ 0 w 107"/>
                    <a:gd name="T9" fmla="*/ 22397 h 107"/>
                    <a:gd name="T10" fmla="*/ 0 w 107"/>
                    <a:gd name="T11" fmla="*/ 22397 h 107"/>
                    <a:gd name="T12" fmla="*/ 22828 w 107"/>
                    <a:gd name="T13" fmla="*/ 0 h 107"/>
                    <a:gd name="T14" fmla="*/ 22828 w 107"/>
                    <a:gd name="T15" fmla="*/ 0 h 107"/>
                    <a:gd name="T16" fmla="*/ 45655 w 107"/>
                    <a:gd name="T17" fmla="*/ 22397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7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2"/>
                        <a:pt x="82" y="106"/>
                        <a:pt x="53" y="106"/>
                      </a:cubicBezTo>
                      <a:cubicBezTo>
                        <a:pt x="24" y="106"/>
                        <a:pt x="0" y="82"/>
                        <a:pt x="0" y="52"/>
                      </a:cubicBez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2" y="0"/>
                        <a:pt x="106" y="23"/>
                        <a:pt x="106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29" name="Freeform 176">
                  <a:extLst>
                    <a:ext uri="{FF2B5EF4-FFF2-40B4-BE49-F238E27FC236}">
                      <a16:creationId xmlns:a16="http://schemas.microsoft.com/office/drawing/2014/main" id="{70DFCC83-3E5F-4B4E-85D7-8D56906718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8126" y="-478708"/>
                  <a:ext cx="46086" cy="46086"/>
                </a:xfrm>
                <a:custGeom>
                  <a:avLst/>
                  <a:gdLst>
                    <a:gd name="T0" fmla="*/ 45651 w 106"/>
                    <a:gd name="T1" fmla="*/ 23258 h 107"/>
                    <a:gd name="T2" fmla="*/ 45651 w 106"/>
                    <a:gd name="T3" fmla="*/ 23258 h 107"/>
                    <a:gd name="T4" fmla="*/ 22608 w 106"/>
                    <a:gd name="T5" fmla="*/ 45655 h 107"/>
                    <a:gd name="T6" fmla="*/ 22608 w 106"/>
                    <a:gd name="T7" fmla="*/ 45655 h 107"/>
                    <a:gd name="T8" fmla="*/ 0 w 106"/>
                    <a:gd name="T9" fmla="*/ 23258 h 107"/>
                    <a:gd name="T10" fmla="*/ 0 w 106"/>
                    <a:gd name="T11" fmla="*/ 23258 h 107"/>
                    <a:gd name="T12" fmla="*/ 22608 w 106"/>
                    <a:gd name="T13" fmla="*/ 0 h 107"/>
                    <a:gd name="T14" fmla="*/ 22608 w 106"/>
                    <a:gd name="T15" fmla="*/ 0 h 107"/>
                    <a:gd name="T16" fmla="*/ 45651 w 106"/>
                    <a:gd name="T17" fmla="*/ 23258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7">
                      <a:moveTo>
                        <a:pt x="105" y="54"/>
                      </a:moveTo>
                      <a:lnTo>
                        <a:pt x="105" y="54"/>
                      </a:lnTo>
                      <a:cubicBezTo>
                        <a:pt x="105" y="82"/>
                        <a:pt x="81" y="106"/>
                        <a:pt x="52" y="106"/>
                      </a:cubicBezTo>
                      <a:cubicBezTo>
                        <a:pt x="23" y="106"/>
                        <a:pt x="0" y="82"/>
                        <a:pt x="0" y="54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4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0" name="Freeform 177">
                  <a:extLst>
                    <a:ext uri="{FF2B5EF4-FFF2-40B4-BE49-F238E27FC236}">
                      <a16:creationId xmlns:a16="http://schemas.microsoft.com/office/drawing/2014/main" id="{25C26A91-D2E0-F94B-A94D-7E92479061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8126" y="903872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1" name="Freeform 178">
                  <a:extLst>
                    <a:ext uri="{FF2B5EF4-FFF2-40B4-BE49-F238E27FC236}">
                      <a16:creationId xmlns:a16="http://schemas.microsoft.com/office/drawing/2014/main" id="{2C1F8689-EF61-074A-8160-E48DD7F8C0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91356" y="88082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1" y="105"/>
                        <a:pt x="52" y="105"/>
                      </a:cubicBezTo>
                      <a:cubicBezTo>
                        <a:pt x="23" y="105"/>
                        <a:pt x="0" y="82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2" name="Freeform 179">
                  <a:extLst>
                    <a:ext uri="{FF2B5EF4-FFF2-40B4-BE49-F238E27FC236}">
                      <a16:creationId xmlns:a16="http://schemas.microsoft.com/office/drawing/2014/main" id="{267133BD-89AB-B546-ACA9-8F152750E3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67421" y="1276400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2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2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3" name="Freeform 180">
                  <a:extLst>
                    <a:ext uri="{FF2B5EF4-FFF2-40B4-BE49-F238E27FC236}">
                      <a16:creationId xmlns:a16="http://schemas.microsoft.com/office/drawing/2014/main" id="{E492A998-BD48-A743-9BC8-83C0006518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60622" y="1806389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1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2"/>
                        <a:pt x="24" y="0"/>
                        <a:pt x="52" y="0"/>
                      </a:cubicBezTo>
                      <a:cubicBezTo>
                        <a:pt x="81" y="0"/>
                        <a:pt x="104" y="22"/>
                        <a:pt x="104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4" name="Freeform 181">
                  <a:extLst>
                    <a:ext uri="{FF2B5EF4-FFF2-40B4-BE49-F238E27FC236}">
                      <a16:creationId xmlns:a16="http://schemas.microsoft.com/office/drawing/2014/main" id="{47D4BEBF-3D86-6044-90B9-232EE2D19B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8126" y="1806389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5" y="22"/>
                        <a:pt x="105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5" name="Freeform 182">
                  <a:extLst>
                    <a:ext uri="{FF2B5EF4-FFF2-40B4-BE49-F238E27FC236}">
                      <a16:creationId xmlns:a16="http://schemas.microsoft.com/office/drawing/2014/main" id="{45C97054-F7E3-AE43-8F66-FFEC6871B2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81158" y="-457585"/>
                  <a:ext cx="618321" cy="261154"/>
                </a:xfrm>
                <a:custGeom>
                  <a:avLst/>
                  <a:gdLst>
                    <a:gd name="T0" fmla="*/ 487598 w 1419"/>
                    <a:gd name="T1" fmla="*/ 260719 h 601"/>
                    <a:gd name="T2" fmla="*/ 130288 w 1419"/>
                    <a:gd name="T3" fmla="*/ 260719 h 601"/>
                    <a:gd name="T4" fmla="*/ 130288 w 1419"/>
                    <a:gd name="T5" fmla="*/ 260719 h 601"/>
                    <a:gd name="T6" fmla="*/ 0 w 1419"/>
                    <a:gd name="T7" fmla="*/ 130794 h 601"/>
                    <a:gd name="T8" fmla="*/ 0 w 1419"/>
                    <a:gd name="T9" fmla="*/ 130794 h 601"/>
                    <a:gd name="T10" fmla="*/ 130288 w 1419"/>
                    <a:gd name="T11" fmla="*/ 0 h 601"/>
                    <a:gd name="T12" fmla="*/ 487598 w 1419"/>
                    <a:gd name="T13" fmla="*/ 0 h 601"/>
                    <a:gd name="T14" fmla="*/ 487598 w 1419"/>
                    <a:gd name="T15" fmla="*/ 0 h 601"/>
                    <a:gd name="T16" fmla="*/ 617885 w 1419"/>
                    <a:gd name="T17" fmla="*/ 130794 h 601"/>
                    <a:gd name="T18" fmla="*/ 617885 w 1419"/>
                    <a:gd name="T19" fmla="*/ 130794 h 601"/>
                    <a:gd name="T20" fmla="*/ 487598 w 1419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19" h="601">
                      <a:moveTo>
                        <a:pt x="1119" y="600"/>
                      </a:moveTo>
                      <a:lnTo>
                        <a:pt x="299" y="600"/>
                      </a:lnTo>
                      <a:cubicBezTo>
                        <a:pt x="133" y="600"/>
                        <a:pt x="0" y="466"/>
                        <a:pt x="0" y="301"/>
                      </a:cubicBezTo>
                      <a:cubicBezTo>
                        <a:pt x="0" y="135"/>
                        <a:pt x="133" y="0"/>
                        <a:pt x="299" y="0"/>
                      </a:cubicBezTo>
                      <a:lnTo>
                        <a:pt x="1119" y="0"/>
                      </a:lnTo>
                      <a:cubicBezTo>
                        <a:pt x="1284" y="0"/>
                        <a:pt x="1418" y="135"/>
                        <a:pt x="1418" y="301"/>
                      </a:cubicBezTo>
                      <a:cubicBezTo>
                        <a:pt x="1418" y="466"/>
                        <a:pt x="1284" y="600"/>
                        <a:pt x="1119" y="600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6" name="Freeform 183">
                  <a:extLst>
                    <a:ext uri="{FF2B5EF4-FFF2-40B4-BE49-F238E27FC236}">
                      <a16:creationId xmlns:a16="http://schemas.microsoft.com/office/drawing/2014/main" id="{0AD25D0A-8E62-B342-987E-A8562A81C2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90456" y="523662"/>
                  <a:ext cx="618321" cy="261154"/>
                </a:xfrm>
                <a:custGeom>
                  <a:avLst/>
                  <a:gdLst>
                    <a:gd name="T0" fmla="*/ 487690 w 1420"/>
                    <a:gd name="T1" fmla="*/ 260719 h 600"/>
                    <a:gd name="T2" fmla="*/ 130631 w 1420"/>
                    <a:gd name="T3" fmla="*/ 260719 h 600"/>
                    <a:gd name="T4" fmla="*/ 130631 w 1420"/>
                    <a:gd name="T5" fmla="*/ 260719 h 600"/>
                    <a:gd name="T6" fmla="*/ 0 w 1420"/>
                    <a:gd name="T7" fmla="*/ 130142 h 600"/>
                    <a:gd name="T8" fmla="*/ 0 w 1420"/>
                    <a:gd name="T9" fmla="*/ 130142 h 600"/>
                    <a:gd name="T10" fmla="*/ 130631 w 1420"/>
                    <a:gd name="T11" fmla="*/ 0 h 600"/>
                    <a:gd name="T12" fmla="*/ 487690 w 1420"/>
                    <a:gd name="T13" fmla="*/ 0 h 600"/>
                    <a:gd name="T14" fmla="*/ 487690 w 1420"/>
                    <a:gd name="T15" fmla="*/ 0 h 600"/>
                    <a:gd name="T16" fmla="*/ 617886 w 1420"/>
                    <a:gd name="T17" fmla="*/ 130142 h 600"/>
                    <a:gd name="T18" fmla="*/ 617886 w 1420"/>
                    <a:gd name="T19" fmla="*/ 130142 h 600"/>
                    <a:gd name="T20" fmla="*/ 487690 w 1420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0">
                      <a:moveTo>
                        <a:pt x="1120" y="599"/>
                      </a:moveTo>
                      <a:lnTo>
                        <a:pt x="300" y="599"/>
                      </a:lnTo>
                      <a:cubicBezTo>
                        <a:pt x="134" y="599"/>
                        <a:pt x="0" y="465"/>
                        <a:pt x="0" y="299"/>
                      </a:cubicBezTo>
                      <a:cubicBezTo>
                        <a:pt x="0" y="133"/>
                        <a:pt x="134" y="0"/>
                        <a:pt x="300" y="0"/>
                      </a:cubicBezTo>
                      <a:lnTo>
                        <a:pt x="1120" y="0"/>
                      </a:lnTo>
                      <a:cubicBezTo>
                        <a:pt x="1285" y="0"/>
                        <a:pt x="1419" y="133"/>
                        <a:pt x="1419" y="299"/>
                      </a:cubicBezTo>
                      <a:cubicBezTo>
                        <a:pt x="1419" y="465"/>
                        <a:pt x="1285" y="599"/>
                        <a:pt x="1120" y="599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 dirty="0"/>
                </a:p>
              </p:txBody>
            </p:sp>
            <p:sp>
              <p:nvSpPr>
                <p:cNvPr id="237" name="Freeform 184">
                  <a:extLst>
                    <a:ext uri="{FF2B5EF4-FFF2-40B4-BE49-F238E27FC236}">
                      <a16:creationId xmlns:a16="http://schemas.microsoft.com/office/drawing/2014/main" id="{3A8E00AF-CEBB-3746-9F5C-86BE4489B2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91356" y="1191910"/>
                  <a:ext cx="760419" cy="520388"/>
                </a:xfrm>
                <a:custGeom>
                  <a:avLst/>
                  <a:gdLst>
                    <a:gd name="T0" fmla="*/ 628967 w 1747"/>
                    <a:gd name="T1" fmla="*/ 259759 h 1196"/>
                    <a:gd name="T2" fmla="*/ 507962 w 1747"/>
                    <a:gd name="T3" fmla="*/ 259759 h 1196"/>
                    <a:gd name="T4" fmla="*/ 507962 w 1747"/>
                    <a:gd name="T5" fmla="*/ 259759 h 1196"/>
                    <a:gd name="T6" fmla="*/ 617650 w 1747"/>
                    <a:gd name="T7" fmla="*/ 130532 h 1196"/>
                    <a:gd name="T8" fmla="*/ 617650 w 1747"/>
                    <a:gd name="T9" fmla="*/ 130532 h 1196"/>
                    <a:gd name="T10" fmla="*/ 487504 w 1747"/>
                    <a:gd name="T11" fmla="*/ 0 h 1196"/>
                    <a:gd name="T12" fmla="*/ 130581 w 1747"/>
                    <a:gd name="T13" fmla="*/ 0 h 1196"/>
                    <a:gd name="T14" fmla="*/ 130581 w 1747"/>
                    <a:gd name="T15" fmla="*/ 0 h 1196"/>
                    <a:gd name="T16" fmla="*/ 0 w 1747"/>
                    <a:gd name="T17" fmla="*/ 130532 h 1196"/>
                    <a:gd name="T18" fmla="*/ 0 w 1747"/>
                    <a:gd name="T19" fmla="*/ 130532 h 1196"/>
                    <a:gd name="T20" fmla="*/ 130581 w 1747"/>
                    <a:gd name="T21" fmla="*/ 261064 h 1196"/>
                    <a:gd name="T22" fmla="*/ 252457 w 1747"/>
                    <a:gd name="T23" fmla="*/ 261064 h 1196"/>
                    <a:gd name="T24" fmla="*/ 252457 w 1747"/>
                    <a:gd name="T25" fmla="*/ 261064 h 1196"/>
                    <a:gd name="T26" fmla="*/ 142334 w 1747"/>
                    <a:gd name="T27" fmla="*/ 389856 h 1196"/>
                    <a:gd name="T28" fmla="*/ 142334 w 1747"/>
                    <a:gd name="T29" fmla="*/ 389856 h 1196"/>
                    <a:gd name="T30" fmla="*/ 272480 w 1747"/>
                    <a:gd name="T31" fmla="*/ 519953 h 1196"/>
                    <a:gd name="T32" fmla="*/ 628967 w 1747"/>
                    <a:gd name="T33" fmla="*/ 519953 h 1196"/>
                    <a:gd name="T34" fmla="*/ 628967 w 1747"/>
                    <a:gd name="T35" fmla="*/ 519953 h 1196"/>
                    <a:gd name="T36" fmla="*/ 759984 w 1747"/>
                    <a:gd name="T37" fmla="*/ 389856 h 1196"/>
                    <a:gd name="T38" fmla="*/ 759984 w 1747"/>
                    <a:gd name="T39" fmla="*/ 389856 h 1196"/>
                    <a:gd name="T40" fmla="*/ 628967 w 1747"/>
                    <a:gd name="T41" fmla="*/ 259759 h 119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747" h="1196">
                      <a:moveTo>
                        <a:pt x="1445" y="597"/>
                      </a:moveTo>
                      <a:lnTo>
                        <a:pt x="1167" y="597"/>
                      </a:lnTo>
                      <a:cubicBezTo>
                        <a:pt x="1310" y="573"/>
                        <a:pt x="1419" y="450"/>
                        <a:pt x="1419" y="300"/>
                      </a:cubicBezTo>
                      <a:cubicBezTo>
                        <a:pt x="1419" y="134"/>
                        <a:pt x="1285" y="0"/>
                        <a:pt x="1120" y="0"/>
                      </a:cubicBezTo>
                      <a:lnTo>
                        <a:pt x="300" y="0"/>
                      </a:lnTo>
                      <a:cubicBezTo>
                        <a:pt x="134" y="0"/>
                        <a:pt x="0" y="134"/>
                        <a:pt x="0" y="300"/>
                      </a:cubicBezTo>
                      <a:cubicBezTo>
                        <a:pt x="0" y="466"/>
                        <a:pt x="134" y="600"/>
                        <a:pt x="300" y="600"/>
                      </a:cubicBezTo>
                      <a:lnTo>
                        <a:pt x="580" y="600"/>
                      </a:lnTo>
                      <a:cubicBezTo>
                        <a:pt x="436" y="623"/>
                        <a:pt x="327" y="746"/>
                        <a:pt x="327" y="896"/>
                      </a:cubicBezTo>
                      <a:cubicBezTo>
                        <a:pt x="327" y="1062"/>
                        <a:pt x="460" y="1195"/>
                        <a:pt x="626" y="1195"/>
                      </a:cubicBezTo>
                      <a:lnTo>
                        <a:pt x="1445" y="1195"/>
                      </a:lnTo>
                      <a:cubicBezTo>
                        <a:pt x="1611" y="1195"/>
                        <a:pt x="1746" y="1062"/>
                        <a:pt x="1746" y="896"/>
                      </a:cubicBezTo>
                      <a:cubicBezTo>
                        <a:pt x="1746" y="731"/>
                        <a:pt x="1611" y="597"/>
                        <a:pt x="1445" y="59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</p:grpSp>
      </p:grpSp>
      <p:pic>
        <p:nvPicPr>
          <p:cNvPr id="5" name="Picture 4" descr="iPhone6_mockup_front_whit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9213" y="-72826"/>
            <a:ext cx="3142150" cy="4914900"/>
          </a:xfrm>
          <a:prstGeom prst="rect">
            <a:avLst/>
          </a:pr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EAAEB8A-FC14-BA40-B1B2-94992CF0ED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35845" r="35845"/>
          <a:stretch>
            <a:fillRect/>
          </a:stretch>
        </p:blipFill>
        <p:spPr/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C62BBF-8F6B-B84E-B07E-E9DDA29A6BB0}"/>
              </a:ext>
            </a:extLst>
          </p:cNvPr>
          <p:cNvSpPr txBox="1"/>
          <p:nvPr/>
        </p:nvSpPr>
        <p:spPr>
          <a:xfrm>
            <a:off x="3965511" y="4686140"/>
            <a:ext cx="4278373" cy="828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4800" b="1" dirty="0">
                <a:solidFill>
                  <a:schemeClr val="tx2"/>
                </a:solidFill>
                <a:latin typeface="Noto Sans SemiBold" panose="020B0502040504020204" pitchFamily="34" charset="0"/>
                <a:ea typeface="Noto Sans SemiBold" panose="020B0502040504020204" pitchFamily="34" charset="0"/>
                <a:cs typeface="Noto Sans SemiBold" panose="020B0502040504020204" pitchFamily="34" charset="0"/>
              </a:rPr>
              <a:t>Mobile App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12D8DD-E2FB-B740-8A0E-F52E42852FF7}"/>
              </a:ext>
            </a:extLst>
          </p:cNvPr>
          <p:cNvSpPr txBox="1"/>
          <p:nvPr/>
        </p:nvSpPr>
        <p:spPr>
          <a:xfrm>
            <a:off x="3357556" y="5503050"/>
            <a:ext cx="5494389" cy="950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200" dirty="0">
                <a:latin typeface="Noto Sans" panose="020B0502040504020204" pitchFamily="34" charset="0"/>
                <a:ea typeface="Lato Light" panose="020F0502020204030203" pitchFamily="34" charset="0"/>
                <a:cs typeface="Arima Madurai Light" pitchFamily="2" charset="77"/>
              </a:rPr>
              <a:t>Itself is what the end-user derives value from also can refer is what</a:t>
            </a:r>
          </a:p>
        </p:txBody>
      </p:sp>
    </p:spTree>
    <p:extLst>
      <p:ext uri="{BB962C8B-B14F-4D97-AF65-F5344CB8AC3E}">
        <p14:creationId xmlns:p14="http://schemas.microsoft.com/office/powerpoint/2010/main" val="357735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roup 224">
            <a:extLst>
              <a:ext uri="{FF2B5EF4-FFF2-40B4-BE49-F238E27FC236}">
                <a16:creationId xmlns:a16="http://schemas.microsoft.com/office/drawing/2014/main" id="{06B53285-23A3-F947-921C-F40176A22CA8}"/>
              </a:ext>
            </a:extLst>
          </p:cNvPr>
          <p:cNvGrpSpPr/>
          <p:nvPr/>
        </p:nvGrpSpPr>
        <p:grpSpPr>
          <a:xfrm>
            <a:off x="-597370" y="-393904"/>
            <a:ext cx="13398972" cy="7745642"/>
            <a:chOff x="-597370" y="-393904"/>
            <a:chExt cx="13398972" cy="7745642"/>
          </a:xfrm>
        </p:grpSpPr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C3128A34-5671-394D-8A5E-A9935307EC01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-597370" y="-328896"/>
              <a:ext cx="3312000" cy="7355226"/>
              <a:chOff x="-528478" y="549275"/>
              <a:chExt cx="2916078" cy="6475971"/>
            </a:xfrm>
          </p:grpSpPr>
          <p:grpSp>
            <p:nvGrpSpPr>
              <p:cNvPr id="300" name="Group 7">
                <a:extLst>
                  <a:ext uri="{FF2B5EF4-FFF2-40B4-BE49-F238E27FC236}">
                    <a16:creationId xmlns:a16="http://schemas.microsoft.com/office/drawing/2014/main" id="{02E8F7BE-4E7F-F345-B52B-67CC59EDF5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288577" y="549275"/>
                <a:ext cx="2676177" cy="2049196"/>
                <a:chOff x="4879357" y="-511351"/>
                <a:chExt cx="2676829" cy="2048905"/>
              </a:xfrm>
            </p:grpSpPr>
            <p:sp>
              <p:nvSpPr>
                <p:cNvPr id="353" name="Freeform 25">
                  <a:extLst>
                    <a:ext uri="{FF2B5EF4-FFF2-40B4-BE49-F238E27FC236}">
                      <a16:creationId xmlns:a16="http://schemas.microsoft.com/office/drawing/2014/main" id="{96B46FA1-72AA-084E-9049-967F82FD11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51886" y="-511351"/>
                  <a:ext cx="1847281" cy="1962496"/>
                </a:xfrm>
                <a:custGeom>
                  <a:avLst/>
                  <a:gdLst>
                    <a:gd name="T0" fmla="*/ 1159991 w 4244"/>
                    <a:gd name="T1" fmla="*/ 594933 h 4506"/>
                    <a:gd name="T2" fmla="*/ 1048998 w 4244"/>
                    <a:gd name="T3" fmla="*/ 483873 h 4506"/>
                    <a:gd name="T4" fmla="*/ 1048998 w 4244"/>
                    <a:gd name="T5" fmla="*/ 483873 h 4506"/>
                    <a:gd name="T6" fmla="*/ 1290572 w 4244"/>
                    <a:gd name="T7" fmla="*/ 372378 h 4506"/>
                    <a:gd name="T8" fmla="*/ 1477302 w 4244"/>
                    <a:gd name="T9" fmla="*/ 185971 h 4506"/>
                    <a:gd name="T10" fmla="*/ 1290572 w 4244"/>
                    <a:gd name="T11" fmla="*/ 0 h 4506"/>
                    <a:gd name="T12" fmla="*/ 419164 w 4244"/>
                    <a:gd name="T13" fmla="*/ 0 h 4506"/>
                    <a:gd name="T14" fmla="*/ 233304 w 4244"/>
                    <a:gd name="T15" fmla="*/ 185971 h 4506"/>
                    <a:gd name="T16" fmla="*/ 640716 w 4244"/>
                    <a:gd name="T17" fmla="*/ 372378 h 4506"/>
                    <a:gd name="T18" fmla="*/ 751709 w 4244"/>
                    <a:gd name="T19" fmla="*/ 483873 h 4506"/>
                    <a:gd name="T20" fmla="*/ 751709 w 4244"/>
                    <a:gd name="T21" fmla="*/ 483873 h 4506"/>
                    <a:gd name="T22" fmla="*/ 335157 w 4244"/>
                    <a:gd name="T23" fmla="*/ 594933 h 4506"/>
                    <a:gd name="T24" fmla="*/ 183683 w 4244"/>
                    <a:gd name="T25" fmla="*/ 746062 h 4506"/>
                    <a:gd name="T26" fmla="*/ 335157 w 4244"/>
                    <a:gd name="T27" fmla="*/ 897626 h 4506"/>
                    <a:gd name="T28" fmla="*/ 432222 w 4244"/>
                    <a:gd name="T29" fmla="*/ 897626 h 4506"/>
                    <a:gd name="T30" fmla="*/ 543216 w 4244"/>
                    <a:gd name="T31" fmla="*/ 1008686 h 4506"/>
                    <a:gd name="T32" fmla="*/ 151038 w 4244"/>
                    <a:gd name="T33" fmla="*/ 1119746 h 4506"/>
                    <a:gd name="T34" fmla="*/ 0 w 4244"/>
                    <a:gd name="T35" fmla="*/ 1270875 h 4506"/>
                    <a:gd name="T36" fmla="*/ 151038 w 4244"/>
                    <a:gd name="T37" fmla="*/ 1422875 h 4506"/>
                    <a:gd name="T38" fmla="*/ 688160 w 4244"/>
                    <a:gd name="T39" fmla="*/ 1422875 h 4506"/>
                    <a:gd name="T40" fmla="*/ 805683 w 4244"/>
                    <a:gd name="T41" fmla="*/ 1540903 h 4506"/>
                    <a:gd name="T42" fmla="*/ 673796 w 4244"/>
                    <a:gd name="T43" fmla="*/ 1658496 h 4506"/>
                    <a:gd name="T44" fmla="*/ 522323 w 4244"/>
                    <a:gd name="T45" fmla="*/ 1810061 h 4506"/>
                    <a:gd name="T46" fmla="*/ 673796 w 4244"/>
                    <a:gd name="T47" fmla="*/ 1962060 h 4506"/>
                    <a:gd name="T48" fmla="*/ 1511689 w 4244"/>
                    <a:gd name="T49" fmla="*/ 1962060 h 4506"/>
                    <a:gd name="T50" fmla="*/ 1663162 w 4244"/>
                    <a:gd name="T51" fmla="*/ 1810061 h 4506"/>
                    <a:gd name="T52" fmla="*/ 1418541 w 4244"/>
                    <a:gd name="T53" fmla="*/ 1658496 h 4506"/>
                    <a:gd name="T54" fmla="*/ 1300583 w 4244"/>
                    <a:gd name="T55" fmla="*/ 1540903 h 4506"/>
                    <a:gd name="T56" fmla="*/ 1418541 w 4244"/>
                    <a:gd name="T57" fmla="*/ 1422875 h 4506"/>
                    <a:gd name="T58" fmla="*/ 1511689 w 4244"/>
                    <a:gd name="T59" fmla="*/ 1422875 h 4506"/>
                    <a:gd name="T60" fmla="*/ 1663162 w 4244"/>
                    <a:gd name="T61" fmla="*/ 1270875 h 4506"/>
                    <a:gd name="T62" fmla="*/ 1527358 w 4244"/>
                    <a:gd name="T63" fmla="*/ 1119746 h 4506"/>
                    <a:gd name="T64" fmla="*/ 1416365 w 4244"/>
                    <a:gd name="T65" fmla="*/ 1008686 h 4506"/>
                    <a:gd name="T66" fmla="*/ 1527358 w 4244"/>
                    <a:gd name="T67" fmla="*/ 897626 h 4506"/>
                    <a:gd name="T68" fmla="*/ 1695372 w 4244"/>
                    <a:gd name="T69" fmla="*/ 897626 h 4506"/>
                    <a:gd name="T70" fmla="*/ 1846846 w 4244"/>
                    <a:gd name="T71" fmla="*/ 746062 h 450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4244" h="4506">
                      <a:moveTo>
                        <a:pt x="3895" y="1366"/>
                      </a:moveTo>
                      <a:lnTo>
                        <a:pt x="2665" y="1366"/>
                      </a:lnTo>
                      <a:cubicBezTo>
                        <a:pt x="2524" y="1366"/>
                        <a:pt x="2410" y="1251"/>
                        <a:pt x="2410" y="1111"/>
                      </a:cubicBezTo>
                      <a:cubicBezTo>
                        <a:pt x="2410" y="970"/>
                        <a:pt x="2524" y="855"/>
                        <a:pt x="2665" y="855"/>
                      </a:cubicBezTo>
                      <a:lnTo>
                        <a:pt x="2965" y="855"/>
                      </a:lnTo>
                      <a:cubicBezTo>
                        <a:pt x="3202" y="855"/>
                        <a:pt x="3394" y="664"/>
                        <a:pt x="3394" y="427"/>
                      </a:cubicBezTo>
                      <a:cubicBezTo>
                        <a:pt x="3394" y="192"/>
                        <a:pt x="3202" y="0"/>
                        <a:pt x="2965" y="0"/>
                      </a:cubicBezTo>
                      <a:lnTo>
                        <a:pt x="963" y="0"/>
                      </a:lnTo>
                      <a:cubicBezTo>
                        <a:pt x="727" y="0"/>
                        <a:pt x="536" y="192"/>
                        <a:pt x="536" y="427"/>
                      </a:cubicBezTo>
                      <a:cubicBezTo>
                        <a:pt x="536" y="664"/>
                        <a:pt x="727" y="855"/>
                        <a:pt x="963" y="855"/>
                      </a:cubicBezTo>
                      <a:lnTo>
                        <a:pt x="1472" y="855"/>
                      </a:lnTo>
                      <a:cubicBezTo>
                        <a:pt x="1613" y="855"/>
                        <a:pt x="1727" y="970"/>
                        <a:pt x="1727" y="1111"/>
                      </a:cubicBezTo>
                      <a:cubicBezTo>
                        <a:pt x="1727" y="1251"/>
                        <a:pt x="1613" y="1366"/>
                        <a:pt x="1472" y="1366"/>
                      </a:cubicBezTo>
                      <a:lnTo>
                        <a:pt x="770" y="1366"/>
                      </a:lnTo>
                      <a:cubicBezTo>
                        <a:pt x="578" y="1366"/>
                        <a:pt x="422" y="1521"/>
                        <a:pt x="422" y="1713"/>
                      </a:cubicBezTo>
                      <a:cubicBezTo>
                        <a:pt x="422" y="1906"/>
                        <a:pt x="578" y="2061"/>
                        <a:pt x="770" y="2061"/>
                      </a:cubicBezTo>
                      <a:lnTo>
                        <a:pt x="993" y="2061"/>
                      </a:lnTo>
                      <a:cubicBezTo>
                        <a:pt x="1134" y="2061"/>
                        <a:pt x="1248" y="2175"/>
                        <a:pt x="1248" y="2316"/>
                      </a:cubicBezTo>
                      <a:cubicBezTo>
                        <a:pt x="1248" y="2456"/>
                        <a:pt x="1134" y="2571"/>
                        <a:pt x="993" y="2571"/>
                      </a:cubicBezTo>
                      <a:lnTo>
                        <a:pt x="347" y="2571"/>
                      </a:lnTo>
                      <a:cubicBezTo>
                        <a:pt x="155" y="2571"/>
                        <a:pt x="0" y="2726"/>
                        <a:pt x="0" y="2918"/>
                      </a:cubicBezTo>
                      <a:cubicBezTo>
                        <a:pt x="0" y="3110"/>
                        <a:pt x="155" y="3267"/>
                        <a:pt x="347" y="3267"/>
                      </a:cubicBezTo>
                      <a:lnTo>
                        <a:pt x="1581" y="3267"/>
                      </a:lnTo>
                      <a:cubicBezTo>
                        <a:pt x="1729" y="3267"/>
                        <a:pt x="1851" y="3388"/>
                        <a:pt x="1851" y="3538"/>
                      </a:cubicBezTo>
                      <a:cubicBezTo>
                        <a:pt x="1851" y="3687"/>
                        <a:pt x="1729" y="3808"/>
                        <a:pt x="1581" y="3808"/>
                      </a:cubicBezTo>
                      <a:lnTo>
                        <a:pt x="1548" y="3808"/>
                      </a:lnTo>
                      <a:cubicBezTo>
                        <a:pt x="1356" y="3808"/>
                        <a:pt x="1200" y="3963"/>
                        <a:pt x="1200" y="4156"/>
                      </a:cubicBezTo>
                      <a:cubicBezTo>
                        <a:pt x="1200" y="4348"/>
                        <a:pt x="1356" y="4505"/>
                        <a:pt x="1548" y="4505"/>
                      </a:cubicBezTo>
                      <a:lnTo>
                        <a:pt x="3473" y="4505"/>
                      </a:lnTo>
                      <a:cubicBezTo>
                        <a:pt x="3665" y="4505"/>
                        <a:pt x="3821" y="4348"/>
                        <a:pt x="3821" y="4156"/>
                      </a:cubicBezTo>
                      <a:cubicBezTo>
                        <a:pt x="3821" y="3963"/>
                        <a:pt x="3665" y="3808"/>
                        <a:pt x="3473" y="3808"/>
                      </a:cubicBezTo>
                      <a:lnTo>
                        <a:pt x="3259" y="3808"/>
                      </a:lnTo>
                      <a:cubicBezTo>
                        <a:pt x="3110" y="3808"/>
                        <a:pt x="2988" y="3687"/>
                        <a:pt x="2988" y="3538"/>
                      </a:cubicBezTo>
                      <a:cubicBezTo>
                        <a:pt x="2988" y="3388"/>
                        <a:pt x="3110" y="3267"/>
                        <a:pt x="3259" y="3267"/>
                      </a:cubicBezTo>
                      <a:lnTo>
                        <a:pt x="3473" y="3267"/>
                      </a:lnTo>
                      <a:cubicBezTo>
                        <a:pt x="3665" y="3267"/>
                        <a:pt x="3821" y="3110"/>
                        <a:pt x="3821" y="2918"/>
                      </a:cubicBezTo>
                      <a:cubicBezTo>
                        <a:pt x="3821" y="2726"/>
                        <a:pt x="3665" y="2571"/>
                        <a:pt x="3473" y="2571"/>
                      </a:cubicBezTo>
                      <a:lnTo>
                        <a:pt x="3509" y="2571"/>
                      </a:lnTo>
                      <a:cubicBezTo>
                        <a:pt x="3369" y="2571"/>
                        <a:pt x="3254" y="2456"/>
                        <a:pt x="3254" y="2316"/>
                      </a:cubicBezTo>
                      <a:cubicBezTo>
                        <a:pt x="3254" y="2175"/>
                        <a:pt x="3369" y="2061"/>
                        <a:pt x="3509" y="2061"/>
                      </a:cubicBezTo>
                      <a:lnTo>
                        <a:pt x="3895" y="2061"/>
                      </a:lnTo>
                      <a:cubicBezTo>
                        <a:pt x="4088" y="2061"/>
                        <a:pt x="4243" y="1906"/>
                        <a:pt x="4243" y="1713"/>
                      </a:cubicBezTo>
                      <a:cubicBezTo>
                        <a:pt x="4243" y="1521"/>
                        <a:pt x="4088" y="1366"/>
                        <a:pt x="3895" y="1366"/>
                      </a:cubicBezTo>
                    </a:path>
                  </a:pathLst>
                </a:custGeom>
                <a:solidFill>
                  <a:srgbClr val="8C449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54" name="Freeform 26">
                  <a:extLst>
                    <a:ext uri="{FF2B5EF4-FFF2-40B4-BE49-F238E27FC236}">
                      <a16:creationId xmlns:a16="http://schemas.microsoft.com/office/drawing/2014/main" id="{1B512B88-5F4F-E445-BF60-D5F53D7E84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64601" y="1147745"/>
                  <a:ext cx="437817" cy="303400"/>
                </a:xfrm>
                <a:custGeom>
                  <a:avLst/>
                  <a:gdLst>
                    <a:gd name="T0" fmla="*/ 285646 w 1007"/>
                    <a:gd name="T1" fmla="*/ 0 h 698"/>
                    <a:gd name="T2" fmla="*/ 150866 w 1007"/>
                    <a:gd name="T3" fmla="*/ 0 h 698"/>
                    <a:gd name="T4" fmla="*/ 150866 w 1007"/>
                    <a:gd name="T5" fmla="*/ 0 h 698"/>
                    <a:gd name="T6" fmla="*/ 0 w 1007"/>
                    <a:gd name="T7" fmla="*/ 151265 h 698"/>
                    <a:gd name="T8" fmla="*/ 0 w 1007"/>
                    <a:gd name="T9" fmla="*/ 151265 h 698"/>
                    <a:gd name="T10" fmla="*/ 150866 w 1007"/>
                    <a:gd name="T11" fmla="*/ 302965 h 698"/>
                    <a:gd name="T12" fmla="*/ 285646 w 1007"/>
                    <a:gd name="T13" fmla="*/ 302965 h 698"/>
                    <a:gd name="T14" fmla="*/ 285646 w 1007"/>
                    <a:gd name="T15" fmla="*/ 302965 h 698"/>
                    <a:gd name="T16" fmla="*/ 437382 w 1007"/>
                    <a:gd name="T17" fmla="*/ 151265 h 698"/>
                    <a:gd name="T18" fmla="*/ 437382 w 1007"/>
                    <a:gd name="T19" fmla="*/ 151265 h 698"/>
                    <a:gd name="T20" fmla="*/ 285646 w 1007"/>
                    <a:gd name="T21" fmla="*/ 0 h 69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007" h="698">
                      <a:moveTo>
                        <a:pt x="657" y="0"/>
                      </a:moveTo>
                      <a:lnTo>
                        <a:pt x="347" y="0"/>
                      </a:lnTo>
                      <a:cubicBezTo>
                        <a:pt x="156" y="0"/>
                        <a:pt x="0" y="155"/>
                        <a:pt x="0" y="348"/>
                      </a:cubicBezTo>
                      <a:cubicBezTo>
                        <a:pt x="0" y="540"/>
                        <a:pt x="156" y="697"/>
                        <a:pt x="347" y="697"/>
                      </a:cubicBezTo>
                      <a:lnTo>
                        <a:pt x="657" y="697"/>
                      </a:lnTo>
                      <a:cubicBezTo>
                        <a:pt x="849" y="697"/>
                        <a:pt x="1006" y="540"/>
                        <a:pt x="1006" y="348"/>
                      </a:cubicBezTo>
                      <a:cubicBezTo>
                        <a:pt x="1006" y="155"/>
                        <a:pt x="849" y="0"/>
                        <a:pt x="657" y="0"/>
                      </a:cubicBezTo>
                    </a:path>
                  </a:pathLst>
                </a:custGeom>
                <a:solidFill>
                  <a:srgbClr val="8C449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55" name="Freeform 27">
                  <a:extLst>
                    <a:ext uri="{FF2B5EF4-FFF2-40B4-BE49-F238E27FC236}">
                      <a16:creationId xmlns:a16="http://schemas.microsoft.com/office/drawing/2014/main" id="{BB36CE78-18D9-0A47-94B7-6100DE3084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79357" y="47441"/>
                  <a:ext cx="437817" cy="303400"/>
                </a:xfrm>
                <a:custGeom>
                  <a:avLst/>
                  <a:gdLst>
                    <a:gd name="T0" fmla="*/ 285930 w 1006"/>
                    <a:gd name="T1" fmla="*/ 0 h 696"/>
                    <a:gd name="T2" fmla="*/ 151452 w 1006"/>
                    <a:gd name="T3" fmla="*/ 0 h 696"/>
                    <a:gd name="T4" fmla="*/ 151452 w 1006"/>
                    <a:gd name="T5" fmla="*/ 0 h 696"/>
                    <a:gd name="T6" fmla="*/ 0 w 1006"/>
                    <a:gd name="T7" fmla="*/ 151264 h 696"/>
                    <a:gd name="T8" fmla="*/ 0 w 1006"/>
                    <a:gd name="T9" fmla="*/ 151264 h 696"/>
                    <a:gd name="T10" fmla="*/ 151452 w 1006"/>
                    <a:gd name="T11" fmla="*/ 302964 h 696"/>
                    <a:gd name="T12" fmla="*/ 285930 w 1006"/>
                    <a:gd name="T13" fmla="*/ 302964 h 696"/>
                    <a:gd name="T14" fmla="*/ 285930 w 1006"/>
                    <a:gd name="T15" fmla="*/ 302964 h 696"/>
                    <a:gd name="T16" fmla="*/ 437382 w 1006"/>
                    <a:gd name="T17" fmla="*/ 151264 h 696"/>
                    <a:gd name="T18" fmla="*/ 437382 w 1006"/>
                    <a:gd name="T19" fmla="*/ 151264 h 696"/>
                    <a:gd name="T20" fmla="*/ 285930 w 1006"/>
                    <a:gd name="T21" fmla="*/ 0 h 69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006" h="696">
                      <a:moveTo>
                        <a:pt x="657" y="0"/>
                      </a:moveTo>
                      <a:lnTo>
                        <a:pt x="348" y="0"/>
                      </a:lnTo>
                      <a:cubicBezTo>
                        <a:pt x="155" y="0"/>
                        <a:pt x="0" y="155"/>
                        <a:pt x="0" y="347"/>
                      </a:cubicBezTo>
                      <a:cubicBezTo>
                        <a:pt x="0" y="540"/>
                        <a:pt x="155" y="695"/>
                        <a:pt x="348" y="695"/>
                      </a:cubicBezTo>
                      <a:lnTo>
                        <a:pt x="657" y="695"/>
                      </a:lnTo>
                      <a:cubicBezTo>
                        <a:pt x="849" y="695"/>
                        <a:pt x="1005" y="540"/>
                        <a:pt x="1005" y="347"/>
                      </a:cubicBezTo>
                      <a:cubicBezTo>
                        <a:pt x="1005" y="155"/>
                        <a:pt x="849" y="0"/>
                        <a:pt x="657" y="0"/>
                      </a:cubicBezTo>
                    </a:path>
                  </a:pathLst>
                </a:custGeom>
                <a:solidFill>
                  <a:srgbClr val="8C449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56" name="Freeform 28">
                  <a:extLst>
                    <a:ext uri="{FF2B5EF4-FFF2-40B4-BE49-F238E27FC236}">
                      <a16:creationId xmlns:a16="http://schemas.microsoft.com/office/drawing/2014/main" id="{C050DF38-D88A-3F4B-81D8-4006E5326E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72861" y="410368"/>
                  <a:ext cx="74890" cy="74889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59 h 174"/>
                    <a:gd name="T6" fmla="*/ 37015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57" name="Freeform 29">
                  <a:extLst>
                    <a:ext uri="{FF2B5EF4-FFF2-40B4-BE49-F238E27FC236}">
                      <a16:creationId xmlns:a16="http://schemas.microsoft.com/office/drawing/2014/main" id="{A424B141-D24A-434B-A47B-5F01B32B0B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15851" y="160736"/>
                  <a:ext cx="74889" cy="74889"/>
                </a:xfrm>
                <a:custGeom>
                  <a:avLst/>
                  <a:gdLst>
                    <a:gd name="T0" fmla="*/ 74459 w 174"/>
                    <a:gd name="T1" fmla="*/ 37014 h 174"/>
                    <a:gd name="T2" fmla="*/ 74459 w 174"/>
                    <a:gd name="T3" fmla="*/ 37014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014 h 174"/>
                    <a:gd name="T10" fmla="*/ 0 w 174"/>
                    <a:gd name="T11" fmla="*/ 37014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5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5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58" name="Freeform 30">
                  <a:extLst>
                    <a:ext uri="{FF2B5EF4-FFF2-40B4-BE49-F238E27FC236}">
                      <a16:creationId xmlns:a16="http://schemas.microsoft.com/office/drawing/2014/main" id="{F5657657-E7C9-0646-A3FE-773560EA40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74193" y="771375"/>
                  <a:ext cx="74889" cy="74889"/>
                </a:xfrm>
                <a:custGeom>
                  <a:avLst/>
                  <a:gdLst>
                    <a:gd name="T0" fmla="*/ 74456 w 173"/>
                    <a:gd name="T1" fmla="*/ 37014 h 174"/>
                    <a:gd name="T2" fmla="*/ 74456 w 173"/>
                    <a:gd name="T3" fmla="*/ 37014 h 174"/>
                    <a:gd name="T4" fmla="*/ 37661 w 173"/>
                    <a:gd name="T5" fmla="*/ 74459 h 174"/>
                    <a:gd name="T6" fmla="*/ 37661 w 173"/>
                    <a:gd name="T7" fmla="*/ 74459 h 174"/>
                    <a:gd name="T8" fmla="*/ 0 w 173"/>
                    <a:gd name="T9" fmla="*/ 37014 h 174"/>
                    <a:gd name="T10" fmla="*/ 0 w 173"/>
                    <a:gd name="T11" fmla="*/ 37014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5"/>
                        <a:pt x="134" y="173"/>
                        <a:pt x="87" y="173"/>
                      </a:cubicBezTo>
                      <a:cubicBezTo>
                        <a:pt x="39" y="173"/>
                        <a:pt x="0" y="135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6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59" name="Freeform 31">
                  <a:extLst>
                    <a:ext uri="{FF2B5EF4-FFF2-40B4-BE49-F238E27FC236}">
                      <a16:creationId xmlns:a16="http://schemas.microsoft.com/office/drawing/2014/main" id="{D173053C-CC2B-C24D-AC27-37901ECCC5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72861" y="1026769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60" name="Freeform 32">
                  <a:extLst>
                    <a:ext uri="{FF2B5EF4-FFF2-40B4-BE49-F238E27FC236}">
                      <a16:creationId xmlns:a16="http://schemas.microsoft.com/office/drawing/2014/main" id="{F8405E8A-FCC4-5E43-80FF-914BBB5CAA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80698" y="1247597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6795 w 173"/>
                    <a:gd name="T5" fmla="*/ 76371 h 175"/>
                    <a:gd name="T6" fmla="*/ 36795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6795 w 173"/>
                    <a:gd name="T13" fmla="*/ 0 h 175"/>
                    <a:gd name="T14" fmla="*/ 36795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3" y="174"/>
                        <a:pt x="85" y="174"/>
                      </a:cubicBezTo>
                      <a:cubicBezTo>
                        <a:pt x="38" y="174"/>
                        <a:pt x="0" y="135"/>
                        <a:pt x="0" y="87"/>
                      </a:cubicBezTo>
                      <a:cubicBezTo>
                        <a:pt x="0" y="39"/>
                        <a:pt x="38" y="0"/>
                        <a:pt x="85" y="0"/>
                      </a:cubicBezTo>
                      <a:cubicBezTo>
                        <a:pt x="133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61" name="Freeform 33">
                  <a:extLst>
                    <a:ext uri="{FF2B5EF4-FFF2-40B4-BE49-F238E27FC236}">
                      <a16:creationId xmlns:a16="http://schemas.microsoft.com/office/drawing/2014/main" id="{DA0B26FA-F3F4-6A4B-AB64-BC7F548156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2892" y="-327008"/>
                  <a:ext cx="74889" cy="74889"/>
                </a:xfrm>
                <a:custGeom>
                  <a:avLst/>
                  <a:gdLst>
                    <a:gd name="T0" fmla="*/ 74459 w 174"/>
                    <a:gd name="T1" fmla="*/ 36795 h 173"/>
                    <a:gd name="T2" fmla="*/ 74459 w 174"/>
                    <a:gd name="T3" fmla="*/ 36795 h 173"/>
                    <a:gd name="T4" fmla="*/ 37445 w 174"/>
                    <a:gd name="T5" fmla="*/ 74456 h 173"/>
                    <a:gd name="T6" fmla="*/ 37445 w 174"/>
                    <a:gd name="T7" fmla="*/ 74456 h 173"/>
                    <a:gd name="T8" fmla="*/ 0 w 174"/>
                    <a:gd name="T9" fmla="*/ 36795 h 173"/>
                    <a:gd name="T10" fmla="*/ 0 w 174"/>
                    <a:gd name="T11" fmla="*/ 36795 h 173"/>
                    <a:gd name="T12" fmla="*/ 37445 w 174"/>
                    <a:gd name="T13" fmla="*/ 0 h 173"/>
                    <a:gd name="T14" fmla="*/ 37445 w 174"/>
                    <a:gd name="T15" fmla="*/ 0 h 173"/>
                    <a:gd name="T16" fmla="*/ 74459 w 174"/>
                    <a:gd name="T17" fmla="*/ 36795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5"/>
                      </a:moveTo>
                      <a:lnTo>
                        <a:pt x="173" y="85"/>
                      </a:lnTo>
                      <a:cubicBezTo>
                        <a:pt x="173" y="133"/>
                        <a:pt x="134" y="172"/>
                        <a:pt x="87" y="172"/>
                      </a:cubicBezTo>
                      <a:cubicBezTo>
                        <a:pt x="39" y="172"/>
                        <a:pt x="0" y="133"/>
                        <a:pt x="0" y="85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3" y="38"/>
                        <a:pt x="173" y="85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62" name="Freeform 34">
                  <a:extLst>
                    <a:ext uri="{FF2B5EF4-FFF2-40B4-BE49-F238E27FC236}">
                      <a16:creationId xmlns:a16="http://schemas.microsoft.com/office/drawing/2014/main" id="{3EFB5DA8-E197-E14D-86A2-30A0139094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17174" y="485257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2608 w 106"/>
                    <a:gd name="T5" fmla="*/ 45651 h 106"/>
                    <a:gd name="T6" fmla="*/ 22608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2608 w 106"/>
                    <a:gd name="T13" fmla="*/ 0 h 106"/>
                    <a:gd name="T14" fmla="*/ 22608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2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2" y="0"/>
                        <a:pt x="105" y="24"/>
                        <a:pt x="105" y="53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63" name="Freeform 35">
                  <a:extLst>
                    <a:ext uri="{FF2B5EF4-FFF2-40B4-BE49-F238E27FC236}">
                      <a16:creationId xmlns:a16="http://schemas.microsoft.com/office/drawing/2014/main" id="{9FE60F6A-5E83-8341-8066-99BA6D18AD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21317" y="610074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1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64" name="Freeform 36">
                  <a:extLst>
                    <a:ext uri="{FF2B5EF4-FFF2-40B4-BE49-F238E27FC236}">
                      <a16:creationId xmlns:a16="http://schemas.microsoft.com/office/drawing/2014/main" id="{C45FC5BE-F66C-254A-8BFB-84410164F6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93837" y="1176547"/>
                  <a:ext cx="46086" cy="46086"/>
                </a:xfrm>
                <a:custGeom>
                  <a:avLst/>
                  <a:gdLst>
                    <a:gd name="T0" fmla="*/ 45647 w 105"/>
                    <a:gd name="T1" fmla="*/ 22397 h 107"/>
                    <a:gd name="T2" fmla="*/ 45647 w 105"/>
                    <a:gd name="T3" fmla="*/ 22397 h 107"/>
                    <a:gd name="T4" fmla="*/ 22824 w 105"/>
                    <a:gd name="T5" fmla="*/ 45655 h 107"/>
                    <a:gd name="T6" fmla="*/ 22824 w 105"/>
                    <a:gd name="T7" fmla="*/ 45655 h 107"/>
                    <a:gd name="T8" fmla="*/ 0 w 105"/>
                    <a:gd name="T9" fmla="*/ 22397 h 107"/>
                    <a:gd name="T10" fmla="*/ 0 w 105"/>
                    <a:gd name="T11" fmla="*/ 22397 h 107"/>
                    <a:gd name="T12" fmla="*/ 22824 w 105"/>
                    <a:gd name="T13" fmla="*/ 0 h 107"/>
                    <a:gd name="T14" fmla="*/ 22824 w 105"/>
                    <a:gd name="T15" fmla="*/ 0 h 107"/>
                    <a:gd name="T16" fmla="*/ 45647 w 105"/>
                    <a:gd name="T17" fmla="*/ 22397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7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2"/>
                        <a:pt x="82" y="106"/>
                        <a:pt x="52" y="106"/>
                      </a:cubicBezTo>
                      <a:cubicBezTo>
                        <a:pt x="24" y="106"/>
                        <a:pt x="0" y="82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65" name="Freeform 37">
                  <a:extLst>
                    <a:ext uri="{FF2B5EF4-FFF2-40B4-BE49-F238E27FC236}">
                      <a16:creationId xmlns:a16="http://schemas.microsoft.com/office/drawing/2014/main" id="{5E60855F-9E99-254D-842C-E841F96F02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83510" y="88082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2" y="105"/>
                        <a:pt x="52" y="105"/>
                      </a:cubicBezTo>
                      <a:cubicBezTo>
                        <a:pt x="24" y="105"/>
                        <a:pt x="0" y="82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66" name="Freeform 38">
                  <a:extLst>
                    <a:ext uri="{FF2B5EF4-FFF2-40B4-BE49-F238E27FC236}">
                      <a16:creationId xmlns:a16="http://schemas.microsoft.com/office/drawing/2014/main" id="{494C3438-AA27-D444-99E3-88228B5EB5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75379" y="231785"/>
                  <a:ext cx="1280807" cy="551112"/>
                </a:xfrm>
                <a:custGeom>
                  <a:avLst/>
                  <a:gdLst>
                    <a:gd name="T0" fmla="*/ 1143282 w 2943"/>
                    <a:gd name="T1" fmla="*/ 275339 h 1267"/>
                    <a:gd name="T2" fmla="*/ 866057 w 2943"/>
                    <a:gd name="T3" fmla="*/ 275339 h 1267"/>
                    <a:gd name="T4" fmla="*/ 866057 w 2943"/>
                    <a:gd name="T5" fmla="*/ 275339 h 1267"/>
                    <a:gd name="T6" fmla="*/ 1004017 w 2943"/>
                    <a:gd name="T7" fmla="*/ 137452 h 1267"/>
                    <a:gd name="T8" fmla="*/ 1004017 w 2943"/>
                    <a:gd name="T9" fmla="*/ 137452 h 1267"/>
                    <a:gd name="T10" fmla="*/ 866057 w 2943"/>
                    <a:gd name="T11" fmla="*/ 0 h 1267"/>
                    <a:gd name="T12" fmla="*/ 137525 w 2943"/>
                    <a:gd name="T13" fmla="*/ 0 h 1267"/>
                    <a:gd name="T14" fmla="*/ 137525 w 2943"/>
                    <a:gd name="T15" fmla="*/ 0 h 1267"/>
                    <a:gd name="T16" fmla="*/ 0 w 2943"/>
                    <a:gd name="T17" fmla="*/ 137452 h 1267"/>
                    <a:gd name="T18" fmla="*/ 0 w 2943"/>
                    <a:gd name="T19" fmla="*/ 137452 h 1267"/>
                    <a:gd name="T20" fmla="*/ 137525 w 2943"/>
                    <a:gd name="T21" fmla="*/ 275339 h 1267"/>
                    <a:gd name="T22" fmla="*/ 414750 w 2943"/>
                    <a:gd name="T23" fmla="*/ 275339 h 1267"/>
                    <a:gd name="T24" fmla="*/ 414750 w 2943"/>
                    <a:gd name="T25" fmla="*/ 275339 h 1267"/>
                    <a:gd name="T26" fmla="*/ 277225 w 2943"/>
                    <a:gd name="T27" fmla="*/ 412790 h 1267"/>
                    <a:gd name="T28" fmla="*/ 277225 w 2943"/>
                    <a:gd name="T29" fmla="*/ 412790 h 1267"/>
                    <a:gd name="T30" fmla="*/ 414750 w 2943"/>
                    <a:gd name="T31" fmla="*/ 550677 h 1267"/>
                    <a:gd name="T32" fmla="*/ 1143282 w 2943"/>
                    <a:gd name="T33" fmla="*/ 550677 h 1267"/>
                    <a:gd name="T34" fmla="*/ 1143282 w 2943"/>
                    <a:gd name="T35" fmla="*/ 550677 h 1267"/>
                    <a:gd name="T36" fmla="*/ 1280372 w 2943"/>
                    <a:gd name="T37" fmla="*/ 412790 h 1267"/>
                    <a:gd name="T38" fmla="*/ 1280372 w 2943"/>
                    <a:gd name="T39" fmla="*/ 412790 h 1267"/>
                    <a:gd name="T40" fmla="*/ 1143282 w 2943"/>
                    <a:gd name="T41" fmla="*/ 275339 h 1267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943" h="1267">
                      <a:moveTo>
                        <a:pt x="2627" y="633"/>
                      </a:moveTo>
                      <a:lnTo>
                        <a:pt x="1990" y="633"/>
                      </a:lnTo>
                      <a:cubicBezTo>
                        <a:pt x="2165" y="633"/>
                        <a:pt x="2307" y="491"/>
                        <a:pt x="2307" y="316"/>
                      </a:cubicBezTo>
                      <a:cubicBezTo>
                        <a:pt x="2307" y="141"/>
                        <a:pt x="2165" y="0"/>
                        <a:pt x="1990" y="0"/>
                      </a:cubicBezTo>
                      <a:lnTo>
                        <a:pt x="316" y="0"/>
                      </a:lnTo>
                      <a:cubicBezTo>
                        <a:pt x="142" y="0"/>
                        <a:pt x="0" y="141"/>
                        <a:pt x="0" y="316"/>
                      </a:cubicBezTo>
                      <a:cubicBezTo>
                        <a:pt x="0" y="491"/>
                        <a:pt x="142" y="633"/>
                        <a:pt x="316" y="633"/>
                      </a:cubicBezTo>
                      <a:lnTo>
                        <a:pt x="953" y="633"/>
                      </a:lnTo>
                      <a:cubicBezTo>
                        <a:pt x="778" y="633"/>
                        <a:pt x="637" y="774"/>
                        <a:pt x="637" y="949"/>
                      </a:cubicBezTo>
                      <a:cubicBezTo>
                        <a:pt x="637" y="1123"/>
                        <a:pt x="778" y="1266"/>
                        <a:pt x="953" y="1266"/>
                      </a:cubicBezTo>
                      <a:lnTo>
                        <a:pt x="2627" y="1266"/>
                      </a:lnTo>
                      <a:cubicBezTo>
                        <a:pt x="2801" y="1266"/>
                        <a:pt x="2942" y="1123"/>
                        <a:pt x="2942" y="949"/>
                      </a:cubicBezTo>
                      <a:cubicBezTo>
                        <a:pt x="2942" y="774"/>
                        <a:pt x="2801" y="633"/>
                        <a:pt x="2627" y="633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67" name="Freeform 39">
                  <a:extLst>
                    <a:ext uri="{FF2B5EF4-FFF2-40B4-BE49-F238E27FC236}">
                      <a16:creationId xmlns:a16="http://schemas.microsoft.com/office/drawing/2014/main" id="{75F7B573-0F18-B946-9725-E5EB2EAC18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84088" y="1276400"/>
                  <a:ext cx="618321" cy="261154"/>
                </a:xfrm>
                <a:custGeom>
                  <a:avLst/>
                  <a:gdLst>
                    <a:gd name="T0" fmla="*/ 487254 w 1420"/>
                    <a:gd name="T1" fmla="*/ 260719 h 600"/>
                    <a:gd name="T2" fmla="*/ 130196 w 1420"/>
                    <a:gd name="T3" fmla="*/ 260719 h 600"/>
                    <a:gd name="T4" fmla="*/ 130196 w 1420"/>
                    <a:gd name="T5" fmla="*/ 260719 h 600"/>
                    <a:gd name="T6" fmla="*/ 0 w 1420"/>
                    <a:gd name="T7" fmla="*/ 130577 h 600"/>
                    <a:gd name="T8" fmla="*/ 0 w 1420"/>
                    <a:gd name="T9" fmla="*/ 130577 h 600"/>
                    <a:gd name="T10" fmla="*/ 130196 w 1420"/>
                    <a:gd name="T11" fmla="*/ 0 h 600"/>
                    <a:gd name="T12" fmla="*/ 487254 w 1420"/>
                    <a:gd name="T13" fmla="*/ 0 h 600"/>
                    <a:gd name="T14" fmla="*/ 487254 w 1420"/>
                    <a:gd name="T15" fmla="*/ 0 h 600"/>
                    <a:gd name="T16" fmla="*/ 617886 w 1420"/>
                    <a:gd name="T17" fmla="*/ 130577 h 600"/>
                    <a:gd name="T18" fmla="*/ 617886 w 1420"/>
                    <a:gd name="T19" fmla="*/ 130577 h 600"/>
                    <a:gd name="T20" fmla="*/ 487254 w 1420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0">
                      <a:moveTo>
                        <a:pt x="1119" y="599"/>
                      </a:moveTo>
                      <a:lnTo>
                        <a:pt x="299" y="599"/>
                      </a:lnTo>
                      <a:cubicBezTo>
                        <a:pt x="133" y="599"/>
                        <a:pt x="0" y="465"/>
                        <a:pt x="0" y="300"/>
                      </a:cubicBezTo>
                      <a:cubicBezTo>
                        <a:pt x="0" y="134"/>
                        <a:pt x="133" y="0"/>
                        <a:pt x="299" y="0"/>
                      </a:cubicBezTo>
                      <a:lnTo>
                        <a:pt x="1119" y="0"/>
                      </a:lnTo>
                      <a:cubicBezTo>
                        <a:pt x="1284" y="0"/>
                        <a:pt x="1419" y="134"/>
                        <a:pt x="1419" y="300"/>
                      </a:cubicBezTo>
                      <a:cubicBezTo>
                        <a:pt x="1419" y="465"/>
                        <a:pt x="1284" y="599"/>
                        <a:pt x="1119" y="599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301" name="Group 2">
                <a:extLst>
                  <a:ext uri="{FF2B5EF4-FFF2-40B4-BE49-F238E27FC236}">
                    <a16:creationId xmlns:a16="http://schemas.microsoft.com/office/drawing/2014/main" id="{BC5511ED-FDE9-DA4B-808D-1DE07C440BC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45121" y="4607798"/>
                <a:ext cx="2404749" cy="2417448"/>
                <a:chOff x="7988241" y="5080416"/>
                <a:chExt cx="2406074" cy="2417594"/>
              </a:xfrm>
            </p:grpSpPr>
            <p:sp>
              <p:nvSpPr>
                <p:cNvPr id="328" name="Freeform 66">
                  <a:extLst>
                    <a:ext uri="{FF2B5EF4-FFF2-40B4-BE49-F238E27FC236}">
                      <a16:creationId xmlns:a16="http://schemas.microsoft.com/office/drawing/2014/main" id="{51662602-4B1C-B04A-821F-626EFB24AD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33592" y="5210994"/>
                  <a:ext cx="1860723" cy="2106514"/>
                </a:xfrm>
                <a:custGeom>
                  <a:avLst/>
                  <a:gdLst>
                    <a:gd name="T0" fmla="*/ 1027733 w 4271"/>
                    <a:gd name="T1" fmla="*/ 879782 h 4839"/>
                    <a:gd name="T2" fmla="*/ 1039060 w 4271"/>
                    <a:gd name="T3" fmla="*/ 879347 h 4839"/>
                    <a:gd name="T4" fmla="*/ 933193 w 4271"/>
                    <a:gd name="T5" fmla="*/ 763116 h 4839"/>
                    <a:gd name="T6" fmla="*/ 1039060 w 4271"/>
                    <a:gd name="T7" fmla="*/ 647321 h 4839"/>
                    <a:gd name="T8" fmla="*/ 1027733 w 4271"/>
                    <a:gd name="T9" fmla="*/ 646886 h 4839"/>
                    <a:gd name="T10" fmla="*/ 1130114 w 4271"/>
                    <a:gd name="T11" fmla="*/ 646886 h 4839"/>
                    <a:gd name="T12" fmla="*/ 1292181 w 4271"/>
                    <a:gd name="T13" fmla="*/ 485382 h 4839"/>
                    <a:gd name="T14" fmla="*/ 1439435 w 4271"/>
                    <a:gd name="T15" fmla="*/ 323443 h 4839"/>
                    <a:gd name="T16" fmla="*/ 1601067 w 4271"/>
                    <a:gd name="T17" fmla="*/ 161939 h 4839"/>
                    <a:gd name="T18" fmla="*/ 1439435 w 4271"/>
                    <a:gd name="T19" fmla="*/ 0 h 4839"/>
                    <a:gd name="T20" fmla="*/ 798573 w 4271"/>
                    <a:gd name="T21" fmla="*/ 0 h 4839"/>
                    <a:gd name="T22" fmla="*/ 636506 w 4271"/>
                    <a:gd name="T23" fmla="*/ 161939 h 4839"/>
                    <a:gd name="T24" fmla="*/ 489687 w 4271"/>
                    <a:gd name="T25" fmla="*/ 323443 h 4839"/>
                    <a:gd name="T26" fmla="*/ 328055 w 4271"/>
                    <a:gd name="T27" fmla="*/ 485382 h 4839"/>
                    <a:gd name="T28" fmla="*/ 489687 w 4271"/>
                    <a:gd name="T29" fmla="*/ 646886 h 4839"/>
                    <a:gd name="T30" fmla="*/ 573334 w 4271"/>
                    <a:gd name="T31" fmla="*/ 646886 h 4839"/>
                    <a:gd name="T32" fmla="*/ 689657 w 4271"/>
                    <a:gd name="T33" fmla="*/ 763116 h 4839"/>
                    <a:gd name="T34" fmla="*/ 264013 w 4271"/>
                    <a:gd name="T35" fmla="*/ 879782 h 4839"/>
                    <a:gd name="T36" fmla="*/ 101945 w 4271"/>
                    <a:gd name="T37" fmla="*/ 1041286 h 4839"/>
                    <a:gd name="T38" fmla="*/ 264013 w 4271"/>
                    <a:gd name="T39" fmla="*/ 1203225 h 4839"/>
                    <a:gd name="T40" fmla="*/ 456141 w 4271"/>
                    <a:gd name="T41" fmla="*/ 1203225 h 4839"/>
                    <a:gd name="T42" fmla="*/ 450913 w 4271"/>
                    <a:gd name="T43" fmla="*/ 1203225 h 4839"/>
                    <a:gd name="T44" fmla="*/ 573334 w 4271"/>
                    <a:gd name="T45" fmla="*/ 1330774 h 4839"/>
                    <a:gd name="T46" fmla="*/ 450913 w 4271"/>
                    <a:gd name="T47" fmla="*/ 1458758 h 4839"/>
                    <a:gd name="T48" fmla="*/ 162067 w 4271"/>
                    <a:gd name="T49" fmla="*/ 1459193 h 4839"/>
                    <a:gd name="T50" fmla="*/ 0 w 4271"/>
                    <a:gd name="T51" fmla="*/ 1620697 h 4839"/>
                    <a:gd name="T52" fmla="*/ 162067 w 4271"/>
                    <a:gd name="T53" fmla="*/ 1782201 h 4839"/>
                    <a:gd name="T54" fmla="*/ 362909 w 4271"/>
                    <a:gd name="T55" fmla="*/ 1782201 h 4839"/>
                    <a:gd name="T56" fmla="*/ 200841 w 4271"/>
                    <a:gd name="T57" fmla="*/ 1943704 h 4839"/>
                    <a:gd name="T58" fmla="*/ 1099617 w 4271"/>
                    <a:gd name="T59" fmla="*/ 2106079 h 4839"/>
                    <a:gd name="T60" fmla="*/ 1261249 w 4271"/>
                    <a:gd name="T61" fmla="*/ 1943704 h 4839"/>
                    <a:gd name="T62" fmla="*/ 1099617 w 4271"/>
                    <a:gd name="T63" fmla="*/ 1782201 h 4839"/>
                    <a:gd name="T64" fmla="*/ 899211 w 4271"/>
                    <a:gd name="T65" fmla="*/ 1782201 h 4839"/>
                    <a:gd name="T66" fmla="*/ 1060843 w 4271"/>
                    <a:gd name="T67" fmla="*/ 1620697 h 4839"/>
                    <a:gd name="T68" fmla="*/ 1325291 w 4271"/>
                    <a:gd name="T69" fmla="*/ 1459193 h 4839"/>
                    <a:gd name="T70" fmla="*/ 1163224 w 4271"/>
                    <a:gd name="T71" fmla="*/ 1620697 h 4839"/>
                    <a:gd name="T72" fmla="*/ 1325291 w 4271"/>
                    <a:gd name="T73" fmla="*/ 1782201 h 4839"/>
                    <a:gd name="T74" fmla="*/ 1598889 w 4271"/>
                    <a:gd name="T75" fmla="*/ 1782201 h 4839"/>
                    <a:gd name="T76" fmla="*/ 1760956 w 4271"/>
                    <a:gd name="T77" fmla="*/ 1620697 h 4839"/>
                    <a:gd name="T78" fmla="*/ 1409810 w 4271"/>
                    <a:gd name="T79" fmla="*/ 1459193 h 4839"/>
                    <a:gd name="T80" fmla="*/ 1538767 w 4271"/>
                    <a:gd name="T81" fmla="*/ 1330774 h 4839"/>
                    <a:gd name="T82" fmla="*/ 1409810 w 4271"/>
                    <a:gd name="T83" fmla="*/ 1203225 h 4839"/>
                    <a:gd name="T84" fmla="*/ 1698656 w 4271"/>
                    <a:gd name="T85" fmla="*/ 1203225 h 4839"/>
                    <a:gd name="T86" fmla="*/ 1860287 w 4271"/>
                    <a:gd name="T87" fmla="*/ 1041286 h 4839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4271" h="4839">
                      <a:moveTo>
                        <a:pt x="3899" y="2021"/>
                      </a:moveTo>
                      <a:lnTo>
                        <a:pt x="2359" y="2021"/>
                      </a:lnTo>
                      <a:cubicBezTo>
                        <a:pt x="2367" y="2021"/>
                        <a:pt x="2375" y="2020"/>
                        <a:pt x="2385" y="2020"/>
                      </a:cubicBezTo>
                      <a:cubicBezTo>
                        <a:pt x="2249" y="2007"/>
                        <a:pt x="2142" y="1893"/>
                        <a:pt x="2142" y="1753"/>
                      </a:cubicBezTo>
                      <a:cubicBezTo>
                        <a:pt x="2142" y="1614"/>
                        <a:pt x="2249" y="1500"/>
                        <a:pt x="2385" y="1487"/>
                      </a:cubicBezTo>
                      <a:cubicBezTo>
                        <a:pt x="2375" y="1487"/>
                        <a:pt x="2367" y="1486"/>
                        <a:pt x="2359" y="1486"/>
                      </a:cubicBezTo>
                      <a:lnTo>
                        <a:pt x="2594" y="1486"/>
                      </a:lnTo>
                      <a:cubicBezTo>
                        <a:pt x="2800" y="1486"/>
                        <a:pt x="2966" y="1320"/>
                        <a:pt x="2966" y="1115"/>
                      </a:cubicBezTo>
                      <a:cubicBezTo>
                        <a:pt x="2966" y="910"/>
                        <a:pt x="2800" y="743"/>
                        <a:pt x="2594" y="743"/>
                      </a:cubicBezTo>
                      <a:lnTo>
                        <a:pt x="3304" y="743"/>
                      </a:lnTo>
                      <a:cubicBezTo>
                        <a:pt x="3508" y="743"/>
                        <a:pt x="3675" y="577"/>
                        <a:pt x="3675" y="372"/>
                      </a:cubicBezTo>
                      <a:cubicBezTo>
                        <a:pt x="3675" y="167"/>
                        <a:pt x="3508" y="0"/>
                        <a:pt x="3304" y="0"/>
                      </a:cubicBezTo>
                      <a:lnTo>
                        <a:pt x="1833" y="0"/>
                      </a:lnTo>
                      <a:cubicBezTo>
                        <a:pt x="1627" y="0"/>
                        <a:pt x="1461" y="167"/>
                        <a:pt x="1461" y="372"/>
                      </a:cubicBezTo>
                      <a:cubicBezTo>
                        <a:pt x="1461" y="577"/>
                        <a:pt x="1627" y="743"/>
                        <a:pt x="1833" y="743"/>
                      </a:cubicBezTo>
                      <a:lnTo>
                        <a:pt x="1124" y="743"/>
                      </a:lnTo>
                      <a:cubicBezTo>
                        <a:pt x="919" y="743"/>
                        <a:pt x="753" y="910"/>
                        <a:pt x="753" y="1115"/>
                      </a:cubicBezTo>
                      <a:cubicBezTo>
                        <a:pt x="753" y="1320"/>
                        <a:pt x="919" y="1486"/>
                        <a:pt x="1124" y="1486"/>
                      </a:cubicBezTo>
                      <a:lnTo>
                        <a:pt x="1316" y="1486"/>
                      </a:lnTo>
                      <a:cubicBezTo>
                        <a:pt x="1464" y="1486"/>
                        <a:pt x="1583" y="1605"/>
                        <a:pt x="1583" y="1753"/>
                      </a:cubicBezTo>
                      <a:cubicBezTo>
                        <a:pt x="1583" y="1901"/>
                        <a:pt x="1464" y="2021"/>
                        <a:pt x="1316" y="2021"/>
                      </a:cubicBezTo>
                      <a:lnTo>
                        <a:pt x="606" y="2021"/>
                      </a:lnTo>
                      <a:cubicBezTo>
                        <a:pt x="401" y="2021"/>
                        <a:pt x="234" y="2187"/>
                        <a:pt x="234" y="2392"/>
                      </a:cubicBezTo>
                      <a:cubicBezTo>
                        <a:pt x="234" y="2597"/>
                        <a:pt x="401" y="2764"/>
                        <a:pt x="606" y="2764"/>
                      </a:cubicBezTo>
                      <a:lnTo>
                        <a:pt x="1047" y="2764"/>
                      </a:lnTo>
                      <a:cubicBezTo>
                        <a:pt x="1043" y="2764"/>
                        <a:pt x="1039" y="2764"/>
                        <a:pt x="1035" y="2764"/>
                      </a:cubicBezTo>
                      <a:cubicBezTo>
                        <a:pt x="1190" y="2771"/>
                        <a:pt x="1316" y="2900"/>
                        <a:pt x="1316" y="3057"/>
                      </a:cubicBezTo>
                      <a:cubicBezTo>
                        <a:pt x="1316" y="3216"/>
                        <a:pt x="1190" y="3345"/>
                        <a:pt x="1035" y="3351"/>
                      </a:cubicBezTo>
                      <a:cubicBezTo>
                        <a:pt x="1039" y="3351"/>
                        <a:pt x="1043" y="3352"/>
                        <a:pt x="1047" y="3352"/>
                      </a:cubicBezTo>
                      <a:lnTo>
                        <a:pt x="372" y="3352"/>
                      </a:lnTo>
                      <a:cubicBezTo>
                        <a:pt x="167" y="3352"/>
                        <a:pt x="0" y="3517"/>
                        <a:pt x="0" y="3723"/>
                      </a:cubicBezTo>
                      <a:cubicBezTo>
                        <a:pt x="0" y="3928"/>
                        <a:pt x="167" y="4094"/>
                        <a:pt x="372" y="4094"/>
                      </a:cubicBezTo>
                      <a:lnTo>
                        <a:pt x="833" y="4094"/>
                      </a:lnTo>
                      <a:cubicBezTo>
                        <a:pt x="627" y="4094"/>
                        <a:pt x="461" y="4260"/>
                        <a:pt x="461" y="4465"/>
                      </a:cubicBezTo>
                      <a:cubicBezTo>
                        <a:pt x="461" y="4672"/>
                        <a:pt x="627" y="4838"/>
                        <a:pt x="833" y="4838"/>
                      </a:cubicBezTo>
                      <a:lnTo>
                        <a:pt x="2524" y="4838"/>
                      </a:lnTo>
                      <a:cubicBezTo>
                        <a:pt x="2729" y="4838"/>
                        <a:pt x="2895" y="4672"/>
                        <a:pt x="2895" y="4465"/>
                      </a:cubicBezTo>
                      <a:cubicBezTo>
                        <a:pt x="2895" y="4260"/>
                        <a:pt x="2729" y="4094"/>
                        <a:pt x="2524" y="4094"/>
                      </a:cubicBezTo>
                      <a:lnTo>
                        <a:pt x="2064" y="4094"/>
                      </a:lnTo>
                      <a:cubicBezTo>
                        <a:pt x="2269" y="4094"/>
                        <a:pt x="2435" y="3928"/>
                        <a:pt x="2435" y="3723"/>
                      </a:cubicBezTo>
                      <a:cubicBezTo>
                        <a:pt x="2435" y="3517"/>
                        <a:pt x="2269" y="3352"/>
                        <a:pt x="2064" y="3352"/>
                      </a:cubicBezTo>
                      <a:lnTo>
                        <a:pt x="3042" y="3352"/>
                      </a:lnTo>
                      <a:cubicBezTo>
                        <a:pt x="2836" y="3352"/>
                        <a:pt x="2670" y="3517"/>
                        <a:pt x="2670" y="3723"/>
                      </a:cubicBezTo>
                      <a:cubicBezTo>
                        <a:pt x="2670" y="3928"/>
                        <a:pt x="2836" y="4094"/>
                        <a:pt x="3042" y="4094"/>
                      </a:cubicBezTo>
                      <a:lnTo>
                        <a:pt x="3670" y="4094"/>
                      </a:lnTo>
                      <a:cubicBezTo>
                        <a:pt x="3876" y="4094"/>
                        <a:pt x="4042" y="3928"/>
                        <a:pt x="4042" y="3723"/>
                      </a:cubicBezTo>
                      <a:cubicBezTo>
                        <a:pt x="4042" y="3517"/>
                        <a:pt x="3876" y="3352"/>
                        <a:pt x="3670" y="3352"/>
                      </a:cubicBezTo>
                      <a:lnTo>
                        <a:pt x="3236" y="3352"/>
                      </a:lnTo>
                      <a:cubicBezTo>
                        <a:pt x="3399" y="3352"/>
                        <a:pt x="3532" y="3220"/>
                        <a:pt x="3532" y="3057"/>
                      </a:cubicBezTo>
                      <a:cubicBezTo>
                        <a:pt x="3532" y="2895"/>
                        <a:pt x="3399" y="2764"/>
                        <a:pt x="3236" y="2764"/>
                      </a:cubicBezTo>
                      <a:lnTo>
                        <a:pt x="3899" y="2764"/>
                      </a:lnTo>
                      <a:cubicBezTo>
                        <a:pt x="4104" y="2764"/>
                        <a:pt x="4270" y="2597"/>
                        <a:pt x="4270" y="2392"/>
                      </a:cubicBezTo>
                      <a:cubicBezTo>
                        <a:pt x="4270" y="2187"/>
                        <a:pt x="4104" y="2021"/>
                        <a:pt x="3899" y="202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29" name="Freeform 67">
                  <a:extLst>
                    <a:ext uri="{FF2B5EF4-FFF2-40B4-BE49-F238E27FC236}">
                      <a16:creationId xmlns:a16="http://schemas.microsoft.com/office/drawing/2014/main" id="{2AF240A3-619D-8E40-94F6-AF2989BF2E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88241" y="6090468"/>
                  <a:ext cx="514627" cy="324522"/>
                </a:xfrm>
                <a:custGeom>
                  <a:avLst/>
                  <a:gdLst>
                    <a:gd name="T0" fmla="*/ 352090 w 1181"/>
                    <a:gd name="T1" fmla="*/ 0 h 744"/>
                    <a:gd name="T2" fmla="*/ 161665 w 1181"/>
                    <a:gd name="T3" fmla="*/ 0 h 744"/>
                    <a:gd name="T4" fmla="*/ 161665 w 1181"/>
                    <a:gd name="T5" fmla="*/ 0 h 744"/>
                    <a:gd name="T6" fmla="*/ 0 w 1181"/>
                    <a:gd name="T7" fmla="*/ 161825 h 744"/>
                    <a:gd name="T8" fmla="*/ 0 w 1181"/>
                    <a:gd name="T9" fmla="*/ 161825 h 744"/>
                    <a:gd name="T10" fmla="*/ 161665 w 1181"/>
                    <a:gd name="T11" fmla="*/ 324086 h 744"/>
                    <a:gd name="T12" fmla="*/ 352090 w 1181"/>
                    <a:gd name="T13" fmla="*/ 324086 h 744"/>
                    <a:gd name="T14" fmla="*/ 352090 w 1181"/>
                    <a:gd name="T15" fmla="*/ 324086 h 744"/>
                    <a:gd name="T16" fmla="*/ 514191 w 1181"/>
                    <a:gd name="T17" fmla="*/ 161825 h 744"/>
                    <a:gd name="T18" fmla="*/ 514191 w 1181"/>
                    <a:gd name="T19" fmla="*/ 161825 h 744"/>
                    <a:gd name="T20" fmla="*/ 352090 w 1181"/>
                    <a:gd name="T21" fmla="*/ 0 h 74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181" h="744">
                      <a:moveTo>
                        <a:pt x="808" y="0"/>
                      </a:moveTo>
                      <a:lnTo>
                        <a:pt x="371" y="0"/>
                      </a:lnTo>
                      <a:cubicBezTo>
                        <a:pt x="166" y="0"/>
                        <a:pt x="0" y="166"/>
                        <a:pt x="0" y="371"/>
                      </a:cubicBezTo>
                      <a:cubicBezTo>
                        <a:pt x="0" y="576"/>
                        <a:pt x="166" y="743"/>
                        <a:pt x="371" y="743"/>
                      </a:cubicBezTo>
                      <a:lnTo>
                        <a:pt x="808" y="743"/>
                      </a:lnTo>
                      <a:cubicBezTo>
                        <a:pt x="1013" y="743"/>
                        <a:pt x="1180" y="576"/>
                        <a:pt x="1180" y="371"/>
                      </a:cubicBezTo>
                      <a:cubicBezTo>
                        <a:pt x="1180" y="166"/>
                        <a:pt x="1013" y="0"/>
                        <a:pt x="808" y="0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30" name="Freeform 68">
                  <a:extLst>
                    <a:ext uri="{FF2B5EF4-FFF2-40B4-BE49-F238E27FC236}">
                      <a16:creationId xmlns:a16="http://schemas.microsoft.com/office/drawing/2014/main" id="{1ECF9ABA-6097-324F-B177-140B8CCA19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29751" y="7098598"/>
                  <a:ext cx="76810" cy="76810"/>
                </a:xfrm>
                <a:custGeom>
                  <a:avLst/>
                  <a:gdLst>
                    <a:gd name="T0" fmla="*/ 76371 w 175"/>
                    <a:gd name="T1" fmla="*/ 38186 h 175"/>
                    <a:gd name="T2" fmla="*/ 76371 w 175"/>
                    <a:gd name="T3" fmla="*/ 38186 h 175"/>
                    <a:gd name="T4" fmla="*/ 38186 w 175"/>
                    <a:gd name="T5" fmla="*/ 76371 h 175"/>
                    <a:gd name="T6" fmla="*/ 38186 w 175"/>
                    <a:gd name="T7" fmla="*/ 76371 h 175"/>
                    <a:gd name="T8" fmla="*/ 0 w 175"/>
                    <a:gd name="T9" fmla="*/ 38186 h 175"/>
                    <a:gd name="T10" fmla="*/ 0 w 175"/>
                    <a:gd name="T11" fmla="*/ 38186 h 175"/>
                    <a:gd name="T12" fmla="*/ 38186 w 175"/>
                    <a:gd name="T13" fmla="*/ 0 h 175"/>
                    <a:gd name="T14" fmla="*/ 38186 w 175"/>
                    <a:gd name="T15" fmla="*/ 0 h 175"/>
                    <a:gd name="T16" fmla="*/ 76371 w 175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5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6"/>
                        <a:pt x="135" y="174"/>
                        <a:pt x="87" y="174"/>
                      </a:cubicBezTo>
                      <a:cubicBezTo>
                        <a:pt x="39" y="174"/>
                        <a:pt x="0" y="136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31" name="Freeform 69">
                  <a:extLst>
                    <a:ext uri="{FF2B5EF4-FFF2-40B4-BE49-F238E27FC236}">
                      <a16:creationId xmlns:a16="http://schemas.microsoft.com/office/drawing/2014/main" id="{BF79DF25-B858-0B43-A44E-03670A9FD1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04798" y="5921486"/>
                  <a:ext cx="74890" cy="74889"/>
                </a:xfrm>
                <a:custGeom>
                  <a:avLst/>
                  <a:gdLst>
                    <a:gd name="T0" fmla="*/ 74457 w 173"/>
                    <a:gd name="T1" fmla="*/ 36795 h 173"/>
                    <a:gd name="T2" fmla="*/ 74457 w 173"/>
                    <a:gd name="T3" fmla="*/ 36795 h 173"/>
                    <a:gd name="T4" fmla="*/ 36796 w 173"/>
                    <a:gd name="T5" fmla="*/ 74456 h 173"/>
                    <a:gd name="T6" fmla="*/ 36796 w 173"/>
                    <a:gd name="T7" fmla="*/ 74456 h 173"/>
                    <a:gd name="T8" fmla="*/ 0 w 173"/>
                    <a:gd name="T9" fmla="*/ 36795 h 173"/>
                    <a:gd name="T10" fmla="*/ 0 w 173"/>
                    <a:gd name="T11" fmla="*/ 36795 h 173"/>
                    <a:gd name="T12" fmla="*/ 36796 w 173"/>
                    <a:gd name="T13" fmla="*/ 0 h 173"/>
                    <a:gd name="T14" fmla="*/ 36796 w 173"/>
                    <a:gd name="T15" fmla="*/ 0 h 173"/>
                    <a:gd name="T16" fmla="*/ 74457 w 173"/>
                    <a:gd name="T17" fmla="*/ 36795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5"/>
                      </a:moveTo>
                      <a:lnTo>
                        <a:pt x="172" y="85"/>
                      </a:lnTo>
                      <a:cubicBezTo>
                        <a:pt x="172" y="134"/>
                        <a:pt x="133" y="172"/>
                        <a:pt x="85" y="172"/>
                      </a:cubicBezTo>
                      <a:cubicBezTo>
                        <a:pt x="38" y="172"/>
                        <a:pt x="0" y="134"/>
                        <a:pt x="0" y="85"/>
                      </a:cubicBezTo>
                      <a:cubicBezTo>
                        <a:pt x="0" y="38"/>
                        <a:pt x="38" y="0"/>
                        <a:pt x="85" y="0"/>
                      </a:cubicBezTo>
                      <a:cubicBezTo>
                        <a:pt x="133" y="0"/>
                        <a:pt x="172" y="38"/>
                        <a:pt x="172" y="8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32" name="Freeform 70">
                  <a:extLst>
                    <a:ext uri="{FF2B5EF4-FFF2-40B4-BE49-F238E27FC236}">
                      <a16:creationId xmlns:a16="http://schemas.microsoft.com/office/drawing/2014/main" id="{EA733586-A37B-864A-9F8A-E1C237701E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83969" y="6414990"/>
                  <a:ext cx="74889" cy="74890"/>
                </a:xfrm>
                <a:custGeom>
                  <a:avLst/>
                  <a:gdLst>
                    <a:gd name="T0" fmla="*/ 74456 w 173"/>
                    <a:gd name="T1" fmla="*/ 37015 h 174"/>
                    <a:gd name="T2" fmla="*/ 74456 w 173"/>
                    <a:gd name="T3" fmla="*/ 37015 h 174"/>
                    <a:gd name="T4" fmla="*/ 37661 w 173"/>
                    <a:gd name="T5" fmla="*/ 74460 h 174"/>
                    <a:gd name="T6" fmla="*/ 37661 w 173"/>
                    <a:gd name="T7" fmla="*/ 74460 h 174"/>
                    <a:gd name="T8" fmla="*/ 0 w 173"/>
                    <a:gd name="T9" fmla="*/ 37015 h 174"/>
                    <a:gd name="T10" fmla="*/ 0 w 173"/>
                    <a:gd name="T11" fmla="*/ 37015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01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2" y="38"/>
                        <a:pt x="172" y="86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33" name="Freeform 71">
                  <a:extLst>
                    <a:ext uri="{FF2B5EF4-FFF2-40B4-BE49-F238E27FC236}">
                      <a16:creationId xmlns:a16="http://schemas.microsoft.com/office/drawing/2014/main" id="{EC0F4FBE-0805-5D48-AFA5-021AC17113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50590" y="7423121"/>
                  <a:ext cx="74890" cy="74889"/>
                </a:xfrm>
                <a:custGeom>
                  <a:avLst/>
                  <a:gdLst>
                    <a:gd name="T0" fmla="*/ 74457 w 173"/>
                    <a:gd name="T1" fmla="*/ 36795 h 173"/>
                    <a:gd name="T2" fmla="*/ 74457 w 173"/>
                    <a:gd name="T3" fmla="*/ 36795 h 173"/>
                    <a:gd name="T4" fmla="*/ 36796 w 173"/>
                    <a:gd name="T5" fmla="*/ 74456 h 173"/>
                    <a:gd name="T6" fmla="*/ 36796 w 173"/>
                    <a:gd name="T7" fmla="*/ 74456 h 173"/>
                    <a:gd name="T8" fmla="*/ 0 w 173"/>
                    <a:gd name="T9" fmla="*/ 36795 h 173"/>
                    <a:gd name="T10" fmla="*/ 0 w 173"/>
                    <a:gd name="T11" fmla="*/ 36795 h 173"/>
                    <a:gd name="T12" fmla="*/ 36796 w 173"/>
                    <a:gd name="T13" fmla="*/ 0 h 173"/>
                    <a:gd name="T14" fmla="*/ 36796 w 173"/>
                    <a:gd name="T15" fmla="*/ 0 h 173"/>
                    <a:gd name="T16" fmla="*/ 74457 w 173"/>
                    <a:gd name="T17" fmla="*/ 36795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5"/>
                      </a:moveTo>
                      <a:lnTo>
                        <a:pt x="172" y="85"/>
                      </a:lnTo>
                      <a:cubicBezTo>
                        <a:pt x="172" y="134"/>
                        <a:pt x="133" y="172"/>
                        <a:pt x="85" y="172"/>
                      </a:cubicBezTo>
                      <a:cubicBezTo>
                        <a:pt x="38" y="172"/>
                        <a:pt x="0" y="134"/>
                        <a:pt x="0" y="85"/>
                      </a:cubicBezTo>
                      <a:cubicBezTo>
                        <a:pt x="0" y="39"/>
                        <a:pt x="38" y="0"/>
                        <a:pt x="85" y="0"/>
                      </a:cubicBezTo>
                      <a:cubicBezTo>
                        <a:pt x="133" y="0"/>
                        <a:pt x="172" y="39"/>
                        <a:pt x="172" y="8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34" name="Freeform 72">
                  <a:extLst>
                    <a:ext uri="{FF2B5EF4-FFF2-40B4-BE49-F238E27FC236}">
                      <a16:creationId xmlns:a16="http://schemas.microsoft.com/office/drawing/2014/main" id="{6E9A3B0B-1FD6-FD4A-8AA4-3B7025F524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07003" y="6211444"/>
                  <a:ext cx="74890" cy="74890"/>
                </a:xfrm>
                <a:custGeom>
                  <a:avLst/>
                  <a:gdLst>
                    <a:gd name="T0" fmla="*/ 74460 w 174"/>
                    <a:gd name="T1" fmla="*/ 36796 h 173"/>
                    <a:gd name="T2" fmla="*/ 74460 w 174"/>
                    <a:gd name="T3" fmla="*/ 36796 h 173"/>
                    <a:gd name="T4" fmla="*/ 37445 w 174"/>
                    <a:gd name="T5" fmla="*/ 74457 h 173"/>
                    <a:gd name="T6" fmla="*/ 37445 w 174"/>
                    <a:gd name="T7" fmla="*/ 74457 h 173"/>
                    <a:gd name="T8" fmla="*/ 0 w 174"/>
                    <a:gd name="T9" fmla="*/ 36796 h 173"/>
                    <a:gd name="T10" fmla="*/ 0 w 174"/>
                    <a:gd name="T11" fmla="*/ 36796 h 173"/>
                    <a:gd name="T12" fmla="*/ 37445 w 174"/>
                    <a:gd name="T13" fmla="*/ 0 h 173"/>
                    <a:gd name="T14" fmla="*/ 37445 w 174"/>
                    <a:gd name="T15" fmla="*/ 0 h 173"/>
                    <a:gd name="T16" fmla="*/ 74460 w 174"/>
                    <a:gd name="T17" fmla="*/ 36796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5"/>
                      </a:moveTo>
                      <a:lnTo>
                        <a:pt x="173" y="85"/>
                      </a:lnTo>
                      <a:cubicBezTo>
                        <a:pt x="173" y="133"/>
                        <a:pt x="135" y="172"/>
                        <a:pt x="87" y="172"/>
                      </a:cubicBezTo>
                      <a:cubicBezTo>
                        <a:pt x="39" y="172"/>
                        <a:pt x="0" y="133"/>
                        <a:pt x="0" y="85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5" y="0"/>
                        <a:pt x="173" y="38"/>
                        <a:pt x="173" y="8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35" name="Freeform 73">
                  <a:extLst>
                    <a:ext uri="{FF2B5EF4-FFF2-40B4-BE49-F238E27FC236}">
                      <a16:creationId xmlns:a16="http://schemas.microsoft.com/office/drawing/2014/main" id="{E2E7F107-F720-5343-87B5-839D726827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70969" y="5289723"/>
                  <a:ext cx="74890" cy="76810"/>
                </a:xfrm>
                <a:custGeom>
                  <a:avLst/>
                  <a:gdLst>
                    <a:gd name="T0" fmla="*/ 74457 w 173"/>
                    <a:gd name="T1" fmla="*/ 38186 h 175"/>
                    <a:gd name="T2" fmla="*/ 74457 w 173"/>
                    <a:gd name="T3" fmla="*/ 38186 h 175"/>
                    <a:gd name="T4" fmla="*/ 37229 w 173"/>
                    <a:gd name="T5" fmla="*/ 76371 h 175"/>
                    <a:gd name="T6" fmla="*/ 37229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229 w 173"/>
                    <a:gd name="T13" fmla="*/ 0 h 175"/>
                    <a:gd name="T14" fmla="*/ 37229 w 173"/>
                    <a:gd name="T15" fmla="*/ 0 h 175"/>
                    <a:gd name="T16" fmla="*/ 74457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4"/>
                        <a:pt x="134" y="174"/>
                        <a:pt x="86" y="174"/>
                      </a:cubicBezTo>
                      <a:cubicBezTo>
                        <a:pt x="39" y="174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36" name="Freeform 74">
                  <a:extLst>
                    <a:ext uri="{FF2B5EF4-FFF2-40B4-BE49-F238E27FC236}">
                      <a16:creationId xmlns:a16="http://schemas.microsoft.com/office/drawing/2014/main" id="{F948209E-A088-B843-838E-969CC1B7F1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62543" y="6954580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0" y="105"/>
                        <a:pt x="52" y="105"/>
                      </a:cubicBezTo>
                      <a:cubicBezTo>
                        <a:pt x="24" y="105"/>
                        <a:pt x="0" y="82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37" name="Freeform 75">
                  <a:extLst>
                    <a:ext uri="{FF2B5EF4-FFF2-40B4-BE49-F238E27FC236}">
                      <a16:creationId xmlns:a16="http://schemas.microsoft.com/office/drawing/2014/main" id="{966900D1-948A-F743-9CDD-3C70E81CAB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83665" y="5957970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3"/>
                        <a:pt x="82" y="105"/>
                        <a:pt x="52" y="105"/>
                      </a:cubicBezTo>
                      <a:cubicBezTo>
                        <a:pt x="24" y="105"/>
                        <a:pt x="0" y="83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38" name="Freeform 76">
                  <a:extLst>
                    <a:ext uri="{FF2B5EF4-FFF2-40B4-BE49-F238E27FC236}">
                      <a16:creationId xmlns:a16="http://schemas.microsoft.com/office/drawing/2014/main" id="{FBE58A66-A20C-9E49-B3A1-F3B4AB71AD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22815" y="6263290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2"/>
                        <a:pt x="81" y="104"/>
                        <a:pt x="52" y="104"/>
                      </a:cubicBezTo>
                      <a:cubicBezTo>
                        <a:pt x="23" y="104"/>
                        <a:pt x="0" y="82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39" name="Freeform 77">
                  <a:extLst>
                    <a:ext uri="{FF2B5EF4-FFF2-40B4-BE49-F238E27FC236}">
                      <a16:creationId xmlns:a16="http://schemas.microsoft.com/office/drawing/2014/main" id="{26CA7471-5436-AA40-9EB4-568C795A34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92688" y="6522523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2" y="105"/>
                        <a:pt x="0" y="81"/>
                        <a:pt x="0" y="53"/>
                      </a:cubicBezTo>
                      <a:cubicBezTo>
                        <a:pt x="0" y="23"/>
                        <a:pt x="22" y="0"/>
                        <a:pt x="52" y="0"/>
                      </a:cubicBezTo>
                      <a:cubicBezTo>
                        <a:pt x="81" y="0"/>
                        <a:pt x="104" y="23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40" name="Freeform 78">
                  <a:extLst>
                    <a:ext uri="{FF2B5EF4-FFF2-40B4-BE49-F238E27FC236}">
                      <a16:creationId xmlns:a16="http://schemas.microsoft.com/office/drawing/2014/main" id="{4D19B618-496B-9B4A-AD74-BBB76C905E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93717" y="7196532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0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41" name="Freeform 79">
                  <a:extLst>
                    <a:ext uri="{FF2B5EF4-FFF2-40B4-BE49-F238E27FC236}">
                      <a16:creationId xmlns:a16="http://schemas.microsoft.com/office/drawing/2014/main" id="{4094695C-2EB8-D747-9333-865E81F2C9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04503" y="6004056"/>
                  <a:ext cx="46086" cy="46086"/>
                </a:xfrm>
                <a:custGeom>
                  <a:avLst/>
                  <a:gdLst>
                    <a:gd name="T0" fmla="*/ 45651 w 106"/>
                    <a:gd name="T1" fmla="*/ 22828 h 107"/>
                    <a:gd name="T2" fmla="*/ 45651 w 106"/>
                    <a:gd name="T3" fmla="*/ 22828 h 107"/>
                    <a:gd name="T4" fmla="*/ 22608 w 106"/>
                    <a:gd name="T5" fmla="*/ 45655 h 107"/>
                    <a:gd name="T6" fmla="*/ 22608 w 106"/>
                    <a:gd name="T7" fmla="*/ 45655 h 107"/>
                    <a:gd name="T8" fmla="*/ 0 w 106"/>
                    <a:gd name="T9" fmla="*/ 22828 h 107"/>
                    <a:gd name="T10" fmla="*/ 0 w 106"/>
                    <a:gd name="T11" fmla="*/ 22828 h 107"/>
                    <a:gd name="T12" fmla="*/ 22608 w 106"/>
                    <a:gd name="T13" fmla="*/ 0 h 107"/>
                    <a:gd name="T14" fmla="*/ 22608 w 106"/>
                    <a:gd name="T15" fmla="*/ 0 h 107"/>
                    <a:gd name="T16" fmla="*/ 45651 w 106"/>
                    <a:gd name="T17" fmla="*/ 22828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7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2"/>
                        <a:pt x="81" y="106"/>
                        <a:pt x="52" y="106"/>
                      </a:cubicBezTo>
                      <a:cubicBezTo>
                        <a:pt x="23" y="106"/>
                        <a:pt x="0" y="82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42" name="Freeform 80">
                  <a:extLst>
                    <a:ext uri="{FF2B5EF4-FFF2-40B4-BE49-F238E27FC236}">
                      <a16:creationId xmlns:a16="http://schemas.microsoft.com/office/drawing/2014/main" id="{B7061BFC-AC6D-094F-8B72-0307D0E756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65502" y="5596963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2" y="105"/>
                        <a:pt x="0" y="81"/>
                        <a:pt x="0" y="53"/>
                      </a:cubicBezTo>
                      <a:cubicBezTo>
                        <a:pt x="0" y="24"/>
                        <a:pt x="22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43" name="Freeform 81">
                  <a:extLst>
                    <a:ext uri="{FF2B5EF4-FFF2-40B4-BE49-F238E27FC236}">
                      <a16:creationId xmlns:a16="http://schemas.microsoft.com/office/drawing/2014/main" id="{C5B7057F-722B-A448-ADCF-33355F9D5A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5731" y="5266680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4" y="105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1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44" name="Freeform 82">
                  <a:extLst>
                    <a:ext uri="{FF2B5EF4-FFF2-40B4-BE49-F238E27FC236}">
                      <a16:creationId xmlns:a16="http://schemas.microsoft.com/office/drawing/2014/main" id="{02293B8F-4AAF-2E49-8E8A-A81F9E0E7A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86771" y="6766396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4" y="22"/>
                        <a:pt x="104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45" name="Freeform 83">
                  <a:extLst>
                    <a:ext uri="{FF2B5EF4-FFF2-40B4-BE49-F238E27FC236}">
                      <a16:creationId xmlns:a16="http://schemas.microsoft.com/office/drawing/2014/main" id="{A8D04665-A095-2448-89A6-358456E2D4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04503" y="7150446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5" y="22"/>
                        <a:pt x="105" y="52"/>
                      </a:cubicBezTo>
                    </a:path>
                  </a:pathLst>
                </a:custGeom>
                <a:solidFill>
                  <a:srgbClr val="EA662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46" name="Freeform 84">
                  <a:extLst>
                    <a:ext uri="{FF2B5EF4-FFF2-40B4-BE49-F238E27FC236}">
                      <a16:creationId xmlns:a16="http://schemas.microsoft.com/office/drawing/2014/main" id="{EC48831B-2495-1B4C-99C8-36ABD72A41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39950" y="5090017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2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rgbClr val="EA662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47" name="Freeform 85">
                  <a:extLst>
                    <a:ext uri="{FF2B5EF4-FFF2-40B4-BE49-F238E27FC236}">
                      <a16:creationId xmlns:a16="http://schemas.microsoft.com/office/drawing/2014/main" id="{92E06CD1-8D1B-D14A-A181-D6C0887B63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19857" y="5468307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3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48" name="Freeform 86">
                  <a:extLst>
                    <a:ext uri="{FF2B5EF4-FFF2-40B4-BE49-F238E27FC236}">
                      <a16:creationId xmlns:a16="http://schemas.microsoft.com/office/drawing/2014/main" id="{4A9C1A9F-E97A-4545-A66A-BC46F5AD78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01104" y="5080416"/>
                  <a:ext cx="537670" cy="261154"/>
                </a:xfrm>
                <a:custGeom>
                  <a:avLst/>
                  <a:gdLst>
                    <a:gd name="T0" fmla="*/ 406733 w 1236"/>
                    <a:gd name="T1" fmla="*/ 260719 h 601"/>
                    <a:gd name="T2" fmla="*/ 130067 w 1236"/>
                    <a:gd name="T3" fmla="*/ 260719 h 601"/>
                    <a:gd name="T4" fmla="*/ 130067 w 1236"/>
                    <a:gd name="T5" fmla="*/ 260719 h 601"/>
                    <a:gd name="T6" fmla="*/ 0 w 1236"/>
                    <a:gd name="T7" fmla="*/ 130360 h 601"/>
                    <a:gd name="T8" fmla="*/ 0 w 1236"/>
                    <a:gd name="T9" fmla="*/ 130360 h 601"/>
                    <a:gd name="T10" fmla="*/ 130067 w 1236"/>
                    <a:gd name="T11" fmla="*/ 0 h 601"/>
                    <a:gd name="T12" fmla="*/ 406733 w 1236"/>
                    <a:gd name="T13" fmla="*/ 0 h 601"/>
                    <a:gd name="T14" fmla="*/ 406733 w 1236"/>
                    <a:gd name="T15" fmla="*/ 0 h 601"/>
                    <a:gd name="T16" fmla="*/ 537235 w 1236"/>
                    <a:gd name="T17" fmla="*/ 130360 h 601"/>
                    <a:gd name="T18" fmla="*/ 537235 w 1236"/>
                    <a:gd name="T19" fmla="*/ 130360 h 601"/>
                    <a:gd name="T20" fmla="*/ 406733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5" y="600"/>
                      </a:moveTo>
                      <a:lnTo>
                        <a:pt x="299" y="600"/>
                      </a:lnTo>
                      <a:cubicBezTo>
                        <a:pt x="135" y="600"/>
                        <a:pt x="0" y="466"/>
                        <a:pt x="0" y="300"/>
                      </a:cubicBezTo>
                      <a:cubicBezTo>
                        <a:pt x="0" y="135"/>
                        <a:pt x="135" y="0"/>
                        <a:pt x="299" y="0"/>
                      </a:cubicBezTo>
                      <a:lnTo>
                        <a:pt x="935" y="0"/>
                      </a:lnTo>
                      <a:cubicBezTo>
                        <a:pt x="1101" y="0"/>
                        <a:pt x="1235" y="135"/>
                        <a:pt x="1235" y="300"/>
                      </a:cubicBezTo>
                      <a:cubicBezTo>
                        <a:pt x="1235" y="466"/>
                        <a:pt x="1101" y="600"/>
                        <a:pt x="935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49" name="Freeform 87">
                  <a:extLst>
                    <a:ext uri="{FF2B5EF4-FFF2-40B4-BE49-F238E27FC236}">
                      <a16:creationId xmlns:a16="http://schemas.microsoft.com/office/drawing/2014/main" id="{16822C4B-CCF2-6449-936A-80CA2F8810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31525" y="5714099"/>
                  <a:ext cx="537670" cy="261154"/>
                </a:xfrm>
                <a:custGeom>
                  <a:avLst/>
                  <a:gdLst>
                    <a:gd name="T0" fmla="*/ 407168 w 1236"/>
                    <a:gd name="T1" fmla="*/ 260719 h 601"/>
                    <a:gd name="T2" fmla="*/ 130502 w 1236"/>
                    <a:gd name="T3" fmla="*/ 260719 h 601"/>
                    <a:gd name="T4" fmla="*/ 130502 w 1236"/>
                    <a:gd name="T5" fmla="*/ 260719 h 601"/>
                    <a:gd name="T6" fmla="*/ 0 w 1236"/>
                    <a:gd name="T7" fmla="*/ 130360 h 601"/>
                    <a:gd name="T8" fmla="*/ 0 w 1236"/>
                    <a:gd name="T9" fmla="*/ 130360 h 601"/>
                    <a:gd name="T10" fmla="*/ 130502 w 1236"/>
                    <a:gd name="T11" fmla="*/ 0 h 601"/>
                    <a:gd name="T12" fmla="*/ 407168 w 1236"/>
                    <a:gd name="T13" fmla="*/ 0 h 601"/>
                    <a:gd name="T14" fmla="*/ 407168 w 1236"/>
                    <a:gd name="T15" fmla="*/ 0 h 601"/>
                    <a:gd name="T16" fmla="*/ 537235 w 1236"/>
                    <a:gd name="T17" fmla="*/ 130360 h 601"/>
                    <a:gd name="T18" fmla="*/ 537235 w 1236"/>
                    <a:gd name="T19" fmla="*/ 130360 h 601"/>
                    <a:gd name="T20" fmla="*/ 407168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6" y="600"/>
                      </a:moveTo>
                      <a:lnTo>
                        <a:pt x="300" y="600"/>
                      </a:lnTo>
                      <a:cubicBezTo>
                        <a:pt x="134" y="600"/>
                        <a:pt x="0" y="466"/>
                        <a:pt x="0" y="300"/>
                      </a:cubicBezTo>
                      <a:cubicBezTo>
                        <a:pt x="0" y="135"/>
                        <a:pt x="134" y="0"/>
                        <a:pt x="300" y="0"/>
                      </a:cubicBezTo>
                      <a:lnTo>
                        <a:pt x="936" y="0"/>
                      </a:lnTo>
                      <a:cubicBezTo>
                        <a:pt x="1101" y="0"/>
                        <a:pt x="1235" y="135"/>
                        <a:pt x="1235" y="300"/>
                      </a:cubicBezTo>
                      <a:cubicBezTo>
                        <a:pt x="1235" y="466"/>
                        <a:pt x="1101" y="600"/>
                        <a:pt x="936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50" name="Freeform 88">
                  <a:extLst>
                    <a:ext uri="{FF2B5EF4-FFF2-40B4-BE49-F238E27FC236}">
                      <a16:creationId xmlns:a16="http://schemas.microsoft.com/office/drawing/2014/main" id="{4D906562-0AF9-6A44-B295-D76C734E99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16751" y="6545566"/>
                  <a:ext cx="537670" cy="261154"/>
                </a:xfrm>
                <a:custGeom>
                  <a:avLst/>
                  <a:gdLst>
                    <a:gd name="T0" fmla="*/ 406733 w 1236"/>
                    <a:gd name="T1" fmla="*/ 260719 h 601"/>
                    <a:gd name="T2" fmla="*/ 130067 w 1236"/>
                    <a:gd name="T3" fmla="*/ 260719 h 601"/>
                    <a:gd name="T4" fmla="*/ 130067 w 1236"/>
                    <a:gd name="T5" fmla="*/ 260719 h 601"/>
                    <a:gd name="T6" fmla="*/ 0 w 1236"/>
                    <a:gd name="T7" fmla="*/ 129925 h 601"/>
                    <a:gd name="T8" fmla="*/ 0 w 1236"/>
                    <a:gd name="T9" fmla="*/ 129925 h 601"/>
                    <a:gd name="T10" fmla="*/ 130067 w 1236"/>
                    <a:gd name="T11" fmla="*/ 0 h 601"/>
                    <a:gd name="T12" fmla="*/ 406733 w 1236"/>
                    <a:gd name="T13" fmla="*/ 0 h 601"/>
                    <a:gd name="T14" fmla="*/ 406733 w 1236"/>
                    <a:gd name="T15" fmla="*/ 0 h 601"/>
                    <a:gd name="T16" fmla="*/ 537235 w 1236"/>
                    <a:gd name="T17" fmla="*/ 129925 h 601"/>
                    <a:gd name="T18" fmla="*/ 537235 w 1236"/>
                    <a:gd name="T19" fmla="*/ 129925 h 601"/>
                    <a:gd name="T20" fmla="*/ 406733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5" y="600"/>
                      </a:moveTo>
                      <a:lnTo>
                        <a:pt x="299" y="600"/>
                      </a:lnTo>
                      <a:cubicBezTo>
                        <a:pt x="134" y="600"/>
                        <a:pt x="0" y="465"/>
                        <a:pt x="0" y="299"/>
                      </a:cubicBezTo>
                      <a:cubicBezTo>
                        <a:pt x="0" y="133"/>
                        <a:pt x="134" y="0"/>
                        <a:pt x="299" y="0"/>
                      </a:cubicBezTo>
                      <a:lnTo>
                        <a:pt x="935" y="0"/>
                      </a:lnTo>
                      <a:cubicBezTo>
                        <a:pt x="1101" y="0"/>
                        <a:pt x="1235" y="133"/>
                        <a:pt x="1235" y="299"/>
                      </a:cubicBezTo>
                      <a:cubicBezTo>
                        <a:pt x="1235" y="465"/>
                        <a:pt x="1101" y="600"/>
                        <a:pt x="935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51" name="Freeform 89">
                  <a:extLst>
                    <a:ext uri="{FF2B5EF4-FFF2-40B4-BE49-F238E27FC236}">
                      <a16:creationId xmlns:a16="http://schemas.microsoft.com/office/drawing/2014/main" id="{19C80B83-B892-8C43-9737-37D1D9CD39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51618" y="6862408"/>
                  <a:ext cx="537670" cy="261154"/>
                </a:xfrm>
                <a:custGeom>
                  <a:avLst/>
                  <a:gdLst>
                    <a:gd name="T0" fmla="*/ 406298 w 1236"/>
                    <a:gd name="T1" fmla="*/ 260719 h 601"/>
                    <a:gd name="T2" fmla="*/ 130502 w 1236"/>
                    <a:gd name="T3" fmla="*/ 260719 h 601"/>
                    <a:gd name="T4" fmla="*/ 130502 w 1236"/>
                    <a:gd name="T5" fmla="*/ 260719 h 601"/>
                    <a:gd name="T6" fmla="*/ 0 w 1236"/>
                    <a:gd name="T7" fmla="*/ 130360 h 601"/>
                    <a:gd name="T8" fmla="*/ 0 w 1236"/>
                    <a:gd name="T9" fmla="*/ 130360 h 601"/>
                    <a:gd name="T10" fmla="*/ 130502 w 1236"/>
                    <a:gd name="T11" fmla="*/ 0 h 601"/>
                    <a:gd name="T12" fmla="*/ 406298 w 1236"/>
                    <a:gd name="T13" fmla="*/ 0 h 601"/>
                    <a:gd name="T14" fmla="*/ 406298 w 1236"/>
                    <a:gd name="T15" fmla="*/ 0 h 601"/>
                    <a:gd name="T16" fmla="*/ 537235 w 1236"/>
                    <a:gd name="T17" fmla="*/ 130360 h 601"/>
                    <a:gd name="T18" fmla="*/ 537235 w 1236"/>
                    <a:gd name="T19" fmla="*/ 130360 h 601"/>
                    <a:gd name="T20" fmla="*/ 406298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4" y="600"/>
                      </a:moveTo>
                      <a:lnTo>
                        <a:pt x="300" y="600"/>
                      </a:lnTo>
                      <a:cubicBezTo>
                        <a:pt x="134" y="600"/>
                        <a:pt x="0" y="466"/>
                        <a:pt x="0" y="300"/>
                      </a:cubicBezTo>
                      <a:cubicBezTo>
                        <a:pt x="0" y="134"/>
                        <a:pt x="134" y="0"/>
                        <a:pt x="300" y="0"/>
                      </a:cubicBezTo>
                      <a:lnTo>
                        <a:pt x="934" y="0"/>
                      </a:lnTo>
                      <a:cubicBezTo>
                        <a:pt x="1100" y="0"/>
                        <a:pt x="1235" y="134"/>
                        <a:pt x="1235" y="300"/>
                      </a:cubicBezTo>
                      <a:cubicBezTo>
                        <a:pt x="1235" y="466"/>
                        <a:pt x="1100" y="600"/>
                        <a:pt x="934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52" name="Freeform 90">
                  <a:extLst>
                    <a:ext uri="{FF2B5EF4-FFF2-40B4-BE49-F238E27FC236}">
                      <a16:creationId xmlns:a16="http://schemas.microsoft.com/office/drawing/2014/main" id="{FA2A38C4-6D02-6748-9B20-7D284D9B67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70527" y="7123562"/>
                  <a:ext cx="537670" cy="261154"/>
                </a:xfrm>
                <a:custGeom>
                  <a:avLst/>
                  <a:gdLst>
                    <a:gd name="T0" fmla="*/ 407168 w 1236"/>
                    <a:gd name="T1" fmla="*/ 260719 h 600"/>
                    <a:gd name="T2" fmla="*/ 130502 w 1236"/>
                    <a:gd name="T3" fmla="*/ 260719 h 600"/>
                    <a:gd name="T4" fmla="*/ 130502 w 1236"/>
                    <a:gd name="T5" fmla="*/ 260719 h 600"/>
                    <a:gd name="T6" fmla="*/ 0 w 1236"/>
                    <a:gd name="T7" fmla="*/ 130577 h 600"/>
                    <a:gd name="T8" fmla="*/ 0 w 1236"/>
                    <a:gd name="T9" fmla="*/ 130577 h 600"/>
                    <a:gd name="T10" fmla="*/ 130502 w 1236"/>
                    <a:gd name="T11" fmla="*/ 0 h 600"/>
                    <a:gd name="T12" fmla="*/ 407168 w 1236"/>
                    <a:gd name="T13" fmla="*/ 0 h 600"/>
                    <a:gd name="T14" fmla="*/ 407168 w 1236"/>
                    <a:gd name="T15" fmla="*/ 0 h 600"/>
                    <a:gd name="T16" fmla="*/ 537235 w 1236"/>
                    <a:gd name="T17" fmla="*/ 130577 h 600"/>
                    <a:gd name="T18" fmla="*/ 537235 w 1236"/>
                    <a:gd name="T19" fmla="*/ 130577 h 600"/>
                    <a:gd name="T20" fmla="*/ 407168 w 1236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0">
                      <a:moveTo>
                        <a:pt x="936" y="599"/>
                      </a:moveTo>
                      <a:lnTo>
                        <a:pt x="300" y="599"/>
                      </a:lnTo>
                      <a:cubicBezTo>
                        <a:pt x="135" y="599"/>
                        <a:pt x="0" y="465"/>
                        <a:pt x="0" y="300"/>
                      </a:cubicBezTo>
                      <a:cubicBezTo>
                        <a:pt x="0" y="134"/>
                        <a:pt x="135" y="0"/>
                        <a:pt x="300" y="0"/>
                      </a:cubicBezTo>
                      <a:lnTo>
                        <a:pt x="936" y="0"/>
                      </a:lnTo>
                      <a:cubicBezTo>
                        <a:pt x="1102" y="0"/>
                        <a:pt x="1235" y="134"/>
                        <a:pt x="1235" y="300"/>
                      </a:cubicBezTo>
                      <a:cubicBezTo>
                        <a:pt x="1235" y="465"/>
                        <a:pt x="1102" y="599"/>
                        <a:pt x="936" y="599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302" name="Group 1">
                <a:extLst>
                  <a:ext uri="{FF2B5EF4-FFF2-40B4-BE49-F238E27FC236}">
                    <a16:creationId xmlns:a16="http://schemas.microsoft.com/office/drawing/2014/main" id="{0DBE2D1E-9282-7E4D-A425-77CAE568438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528478" y="2446954"/>
                <a:ext cx="2447606" cy="2528559"/>
                <a:chOff x="8253235" y="2100188"/>
                <a:chExt cx="2448321" cy="2528969"/>
              </a:xfrm>
            </p:grpSpPr>
            <p:sp>
              <p:nvSpPr>
                <p:cNvPr id="303" name="Freeform 91">
                  <a:extLst>
                    <a:ext uri="{FF2B5EF4-FFF2-40B4-BE49-F238E27FC236}">
                      <a16:creationId xmlns:a16="http://schemas.microsoft.com/office/drawing/2014/main" id="{09FBADBD-F06B-274A-882B-527431AAB0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53235" y="3674793"/>
                  <a:ext cx="378290" cy="291878"/>
                </a:xfrm>
                <a:custGeom>
                  <a:avLst/>
                  <a:gdLst>
                    <a:gd name="T0" fmla="*/ 145831 w 869"/>
                    <a:gd name="T1" fmla="*/ 291444 h 672"/>
                    <a:gd name="T2" fmla="*/ 232459 w 869"/>
                    <a:gd name="T3" fmla="*/ 291444 h 672"/>
                    <a:gd name="T4" fmla="*/ 232459 w 869"/>
                    <a:gd name="T5" fmla="*/ 291444 h 672"/>
                    <a:gd name="T6" fmla="*/ 377855 w 869"/>
                    <a:gd name="T7" fmla="*/ 145939 h 672"/>
                    <a:gd name="T8" fmla="*/ 377855 w 869"/>
                    <a:gd name="T9" fmla="*/ 145939 h 672"/>
                    <a:gd name="T10" fmla="*/ 232459 w 869"/>
                    <a:gd name="T11" fmla="*/ 0 h 672"/>
                    <a:gd name="T12" fmla="*/ 145831 w 869"/>
                    <a:gd name="T13" fmla="*/ 0 h 672"/>
                    <a:gd name="T14" fmla="*/ 145831 w 869"/>
                    <a:gd name="T15" fmla="*/ 0 h 672"/>
                    <a:gd name="T16" fmla="*/ 0 w 869"/>
                    <a:gd name="T17" fmla="*/ 145939 h 672"/>
                    <a:gd name="T18" fmla="*/ 0 w 869"/>
                    <a:gd name="T19" fmla="*/ 145939 h 672"/>
                    <a:gd name="T20" fmla="*/ 145831 w 869"/>
                    <a:gd name="T21" fmla="*/ 291444 h 67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869" h="672">
                      <a:moveTo>
                        <a:pt x="335" y="671"/>
                      </a:moveTo>
                      <a:lnTo>
                        <a:pt x="534" y="671"/>
                      </a:lnTo>
                      <a:cubicBezTo>
                        <a:pt x="718" y="671"/>
                        <a:pt x="868" y="520"/>
                        <a:pt x="868" y="336"/>
                      </a:cubicBezTo>
                      <a:cubicBezTo>
                        <a:pt x="868" y="151"/>
                        <a:pt x="718" y="0"/>
                        <a:pt x="534" y="0"/>
                      </a:cubicBezTo>
                      <a:lnTo>
                        <a:pt x="335" y="0"/>
                      </a:lnTo>
                      <a:cubicBezTo>
                        <a:pt x="149" y="0"/>
                        <a:pt x="0" y="151"/>
                        <a:pt x="0" y="336"/>
                      </a:cubicBezTo>
                      <a:cubicBezTo>
                        <a:pt x="0" y="520"/>
                        <a:pt x="149" y="671"/>
                        <a:pt x="335" y="671"/>
                      </a:cubicBezTo>
                    </a:path>
                  </a:pathLst>
                </a:custGeom>
                <a:solidFill>
                  <a:srgbClr val="CC5EA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04" name="Freeform 92">
                  <a:extLst>
                    <a:ext uri="{FF2B5EF4-FFF2-40B4-BE49-F238E27FC236}">
                      <a16:creationId xmlns:a16="http://schemas.microsoft.com/office/drawing/2014/main" id="{67A77ED2-E409-8D43-B581-9CC50A64ED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60916" y="2292214"/>
                  <a:ext cx="2283178" cy="1945213"/>
                </a:xfrm>
                <a:custGeom>
                  <a:avLst/>
                  <a:gdLst>
                    <a:gd name="T0" fmla="*/ 0 w 5244"/>
                    <a:gd name="T1" fmla="*/ 728639 h 4469"/>
                    <a:gd name="T2" fmla="*/ 714037 w 5244"/>
                    <a:gd name="T3" fmla="*/ 874018 h 4469"/>
                    <a:gd name="T4" fmla="*/ 568182 w 5244"/>
                    <a:gd name="T5" fmla="*/ 1019833 h 4469"/>
                    <a:gd name="T6" fmla="*/ 714037 w 5244"/>
                    <a:gd name="T7" fmla="*/ 1165648 h 4469"/>
                    <a:gd name="T8" fmla="*/ 913445 w 5244"/>
                    <a:gd name="T9" fmla="*/ 1165648 h 4469"/>
                    <a:gd name="T10" fmla="*/ 911268 w 5244"/>
                    <a:gd name="T11" fmla="*/ 1165648 h 4469"/>
                    <a:gd name="T12" fmla="*/ 1007489 w 5244"/>
                    <a:gd name="T13" fmla="*/ 1263583 h 4469"/>
                    <a:gd name="T14" fmla="*/ 911268 w 5244"/>
                    <a:gd name="T15" fmla="*/ 1361954 h 4469"/>
                    <a:gd name="T16" fmla="*/ 656131 w 5244"/>
                    <a:gd name="T17" fmla="*/ 1361954 h 4469"/>
                    <a:gd name="T18" fmla="*/ 510711 w 5244"/>
                    <a:gd name="T19" fmla="*/ 1507769 h 4469"/>
                    <a:gd name="T20" fmla="*/ 656131 w 5244"/>
                    <a:gd name="T21" fmla="*/ 1653148 h 4469"/>
                    <a:gd name="T22" fmla="*/ 960903 w 5244"/>
                    <a:gd name="T23" fmla="*/ 1653148 h 4469"/>
                    <a:gd name="T24" fmla="*/ 815483 w 5244"/>
                    <a:gd name="T25" fmla="*/ 1798963 h 4469"/>
                    <a:gd name="T26" fmla="*/ 1576978 w 5244"/>
                    <a:gd name="T27" fmla="*/ 1944778 h 4469"/>
                    <a:gd name="T28" fmla="*/ 1722397 w 5244"/>
                    <a:gd name="T29" fmla="*/ 1798963 h 4469"/>
                    <a:gd name="T30" fmla="*/ 1576978 w 5244"/>
                    <a:gd name="T31" fmla="*/ 1653148 h 4469"/>
                    <a:gd name="T32" fmla="*/ 2066354 w 5244"/>
                    <a:gd name="T33" fmla="*/ 1653148 h 4469"/>
                    <a:gd name="T34" fmla="*/ 2212210 w 5244"/>
                    <a:gd name="T35" fmla="*/ 1507769 h 4469"/>
                    <a:gd name="T36" fmla="*/ 1624435 w 5244"/>
                    <a:gd name="T37" fmla="*/ 1361954 h 4469"/>
                    <a:gd name="T38" fmla="*/ 1629660 w 5244"/>
                    <a:gd name="T39" fmla="*/ 1361954 h 4469"/>
                    <a:gd name="T40" fmla="*/ 1536051 w 5244"/>
                    <a:gd name="T41" fmla="*/ 1263583 h 4469"/>
                    <a:gd name="T42" fmla="*/ 1629660 w 5244"/>
                    <a:gd name="T43" fmla="*/ 1166083 h 4469"/>
                    <a:gd name="T44" fmla="*/ 1624435 w 5244"/>
                    <a:gd name="T45" fmla="*/ 1165648 h 4469"/>
                    <a:gd name="T46" fmla="*/ 1765936 w 5244"/>
                    <a:gd name="T47" fmla="*/ 1165648 h 4469"/>
                    <a:gd name="T48" fmla="*/ 1911791 w 5244"/>
                    <a:gd name="T49" fmla="*/ 1019833 h 4469"/>
                    <a:gd name="T50" fmla="*/ 2136452 w 5244"/>
                    <a:gd name="T51" fmla="*/ 874018 h 4469"/>
                    <a:gd name="T52" fmla="*/ 2282743 w 5244"/>
                    <a:gd name="T53" fmla="*/ 728639 h 4469"/>
                    <a:gd name="T54" fmla="*/ 2136452 w 5244"/>
                    <a:gd name="T55" fmla="*/ 583259 h 4469"/>
                    <a:gd name="T56" fmla="*/ 1922241 w 5244"/>
                    <a:gd name="T57" fmla="*/ 583259 h 4469"/>
                    <a:gd name="T58" fmla="*/ 2068096 w 5244"/>
                    <a:gd name="T59" fmla="*/ 437444 h 4469"/>
                    <a:gd name="T60" fmla="*/ 1441136 w 5244"/>
                    <a:gd name="T61" fmla="*/ 291194 h 4469"/>
                    <a:gd name="T62" fmla="*/ 1586992 w 5244"/>
                    <a:gd name="T63" fmla="*/ 145815 h 4469"/>
                    <a:gd name="T64" fmla="*/ 1441136 w 5244"/>
                    <a:gd name="T65" fmla="*/ 0 h 4469"/>
                    <a:gd name="T66" fmla="*/ 389237 w 5244"/>
                    <a:gd name="T67" fmla="*/ 0 h 4469"/>
                    <a:gd name="T68" fmla="*/ 243818 w 5244"/>
                    <a:gd name="T69" fmla="*/ 145815 h 4469"/>
                    <a:gd name="T70" fmla="*/ 876437 w 5244"/>
                    <a:gd name="T71" fmla="*/ 291194 h 4469"/>
                    <a:gd name="T72" fmla="*/ 1022293 w 5244"/>
                    <a:gd name="T73" fmla="*/ 437444 h 4469"/>
                    <a:gd name="T74" fmla="*/ 876437 w 5244"/>
                    <a:gd name="T75" fmla="*/ 583259 h 4469"/>
                    <a:gd name="T76" fmla="*/ 145420 w 5244"/>
                    <a:gd name="T77" fmla="*/ 583259 h 4469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5244" h="4469">
                      <a:moveTo>
                        <a:pt x="0" y="1674"/>
                      </a:moveTo>
                      <a:lnTo>
                        <a:pt x="0" y="1674"/>
                      </a:lnTo>
                      <a:cubicBezTo>
                        <a:pt x="0" y="1858"/>
                        <a:pt x="150" y="2008"/>
                        <a:pt x="334" y="2008"/>
                      </a:cubicBezTo>
                      <a:lnTo>
                        <a:pt x="1640" y="2008"/>
                      </a:lnTo>
                      <a:cubicBezTo>
                        <a:pt x="1455" y="2008"/>
                        <a:pt x="1305" y="2158"/>
                        <a:pt x="1305" y="2343"/>
                      </a:cubicBezTo>
                      <a:cubicBezTo>
                        <a:pt x="1305" y="2528"/>
                        <a:pt x="1455" y="2678"/>
                        <a:pt x="1640" y="2678"/>
                      </a:cubicBezTo>
                      <a:lnTo>
                        <a:pt x="2098" y="2678"/>
                      </a:lnTo>
                      <a:cubicBezTo>
                        <a:pt x="2097" y="2678"/>
                        <a:pt x="2095" y="2678"/>
                        <a:pt x="2093" y="2678"/>
                      </a:cubicBezTo>
                      <a:cubicBezTo>
                        <a:pt x="2216" y="2681"/>
                        <a:pt x="2314" y="2780"/>
                        <a:pt x="2314" y="2903"/>
                      </a:cubicBezTo>
                      <a:cubicBezTo>
                        <a:pt x="2314" y="3026"/>
                        <a:pt x="2216" y="3127"/>
                        <a:pt x="2093" y="3129"/>
                      </a:cubicBezTo>
                      <a:cubicBezTo>
                        <a:pt x="2095" y="3129"/>
                        <a:pt x="2097" y="3129"/>
                        <a:pt x="2098" y="3129"/>
                      </a:cubicBezTo>
                      <a:lnTo>
                        <a:pt x="1507" y="3129"/>
                      </a:lnTo>
                      <a:cubicBezTo>
                        <a:pt x="1323" y="3129"/>
                        <a:pt x="1173" y="3280"/>
                        <a:pt x="1173" y="3464"/>
                      </a:cubicBezTo>
                      <a:cubicBezTo>
                        <a:pt x="1173" y="3649"/>
                        <a:pt x="1323" y="3798"/>
                        <a:pt x="1507" y="3798"/>
                      </a:cubicBezTo>
                      <a:lnTo>
                        <a:pt x="2207" y="3798"/>
                      </a:lnTo>
                      <a:cubicBezTo>
                        <a:pt x="2023" y="3798"/>
                        <a:pt x="1873" y="3948"/>
                        <a:pt x="1873" y="4133"/>
                      </a:cubicBezTo>
                      <a:cubicBezTo>
                        <a:pt x="1873" y="4318"/>
                        <a:pt x="2023" y="4468"/>
                        <a:pt x="2207" y="4468"/>
                      </a:cubicBezTo>
                      <a:lnTo>
                        <a:pt x="3622" y="4468"/>
                      </a:lnTo>
                      <a:cubicBezTo>
                        <a:pt x="3807" y="4468"/>
                        <a:pt x="3956" y="4318"/>
                        <a:pt x="3956" y="4133"/>
                      </a:cubicBezTo>
                      <a:cubicBezTo>
                        <a:pt x="3956" y="3948"/>
                        <a:pt x="3807" y="3798"/>
                        <a:pt x="3622" y="3798"/>
                      </a:cubicBezTo>
                      <a:lnTo>
                        <a:pt x="4746" y="3798"/>
                      </a:lnTo>
                      <a:cubicBezTo>
                        <a:pt x="4930" y="3798"/>
                        <a:pt x="5081" y="3649"/>
                        <a:pt x="5081" y="3464"/>
                      </a:cubicBezTo>
                      <a:cubicBezTo>
                        <a:pt x="5081" y="3280"/>
                        <a:pt x="4930" y="3129"/>
                        <a:pt x="4746" y="3129"/>
                      </a:cubicBezTo>
                      <a:lnTo>
                        <a:pt x="3731" y="3129"/>
                      </a:lnTo>
                      <a:cubicBezTo>
                        <a:pt x="3735" y="3129"/>
                        <a:pt x="3739" y="3129"/>
                        <a:pt x="3743" y="3129"/>
                      </a:cubicBezTo>
                      <a:cubicBezTo>
                        <a:pt x="3624" y="3122"/>
                        <a:pt x="3528" y="3024"/>
                        <a:pt x="3528" y="2903"/>
                      </a:cubicBezTo>
                      <a:cubicBezTo>
                        <a:pt x="3528" y="2783"/>
                        <a:pt x="3624" y="2684"/>
                        <a:pt x="3743" y="2679"/>
                      </a:cubicBezTo>
                      <a:cubicBezTo>
                        <a:pt x="3739" y="2678"/>
                        <a:pt x="3735" y="2678"/>
                        <a:pt x="3731" y="2678"/>
                      </a:cubicBezTo>
                      <a:lnTo>
                        <a:pt x="4056" y="2678"/>
                      </a:lnTo>
                      <a:cubicBezTo>
                        <a:pt x="4240" y="2678"/>
                        <a:pt x="4391" y="2528"/>
                        <a:pt x="4391" y="2343"/>
                      </a:cubicBezTo>
                      <a:cubicBezTo>
                        <a:pt x="4391" y="2158"/>
                        <a:pt x="4240" y="2008"/>
                        <a:pt x="4056" y="2008"/>
                      </a:cubicBezTo>
                      <a:lnTo>
                        <a:pt x="4907" y="2008"/>
                      </a:lnTo>
                      <a:cubicBezTo>
                        <a:pt x="5093" y="2008"/>
                        <a:pt x="5243" y="1858"/>
                        <a:pt x="5243" y="1674"/>
                      </a:cubicBezTo>
                      <a:cubicBezTo>
                        <a:pt x="5243" y="1490"/>
                        <a:pt x="5093" y="1340"/>
                        <a:pt x="4907" y="1340"/>
                      </a:cubicBezTo>
                      <a:lnTo>
                        <a:pt x="4415" y="1340"/>
                      </a:lnTo>
                      <a:cubicBezTo>
                        <a:pt x="4600" y="1340"/>
                        <a:pt x="4750" y="1189"/>
                        <a:pt x="4750" y="1005"/>
                      </a:cubicBezTo>
                      <a:cubicBezTo>
                        <a:pt x="4750" y="820"/>
                        <a:pt x="4600" y="669"/>
                        <a:pt x="4415" y="669"/>
                      </a:cubicBezTo>
                      <a:lnTo>
                        <a:pt x="3310" y="669"/>
                      </a:lnTo>
                      <a:cubicBezTo>
                        <a:pt x="3495" y="669"/>
                        <a:pt x="3645" y="520"/>
                        <a:pt x="3645" y="335"/>
                      </a:cubicBezTo>
                      <a:cubicBezTo>
                        <a:pt x="3645" y="151"/>
                        <a:pt x="3495" y="0"/>
                        <a:pt x="3310" y="0"/>
                      </a:cubicBezTo>
                      <a:lnTo>
                        <a:pt x="894" y="0"/>
                      </a:lnTo>
                      <a:cubicBezTo>
                        <a:pt x="710" y="0"/>
                        <a:pt x="560" y="151"/>
                        <a:pt x="560" y="335"/>
                      </a:cubicBezTo>
                      <a:cubicBezTo>
                        <a:pt x="560" y="520"/>
                        <a:pt x="710" y="669"/>
                        <a:pt x="894" y="669"/>
                      </a:cubicBezTo>
                      <a:lnTo>
                        <a:pt x="2013" y="669"/>
                      </a:lnTo>
                      <a:cubicBezTo>
                        <a:pt x="2197" y="669"/>
                        <a:pt x="2348" y="820"/>
                        <a:pt x="2348" y="1005"/>
                      </a:cubicBezTo>
                      <a:cubicBezTo>
                        <a:pt x="2348" y="1189"/>
                        <a:pt x="2197" y="1340"/>
                        <a:pt x="2013" y="1340"/>
                      </a:cubicBezTo>
                      <a:lnTo>
                        <a:pt x="334" y="1340"/>
                      </a:lnTo>
                      <a:cubicBezTo>
                        <a:pt x="150" y="1340"/>
                        <a:pt x="0" y="1490"/>
                        <a:pt x="0" y="1674"/>
                      </a:cubicBezTo>
                    </a:path>
                  </a:pathLst>
                </a:custGeom>
                <a:solidFill>
                  <a:srgbClr val="CC5EA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05" name="Freeform 93">
                  <a:extLst>
                    <a:ext uri="{FF2B5EF4-FFF2-40B4-BE49-F238E27FC236}">
                      <a16:creationId xmlns:a16="http://schemas.microsoft.com/office/drawing/2014/main" id="{14E5DFFD-316B-5E48-A89E-3C36BCE573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17505" y="2488079"/>
                  <a:ext cx="76810" cy="76810"/>
                </a:xfrm>
                <a:custGeom>
                  <a:avLst/>
                  <a:gdLst>
                    <a:gd name="T0" fmla="*/ 76371 w 175"/>
                    <a:gd name="T1" fmla="*/ 38186 h 175"/>
                    <a:gd name="T2" fmla="*/ 76371 w 175"/>
                    <a:gd name="T3" fmla="*/ 38186 h 175"/>
                    <a:gd name="T4" fmla="*/ 38186 w 175"/>
                    <a:gd name="T5" fmla="*/ 76371 h 175"/>
                    <a:gd name="T6" fmla="*/ 38186 w 175"/>
                    <a:gd name="T7" fmla="*/ 76371 h 175"/>
                    <a:gd name="T8" fmla="*/ 0 w 175"/>
                    <a:gd name="T9" fmla="*/ 38186 h 175"/>
                    <a:gd name="T10" fmla="*/ 0 w 175"/>
                    <a:gd name="T11" fmla="*/ 38186 h 175"/>
                    <a:gd name="T12" fmla="*/ 38186 w 175"/>
                    <a:gd name="T13" fmla="*/ 0 h 175"/>
                    <a:gd name="T14" fmla="*/ 38186 w 175"/>
                    <a:gd name="T15" fmla="*/ 0 h 175"/>
                    <a:gd name="T16" fmla="*/ 76371 w 175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5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5"/>
                        <a:pt x="134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06" name="Freeform 94">
                  <a:extLst>
                    <a:ext uri="{FF2B5EF4-FFF2-40B4-BE49-F238E27FC236}">
                      <a16:creationId xmlns:a16="http://schemas.microsoft.com/office/drawing/2014/main" id="{4596A02D-15BD-B34E-A051-CFEE4E7B25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29614" y="3501971"/>
                  <a:ext cx="74889" cy="76810"/>
                </a:xfrm>
                <a:custGeom>
                  <a:avLst/>
                  <a:gdLst>
                    <a:gd name="T0" fmla="*/ 74459 w 174"/>
                    <a:gd name="T1" fmla="*/ 38186 h 175"/>
                    <a:gd name="T2" fmla="*/ 74459 w 174"/>
                    <a:gd name="T3" fmla="*/ 38186 h 175"/>
                    <a:gd name="T4" fmla="*/ 37445 w 174"/>
                    <a:gd name="T5" fmla="*/ 76371 h 175"/>
                    <a:gd name="T6" fmla="*/ 3744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445 w 174"/>
                    <a:gd name="T13" fmla="*/ 0 h 175"/>
                    <a:gd name="T14" fmla="*/ 37445 w 174"/>
                    <a:gd name="T15" fmla="*/ 0 h 175"/>
                    <a:gd name="T16" fmla="*/ 74459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5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07" name="Freeform 95">
                  <a:extLst>
                    <a:ext uri="{FF2B5EF4-FFF2-40B4-BE49-F238E27FC236}">
                      <a16:creationId xmlns:a16="http://schemas.microsoft.com/office/drawing/2014/main" id="{9B99CC39-568D-5647-AA07-14BCA1E1AA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16320" y="2774196"/>
                  <a:ext cx="74890" cy="74890"/>
                </a:xfrm>
                <a:custGeom>
                  <a:avLst/>
                  <a:gdLst>
                    <a:gd name="T0" fmla="*/ 74457 w 173"/>
                    <a:gd name="T1" fmla="*/ 36796 h 173"/>
                    <a:gd name="T2" fmla="*/ 74457 w 173"/>
                    <a:gd name="T3" fmla="*/ 36796 h 173"/>
                    <a:gd name="T4" fmla="*/ 37661 w 173"/>
                    <a:gd name="T5" fmla="*/ 74457 h 173"/>
                    <a:gd name="T6" fmla="*/ 37661 w 173"/>
                    <a:gd name="T7" fmla="*/ 74457 h 173"/>
                    <a:gd name="T8" fmla="*/ 0 w 173"/>
                    <a:gd name="T9" fmla="*/ 36796 h 173"/>
                    <a:gd name="T10" fmla="*/ 0 w 173"/>
                    <a:gd name="T11" fmla="*/ 36796 h 173"/>
                    <a:gd name="T12" fmla="*/ 37661 w 173"/>
                    <a:gd name="T13" fmla="*/ 0 h 173"/>
                    <a:gd name="T14" fmla="*/ 37661 w 173"/>
                    <a:gd name="T15" fmla="*/ 0 h 173"/>
                    <a:gd name="T16" fmla="*/ 74457 w 173"/>
                    <a:gd name="T17" fmla="*/ 36796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5"/>
                      </a:moveTo>
                      <a:lnTo>
                        <a:pt x="172" y="85"/>
                      </a:lnTo>
                      <a:cubicBezTo>
                        <a:pt x="172" y="133"/>
                        <a:pt x="134" y="172"/>
                        <a:pt x="87" y="172"/>
                      </a:cubicBezTo>
                      <a:cubicBezTo>
                        <a:pt x="39" y="172"/>
                        <a:pt x="0" y="133"/>
                        <a:pt x="0" y="85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2" y="38"/>
                        <a:pt x="172" y="85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08" name="Freeform 96">
                  <a:extLst>
                    <a:ext uri="{FF2B5EF4-FFF2-40B4-BE49-F238E27FC236}">
                      <a16:creationId xmlns:a16="http://schemas.microsoft.com/office/drawing/2014/main" id="{28B961AF-364D-864E-9B55-A00D892E7D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61661" y="2192360"/>
                  <a:ext cx="76810" cy="74889"/>
                </a:xfrm>
                <a:custGeom>
                  <a:avLst/>
                  <a:gdLst>
                    <a:gd name="T0" fmla="*/ 76371 w 175"/>
                    <a:gd name="T1" fmla="*/ 37445 h 174"/>
                    <a:gd name="T2" fmla="*/ 76371 w 175"/>
                    <a:gd name="T3" fmla="*/ 37445 h 174"/>
                    <a:gd name="T4" fmla="*/ 38186 w 175"/>
                    <a:gd name="T5" fmla="*/ 74459 h 174"/>
                    <a:gd name="T6" fmla="*/ 38186 w 175"/>
                    <a:gd name="T7" fmla="*/ 74459 h 174"/>
                    <a:gd name="T8" fmla="*/ 0 w 175"/>
                    <a:gd name="T9" fmla="*/ 37445 h 174"/>
                    <a:gd name="T10" fmla="*/ 0 w 175"/>
                    <a:gd name="T11" fmla="*/ 37445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6"/>
                        <a:pt x="134" y="173"/>
                        <a:pt x="87" y="173"/>
                      </a:cubicBezTo>
                      <a:cubicBezTo>
                        <a:pt x="39" y="173"/>
                        <a:pt x="0" y="136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 dirty="0"/>
                </a:p>
              </p:txBody>
            </p:sp>
            <p:sp>
              <p:nvSpPr>
                <p:cNvPr id="309" name="Freeform 97">
                  <a:extLst>
                    <a:ext uri="{FF2B5EF4-FFF2-40B4-BE49-F238E27FC236}">
                      <a16:creationId xmlns:a16="http://schemas.microsoft.com/office/drawing/2014/main" id="{331BF2CE-CAEC-184C-80F1-70E42FE996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81893" y="4162537"/>
                  <a:ext cx="74889" cy="74889"/>
                </a:xfrm>
                <a:custGeom>
                  <a:avLst/>
                  <a:gdLst>
                    <a:gd name="T0" fmla="*/ 74459 w 174"/>
                    <a:gd name="T1" fmla="*/ 37014 h 174"/>
                    <a:gd name="T2" fmla="*/ 74459 w 174"/>
                    <a:gd name="T3" fmla="*/ 37014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014 h 174"/>
                    <a:gd name="T10" fmla="*/ 0 w 174"/>
                    <a:gd name="T11" fmla="*/ 37014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10" name="Freeform 98">
                  <a:extLst>
                    <a:ext uri="{FF2B5EF4-FFF2-40B4-BE49-F238E27FC236}">
                      <a16:creationId xmlns:a16="http://schemas.microsoft.com/office/drawing/2014/main" id="{10136A87-E6FC-7F4E-8BBB-A7D179C572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42606" y="3327228"/>
                  <a:ext cx="74889" cy="74890"/>
                </a:xfrm>
                <a:custGeom>
                  <a:avLst/>
                  <a:gdLst>
                    <a:gd name="T0" fmla="*/ 74456 w 173"/>
                    <a:gd name="T1" fmla="*/ 37445 h 174"/>
                    <a:gd name="T2" fmla="*/ 74456 w 173"/>
                    <a:gd name="T3" fmla="*/ 37445 h 174"/>
                    <a:gd name="T4" fmla="*/ 37661 w 173"/>
                    <a:gd name="T5" fmla="*/ 74460 h 174"/>
                    <a:gd name="T6" fmla="*/ 37661 w 173"/>
                    <a:gd name="T7" fmla="*/ 74460 h 174"/>
                    <a:gd name="T8" fmla="*/ 0 w 173"/>
                    <a:gd name="T9" fmla="*/ 37445 h 174"/>
                    <a:gd name="T10" fmla="*/ 0 w 173"/>
                    <a:gd name="T11" fmla="*/ 37445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3"/>
                        <a:pt x="87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11" name="Freeform 99">
                  <a:extLst>
                    <a:ext uri="{FF2B5EF4-FFF2-40B4-BE49-F238E27FC236}">
                      <a16:creationId xmlns:a16="http://schemas.microsoft.com/office/drawing/2014/main" id="{CB42D39C-7FB6-4245-90D3-FB5C37A866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26656" y="4262390"/>
                  <a:ext cx="74889" cy="74889"/>
                </a:xfrm>
                <a:custGeom>
                  <a:avLst/>
                  <a:gdLst>
                    <a:gd name="T0" fmla="*/ 74459 w 174"/>
                    <a:gd name="T1" fmla="*/ 37014 h 174"/>
                    <a:gd name="T2" fmla="*/ 74459 w 174"/>
                    <a:gd name="T3" fmla="*/ 37014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014 h 174"/>
                    <a:gd name="T10" fmla="*/ 0 w 174"/>
                    <a:gd name="T11" fmla="*/ 37014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12" name="Freeform 100">
                  <a:extLst>
                    <a:ext uri="{FF2B5EF4-FFF2-40B4-BE49-F238E27FC236}">
                      <a16:creationId xmlns:a16="http://schemas.microsoft.com/office/drawing/2014/main" id="{E6AAADF7-2357-6D40-BA65-7726D3C436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42615" y="3820732"/>
                  <a:ext cx="74890" cy="74889"/>
                </a:xfrm>
                <a:custGeom>
                  <a:avLst/>
                  <a:gdLst>
                    <a:gd name="T0" fmla="*/ 74460 w 174"/>
                    <a:gd name="T1" fmla="*/ 37228 h 173"/>
                    <a:gd name="T2" fmla="*/ 74460 w 174"/>
                    <a:gd name="T3" fmla="*/ 37228 h 173"/>
                    <a:gd name="T4" fmla="*/ 37015 w 174"/>
                    <a:gd name="T5" fmla="*/ 74456 h 173"/>
                    <a:gd name="T6" fmla="*/ 37015 w 174"/>
                    <a:gd name="T7" fmla="*/ 74456 h 173"/>
                    <a:gd name="T8" fmla="*/ 0 w 174"/>
                    <a:gd name="T9" fmla="*/ 37228 h 173"/>
                    <a:gd name="T10" fmla="*/ 0 w 174"/>
                    <a:gd name="T11" fmla="*/ 37228 h 173"/>
                    <a:gd name="T12" fmla="*/ 37015 w 174"/>
                    <a:gd name="T13" fmla="*/ 0 h 173"/>
                    <a:gd name="T14" fmla="*/ 37015 w 174"/>
                    <a:gd name="T15" fmla="*/ 0 h 173"/>
                    <a:gd name="T16" fmla="*/ 74460 w 174"/>
                    <a:gd name="T17" fmla="*/ 37228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5" y="172"/>
                        <a:pt x="86" y="172"/>
                      </a:cubicBezTo>
                      <a:cubicBezTo>
                        <a:pt x="39" y="172"/>
                        <a:pt x="0" y="134"/>
                        <a:pt x="0" y="86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5" y="0"/>
                        <a:pt x="173" y="39"/>
                        <a:pt x="173" y="86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13" name="Freeform 101">
                  <a:extLst>
                    <a:ext uri="{FF2B5EF4-FFF2-40B4-BE49-F238E27FC236}">
                      <a16:creationId xmlns:a16="http://schemas.microsoft.com/office/drawing/2014/main" id="{C33E084F-8C5C-6248-88D9-E31DA050B4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23118" y="2586011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2" y="104"/>
                      </a:cubicBezTo>
                      <a:cubicBezTo>
                        <a:pt x="22" y="104"/>
                        <a:pt x="0" y="81"/>
                        <a:pt x="0" y="52"/>
                      </a:cubicBezTo>
                      <a:cubicBezTo>
                        <a:pt x="0" y="24"/>
                        <a:pt x="22" y="0"/>
                        <a:pt x="52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14" name="Freeform 102">
                  <a:extLst>
                    <a:ext uri="{FF2B5EF4-FFF2-40B4-BE49-F238E27FC236}">
                      <a16:creationId xmlns:a16="http://schemas.microsoft.com/office/drawing/2014/main" id="{87918E36-AEBB-F942-93C1-C501F5890F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20298" y="2985423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2608 w 106"/>
                    <a:gd name="T5" fmla="*/ 45651 h 106"/>
                    <a:gd name="T6" fmla="*/ 22608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2608 w 106"/>
                    <a:gd name="T13" fmla="*/ 0 h 106"/>
                    <a:gd name="T14" fmla="*/ 22608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15" name="Freeform 103">
                  <a:extLst>
                    <a:ext uri="{FF2B5EF4-FFF2-40B4-BE49-F238E27FC236}">
                      <a16:creationId xmlns:a16="http://schemas.microsoft.com/office/drawing/2014/main" id="{B3AC8ABE-0A92-4542-AFC4-ABEFDAB243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87810" y="3342589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0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0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16" name="Freeform 104">
                  <a:extLst>
                    <a:ext uri="{FF2B5EF4-FFF2-40B4-BE49-F238E27FC236}">
                      <a16:creationId xmlns:a16="http://schemas.microsoft.com/office/drawing/2014/main" id="{5CA12DC2-040A-3444-A979-43BF6516B3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882" y="4316157"/>
                  <a:ext cx="46086" cy="46086"/>
                </a:xfrm>
                <a:custGeom>
                  <a:avLst/>
                  <a:gdLst>
                    <a:gd name="T0" fmla="*/ 45655 w 107"/>
                    <a:gd name="T1" fmla="*/ 22824 h 105"/>
                    <a:gd name="T2" fmla="*/ 45655 w 107"/>
                    <a:gd name="T3" fmla="*/ 22824 h 105"/>
                    <a:gd name="T4" fmla="*/ 22397 w 107"/>
                    <a:gd name="T5" fmla="*/ 45647 h 105"/>
                    <a:gd name="T6" fmla="*/ 22397 w 107"/>
                    <a:gd name="T7" fmla="*/ 45647 h 105"/>
                    <a:gd name="T8" fmla="*/ 0 w 107"/>
                    <a:gd name="T9" fmla="*/ 22824 h 105"/>
                    <a:gd name="T10" fmla="*/ 0 w 107"/>
                    <a:gd name="T11" fmla="*/ 22824 h 105"/>
                    <a:gd name="T12" fmla="*/ 22397 w 107"/>
                    <a:gd name="T13" fmla="*/ 0 h 105"/>
                    <a:gd name="T14" fmla="*/ 22397 w 107"/>
                    <a:gd name="T15" fmla="*/ 0 h 105"/>
                    <a:gd name="T16" fmla="*/ 45655 w 107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5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0"/>
                        <a:pt x="82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2" y="0"/>
                        <a:pt x="106" y="23"/>
                        <a:pt x="106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17" name="Freeform 105">
                  <a:extLst>
                    <a:ext uri="{FF2B5EF4-FFF2-40B4-BE49-F238E27FC236}">
                      <a16:creationId xmlns:a16="http://schemas.microsoft.com/office/drawing/2014/main" id="{863DDF7A-C688-1742-B5DD-18F6A1FCCF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33161" y="4037720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4" y="105"/>
                        <a:pt x="0" y="81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18" name="Freeform 106">
                  <a:extLst>
                    <a:ext uri="{FF2B5EF4-FFF2-40B4-BE49-F238E27FC236}">
                      <a16:creationId xmlns:a16="http://schemas.microsoft.com/office/drawing/2014/main" id="{09E8D4DE-8BF7-514C-BB1C-CBA416272A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48513" y="2357502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2" y="104"/>
                        <a:pt x="0" y="81"/>
                        <a:pt x="0" y="52"/>
                      </a:cubicBezTo>
                      <a:cubicBezTo>
                        <a:pt x="0" y="23"/>
                        <a:pt x="22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19" name="Freeform 107">
                  <a:extLst>
                    <a:ext uri="{FF2B5EF4-FFF2-40B4-BE49-F238E27FC236}">
                      <a16:creationId xmlns:a16="http://schemas.microsoft.com/office/drawing/2014/main" id="{D351A204-84DD-3746-9D71-91CBA985DC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66098" y="288172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1" y="105"/>
                        <a:pt x="52" y="105"/>
                      </a:cubicBezTo>
                      <a:cubicBezTo>
                        <a:pt x="23" y="105"/>
                        <a:pt x="0" y="82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20" name="Freeform 108">
                  <a:extLst>
                    <a:ext uri="{FF2B5EF4-FFF2-40B4-BE49-F238E27FC236}">
                      <a16:creationId xmlns:a16="http://schemas.microsoft.com/office/drawing/2014/main" id="{23D8B889-7A7F-044B-9E0A-74E2D93CB2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1482" y="371703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0" y="105"/>
                        <a:pt x="52" y="105"/>
                      </a:cubicBezTo>
                      <a:cubicBezTo>
                        <a:pt x="22" y="105"/>
                        <a:pt x="0" y="81"/>
                        <a:pt x="0" y="53"/>
                      </a:cubicBezTo>
                      <a:cubicBezTo>
                        <a:pt x="0" y="24"/>
                        <a:pt x="22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21" name="Freeform 109">
                  <a:extLst>
                    <a:ext uri="{FF2B5EF4-FFF2-40B4-BE49-F238E27FC236}">
                      <a16:creationId xmlns:a16="http://schemas.microsoft.com/office/drawing/2014/main" id="{0E7B10B9-9607-094B-9385-71575DC3FD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85439" y="4293114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22" name="Freeform 110">
                  <a:extLst>
                    <a:ext uri="{FF2B5EF4-FFF2-40B4-BE49-F238E27FC236}">
                      <a16:creationId xmlns:a16="http://schemas.microsoft.com/office/drawing/2014/main" id="{E3284ECB-83F2-1E4A-A403-27F78BCAA8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36550" y="2962380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2" y="105"/>
                        <a:pt x="0" y="81"/>
                        <a:pt x="0" y="52"/>
                      </a:cubicBezTo>
                      <a:cubicBezTo>
                        <a:pt x="0" y="23"/>
                        <a:pt x="22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rgbClr val="CC1E45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23" name="Freeform 111">
                  <a:extLst>
                    <a:ext uri="{FF2B5EF4-FFF2-40B4-BE49-F238E27FC236}">
                      <a16:creationId xmlns:a16="http://schemas.microsoft.com/office/drawing/2014/main" id="{87127A70-0D55-A14B-98F4-F23E78C3E9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66384" y="3740082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24" name="Freeform 112">
                  <a:extLst>
                    <a:ext uri="{FF2B5EF4-FFF2-40B4-BE49-F238E27FC236}">
                      <a16:creationId xmlns:a16="http://schemas.microsoft.com/office/drawing/2014/main" id="{3195B1F1-02FB-0B4F-B6C6-2C3C9860A0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65943" y="2831803"/>
                  <a:ext cx="733536" cy="261154"/>
                </a:xfrm>
                <a:custGeom>
                  <a:avLst/>
                  <a:gdLst>
                    <a:gd name="T0" fmla="*/ 602936 w 1685"/>
                    <a:gd name="T1" fmla="*/ 260719 h 601"/>
                    <a:gd name="T2" fmla="*/ 130165 w 1685"/>
                    <a:gd name="T3" fmla="*/ 260719 h 601"/>
                    <a:gd name="T4" fmla="*/ 130165 w 1685"/>
                    <a:gd name="T5" fmla="*/ 260719 h 601"/>
                    <a:gd name="T6" fmla="*/ 0 w 1685"/>
                    <a:gd name="T7" fmla="*/ 130360 h 601"/>
                    <a:gd name="T8" fmla="*/ 0 w 1685"/>
                    <a:gd name="T9" fmla="*/ 130360 h 601"/>
                    <a:gd name="T10" fmla="*/ 130165 w 1685"/>
                    <a:gd name="T11" fmla="*/ 0 h 601"/>
                    <a:gd name="T12" fmla="*/ 602936 w 1685"/>
                    <a:gd name="T13" fmla="*/ 0 h 601"/>
                    <a:gd name="T14" fmla="*/ 602936 w 1685"/>
                    <a:gd name="T15" fmla="*/ 0 h 601"/>
                    <a:gd name="T16" fmla="*/ 733101 w 1685"/>
                    <a:gd name="T17" fmla="*/ 130360 h 601"/>
                    <a:gd name="T18" fmla="*/ 733101 w 1685"/>
                    <a:gd name="T19" fmla="*/ 130360 h 601"/>
                    <a:gd name="T20" fmla="*/ 602936 w 1685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85" h="601">
                      <a:moveTo>
                        <a:pt x="1385" y="600"/>
                      </a:moveTo>
                      <a:lnTo>
                        <a:pt x="299" y="600"/>
                      </a:lnTo>
                      <a:cubicBezTo>
                        <a:pt x="134" y="600"/>
                        <a:pt x="0" y="465"/>
                        <a:pt x="0" y="300"/>
                      </a:cubicBezTo>
                      <a:cubicBezTo>
                        <a:pt x="0" y="134"/>
                        <a:pt x="134" y="0"/>
                        <a:pt x="299" y="0"/>
                      </a:cubicBezTo>
                      <a:lnTo>
                        <a:pt x="1385" y="0"/>
                      </a:lnTo>
                      <a:cubicBezTo>
                        <a:pt x="1550" y="0"/>
                        <a:pt x="1684" y="134"/>
                        <a:pt x="1684" y="300"/>
                      </a:cubicBezTo>
                      <a:cubicBezTo>
                        <a:pt x="1684" y="465"/>
                        <a:pt x="1550" y="600"/>
                        <a:pt x="1385" y="600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25" name="Freeform 113">
                  <a:extLst>
                    <a:ext uri="{FF2B5EF4-FFF2-40B4-BE49-F238E27FC236}">
                      <a16:creationId xmlns:a16="http://schemas.microsoft.com/office/drawing/2014/main" id="{571A5605-F4BC-5144-B56D-69C67F274C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3235" y="3501971"/>
                  <a:ext cx="618321" cy="261154"/>
                </a:xfrm>
                <a:custGeom>
                  <a:avLst/>
                  <a:gdLst>
                    <a:gd name="T0" fmla="*/ 487690 w 1420"/>
                    <a:gd name="T1" fmla="*/ 260719 h 601"/>
                    <a:gd name="T2" fmla="*/ 130196 w 1420"/>
                    <a:gd name="T3" fmla="*/ 260719 h 601"/>
                    <a:gd name="T4" fmla="*/ 130196 w 1420"/>
                    <a:gd name="T5" fmla="*/ 260719 h 601"/>
                    <a:gd name="T6" fmla="*/ 0 w 1420"/>
                    <a:gd name="T7" fmla="*/ 130794 h 601"/>
                    <a:gd name="T8" fmla="*/ 0 w 1420"/>
                    <a:gd name="T9" fmla="*/ 130794 h 601"/>
                    <a:gd name="T10" fmla="*/ 130196 w 1420"/>
                    <a:gd name="T11" fmla="*/ 0 h 601"/>
                    <a:gd name="T12" fmla="*/ 487690 w 1420"/>
                    <a:gd name="T13" fmla="*/ 0 h 601"/>
                    <a:gd name="T14" fmla="*/ 487690 w 1420"/>
                    <a:gd name="T15" fmla="*/ 0 h 601"/>
                    <a:gd name="T16" fmla="*/ 617886 w 1420"/>
                    <a:gd name="T17" fmla="*/ 130794 h 601"/>
                    <a:gd name="T18" fmla="*/ 617886 w 1420"/>
                    <a:gd name="T19" fmla="*/ 130794 h 601"/>
                    <a:gd name="T20" fmla="*/ 487690 w 1420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1">
                      <a:moveTo>
                        <a:pt x="1120" y="600"/>
                      </a:moveTo>
                      <a:lnTo>
                        <a:pt x="299" y="600"/>
                      </a:lnTo>
                      <a:cubicBezTo>
                        <a:pt x="133" y="600"/>
                        <a:pt x="0" y="466"/>
                        <a:pt x="0" y="301"/>
                      </a:cubicBezTo>
                      <a:cubicBezTo>
                        <a:pt x="0" y="135"/>
                        <a:pt x="133" y="0"/>
                        <a:pt x="299" y="0"/>
                      </a:cubicBezTo>
                      <a:lnTo>
                        <a:pt x="1120" y="0"/>
                      </a:lnTo>
                      <a:cubicBezTo>
                        <a:pt x="1284" y="0"/>
                        <a:pt x="1419" y="135"/>
                        <a:pt x="1419" y="301"/>
                      </a:cubicBezTo>
                      <a:cubicBezTo>
                        <a:pt x="1419" y="466"/>
                        <a:pt x="1284" y="600"/>
                        <a:pt x="1120" y="600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26" name="Freeform 114">
                  <a:extLst>
                    <a:ext uri="{FF2B5EF4-FFF2-40B4-BE49-F238E27FC236}">
                      <a16:creationId xmlns:a16="http://schemas.microsoft.com/office/drawing/2014/main" id="{4185619E-32DA-1D49-B10B-70D8590C28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24735" y="2100188"/>
                  <a:ext cx="618321" cy="261154"/>
                </a:xfrm>
                <a:custGeom>
                  <a:avLst/>
                  <a:gdLst>
                    <a:gd name="T0" fmla="*/ 487690 w 1420"/>
                    <a:gd name="T1" fmla="*/ 260719 h 600"/>
                    <a:gd name="T2" fmla="*/ 131067 w 1420"/>
                    <a:gd name="T3" fmla="*/ 260719 h 600"/>
                    <a:gd name="T4" fmla="*/ 131067 w 1420"/>
                    <a:gd name="T5" fmla="*/ 260719 h 600"/>
                    <a:gd name="T6" fmla="*/ 0 w 1420"/>
                    <a:gd name="T7" fmla="*/ 130577 h 600"/>
                    <a:gd name="T8" fmla="*/ 0 w 1420"/>
                    <a:gd name="T9" fmla="*/ 130577 h 600"/>
                    <a:gd name="T10" fmla="*/ 131067 w 1420"/>
                    <a:gd name="T11" fmla="*/ 0 h 600"/>
                    <a:gd name="T12" fmla="*/ 487690 w 1420"/>
                    <a:gd name="T13" fmla="*/ 0 h 600"/>
                    <a:gd name="T14" fmla="*/ 487690 w 1420"/>
                    <a:gd name="T15" fmla="*/ 0 h 600"/>
                    <a:gd name="T16" fmla="*/ 617886 w 1420"/>
                    <a:gd name="T17" fmla="*/ 130577 h 600"/>
                    <a:gd name="T18" fmla="*/ 617886 w 1420"/>
                    <a:gd name="T19" fmla="*/ 130577 h 600"/>
                    <a:gd name="T20" fmla="*/ 487690 w 1420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0">
                      <a:moveTo>
                        <a:pt x="1120" y="599"/>
                      </a:moveTo>
                      <a:lnTo>
                        <a:pt x="301" y="599"/>
                      </a:lnTo>
                      <a:cubicBezTo>
                        <a:pt x="135" y="599"/>
                        <a:pt x="0" y="465"/>
                        <a:pt x="0" y="300"/>
                      </a:cubicBezTo>
                      <a:cubicBezTo>
                        <a:pt x="0" y="135"/>
                        <a:pt x="135" y="0"/>
                        <a:pt x="301" y="0"/>
                      </a:cubicBezTo>
                      <a:lnTo>
                        <a:pt x="1120" y="0"/>
                      </a:lnTo>
                      <a:cubicBezTo>
                        <a:pt x="1285" y="0"/>
                        <a:pt x="1419" y="135"/>
                        <a:pt x="1419" y="300"/>
                      </a:cubicBezTo>
                      <a:cubicBezTo>
                        <a:pt x="1419" y="465"/>
                        <a:pt x="1285" y="599"/>
                        <a:pt x="1120" y="599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27" name="Freeform 115">
                  <a:extLst>
                    <a:ext uri="{FF2B5EF4-FFF2-40B4-BE49-F238E27FC236}">
                      <a16:creationId xmlns:a16="http://schemas.microsoft.com/office/drawing/2014/main" id="{68CFFCA6-0ACB-1E45-A271-E23B7559C2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7159" y="4106849"/>
                  <a:ext cx="814186" cy="522308"/>
                </a:xfrm>
                <a:custGeom>
                  <a:avLst/>
                  <a:gdLst>
                    <a:gd name="T0" fmla="*/ 682697 w 1870"/>
                    <a:gd name="T1" fmla="*/ 260937 h 1201"/>
                    <a:gd name="T2" fmla="*/ 487641 w 1870"/>
                    <a:gd name="T3" fmla="*/ 260937 h 1201"/>
                    <a:gd name="T4" fmla="*/ 487641 w 1870"/>
                    <a:gd name="T5" fmla="*/ 260937 h 1201"/>
                    <a:gd name="T6" fmla="*/ 617823 w 1870"/>
                    <a:gd name="T7" fmla="*/ 130903 h 1201"/>
                    <a:gd name="T8" fmla="*/ 617823 w 1870"/>
                    <a:gd name="T9" fmla="*/ 130903 h 1201"/>
                    <a:gd name="T10" fmla="*/ 487641 w 1870"/>
                    <a:gd name="T11" fmla="*/ 0 h 1201"/>
                    <a:gd name="T12" fmla="*/ 130618 w 1870"/>
                    <a:gd name="T13" fmla="*/ 0 h 1201"/>
                    <a:gd name="T14" fmla="*/ 130618 w 1870"/>
                    <a:gd name="T15" fmla="*/ 0 h 1201"/>
                    <a:gd name="T16" fmla="*/ 0 w 1870"/>
                    <a:gd name="T17" fmla="*/ 130903 h 1201"/>
                    <a:gd name="T18" fmla="*/ 0 w 1870"/>
                    <a:gd name="T19" fmla="*/ 130903 h 1201"/>
                    <a:gd name="T20" fmla="*/ 130618 w 1870"/>
                    <a:gd name="T21" fmla="*/ 260937 h 1201"/>
                    <a:gd name="T22" fmla="*/ 326110 w 1870"/>
                    <a:gd name="T23" fmla="*/ 260937 h 1201"/>
                    <a:gd name="T24" fmla="*/ 326110 w 1870"/>
                    <a:gd name="T25" fmla="*/ 260937 h 1201"/>
                    <a:gd name="T26" fmla="*/ 195056 w 1870"/>
                    <a:gd name="T27" fmla="*/ 391405 h 1201"/>
                    <a:gd name="T28" fmla="*/ 195056 w 1870"/>
                    <a:gd name="T29" fmla="*/ 391405 h 1201"/>
                    <a:gd name="T30" fmla="*/ 326110 w 1870"/>
                    <a:gd name="T31" fmla="*/ 521873 h 1201"/>
                    <a:gd name="T32" fmla="*/ 682697 w 1870"/>
                    <a:gd name="T33" fmla="*/ 521873 h 1201"/>
                    <a:gd name="T34" fmla="*/ 682697 w 1870"/>
                    <a:gd name="T35" fmla="*/ 521873 h 1201"/>
                    <a:gd name="T36" fmla="*/ 813751 w 1870"/>
                    <a:gd name="T37" fmla="*/ 391405 h 1201"/>
                    <a:gd name="T38" fmla="*/ 813751 w 1870"/>
                    <a:gd name="T39" fmla="*/ 391405 h 1201"/>
                    <a:gd name="T40" fmla="*/ 682697 w 1870"/>
                    <a:gd name="T41" fmla="*/ 260937 h 1201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870" h="1201">
                      <a:moveTo>
                        <a:pt x="1568" y="600"/>
                      </a:moveTo>
                      <a:lnTo>
                        <a:pt x="1120" y="600"/>
                      </a:lnTo>
                      <a:cubicBezTo>
                        <a:pt x="1286" y="600"/>
                        <a:pt x="1419" y="467"/>
                        <a:pt x="1419" y="301"/>
                      </a:cubicBezTo>
                      <a:cubicBezTo>
                        <a:pt x="1419" y="135"/>
                        <a:pt x="1286" y="0"/>
                        <a:pt x="1120" y="0"/>
                      </a:cubicBezTo>
                      <a:lnTo>
                        <a:pt x="300" y="0"/>
                      </a:lnTo>
                      <a:cubicBezTo>
                        <a:pt x="134" y="0"/>
                        <a:pt x="0" y="135"/>
                        <a:pt x="0" y="301"/>
                      </a:cubicBezTo>
                      <a:cubicBezTo>
                        <a:pt x="0" y="467"/>
                        <a:pt x="134" y="600"/>
                        <a:pt x="300" y="600"/>
                      </a:cubicBezTo>
                      <a:lnTo>
                        <a:pt x="749" y="600"/>
                      </a:lnTo>
                      <a:cubicBezTo>
                        <a:pt x="583" y="600"/>
                        <a:pt x="448" y="735"/>
                        <a:pt x="448" y="900"/>
                      </a:cubicBezTo>
                      <a:cubicBezTo>
                        <a:pt x="448" y="1066"/>
                        <a:pt x="583" y="1200"/>
                        <a:pt x="749" y="1200"/>
                      </a:cubicBezTo>
                      <a:lnTo>
                        <a:pt x="1568" y="1200"/>
                      </a:lnTo>
                      <a:cubicBezTo>
                        <a:pt x="1734" y="1200"/>
                        <a:pt x="1869" y="1066"/>
                        <a:pt x="1869" y="900"/>
                      </a:cubicBezTo>
                      <a:cubicBezTo>
                        <a:pt x="1869" y="735"/>
                        <a:pt x="1734" y="600"/>
                        <a:pt x="1568" y="600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80C1B3CB-D17E-D949-8045-284EE9F648D6}"/>
                </a:ext>
              </a:extLst>
            </p:cNvPr>
            <p:cNvGrpSpPr/>
            <p:nvPr/>
          </p:nvGrpSpPr>
          <p:grpSpPr>
            <a:xfrm>
              <a:off x="9682361" y="-393904"/>
              <a:ext cx="3119241" cy="7745642"/>
              <a:chOff x="9619297" y="-518940"/>
              <a:chExt cx="3119241" cy="7745642"/>
            </a:xfrm>
          </p:grpSpPr>
          <p:grpSp>
            <p:nvGrpSpPr>
              <p:cNvPr id="228" name="Group 8">
                <a:extLst>
                  <a:ext uri="{FF2B5EF4-FFF2-40B4-BE49-F238E27FC236}">
                    <a16:creationId xmlns:a16="http://schemas.microsoft.com/office/drawing/2014/main" id="{B8381A4C-6424-A44A-875D-66FF634FDB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14046" y="2006886"/>
                <a:ext cx="2924492" cy="2528094"/>
                <a:chOff x="1751269" y="-543996"/>
                <a:chExt cx="2728676" cy="2359988"/>
              </a:xfrm>
            </p:grpSpPr>
            <p:sp>
              <p:nvSpPr>
                <p:cNvPr id="276" name="Freeform 1">
                  <a:extLst>
                    <a:ext uri="{FF2B5EF4-FFF2-40B4-BE49-F238E27FC236}">
                      <a16:creationId xmlns:a16="http://schemas.microsoft.com/office/drawing/2014/main" id="{6F2D10C3-A3AD-4B43-B290-BD5D53B3E2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1269" y="-543996"/>
                  <a:ext cx="2206368" cy="2008582"/>
                </a:xfrm>
                <a:custGeom>
                  <a:avLst/>
                  <a:gdLst>
                    <a:gd name="T0" fmla="*/ 2005235 w 5068"/>
                    <a:gd name="T1" fmla="*/ 802910 h 4613"/>
                    <a:gd name="T2" fmla="*/ 1689169 w 5068"/>
                    <a:gd name="T3" fmla="*/ 802910 h 4613"/>
                    <a:gd name="T4" fmla="*/ 1689169 w 5068"/>
                    <a:gd name="T5" fmla="*/ 802910 h 4613"/>
                    <a:gd name="T6" fmla="*/ 1889867 w 5068"/>
                    <a:gd name="T7" fmla="*/ 602183 h 4613"/>
                    <a:gd name="T8" fmla="*/ 1889867 w 5068"/>
                    <a:gd name="T9" fmla="*/ 602183 h 4613"/>
                    <a:gd name="T10" fmla="*/ 1689169 w 5068"/>
                    <a:gd name="T11" fmla="*/ 401455 h 4613"/>
                    <a:gd name="T12" fmla="*/ 1276890 w 5068"/>
                    <a:gd name="T13" fmla="*/ 401455 h 4613"/>
                    <a:gd name="T14" fmla="*/ 1276890 w 5068"/>
                    <a:gd name="T15" fmla="*/ 401455 h 4613"/>
                    <a:gd name="T16" fmla="*/ 1477587 w 5068"/>
                    <a:gd name="T17" fmla="*/ 200728 h 4613"/>
                    <a:gd name="T18" fmla="*/ 1477587 w 5068"/>
                    <a:gd name="T19" fmla="*/ 200728 h 4613"/>
                    <a:gd name="T20" fmla="*/ 1276890 w 5068"/>
                    <a:gd name="T21" fmla="*/ 0 h 4613"/>
                    <a:gd name="T22" fmla="*/ 613412 w 5068"/>
                    <a:gd name="T23" fmla="*/ 0 h 4613"/>
                    <a:gd name="T24" fmla="*/ 613412 w 5068"/>
                    <a:gd name="T25" fmla="*/ 0 h 4613"/>
                    <a:gd name="T26" fmla="*/ 411844 w 5068"/>
                    <a:gd name="T27" fmla="*/ 200728 h 4613"/>
                    <a:gd name="T28" fmla="*/ 411844 w 5068"/>
                    <a:gd name="T29" fmla="*/ 200728 h 4613"/>
                    <a:gd name="T30" fmla="*/ 613412 w 5068"/>
                    <a:gd name="T31" fmla="*/ 401455 h 4613"/>
                    <a:gd name="T32" fmla="*/ 200698 w 5068"/>
                    <a:gd name="T33" fmla="*/ 401455 h 4613"/>
                    <a:gd name="T34" fmla="*/ 200698 w 5068"/>
                    <a:gd name="T35" fmla="*/ 401455 h 4613"/>
                    <a:gd name="T36" fmla="*/ 0 w 5068"/>
                    <a:gd name="T37" fmla="*/ 602183 h 4613"/>
                    <a:gd name="T38" fmla="*/ 0 w 5068"/>
                    <a:gd name="T39" fmla="*/ 602183 h 4613"/>
                    <a:gd name="T40" fmla="*/ 200698 w 5068"/>
                    <a:gd name="T41" fmla="*/ 802910 h 4613"/>
                    <a:gd name="T42" fmla="*/ 521988 w 5068"/>
                    <a:gd name="T43" fmla="*/ 802910 h 4613"/>
                    <a:gd name="T44" fmla="*/ 521988 w 5068"/>
                    <a:gd name="T45" fmla="*/ 802910 h 4613"/>
                    <a:gd name="T46" fmla="*/ 722686 w 5068"/>
                    <a:gd name="T47" fmla="*/ 1004509 h 4613"/>
                    <a:gd name="T48" fmla="*/ 722686 w 5068"/>
                    <a:gd name="T49" fmla="*/ 1004509 h 4613"/>
                    <a:gd name="T50" fmla="*/ 521988 w 5068"/>
                    <a:gd name="T51" fmla="*/ 1204801 h 4613"/>
                    <a:gd name="T52" fmla="*/ 200698 w 5068"/>
                    <a:gd name="T53" fmla="*/ 1204801 h 4613"/>
                    <a:gd name="T54" fmla="*/ 200698 w 5068"/>
                    <a:gd name="T55" fmla="*/ 1204801 h 4613"/>
                    <a:gd name="T56" fmla="*/ 0 w 5068"/>
                    <a:gd name="T57" fmla="*/ 1405528 h 4613"/>
                    <a:gd name="T58" fmla="*/ 0 w 5068"/>
                    <a:gd name="T59" fmla="*/ 1405528 h 4613"/>
                    <a:gd name="T60" fmla="*/ 200698 w 5068"/>
                    <a:gd name="T61" fmla="*/ 1606691 h 4613"/>
                    <a:gd name="T62" fmla="*/ 827170 w 5068"/>
                    <a:gd name="T63" fmla="*/ 1606691 h 4613"/>
                    <a:gd name="T64" fmla="*/ 827170 w 5068"/>
                    <a:gd name="T65" fmla="*/ 1606691 h 4613"/>
                    <a:gd name="T66" fmla="*/ 626473 w 5068"/>
                    <a:gd name="T67" fmla="*/ 1807419 h 4613"/>
                    <a:gd name="T68" fmla="*/ 626473 w 5068"/>
                    <a:gd name="T69" fmla="*/ 1807419 h 4613"/>
                    <a:gd name="T70" fmla="*/ 827170 w 5068"/>
                    <a:gd name="T71" fmla="*/ 2008147 h 4613"/>
                    <a:gd name="T72" fmla="*/ 1949074 w 5068"/>
                    <a:gd name="T73" fmla="*/ 2008147 h 4613"/>
                    <a:gd name="T74" fmla="*/ 1949074 w 5068"/>
                    <a:gd name="T75" fmla="*/ 2008147 h 4613"/>
                    <a:gd name="T76" fmla="*/ 2149772 w 5068"/>
                    <a:gd name="T77" fmla="*/ 1807419 h 4613"/>
                    <a:gd name="T78" fmla="*/ 2149772 w 5068"/>
                    <a:gd name="T79" fmla="*/ 1807419 h 4613"/>
                    <a:gd name="T80" fmla="*/ 1949074 w 5068"/>
                    <a:gd name="T81" fmla="*/ 1606691 h 4613"/>
                    <a:gd name="T82" fmla="*/ 1646069 w 5068"/>
                    <a:gd name="T83" fmla="*/ 1606691 h 4613"/>
                    <a:gd name="T84" fmla="*/ 1646069 w 5068"/>
                    <a:gd name="T85" fmla="*/ 1606691 h 4613"/>
                    <a:gd name="T86" fmla="*/ 1445371 w 5068"/>
                    <a:gd name="T87" fmla="*/ 1405528 h 4613"/>
                    <a:gd name="T88" fmla="*/ 1445371 w 5068"/>
                    <a:gd name="T89" fmla="*/ 1405528 h 4613"/>
                    <a:gd name="T90" fmla="*/ 1646069 w 5068"/>
                    <a:gd name="T91" fmla="*/ 1204801 h 4613"/>
                    <a:gd name="T92" fmla="*/ 2005235 w 5068"/>
                    <a:gd name="T93" fmla="*/ 1204801 h 4613"/>
                    <a:gd name="T94" fmla="*/ 2005235 w 5068"/>
                    <a:gd name="T95" fmla="*/ 1204801 h 4613"/>
                    <a:gd name="T96" fmla="*/ 2205933 w 5068"/>
                    <a:gd name="T97" fmla="*/ 1004509 h 4613"/>
                    <a:gd name="T98" fmla="*/ 2205933 w 5068"/>
                    <a:gd name="T99" fmla="*/ 1004509 h 4613"/>
                    <a:gd name="T100" fmla="*/ 2005235 w 5068"/>
                    <a:gd name="T101" fmla="*/ 802910 h 4613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5068" h="4613">
                      <a:moveTo>
                        <a:pt x="4606" y="1844"/>
                      </a:moveTo>
                      <a:lnTo>
                        <a:pt x="3880" y="1844"/>
                      </a:lnTo>
                      <a:cubicBezTo>
                        <a:pt x="4135" y="1844"/>
                        <a:pt x="4341" y="1638"/>
                        <a:pt x="4341" y="1383"/>
                      </a:cubicBezTo>
                      <a:cubicBezTo>
                        <a:pt x="4341" y="1128"/>
                        <a:pt x="4135" y="922"/>
                        <a:pt x="3880" y="922"/>
                      </a:cubicBezTo>
                      <a:lnTo>
                        <a:pt x="2933" y="922"/>
                      </a:lnTo>
                      <a:cubicBezTo>
                        <a:pt x="3188" y="922"/>
                        <a:pt x="3394" y="716"/>
                        <a:pt x="3394" y="461"/>
                      </a:cubicBezTo>
                      <a:cubicBezTo>
                        <a:pt x="3394" y="206"/>
                        <a:pt x="3188" y="0"/>
                        <a:pt x="2933" y="0"/>
                      </a:cubicBezTo>
                      <a:lnTo>
                        <a:pt x="1409" y="0"/>
                      </a:lnTo>
                      <a:cubicBezTo>
                        <a:pt x="1154" y="0"/>
                        <a:pt x="946" y="206"/>
                        <a:pt x="946" y="461"/>
                      </a:cubicBezTo>
                      <a:cubicBezTo>
                        <a:pt x="946" y="716"/>
                        <a:pt x="1154" y="922"/>
                        <a:pt x="1409" y="922"/>
                      </a:cubicBezTo>
                      <a:lnTo>
                        <a:pt x="461" y="922"/>
                      </a:lnTo>
                      <a:cubicBezTo>
                        <a:pt x="206" y="922"/>
                        <a:pt x="0" y="1128"/>
                        <a:pt x="0" y="1383"/>
                      </a:cubicBezTo>
                      <a:cubicBezTo>
                        <a:pt x="0" y="1638"/>
                        <a:pt x="206" y="1844"/>
                        <a:pt x="461" y="1844"/>
                      </a:cubicBezTo>
                      <a:lnTo>
                        <a:pt x="1199" y="1844"/>
                      </a:lnTo>
                      <a:cubicBezTo>
                        <a:pt x="1454" y="1844"/>
                        <a:pt x="1660" y="2052"/>
                        <a:pt x="1660" y="2307"/>
                      </a:cubicBezTo>
                      <a:cubicBezTo>
                        <a:pt x="1660" y="2560"/>
                        <a:pt x="1454" y="2767"/>
                        <a:pt x="1199" y="2767"/>
                      </a:cubicBezTo>
                      <a:lnTo>
                        <a:pt x="461" y="2767"/>
                      </a:lnTo>
                      <a:cubicBezTo>
                        <a:pt x="206" y="2767"/>
                        <a:pt x="0" y="2974"/>
                        <a:pt x="0" y="3228"/>
                      </a:cubicBezTo>
                      <a:cubicBezTo>
                        <a:pt x="0" y="3483"/>
                        <a:pt x="206" y="3690"/>
                        <a:pt x="461" y="3690"/>
                      </a:cubicBezTo>
                      <a:lnTo>
                        <a:pt x="1900" y="3690"/>
                      </a:lnTo>
                      <a:cubicBezTo>
                        <a:pt x="1645" y="3690"/>
                        <a:pt x="1439" y="3896"/>
                        <a:pt x="1439" y="4151"/>
                      </a:cubicBezTo>
                      <a:cubicBezTo>
                        <a:pt x="1439" y="4406"/>
                        <a:pt x="1645" y="4612"/>
                        <a:pt x="1900" y="4612"/>
                      </a:cubicBezTo>
                      <a:lnTo>
                        <a:pt x="4477" y="4612"/>
                      </a:lnTo>
                      <a:cubicBezTo>
                        <a:pt x="4732" y="4612"/>
                        <a:pt x="4938" y="4406"/>
                        <a:pt x="4938" y="4151"/>
                      </a:cubicBezTo>
                      <a:cubicBezTo>
                        <a:pt x="4938" y="3896"/>
                        <a:pt x="4732" y="3690"/>
                        <a:pt x="4477" y="3690"/>
                      </a:cubicBezTo>
                      <a:lnTo>
                        <a:pt x="3781" y="3690"/>
                      </a:lnTo>
                      <a:cubicBezTo>
                        <a:pt x="3528" y="3690"/>
                        <a:pt x="3320" y="3483"/>
                        <a:pt x="3320" y="3228"/>
                      </a:cubicBezTo>
                      <a:cubicBezTo>
                        <a:pt x="3320" y="2974"/>
                        <a:pt x="3528" y="2767"/>
                        <a:pt x="3781" y="2767"/>
                      </a:cubicBezTo>
                      <a:lnTo>
                        <a:pt x="4606" y="2767"/>
                      </a:lnTo>
                      <a:cubicBezTo>
                        <a:pt x="4861" y="2767"/>
                        <a:pt x="5067" y="2560"/>
                        <a:pt x="5067" y="2307"/>
                      </a:cubicBezTo>
                      <a:cubicBezTo>
                        <a:pt x="5067" y="2052"/>
                        <a:pt x="4861" y="1844"/>
                        <a:pt x="4606" y="1844"/>
                      </a:cubicBezTo>
                    </a:path>
                  </a:pathLst>
                </a:custGeom>
                <a:solidFill>
                  <a:srgbClr val="E22D27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77" name="Freeform 2">
                  <a:extLst>
                    <a:ext uri="{FF2B5EF4-FFF2-40B4-BE49-F238E27FC236}">
                      <a16:creationId xmlns:a16="http://schemas.microsoft.com/office/drawing/2014/main" id="{9041DB5E-B121-9D41-BAE8-B0D002D825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490" y="1063254"/>
                  <a:ext cx="422455" cy="401332"/>
                </a:xfrm>
                <a:custGeom>
                  <a:avLst/>
                  <a:gdLst>
                    <a:gd name="T0" fmla="*/ 221658 w 972"/>
                    <a:gd name="T1" fmla="*/ 0 h 923"/>
                    <a:gd name="T2" fmla="*/ 200362 w 972"/>
                    <a:gd name="T3" fmla="*/ 0 h 923"/>
                    <a:gd name="T4" fmla="*/ 200362 w 972"/>
                    <a:gd name="T5" fmla="*/ 0 h 923"/>
                    <a:gd name="T6" fmla="*/ 0 w 972"/>
                    <a:gd name="T7" fmla="*/ 200449 h 923"/>
                    <a:gd name="T8" fmla="*/ 0 w 972"/>
                    <a:gd name="T9" fmla="*/ 200449 h 923"/>
                    <a:gd name="T10" fmla="*/ 200362 w 972"/>
                    <a:gd name="T11" fmla="*/ 400897 h 923"/>
                    <a:gd name="T12" fmla="*/ 221658 w 972"/>
                    <a:gd name="T13" fmla="*/ 400897 h 923"/>
                    <a:gd name="T14" fmla="*/ 221658 w 972"/>
                    <a:gd name="T15" fmla="*/ 400897 h 923"/>
                    <a:gd name="T16" fmla="*/ 422020 w 972"/>
                    <a:gd name="T17" fmla="*/ 200449 h 923"/>
                    <a:gd name="T18" fmla="*/ 422020 w 972"/>
                    <a:gd name="T19" fmla="*/ 200449 h 923"/>
                    <a:gd name="T20" fmla="*/ 221658 w 972"/>
                    <a:gd name="T21" fmla="*/ 0 h 92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972" h="923">
                      <a:moveTo>
                        <a:pt x="510" y="0"/>
                      </a:moveTo>
                      <a:lnTo>
                        <a:pt x="461" y="0"/>
                      </a:lnTo>
                      <a:cubicBezTo>
                        <a:pt x="206" y="0"/>
                        <a:pt x="0" y="206"/>
                        <a:pt x="0" y="461"/>
                      </a:cubicBezTo>
                      <a:cubicBezTo>
                        <a:pt x="0" y="716"/>
                        <a:pt x="206" y="922"/>
                        <a:pt x="461" y="922"/>
                      </a:cubicBezTo>
                      <a:lnTo>
                        <a:pt x="510" y="922"/>
                      </a:lnTo>
                      <a:cubicBezTo>
                        <a:pt x="765" y="922"/>
                        <a:pt x="971" y="716"/>
                        <a:pt x="971" y="461"/>
                      </a:cubicBezTo>
                      <a:cubicBezTo>
                        <a:pt x="971" y="206"/>
                        <a:pt x="765" y="0"/>
                        <a:pt x="510" y="0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78" name="Freeform 3">
                  <a:extLst>
                    <a:ext uri="{FF2B5EF4-FFF2-40B4-BE49-F238E27FC236}">
                      <a16:creationId xmlns:a16="http://schemas.microsoft.com/office/drawing/2014/main" id="{514169DA-87D8-B84A-8B3A-64649A63B2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9055" y="-298204"/>
                  <a:ext cx="74889" cy="74890"/>
                </a:xfrm>
                <a:custGeom>
                  <a:avLst/>
                  <a:gdLst>
                    <a:gd name="T0" fmla="*/ 74459 w 174"/>
                    <a:gd name="T1" fmla="*/ 37015 h 174"/>
                    <a:gd name="T2" fmla="*/ 74459 w 174"/>
                    <a:gd name="T3" fmla="*/ 37015 h 174"/>
                    <a:gd name="T4" fmla="*/ 37445 w 174"/>
                    <a:gd name="T5" fmla="*/ 74460 h 174"/>
                    <a:gd name="T6" fmla="*/ 37445 w 174"/>
                    <a:gd name="T7" fmla="*/ 74460 h 174"/>
                    <a:gd name="T8" fmla="*/ 0 w 174"/>
                    <a:gd name="T9" fmla="*/ 37015 h 174"/>
                    <a:gd name="T10" fmla="*/ 0 w 174"/>
                    <a:gd name="T11" fmla="*/ 37015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5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5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79" name="Freeform 4">
                  <a:extLst>
                    <a:ext uri="{FF2B5EF4-FFF2-40B4-BE49-F238E27FC236}">
                      <a16:creationId xmlns:a16="http://schemas.microsoft.com/office/drawing/2014/main" id="{D0D6E7B2-09F1-DC4F-829C-AA1F8D3984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71069" y="656160"/>
                  <a:ext cx="74889" cy="74889"/>
                </a:xfrm>
                <a:custGeom>
                  <a:avLst/>
                  <a:gdLst>
                    <a:gd name="T0" fmla="*/ 74456 w 173"/>
                    <a:gd name="T1" fmla="*/ 37014 h 174"/>
                    <a:gd name="T2" fmla="*/ 74456 w 173"/>
                    <a:gd name="T3" fmla="*/ 37014 h 174"/>
                    <a:gd name="T4" fmla="*/ 37228 w 173"/>
                    <a:gd name="T5" fmla="*/ 74459 h 174"/>
                    <a:gd name="T6" fmla="*/ 37228 w 173"/>
                    <a:gd name="T7" fmla="*/ 74459 h 174"/>
                    <a:gd name="T8" fmla="*/ 0 w 173"/>
                    <a:gd name="T9" fmla="*/ 37014 h 174"/>
                    <a:gd name="T10" fmla="*/ 0 w 173"/>
                    <a:gd name="T11" fmla="*/ 37014 h 174"/>
                    <a:gd name="T12" fmla="*/ 37228 w 173"/>
                    <a:gd name="T13" fmla="*/ 0 h 174"/>
                    <a:gd name="T14" fmla="*/ 37228 w 173"/>
                    <a:gd name="T15" fmla="*/ 0 h 174"/>
                    <a:gd name="T16" fmla="*/ 74456 w 173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4"/>
                        <a:pt x="133" y="173"/>
                        <a:pt x="86" y="173"/>
                      </a:cubicBezTo>
                      <a:cubicBezTo>
                        <a:pt x="38" y="173"/>
                        <a:pt x="0" y="134"/>
                        <a:pt x="0" y="86"/>
                      </a:cubicBezTo>
                      <a:cubicBezTo>
                        <a:pt x="0" y="38"/>
                        <a:pt x="38" y="0"/>
                        <a:pt x="86" y="0"/>
                      </a:cubicBezTo>
                      <a:cubicBezTo>
                        <a:pt x="133" y="0"/>
                        <a:pt x="172" y="38"/>
                        <a:pt x="172" y="86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80" name="Freeform 5">
                  <a:extLst>
                    <a:ext uri="{FF2B5EF4-FFF2-40B4-BE49-F238E27FC236}">
                      <a16:creationId xmlns:a16="http://schemas.microsoft.com/office/drawing/2014/main" id="{C7566FB1-4829-E04D-858F-8CD06B831A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490" y="517902"/>
                  <a:ext cx="74889" cy="74889"/>
                </a:xfrm>
                <a:custGeom>
                  <a:avLst/>
                  <a:gdLst>
                    <a:gd name="T0" fmla="*/ 74456 w 173"/>
                    <a:gd name="T1" fmla="*/ 37661 h 173"/>
                    <a:gd name="T2" fmla="*/ 74456 w 173"/>
                    <a:gd name="T3" fmla="*/ 37661 h 173"/>
                    <a:gd name="T4" fmla="*/ 37661 w 173"/>
                    <a:gd name="T5" fmla="*/ 74456 h 173"/>
                    <a:gd name="T6" fmla="*/ 37661 w 173"/>
                    <a:gd name="T7" fmla="*/ 74456 h 173"/>
                    <a:gd name="T8" fmla="*/ 0 w 173"/>
                    <a:gd name="T9" fmla="*/ 37661 h 173"/>
                    <a:gd name="T10" fmla="*/ 0 w 173"/>
                    <a:gd name="T11" fmla="*/ 37661 h 173"/>
                    <a:gd name="T12" fmla="*/ 37661 w 173"/>
                    <a:gd name="T13" fmla="*/ 0 h 173"/>
                    <a:gd name="T14" fmla="*/ 37661 w 173"/>
                    <a:gd name="T15" fmla="*/ 0 h 173"/>
                    <a:gd name="T16" fmla="*/ 74456 w 173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4"/>
                        <a:pt x="134" y="172"/>
                        <a:pt x="87" y="172"/>
                      </a:cubicBezTo>
                      <a:cubicBezTo>
                        <a:pt x="38" y="172"/>
                        <a:pt x="0" y="134"/>
                        <a:pt x="0" y="87"/>
                      </a:cubicBezTo>
                      <a:cubicBezTo>
                        <a:pt x="0" y="39"/>
                        <a:pt x="38" y="0"/>
                        <a:pt x="87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81" name="Freeform 6">
                  <a:extLst>
                    <a:ext uri="{FF2B5EF4-FFF2-40B4-BE49-F238E27FC236}">
                      <a16:creationId xmlns:a16="http://schemas.microsoft.com/office/drawing/2014/main" id="{EA3DA0C2-D0AB-1E41-A55C-45E5745842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01802" y="592791"/>
                  <a:ext cx="46086" cy="46086"/>
                </a:xfrm>
                <a:custGeom>
                  <a:avLst/>
                  <a:gdLst>
                    <a:gd name="T0" fmla="*/ 45651 w 106"/>
                    <a:gd name="T1" fmla="*/ 23258 h 107"/>
                    <a:gd name="T2" fmla="*/ 45651 w 106"/>
                    <a:gd name="T3" fmla="*/ 23258 h 107"/>
                    <a:gd name="T4" fmla="*/ 23043 w 106"/>
                    <a:gd name="T5" fmla="*/ 45655 h 107"/>
                    <a:gd name="T6" fmla="*/ 23043 w 106"/>
                    <a:gd name="T7" fmla="*/ 45655 h 107"/>
                    <a:gd name="T8" fmla="*/ 0 w 106"/>
                    <a:gd name="T9" fmla="*/ 23258 h 107"/>
                    <a:gd name="T10" fmla="*/ 0 w 106"/>
                    <a:gd name="T11" fmla="*/ 23258 h 107"/>
                    <a:gd name="T12" fmla="*/ 23043 w 106"/>
                    <a:gd name="T13" fmla="*/ 0 h 107"/>
                    <a:gd name="T14" fmla="*/ 23043 w 106"/>
                    <a:gd name="T15" fmla="*/ 0 h 107"/>
                    <a:gd name="T16" fmla="*/ 45651 w 106"/>
                    <a:gd name="T17" fmla="*/ 23258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7">
                      <a:moveTo>
                        <a:pt x="105" y="54"/>
                      </a:moveTo>
                      <a:lnTo>
                        <a:pt x="105" y="54"/>
                      </a:lnTo>
                      <a:cubicBezTo>
                        <a:pt x="105" y="83"/>
                        <a:pt x="81" y="106"/>
                        <a:pt x="53" y="106"/>
                      </a:cubicBezTo>
                      <a:cubicBezTo>
                        <a:pt x="24" y="106"/>
                        <a:pt x="0" y="83"/>
                        <a:pt x="0" y="54"/>
                      </a:cubicBez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1" y="0"/>
                        <a:pt x="105" y="24"/>
                        <a:pt x="105" y="54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82" name="Freeform 7">
                  <a:extLst>
                    <a:ext uri="{FF2B5EF4-FFF2-40B4-BE49-F238E27FC236}">
                      <a16:creationId xmlns:a16="http://schemas.microsoft.com/office/drawing/2014/main" id="{9A009D3E-01CC-C74B-96E9-EC63907475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370" y="-48638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0" y="105"/>
                        <a:pt x="52" y="105"/>
                      </a:cubicBezTo>
                      <a:cubicBezTo>
                        <a:pt x="23" y="105"/>
                        <a:pt x="0" y="82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83" name="Freeform 8">
                  <a:extLst>
                    <a:ext uri="{FF2B5EF4-FFF2-40B4-BE49-F238E27FC236}">
                      <a16:creationId xmlns:a16="http://schemas.microsoft.com/office/drawing/2014/main" id="{17FD9648-3B07-3C45-B415-AE0D930A3A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370" y="786737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0" y="105"/>
                        <a:pt x="52" y="105"/>
                      </a:cubicBezTo>
                      <a:cubicBezTo>
                        <a:pt x="23" y="105"/>
                        <a:pt x="0" y="81"/>
                        <a:pt x="0" y="52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84" name="Freeform 9">
                  <a:extLst>
                    <a:ext uri="{FF2B5EF4-FFF2-40B4-BE49-F238E27FC236}">
                      <a16:creationId xmlns:a16="http://schemas.microsoft.com/office/drawing/2014/main" id="{4C03CDAF-2EF1-3C41-9481-417273B532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7836" y="-12087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3043 w 106"/>
                    <a:gd name="T5" fmla="*/ 45651 h 106"/>
                    <a:gd name="T6" fmla="*/ 23043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3043 w 106"/>
                    <a:gd name="T13" fmla="*/ 0 h 106"/>
                    <a:gd name="T14" fmla="*/ 23043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1" y="105"/>
                        <a:pt x="53" y="105"/>
                      </a:cubicBezTo>
                      <a:cubicBezTo>
                        <a:pt x="24" y="105"/>
                        <a:pt x="0" y="81"/>
                        <a:pt x="0" y="53"/>
                      </a:cubicBez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1" y="0"/>
                        <a:pt x="105" y="23"/>
                        <a:pt x="105" y="53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85" name="Freeform 10">
                  <a:extLst>
                    <a:ext uri="{FF2B5EF4-FFF2-40B4-BE49-F238E27FC236}">
                      <a16:creationId xmlns:a16="http://schemas.microsoft.com/office/drawing/2014/main" id="{32B81B28-61F4-5B4A-A1D5-3593780F44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0764" y="400766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4" y="22"/>
                        <a:pt x="104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86" name="Freeform 11">
                  <a:extLst>
                    <a:ext uri="{FF2B5EF4-FFF2-40B4-BE49-F238E27FC236}">
                      <a16:creationId xmlns:a16="http://schemas.microsoft.com/office/drawing/2014/main" id="{745BA42C-82E1-7B49-B3A3-521C983554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8813" y="571669"/>
                  <a:ext cx="46086" cy="46086"/>
                </a:xfrm>
                <a:custGeom>
                  <a:avLst/>
                  <a:gdLst>
                    <a:gd name="T0" fmla="*/ 45655 w 107"/>
                    <a:gd name="T1" fmla="*/ 22397 h 107"/>
                    <a:gd name="T2" fmla="*/ 45655 w 107"/>
                    <a:gd name="T3" fmla="*/ 22397 h 107"/>
                    <a:gd name="T4" fmla="*/ 22397 w 107"/>
                    <a:gd name="T5" fmla="*/ 45655 h 107"/>
                    <a:gd name="T6" fmla="*/ 22397 w 107"/>
                    <a:gd name="T7" fmla="*/ 45655 h 107"/>
                    <a:gd name="T8" fmla="*/ 0 w 107"/>
                    <a:gd name="T9" fmla="*/ 22397 h 107"/>
                    <a:gd name="T10" fmla="*/ 0 w 107"/>
                    <a:gd name="T11" fmla="*/ 22397 h 107"/>
                    <a:gd name="T12" fmla="*/ 22397 w 107"/>
                    <a:gd name="T13" fmla="*/ 0 h 107"/>
                    <a:gd name="T14" fmla="*/ 22397 w 107"/>
                    <a:gd name="T15" fmla="*/ 0 h 107"/>
                    <a:gd name="T16" fmla="*/ 45655 w 107"/>
                    <a:gd name="T17" fmla="*/ 22397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7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2"/>
                        <a:pt x="82" y="106"/>
                        <a:pt x="52" y="106"/>
                      </a:cubicBezTo>
                      <a:cubicBezTo>
                        <a:pt x="24" y="106"/>
                        <a:pt x="0" y="82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6" y="24"/>
                        <a:pt x="106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87" name="Freeform 12">
                  <a:extLst>
                    <a:ext uri="{FF2B5EF4-FFF2-40B4-BE49-F238E27FC236}">
                      <a16:creationId xmlns:a16="http://schemas.microsoft.com/office/drawing/2014/main" id="{EDBBBF97-EC90-4D47-BB2B-8952BF1037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2202" y="51281"/>
                  <a:ext cx="46086" cy="46086"/>
                </a:xfrm>
                <a:custGeom>
                  <a:avLst/>
                  <a:gdLst>
                    <a:gd name="T0" fmla="*/ 45655 w 107"/>
                    <a:gd name="T1" fmla="*/ 23043 h 106"/>
                    <a:gd name="T2" fmla="*/ 45655 w 107"/>
                    <a:gd name="T3" fmla="*/ 23043 h 106"/>
                    <a:gd name="T4" fmla="*/ 22828 w 107"/>
                    <a:gd name="T5" fmla="*/ 45651 h 106"/>
                    <a:gd name="T6" fmla="*/ 22828 w 107"/>
                    <a:gd name="T7" fmla="*/ 45651 h 106"/>
                    <a:gd name="T8" fmla="*/ 0 w 107"/>
                    <a:gd name="T9" fmla="*/ 23043 h 106"/>
                    <a:gd name="T10" fmla="*/ 0 w 107"/>
                    <a:gd name="T11" fmla="*/ 23043 h 106"/>
                    <a:gd name="T12" fmla="*/ 22828 w 107"/>
                    <a:gd name="T13" fmla="*/ 0 h 106"/>
                    <a:gd name="T14" fmla="*/ 22828 w 107"/>
                    <a:gd name="T15" fmla="*/ 0 h 106"/>
                    <a:gd name="T16" fmla="*/ 45655 w 107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6">
                      <a:moveTo>
                        <a:pt x="106" y="53"/>
                      </a:moveTo>
                      <a:lnTo>
                        <a:pt x="106" y="53"/>
                      </a:lnTo>
                      <a:cubicBezTo>
                        <a:pt x="106" y="81"/>
                        <a:pt x="82" y="105"/>
                        <a:pt x="53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2" y="0"/>
                        <a:pt x="106" y="24"/>
                        <a:pt x="106" y="53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88" name="Freeform 13">
                  <a:extLst>
                    <a:ext uri="{FF2B5EF4-FFF2-40B4-BE49-F238E27FC236}">
                      <a16:creationId xmlns:a16="http://schemas.microsoft.com/office/drawing/2014/main" id="{E5B3ECFF-C564-C347-8F5F-355FB3AE97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7932" y="1124701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4" y="105"/>
                        <a:pt x="0" y="81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89" name="Freeform 14">
                  <a:extLst>
                    <a:ext uri="{FF2B5EF4-FFF2-40B4-BE49-F238E27FC236}">
                      <a16:creationId xmlns:a16="http://schemas.microsoft.com/office/drawing/2014/main" id="{42EB3787-1C5E-334A-BCE0-43F63AF6FA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2202" y="556307"/>
                  <a:ext cx="46086" cy="46086"/>
                </a:xfrm>
                <a:custGeom>
                  <a:avLst/>
                  <a:gdLst>
                    <a:gd name="T0" fmla="*/ 45655 w 107"/>
                    <a:gd name="T1" fmla="*/ 22824 h 105"/>
                    <a:gd name="T2" fmla="*/ 45655 w 107"/>
                    <a:gd name="T3" fmla="*/ 22824 h 105"/>
                    <a:gd name="T4" fmla="*/ 22828 w 107"/>
                    <a:gd name="T5" fmla="*/ 45647 h 105"/>
                    <a:gd name="T6" fmla="*/ 22828 w 107"/>
                    <a:gd name="T7" fmla="*/ 45647 h 105"/>
                    <a:gd name="T8" fmla="*/ 0 w 107"/>
                    <a:gd name="T9" fmla="*/ 22824 h 105"/>
                    <a:gd name="T10" fmla="*/ 0 w 107"/>
                    <a:gd name="T11" fmla="*/ 22824 h 105"/>
                    <a:gd name="T12" fmla="*/ 22828 w 107"/>
                    <a:gd name="T13" fmla="*/ 0 h 105"/>
                    <a:gd name="T14" fmla="*/ 22828 w 107"/>
                    <a:gd name="T15" fmla="*/ 0 h 105"/>
                    <a:gd name="T16" fmla="*/ 45655 w 107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5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1"/>
                        <a:pt x="82" y="104"/>
                        <a:pt x="53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2" y="0"/>
                        <a:pt x="106" y="24"/>
                        <a:pt x="106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90" name="Freeform 15">
                  <a:extLst>
                    <a:ext uri="{FF2B5EF4-FFF2-40B4-BE49-F238E27FC236}">
                      <a16:creationId xmlns:a16="http://schemas.microsoft.com/office/drawing/2014/main" id="{6A9FECEE-335E-C34B-8B03-882C578A28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2569" y="1658531"/>
                  <a:ext cx="46086" cy="46086"/>
                </a:xfrm>
                <a:custGeom>
                  <a:avLst/>
                  <a:gdLst>
                    <a:gd name="T0" fmla="*/ 45655 w 107"/>
                    <a:gd name="T1" fmla="*/ 22824 h 105"/>
                    <a:gd name="T2" fmla="*/ 45655 w 107"/>
                    <a:gd name="T3" fmla="*/ 22824 h 105"/>
                    <a:gd name="T4" fmla="*/ 22397 w 107"/>
                    <a:gd name="T5" fmla="*/ 45647 h 105"/>
                    <a:gd name="T6" fmla="*/ 22397 w 107"/>
                    <a:gd name="T7" fmla="*/ 45647 h 105"/>
                    <a:gd name="T8" fmla="*/ 0 w 107"/>
                    <a:gd name="T9" fmla="*/ 22824 h 105"/>
                    <a:gd name="T10" fmla="*/ 0 w 107"/>
                    <a:gd name="T11" fmla="*/ 22824 h 105"/>
                    <a:gd name="T12" fmla="*/ 22397 w 107"/>
                    <a:gd name="T13" fmla="*/ 0 h 105"/>
                    <a:gd name="T14" fmla="*/ 22397 w 107"/>
                    <a:gd name="T15" fmla="*/ 0 h 105"/>
                    <a:gd name="T16" fmla="*/ 45655 w 107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5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1"/>
                        <a:pt x="82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2"/>
                        <a:pt x="24" y="0"/>
                        <a:pt x="52" y="0"/>
                      </a:cubicBezTo>
                      <a:cubicBezTo>
                        <a:pt x="82" y="0"/>
                        <a:pt x="106" y="22"/>
                        <a:pt x="106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91" name="Freeform 16">
                  <a:extLst>
                    <a:ext uri="{FF2B5EF4-FFF2-40B4-BE49-F238E27FC236}">
                      <a16:creationId xmlns:a16="http://schemas.microsoft.com/office/drawing/2014/main" id="{0C60B070-0EEA-1C4C-AF76-DE98D6A07A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3136" y="1286002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3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92" name="Freeform 17">
                  <a:extLst>
                    <a:ext uri="{FF2B5EF4-FFF2-40B4-BE49-F238E27FC236}">
                      <a16:creationId xmlns:a16="http://schemas.microsoft.com/office/drawing/2014/main" id="{CF39F1B6-80D1-C543-911E-71ADE362E6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52317" y="1537554"/>
                  <a:ext cx="74890" cy="76810"/>
                </a:xfrm>
                <a:custGeom>
                  <a:avLst/>
                  <a:gdLst>
                    <a:gd name="T0" fmla="*/ 74460 w 174"/>
                    <a:gd name="T1" fmla="*/ 38186 h 175"/>
                    <a:gd name="T2" fmla="*/ 74460 w 174"/>
                    <a:gd name="T3" fmla="*/ 38186 h 175"/>
                    <a:gd name="T4" fmla="*/ 37015 w 174"/>
                    <a:gd name="T5" fmla="*/ 76371 h 175"/>
                    <a:gd name="T6" fmla="*/ 3701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015 w 174"/>
                    <a:gd name="T13" fmla="*/ 0 h 175"/>
                    <a:gd name="T14" fmla="*/ 37015 w 174"/>
                    <a:gd name="T15" fmla="*/ 0 h 175"/>
                    <a:gd name="T16" fmla="*/ 74460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5" y="174"/>
                        <a:pt x="86" y="174"/>
                      </a:cubicBezTo>
                      <a:cubicBezTo>
                        <a:pt x="38" y="174"/>
                        <a:pt x="0" y="135"/>
                        <a:pt x="0" y="87"/>
                      </a:cubicBezTo>
                      <a:cubicBezTo>
                        <a:pt x="0" y="39"/>
                        <a:pt x="38" y="0"/>
                        <a:pt x="86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93" name="Freeform 18">
                  <a:extLst>
                    <a:ext uri="{FF2B5EF4-FFF2-40B4-BE49-F238E27FC236}">
                      <a16:creationId xmlns:a16="http://schemas.microsoft.com/office/drawing/2014/main" id="{1C6469DA-F3B0-464A-B8C6-C816EF2D87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09474" y="1293683"/>
                  <a:ext cx="74889" cy="74889"/>
                </a:xfrm>
                <a:custGeom>
                  <a:avLst/>
                  <a:gdLst>
                    <a:gd name="T0" fmla="*/ 74459 w 174"/>
                    <a:gd name="T1" fmla="*/ 37445 h 174"/>
                    <a:gd name="T2" fmla="*/ 74459 w 174"/>
                    <a:gd name="T3" fmla="*/ 37445 h 174"/>
                    <a:gd name="T4" fmla="*/ 37014 w 174"/>
                    <a:gd name="T5" fmla="*/ 74459 h 174"/>
                    <a:gd name="T6" fmla="*/ 37014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4 w 174"/>
                    <a:gd name="T13" fmla="*/ 0 h 174"/>
                    <a:gd name="T14" fmla="*/ 37014 w 174"/>
                    <a:gd name="T15" fmla="*/ 0 h 174"/>
                    <a:gd name="T16" fmla="*/ 74459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94" name="Freeform 19">
                  <a:extLst>
                    <a:ext uri="{FF2B5EF4-FFF2-40B4-BE49-F238E27FC236}">
                      <a16:creationId xmlns:a16="http://schemas.microsoft.com/office/drawing/2014/main" id="{69DBBA5E-DF5F-DD40-9A59-A646EC35ED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0408" y="47441"/>
                  <a:ext cx="74889" cy="74890"/>
                </a:xfrm>
                <a:custGeom>
                  <a:avLst/>
                  <a:gdLst>
                    <a:gd name="T0" fmla="*/ 74459 w 174"/>
                    <a:gd name="T1" fmla="*/ 37661 h 173"/>
                    <a:gd name="T2" fmla="*/ 74459 w 174"/>
                    <a:gd name="T3" fmla="*/ 37661 h 173"/>
                    <a:gd name="T4" fmla="*/ 37014 w 174"/>
                    <a:gd name="T5" fmla="*/ 74457 h 173"/>
                    <a:gd name="T6" fmla="*/ 37014 w 174"/>
                    <a:gd name="T7" fmla="*/ 74457 h 173"/>
                    <a:gd name="T8" fmla="*/ 0 w 174"/>
                    <a:gd name="T9" fmla="*/ 37661 h 173"/>
                    <a:gd name="T10" fmla="*/ 0 w 174"/>
                    <a:gd name="T11" fmla="*/ 37661 h 173"/>
                    <a:gd name="T12" fmla="*/ 37014 w 174"/>
                    <a:gd name="T13" fmla="*/ 0 h 173"/>
                    <a:gd name="T14" fmla="*/ 37014 w 174"/>
                    <a:gd name="T15" fmla="*/ 0 h 173"/>
                    <a:gd name="T16" fmla="*/ 74459 w 174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3"/>
                        <a:pt x="134" y="172"/>
                        <a:pt x="86" y="172"/>
                      </a:cubicBezTo>
                      <a:cubicBezTo>
                        <a:pt x="39" y="172"/>
                        <a:pt x="0" y="133"/>
                        <a:pt x="0" y="87"/>
                      </a:cubicBezTo>
                      <a:cubicBezTo>
                        <a:pt x="0" y="38"/>
                        <a:pt x="39" y="0"/>
                        <a:pt x="86" y="0"/>
                      </a:cubicBezTo>
                      <a:cubicBezTo>
                        <a:pt x="134" y="0"/>
                        <a:pt x="173" y="38"/>
                        <a:pt x="173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95" name="Freeform 20">
                  <a:extLst>
                    <a:ext uri="{FF2B5EF4-FFF2-40B4-BE49-F238E27FC236}">
                      <a16:creationId xmlns:a16="http://schemas.microsoft.com/office/drawing/2014/main" id="{11D17F0D-64FA-834B-A9F6-2D4E5FC54E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9675" y="1199591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8" y="173"/>
                        <a:pt x="0" y="135"/>
                        <a:pt x="0" y="87"/>
                      </a:cubicBezTo>
                      <a:cubicBezTo>
                        <a:pt x="0" y="38"/>
                        <a:pt x="38" y="0"/>
                        <a:pt x="86" y="0"/>
                      </a:cubicBezTo>
                      <a:cubicBezTo>
                        <a:pt x="134" y="0"/>
                        <a:pt x="173" y="38"/>
                        <a:pt x="173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96" name="Freeform 21">
                  <a:extLst>
                    <a:ext uri="{FF2B5EF4-FFF2-40B4-BE49-F238E27FC236}">
                      <a16:creationId xmlns:a16="http://schemas.microsoft.com/office/drawing/2014/main" id="{68751999-7CE5-1F46-9079-01AA924D65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39463" y="-63934"/>
                  <a:ext cx="74889" cy="76810"/>
                </a:xfrm>
                <a:custGeom>
                  <a:avLst/>
                  <a:gdLst>
                    <a:gd name="T0" fmla="*/ 74459 w 174"/>
                    <a:gd name="T1" fmla="*/ 38186 h 175"/>
                    <a:gd name="T2" fmla="*/ 74459 w 174"/>
                    <a:gd name="T3" fmla="*/ 38186 h 175"/>
                    <a:gd name="T4" fmla="*/ 37445 w 174"/>
                    <a:gd name="T5" fmla="*/ 76371 h 175"/>
                    <a:gd name="T6" fmla="*/ 3744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445 w 174"/>
                    <a:gd name="T13" fmla="*/ 0 h 175"/>
                    <a:gd name="T14" fmla="*/ 37445 w 174"/>
                    <a:gd name="T15" fmla="*/ 0 h 175"/>
                    <a:gd name="T16" fmla="*/ 74459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3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3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97" name="Freeform 22">
                  <a:extLst>
                    <a:ext uri="{FF2B5EF4-FFF2-40B4-BE49-F238E27FC236}">
                      <a16:creationId xmlns:a16="http://schemas.microsoft.com/office/drawing/2014/main" id="{534B4977-5C6A-FF48-864D-E3C118D3FB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33252" y="114650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7661 w 173"/>
                    <a:gd name="T5" fmla="*/ 76371 h 175"/>
                    <a:gd name="T6" fmla="*/ 37661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661 w 173"/>
                    <a:gd name="T13" fmla="*/ 0 h 175"/>
                    <a:gd name="T14" fmla="*/ 37661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98" name="Freeform 23">
                  <a:extLst>
                    <a:ext uri="{FF2B5EF4-FFF2-40B4-BE49-F238E27FC236}">
                      <a16:creationId xmlns:a16="http://schemas.microsoft.com/office/drawing/2014/main" id="{A784E4CA-13AC-B74D-8588-2A2C9B09A1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2621" y="-526714"/>
                  <a:ext cx="1359537" cy="551111"/>
                </a:xfrm>
                <a:custGeom>
                  <a:avLst/>
                  <a:gdLst>
                    <a:gd name="T0" fmla="*/ 1221581 w 3124"/>
                    <a:gd name="T1" fmla="*/ 0 h 1265"/>
                    <a:gd name="T2" fmla="*/ 493507 w 3124"/>
                    <a:gd name="T3" fmla="*/ 0 h 1265"/>
                    <a:gd name="T4" fmla="*/ 493507 w 3124"/>
                    <a:gd name="T5" fmla="*/ 0 h 1265"/>
                    <a:gd name="T6" fmla="*/ 355551 w 3124"/>
                    <a:gd name="T7" fmla="*/ 137669 h 1265"/>
                    <a:gd name="T8" fmla="*/ 355551 w 3124"/>
                    <a:gd name="T9" fmla="*/ 137669 h 1265"/>
                    <a:gd name="T10" fmla="*/ 493507 w 3124"/>
                    <a:gd name="T11" fmla="*/ 274902 h 1265"/>
                    <a:gd name="T12" fmla="*/ 137520 w 3124"/>
                    <a:gd name="T13" fmla="*/ 274902 h 1265"/>
                    <a:gd name="T14" fmla="*/ 137520 w 3124"/>
                    <a:gd name="T15" fmla="*/ 274902 h 1265"/>
                    <a:gd name="T16" fmla="*/ 0 w 3124"/>
                    <a:gd name="T17" fmla="*/ 412571 h 1265"/>
                    <a:gd name="T18" fmla="*/ 0 w 3124"/>
                    <a:gd name="T19" fmla="*/ 412571 h 1265"/>
                    <a:gd name="T20" fmla="*/ 137520 w 3124"/>
                    <a:gd name="T21" fmla="*/ 550675 h 1265"/>
                    <a:gd name="T22" fmla="*/ 866030 w 3124"/>
                    <a:gd name="T23" fmla="*/ 550675 h 1265"/>
                    <a:gd name="T24" fmla="*/ 866030 w 3124"/>
                    <a:gd name="T25" fmla="*/ 550675 h 1265"/>
                    <a:gd name="T26" fmla="*/ 1003551 w 3124"/>
                    <a:gd name="T27" fmla="*/ 412571 h 1265"/>
                    <a:gd name="T28" fmla="*/ 1003551 w 3124"/>
                    <a:gd name="T29" fmla="*/ 412571 h 1265"/>
                    <a:gd name="T30" fmla="*/ 866030 w 3124"/>
                    <a:gd name="T31" fmla="*/ 274902 h 1265"/>
                    <a:gd name="T32" fmla="*/ 1221581 w 3124"/>
                    <a:gd name="T33" fmla="*/ 274902 h 1265"/>
                    <a:gd name="T34" fmla="*/ 1221581 w 3124"/>
                    <a:gd name="T35" fmla="*/ 274902 h 1265"/>
                    <a:gd name="T36" fmla="*/ 1359102 w 3124"/>
                    <a:gd name="T37" fmla="*/ 137669 h 1265"/>
                    <a:gd name="T38" fmla="*/ 1359102 w 3124"/>
                    <a:gd name="T39" fmla="*/ 137669 h 1265"/>
                    <a:gd name="T40" fmla="*/ 1221581 w 3124"/>
                    <a:gd name="T41" fmla="*/ 0 h 1265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3124" h="1265">
                      <a:moveTo>
                        <a:pt x="2807" y="0"/>
                      </a:moveTo>
                      <a:lnTo>
                        <a:pt x="1134" y="0"/>
                      </a:lnTo>
                      <a:cubicBezTo>
                        <a:pt x="959" y="0"/>
                        <a:pt x="817" y="141"/>
                        <a:pt x="817" y="316"/>
                      </a:cubicBezTo>
                      <a:cubicBezTo>
                        <a:pt x="817" y="490"/>
                        <a:pt x="959" y="631"/>
                        <a:pt x="1134" y="631"/>
                      </a:cubicBezTo>
                      <a:lnTo>
                        <a:pt x="316" y="631"/>
                      </a:lnTo>
                      <a:cubicBezTo>
                        <a:pt x="142" y="631"/>
                        <a:pt x="0" y="772"/>
                        <a:pt x="0" y="947"/>
                      </a:cubicBezTo>
                      <a:cubicBezTo>
                        <a:pt x="0" y="1122"/>
                        <a:pt x="142" y="1264"/>
                        <a:pt x="316" y="1264"/>
                      </a:cubicBezTo>
                      <a:lnTo>
                        <a:pt x="1990" y="1264"/>
                      </a:lnTo>
                      <a:cubicBezTo>
                        <a:pt x="2164" y="1264"/>
                        <a:pt x="2306" y="1122"/>
                        <a:pt x="2306" y="947"/>
                      </a:cubicBezTo>
                      <a:cubicBezTo>
                        <a:pt x="2306" y="772"/>
                        <a:pt x="2164" y="631"/>
                        <a:pt x="1990" y="631"/>
                      </a:cubicBezTo>
                      <a:lnTo>
                        <a:pt x="2807" y="631"/>
                      </a:lnTo>
                      <a:cubicBezTo>
                        <a:pt x="2981" y="631"/>
                        <a:pt x="3123" y="490"/>
                        <a:pt x="3123" y="316"/>
                      </a:cubicBezTo>
                      <a:cubicBezTo>
                        <a:pt x="3123" y="141"/>
                        <a:pt x="2981" y="0"/>
                        <a:pt x="2807" y="0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 dirty="0"/>
                </a:p>
              </p:txBody>
            </p:sp>
            <p:sp>
              <p:nvSpPr>
                <p:cNvPr id="299" name="Freeform 24">
                  <a:extLst>
                    <a:ext uri="{FF2B5EF4-FFF2-40B4-BE49-F238E27FC236}">
                      <a16:creationId xmlns:a16="http://schemas.microsoft.com/office/drawing/2014/main" id="{BDAACA65-EB02-5F49-A7BD-8C53B761F8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2749" y="1264880"/>
                  <a:ext cx="1282727" cy="551112"/>
                </a:xfrm>
                <a:custGeom>
                  <a:avLst/>
                  <a:gdLst>
                    <a:gd name="T0" fmla="*/ 1144219 w 2945"/>
                    <a:gd name="T1" fmla="*/ 275556 h 1266"/>
                    <a:gd name="T2" fmla="*/ 867202 w 2945"/>
                    <a:gd name="T3" fmla="*/ 275556 h 1266"/>
                    <a:gd name="T4" fmla="*/ 867202 w 2945"/>
                    <a:gd name="T5" fmla="*/ 275556 h 1266"/>
                    <a:gd name="T6" fmla="*/ 1004839 w 2945"/>
                    <a:gd name="T7" fmla="*/ 137560 h 1266"/>
                    <a:gd name="T8" fmla="*/ 1004839 w 2945"/>
                    <a:gd name="T9" fmla="*/ 137560 h 1266"/>
                    <a:gd name="T10" fmla="*/ 1004839 w 2945"/>
                    <a:gd name="T11" fmla="*/ 137560 h 1266"/>
                    <a:gd name="T12" fmla="*/ 867202 w 2945"/>
                    <a:gd name="T13" fmla="*/ 0 h 1266"/>
                    <a:gd name="T14" fmla="*/ 137637 w 2945"/>
                    <a:gd name="T15" fmla="*/ 0 h 1266"/>
                    <a:gd name="T16" fmla="*/ 137637 w 2945"/>
                    <a:gd name="T17" fmla="*/ 0 h 1266"/>
                    <a:gd name="T18" fmla="*/ 0 w 2945"/>
                    <a:gd name="T19" fmla="*/ 137560 h 1266"/>
                    <a:gd name="T20" fmla="*/ 0 w 2945"/>
                    <a:gd name="T21" fmla="*/ 137560 h 1266"/>
                    <a:gd name="T22" fmla="*/ 0 w 2945"/>
                    <a:gd name="T23" fmla="*/ 137560 h 1266"/>
                    <a:gd name="T24" fmla="*/ 137637 w 2945"/>
                    <a:gd name="T25" fmla="*/ 275556 h 1266"/>
                    <a:gd name="T26" fmla="*/ 415090 w 2945"/>
                    <a:gd name="T27" fmla="*/ 275556 h 1266"/>
                    <a:gd name="T28" fmla="*/ 415090 w 2945"/>
                    <a:gd name="T29" fmla="*/ 275556 h 1266"/>
                    <a:gd name="T30" fmla="*/ 277452 w 2945"/>
                    <a:gd name="T31" fmla="*/ 412681 h 1266"/>
                    <a:gd name="T32" fmla="*/ 277452 w 2945"/>
                    <a:gd name="T33" fmla="*/ 412681 h 1266"/>
                    <a:gd name="T34" fmla="*/ 415090 w 2945"/>
                    <a:gd name="T35" fmla="*/ 550677 h 1266"/>
                    <a:gd name="T36" fmla="*/ 1144219 w 2945"/>
                    <a:gd name="T37" fmla="*/ 550677 h 1266"/>
                    <a:gd name="T38" fmla="*/ 1144219 w 2945"/>
                    <a:gd name="T39" fmla="*/ 550677 h 1266"/>
                    <a:gd name="T40" fmla="*/ 1282291 w 2945"/>
                    <a:gd name="T41" fmla="*/ 412681 h 1266"/>
                    <a:gd name="T42" fmla="*/ 1282291 w 2945"/>
                    <a:gd name="T43" fmla="*/ 412681 h 1266"/>
                    <a:gd name="T44" fmla="*/ 1144219 w 2945"/>
                    <a:gd name="T45" fmla="*/ 275556 h 126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2945" h="1266">
                      <a:moveTo>
                        <a:pt x="2627" y="633"/>
                      </a:moveTo>
                      <a:lnTo>
                        <a:pt x="1991" y="633"/>
                      </a:lnTo>
                      <a:cubicBezTo>
                        <a:pt x="2166" y="633"/>
                        <a:pt x="2307" y="490"/>
                        <a:pt x="2307" y="316"/>
                      </a:cubicBezTo>
                      <a:cubicBezTo>
                        <a:pt x="2307" y="141"/>
                        <a:pt x="2166" y="0"/>
                        <a:pt x="1991" y="0"/>
                      </a:cubicBezTo>
                      <a:lnTo>
                        <a:pt x="316" y="0"/>
                      </a:lnTo>
                      <a:cubicBezTo>
                        <a:pt x="141" y="0"/>
                        <a:pt x="0" y="141"/>
                        <a:pt x="0" y="316"/>
                      </a:cubicBezTo>
                      <a:cubicBezTo>
                        <a:pt x="0" y="490"/>
                        <a:pt x="141" y="633"/>
                        <a:pt x="316" y="633"/>
                      </a:cubicBezTo>
                      <a:lnTo>
                        <a:pt x="953" y="633"/>
                      </a:lnTo>
                      <a:cubicBezTo>
                        <a:pt x="778" y="633"/>
                        <a:pt x="637" y="774"/>
                        <a:pt x="637" y="948"/>
                      </a:cubicBezTo>
                      <a:cubicBezTo>
                        <a:pt x="637" y="1123"/>
                        <a:pt x="778" y="1265"/>
                        <a:pt x="953" y="1265"/>
                      </a:cubicBezTo>
                      <a:lnTo>
                        <a:pt x="2627" y="1265"/>
                      </a:lnTo>
                      <a:cubicBezTo>
                        <a:pt x="2802" y="1265"/>
                        <a:pt x="2944" y="1123"/>
                        <a:pt x="2944" y="948"/>
                      </a:cubicBezTo>
                      <a:cubicBezTo>
                        <a:pt x="2944" y="774"/>
                        <a:pt x="2802" y="633"/>
                        <a:pt x="2627" y="633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229" name="Group 3">
                <a:extLst>
                  <a:ext uri="{FF2B5EF4-FFF2-40B4-BE49-F238E27FC236}">
                    <a16:creationId xmlns:a16="http://schemas.microsoft.com/office/drawing/2014/main" id="{4DFB74B9-42EA-974E-9A21-6834F3C14C2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28487" y="4458727"/>
                <a:ext cx="2836024" cy="2767975"/>
                <a:chOff x="4958087" y="4848065"/>
                <a:chExt cx="2646105" cy="2582737"/>
              </a:xfrm>
            </p:grpSpPr>
            <p:sp>
              <p:nvSpPr>
                <p:cNvPr id="250" name="Freeform 40">
                  <a:extLst>
                    <a:ext uri="{FF2B5EF4-FFF2-40B4-BE49-F238E27FC236}">
                      <a16:creationId xmlns:a16="http://schemas.microsoft.com/office/drawing/2014/main" id="{BA3D3471-DCE9-814D-AA9C-78DA067FE0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58087" y="6355463"/>
                  <a:ext cx="395572" cy="380210"/>
                </a:xfrm>
                <a:custGeom>
                  <a:avLst/>
                  <a:gdLst>
                    <a:gd name="T0" fmla="*/ 205176 w 910"/>
                    <a:gd name="T1" fmla="*/ 0 h 875"/>
                    <a:gd name="T2" fmla="*/ 189527 w 910"/>
                    <a:gd name="T3" fmla="*/ 0 h 875"/>
                    <a:gd name="T4" fmla="*/ 189527 w 910"/>
                    <a:gd name="T5" fmla="*/ 0 h 875"/>
                    <a:gd name="T6" fmla="*/ 0 w 910"/>
                    <a:gd name="T7" fmla="*/ 190322 h 875"/>
                    <a:gd name="T8" fmla="*/ 0 w 910"/>
                    <a:gd name="T9" fmla="*/ 190322 h 875"/>
                    <a:gd name="T10" fmla="*/ 0 w 910"/>
                    <a:gd name="T11" fmla="*/ 190322 h 875"/>
                    <a:gd name="T12" fmla="*/ 189527 w 910"/>
                    <a:gd name="T13" fmla="*/ 379775 h 875"/>
                    <a:gd name="T14" fmla="*/ 205176 w 910"/>
                    <a:gd name="T15" fmla="*/ 379775 h 875"/>
                    <a:gd name="T16" fmla="*/ 205176 w 910"/>
                    <a:gd name="T17" fmla="*/ 379775 h 875"/>
                    <a:gd name="T18" fmla="*/ 395137 w 910"/>
                    <a:gd name="T19" fmla="*/ 190322 h 875"/>
                    <a:gd name="T20" fmla="*/ 395137 w 910"/>
                    <a:gd name="T21" fmla="*/ 190322 h 875"/>
                    <a:gd name="T22" fmla="*/ 395137 w 910"/>
                    <a:gd name="T23" fmla="*/ 190322 h 875"/>
                    <a:gd name="T24" fmla="*/ 205176 w 910"/>
                    <a:gd name="T25" fmla="*/ 0 h 87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10" h="875">
                      <a:moveTo>
                        <a:pt x="472" y="0"/>
                      </a:moveTo>
                      <a:lnTo>
                        <a:pt x="436" y="0"/>
                      </a:lnTo>
                      <a:cubicBezTo>
                        <a:pt x="196" y="0"/>
                        <a:pt x="0" y="196"/>
                        <a:pt x="0" y="438"/>
                      </a:cubicBezTo>
                      <a:cubicBezTo>
                        <a:pt x="0" y="679"/>
                        <a:pt x="196" y="874"/>
                        <a:pt x="436" y="874"/>
                      </a:cubicBezTo>
                      <a:lnTo>
                        <a:pt x="472" y="874"/>
                      </a:lnTo>
                      <a:cubicBezTo>
                        <a:pt x="714" y="874"/>
                        <a:pt x="909" y="679"/>
                        <a:pt x="909" y="438"/>
                      </a:cubicBezTo>
                      <a:cubicBezTo>
                        <a:pt x="909" y="196"/>
                        <a:pt x="714" y="0"/>
                        <a:pt x="472" y="0"/>
                      </a:cubicBezTo>
                    </a:path>
                  </a:pathLst>
                </a:custGeom>
                <a:solidFill>
                  <a:srgbClr val="049E4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51" name="Freeform 41">
                  <a:extLst>
                    <a:ext uri="{FF2B5EF4-FFF2-40B4-BE49-F238E27FC236}">
                      <a16:creationId xmlns:a16="http://schemas.microsoft.com/office/drawing/2014/main" id="{9BD50CCD-93DD-864A-815F-DF636B9A66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58087" y="4848065"/>
                  <a:ext cx="2646105" cy="2267816"/>
                </a:xfrm>
                <a:custGeom>
                  <a:avLst/>
                  <a:gdLst>
                    <a:gd name="T0" fmla="*/ 2170694 w 6078"/>
                    <a:gd name="T1" fmla="*/ 380582 h 5208"/>
                    <a:gd name="T2" fmla="*/ 2360946 w 6078"/>
                    <a:gd name="T3" fmla="*/ 190726 h 5208"/>
                    <a:gd name="T4" fmla="*/ 2360946 w 6078"/>
                    <a:gd name="T5" fmla="*/ 190726 h 5208"/>
                    <a:gd name="T6" fmla="*/ 1378343 w 6078"/>
                    <a:gd name="T7" fmla="*/ 0 h 5208"/>
                    <a:gd name="T8" fmla="*/ 1188527 w 6078"/>
                    <a:gd name="T9" fmla="*/ 190726 h 5208"/>
                    <a:gd name="T10" fmla="*/ 1188527 w 6078"/>
                    <a:gd name="T11" fmla="*/ 190726 h 5208"/>
                    <a:gd name="T12" fmla="*/ 848077 w 6078"/>
                    <a:gd name="T13" fmla="*/ 380582 h 5208"/>
                    <a:gd name="T14" fmla="*/ 657390 w 6078"/>
                    <a:gd name="T15" fmla="*/ 570873 h 5208"/>
                    <a:gd name="T16" fmla="*/ 657390 w 6078"/>
                    <a:gd name="T17" fmla="*/ 570873 h 5208"/>
                    <a:gd name="T18" fmla="*/ 189816 w 6078"/>
                    <a:gd name="T19" fmla="*/ 746359 h 5208"/>
                    <a:gd name="T20" fmla="*/ 0 w 6078"/>
                    <a:gd name="T21" fmla="*/ 936650 h 5208"/>
                    <a:gd name="T22" fmla="*/ 0 w 6078"/>
                    <a:gd name="T23" fmla="*/ 936650 h 5208"/>
                    <a:gd name="T24" fmla="*/ 1077511 w 6078"/>
                    <a:gd name="T25" fmla="*/ 1126505 h 5208"/>
                    <a:gd name="T26" fmla="*/ 1267327 w 6078"/>
                    <a:gd name="T27" fmla="*/ 1316796 h 5208"/>
                    <a:gd name="T28" fmla="*/ 1267327 w 6078"/>
                    <a:gd name="T29" fmla="*/ 1316796 h 5208"/>
                    <a:gd name="T30" fmla="*/ 720953 w 6078"/>
                    <a:gd name="T31" fmla="*/ 1506652 h 5208"/>
                    <a:gd name="T32" fmla="*/ 530701 w 6078"/>
                    <a:gd name="T33" fmla="*/ 1697378 h 5208"/>
                    <a:gd name="T34" fmla="*/ 530701 w 6078"/>
                    <a:gd name="T35" fmla="*/ 1697378 h 5208"/>
                    <a:gd name="T36" fmla="*/ 1227709 w 6078"/>
                    <a:gd name="T37" fmla="*/ 1887234 h 5208"/>
                    <a:gd name="T38" fmla="*/ 1037893 w 6078"/>
                    <a:gd name="T39" fmla="*/ 2077090 h 5208"/>
                    <a:gd name="T40" fmla="*/ 1037893 w 6078"/>
                    <a:gd name="T41" fmla="*/ 2077090 h 5208"/>
                    <a:gd name="T42" fmla="*/ 1639558 w 6078"/>
                    <a:gd name="T43" fmla="*/ 2267381 h 5208"/>
                    <a:gd name="T44" fmla="*/ 1829809 w 6078"/>
                    <a:gd name="T45" fmla="*/ 2077090 h 5208"/>
                    <a:gd name="T46" fmla="*/ 1829809 w 6078"/>
                    <a:gd name="T47" fmla="*/ 2077090 h 5208"/>
                    <a:gd name="T48" fmla="*/ 2273439 w 6078"/>
                    <a:gd name="T49" fmla="*/ 1887234 h 5208"/>
                    <a:gd name="T50" fmla="*/ 2463690 w 6078"/>
                    <a:gd name="T51" fmla="*/ 1697378 h 5208"/>
                    <a:gd name="T52" fmla="*/ 2463690 w 6078"/>
                    <a:gd name="T53" fmla="*/ 1697378 h 5208"/>
                    <a:gd name="T54" fmla="*/ 1861590 w 6078"/>
                    <a:gd name="T55" fmla="*/ 1506652 h 5208"/>
                    <a:gd name="T56" fmla="*/ 2051842 w 6078"/>
                    <a:gd name="T57" fmla="*/ 1316796 h 5208"/>
                    <a:gd name="T58" fmla="*/ 2051842 w 6078"/>
                    <a:gd name="T59" fmla="*/ 1316796 h 5208"/>
                    <a:gd name="T60" fmla="*/ 1687447 w 6078"/>
                    <a:gd name="T61" fmla="*/ 1126505 h 5208"/>
                    <a:gd name="T62" fmla="*/ 1701378 w 6078"/>
                    <a:gd name="T63" fmla="*/ 1126070 h 5208"/>
                    <a:gd name="T64" fmla="*/ 1524623 w 6078"/>
                    <a:gd name="T65" fmla="*/ 936650 h 5208"/>
                    <a:gd name="T66" fmla="*/ 1524623 w 6078"/>
                    <a:gd name="T67" fmla="*/ 936650 h 5208"/>
                    <a:gd name="T68" fmla="*/ 2455854 w 6078"/>
                    <a:gd name="T69" fmla="*/ 760729 h 5208"/>
                    <a:gd name="T70" fmla="*/ 2645670 w 6078"/>
                    <a:gd name="T71" fmla="*/ 570873 h 5208"/>
                    <a:gd name="T72" fmla="*/ 2645670 w 6078"/>
                    <a:gd name="T73" fmla="*/ 570873 h 520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6078" h="5208">
                      <a:moveTo>
                        <a:pt x="5641" y="874"/>
                      </a:moveTo>
                      <a:lnTo>
                        <a:pt x="4986" y="874"/>
                      </a:lnTo>
                      <a:cubicBezTo>
                        <a:pt x="5227" y="874"/>
                        <a:pt x="5423" y="679"/>
                        <a:pt x="5423" y="438"/>
                      </a:cubicBezTo>
                      <a:cubicBezTo>
                        <a:pt x="5423" y="197"/>
                        <a:pt x="5227" y="0"/>
                        <a:pt x="4986" y="0"/>
                      </a:cubicBezTo>
                      <a:lnTo>
                        <a:pt x="3166" y="0"/>
                      </a:lnTo>
                      <a:cubicBezTo>
                        <a:pt x="2924" y="0"/>
                        <a:pt x="2730" y="197"/>
                        <a:pt x="2730" y="438"/>
                      </a:cubicBezTo>
                      <a:cubicBezTo>
                        <a:pt x="2730" y="679"/>
                        <a:pt x="2924" y="874"/>
                        <a:pt x="3166" y="874"/>
                      </a:cubicBezTo>
                      <a:lnTo>
                        <a:pt x="1948" y="874"/>
                      </a:lnTo>
                      <a:cubicBezTo>
                        <a:pt x="1706" y="874"/>
                        <a:pt x="1510" y="1069"/>
                        <a:pt x="1510" y="1311"/>
                      </a:cubicBezTo>
                      <a:cubicBezTo>
                        <a:pt x="1510" y="1492"/>
                        <a:pt x="1620" y="1647"/>
                        <a:pt x="1777" y="1714"/>
                      </a:cubicBezTo>
                      <a:lnTo>
                        <a:pt x="436" y="1714"/>
                      </a:lnTo>
                      <a:cubicBezTo>
                        <a:pt x="196" y="1714"/>
                        <a:pt x="0" y="1909"/>
                        <a:pt x="0" y="2151"/>
                      </a:cubicBezTo>
                      <a:cubicBezTo>
                        <a:pt x="0" y="2392"/>
                        <a:pt x="196" y="2587"/>
                        <a:pt x="436" y="2587"/>
                      </a:cubicBezTo>
                      <a:lnTo>
                        <a:pt x="2475" y="2587"/>
                      </a:lnTo>
                      <a:cubicBezTo>
                        <a:pt x="2716" y="2587"/>
                        <a:pt x="2911" y="2782"/>
                        <a:pt x="2911" y="3024"/>
                      </a:cubicBezTo>
                      <a:cubicBezTo>
                        <a:pt x="2911" y="3265"/>
                        <a:pt x="2716" y="3460"/>
                        <a:pt x="2475" y="3460"/>
                      </a:cubicBezTo>
                      <a:lnTo>
                        <a:pt x="1656" y="3460"/>
                      </a:lnTo>
                      <a:cubicBezTo>
                        <a:pt x="1414" y="3460"/>
                        <a:pt x="1219" y="3656"/>
                        <a:pt x="1219" y="3898"/>
                      </a:cubicBezTo>
                      <a:cubicBezTo>
                        <a:pt x="1219" y="4139"/>
                        <a:pt x="1414" y="4334"/>
                        <a:pt x="1656" y="4334"/>
                      </a:cubicBezTo>
                      <a:lnTo>
                        <a:pt x="2820" y="4334"/>
                      </a:lnTo>
                      <a:cubicBezTo>
                        <a:pt x="2579" y="4334"/>
                        <a:pt x="2384" y="4529"/>
                        <a:pt x="2384" y="4770"/>
                      </a:cubicBezTo>
                      <a:cubicBezTo>
                        <a:pt x="2384" y="5012"/>
                        <a:pt x="2579" y="5207"/>
                        <a:pt x="2820" y="5207"/>
                      </a:cubicBezTo>
                      <a:lnTo>
                        <a:pt x="3766" y="5207"/>
                      </a:lnTo>
                      <a:cubicBezTo>
                        <a:pt x="4008" y="5207"/>
                        <a:pt x="4203" y="5012"/>
                        <a:pt x="4203" y="4770"/>
                      </a:cubicBezTo>
                      <a:cubicBezTo>
                        <a:pt x="4203" y="4529"/>
                        <a:pt x="4008" y="4334"/>
                        <a:pt x="3766" y="4334"/>
                      </a:cubicBezTo>
                      <a:lnTo>
                        <a:pt x="5222" y="4334"/>
                      </a:lnTo>
                      <a:cubicBezTo>
                        <a:pt x="5464" y="4334"/>
                        <a:pt x="5659" y="4139"/>
                        <a:pt x="5659" y="3898"/>
                      </a:cubicBezTo>
                      <a:cubicBezTo>
                        <a:pt x="5659" y="3656"/>
                        <a:pt x="5464" y="3460"/>
                        <a:pt x="5222" y="3460"/>
                      </a:cubicBezTo>
                      <a:lnTo>
                        <a:pt x="4276" y="3460"/>
                      </a:lnTo>
                      <a:cubicBezTo>
                        <a:pt x="4518" y="3460"/>
                        <a:pt x="4713" y="3265"/>
                        <a:pt x="4713" y="3024"/>
                      </a:cubicBezTo>
                      <a:cubicBezTo>
                        <a:pt x="4713" y="2782"/>
                        <a:pt x="4518" y="2587"/>
                        <a:pt x="4276" y="2587"/>
                      </a:cubicBezTo>
                      <a:lnTo>
                        <a:pt x="3876" y="2587"/>
                      </a:lnTo>
                      <a:cubicBezTo>
                        <a:pt x="3887" y="2587"/>
                        <a:pt x="3897" y="2586"/>
                        <a:pt x="3908" y="2586"/>
                      </a:cubicBezTo>
                      <a:cubicBezTo>
                        <a:pt x="3682" y="2569"/>
                        <a:pt x="3502" y="2381"/>
                        <a:pt x="3502" y="2151"/>
                      </a:cubicBezTo>
                      <a:cubicBezTo>
                        <a:pt x="3502" y="1969"/>
                        <a:pt x="3614" y="1813"/>
                        <a:pt x="3773" y="1747"/>
                      </a:cubicBezTo>
                      <a:lnTo>
                        <a:pt x="5641" y="1747"/>
                      </a:lnTo>
                      <a:cubicBezTo>
                        <a:pt x="5882" y="1747"/>
                        <a:pt x="6077" y="1552"/>
                        <a:pt x="6077" y="1311"/>
                      </a:cubicBezTo>
                      <a:cubicBezTo>
                        <a:pt x="6077" y="1069"/>
                        <a:pt x="5882" y="874"/>
                        <a:pt x="5641" y="874"/>
                      </a:cubicBezTo>
                    </a:path>
                  </a:pathLst>
                </a:custGeom>
                <a:solidFill>
                  <a:srgbClr val="049E4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52" name="Freeform 42">
                  <a:extLst>
                    <a:ext uri="{FF2B5EF4-FFF2-40B4-BE49-F238E27FC236}">
                      <a16:creationId xmlns:a16="http://schemas.microsoft.com/office/drawing/2014/main" id="{7C5C1771-5266-DB4B-9D25-F56159A7D3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60458" y="4867269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4"/>
                        <a:pt x="134" y="173"/>
                        <a:pt x="86" y="173"/>
                      </a:cubicBezTo>
                      <a:cubicBezTo>
                        <a:pt x="38" y="173"/>
                        <a:pt x="0" y="134"/>
                        <a:pt x="0" y="87"/>
                      </a:cubicBezTo>
                      <a:cubicBezTo>
                        <a:pt x="0" y="39"/>
                        <a:pt x="38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53" name="Freeform 43">
                  <a:extLst>
                    <a:ext uri="{FF2B5EF4-FFF2-40B4-BE49-F238E27FC236}">
                      <a16:creationId xmlns:a16="http://schemas.microsoft.com/office/drawing/2014/main" id="{0D4AC6FB-29A8-E04F-8555-FE94ED82E3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39049" y="5714099"/>
                  <a:ext cx="76810" cy="74889"/>
                </a:xfrm>
                <a:custGeom>
                  <a:avLst/>
                  <a:gdLst>
                    <a:gd name="T0" fmla="*/ 76371 w 175"/>
                    <a:gd name="T1" fmla="*/ 37014 h 174"/>
                    <a:gd name="T2" fmla="*/ 76371 w 175"/>
                    <a:gd name="T3" fmla="*/ 37014 h 174"/>
                    <a:gd name="T4" fmla="*/ 38186 w 175"/>
                    <a:gd name="T5" fmla="*/ 74459 h 174"/>
                    <a:gd name="T6" fmla="*/ 38186 w 175"/>
                    <a:gd name="T7" fmla="*/ 74459 h 174"/>
                    <a:gd name="T8" fmla="*/ 0 w 175"/>
                    <a:gd name="T9" fmla="*/ 37014 h 174"/>
                    <a:gd name="T10" fmla="*/ 0 w 175"/>
                    <a:gd name="T11" fmla="*/ 37014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6"/>
                      </a:moveTo>
                      <a:lnTo>
                        <a:pt x="174" y="86"/>
                      </a:lnTo>
                      <a:cubicBezTo>
                        <a:pt x="174" y="135"/>
                        <a:pt x="135" y="173"/>
                        <a:pt x="87" y="173"/>
                      </a:cubicBezTo>
                      <a:cubicBezTo>
                        <a:pt x="39" y="173"/>
                        <a:pt x="0" y="135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6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54" name="Freeform 44">
                  <a:extLst>
                    <a:ext uri="{FF2B5EF4-FFF2-40B4-BE49-F238E27FC236}">
                      <a16:creationId xmlns:a16="http://schemas.microsoft.com/office/drawing/2014/main" id="{3866635A-DA49-D842-BD62-C7327F6CF6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72420" y="6954580"/>
                  <a:ext cx="74890" cy="74889"/>
                </a:xfrm>
                <a:custGeom>
                  <a:avLst/>
                  <a:gdLst>
                    <a:gd name="T0" fmla="*/ 74457 w 173"/>
                    <a:gd name="T1" fmla="*/ 37445 h 174"/>
                    <a:gd name="T2" fmla="*/ 74457 w 173"/>
                    <a:gd name="T3" fmla="*/ 37445 h 174"/>
                    <a:gd name="T4" fmla="*/ 37229 w 173"/>
                    <a:gd name="T5" fmla="*/ 74459 h 174"/>
                    <a:gd name="T6" fmla="*/ 37229 w 173"/>
                    <a:gd name="T7" fmla="*/ 74459 h 174"/>
                    <a:gd name="T8" fmla="*/ 0 w 173"/>
                    <a:gd name="T9" fmla="*/ 37445 h 174"/>
                    <a:gd name="T10" fmla="*/ 0 w 173"/>
                    <a:gd name="T11" fmla="*/ 37445 h 174"/>
                    <a:gd name="T12" fmla="*/ 37229 w 173"/>
                    <a:gd name="T13" fmla="*/ 0 h 174"/>
                    <a:gd name="T14" fmla="*/ 37229 w 173"/>
                    <a:gd name="T15" fmla="*/ 0 h 174"/>
                    <a:gd name="T16" fmla="*/ 74457 w 173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3"/>
                        <a:pt x="86" y="173"/>
                      </a:cubicBezTo>
                      <a:cubicBezTo>
                        <a:pt x="37" y="173"/>
                        <a:pt x="0" y="135"/>
                        <a:pt x="0" y="87"/>
                      </a:cubicBezTo>
                      <a:cubicBezTo>
                        <a:pt x="0" y="40"/>
                        <a:pt x="37" y="0"/>
                        <a:pt x="86" y="0"/>
                      </a:cubicBezTo>
                      <a:cubicBezTo>
                        <a:pt x="134" y="0"/>
                        <a:pt x="172" y="40"/>
                        <a:pt x="172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55" name="Freeform 45">
                  <a:extLst>
                    <a:ext uri="{FF2B5EF4-FFF2-40B4-BE49-F238E27FC236}">
                      <a16:creationId xmlns:a16="http://schemas.microsoft.com/office/drawing/2014/main" id="{99E49834-72D2-C047-82DF-91FC1827F7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13049" y="5491350"/>
                  <a:ext cx="74890" cy="74889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59 h 174"/>
                    <a:gd name="T6" fmla="*/ 37015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56" name="Freeform 46">
                  <a:extLst>
                    <a:ext uri="{FF2B5EF4-FFF2-40B4-BE49-F238E27FC236}">
                      <a16:creationId xmlns:a16="http://schemas.microsoft.com/office/drawing/2014/main" id="{D919CD67-6D82-7F4B-A969-D54D3D1FB1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49533" y="5074655"/>
                  <a:ext cx="74889" cy="76810"/>
                </a:xfrm>
                <a:custGeom>
                  <a:avLst/>
                  <a:gdLst>
                    <a:gd name="T0" fmla="*/ 74459 w 174"/>
                    <a:gd name="T1" fmla="*/ 38186 h 175"/>
                    <a:gd name="T2" fmla="*/ 74459 w 174"/>
                    <a:gd name="T3" fmla="*/ 38186 h 175"/>
                    <a:gd name="T4" fmla="*/ 37445 w 174"/>
                    <a:gd name="T5" fmla="*/ 76371 h 175"/>
                    <a:gd name="T6" fmla="*/ 3744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445 w 174"/>
                    <a:gd name="T13" fmla="*/ 0 h 175"/>
                    <a:gd name="T14" fmla="*/ 37445 w 174"/>
                    <a:gd name="T15" fmla="*/ 0 h 175"/>
                    <a:gd name="T16" fmla="*/ 74459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6"/>
                        <a:pt x="135" y="174"/>
                        <a:pt x="87" y="174"/>
                      </a:cubicBezTo>
                      <a:cubicBezTo>
                        <a:pt x="39" y="174"/>
                        <a:pt x="0" y="136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57" name="Freeform 47">
                  <a:extLst>
                    <a:ext uri="{FF2B5EF4-FFF2-40B4-BE49-F238E27FC236}">
                      <a16:creationId xmlns:a16="http://schemas.microsoft.com/office/drawing/2014/main" id="{BE7F4B76-2DB5-BC44-A5D0-BFB2CA6035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59566" y="5639209"/>
                  <a:ext cx="74889" cy="74890"/>
                </a:xfrm>
                <a:custGeom>
                  <a:avLst/>
                  <a:gdLst>
                    <a:gd name="T0" fmla="*/ 74459 w 174"/>
                    <a:gd name="T1" fmla="*/ 37229 h 173"/>
                    <a:gd name="T2" fmla="*/ 74459 w 174"/>
                    <a:gd name="T3" fmla="*/ 37229 h 173"/>
                    <a:gd name="T4" fmla="*/ 37014 w 174"/>
                    <a:gd name="T5" fmla="*/ 74457 h 173"/>
                    <a:gd name="T6" fmla="*/ 37014 w 174"/>
                    <a:gd name="T7" fmla="*/ 74457 h 173"/>
                    <a:gd name="T8" fmla="*/ 0 w 174"/>
                    <a:gd name="T9" fmla="*/ 37229 h 173"/>
                    <a:gd name="T10" fmla="*/ 0 w 174"/>
                    <a:gd name="T11" fmla="*/ 37229 h 173"/>
                    <a:gd name="T12" fmla="*/ 37014 w 174"/>
                    <a:gd name="T13" fmla="*/ 0 h 173"/>
                    <a:gd name="T14" fmla="*/ 37014 w 174"/>
                    <a:gd name="T15" fmla="*/ 0 h 173"/>
                    <a:gd name="T16" fmla="*/ 74459 w 174"/>
                    <a:gd name="T17" fmla="*/ 37229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3"/>
                        <a:pt x="134" y="172"/>
                        <a:pt x="86" y="172"/>
                      </a:cubicBezTo>
                      <a:cubicBezTo>
                        <a:pt x="38" y="172"/>
                        <a:pt x="0" y="133"/>
                        <a:pt x="0" y="86"/>
                      </a:cubicBezTo>
                      <a:cubicBezTo>
                        <a:pt x="0" y="38"/>
                        <a:pt x="38" y="0"/>
                        <a:pt x="86" y="0"/>
                      </a:cubicBezTo>
                      <a:cubicBezTo>
                        <a:pt x="134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58" name="Freeform 48">
                  <a:extLst>
                    <a:ext uri="{FF2B5EF4-FFF2-40B4-BE49-F238E27FC236}">
                      <a16:creationId xmlns:a16="http://schemas.microsoft.com/office/drawing/2014/main" id="{2157CC7F-2231-DD48-AD88-7839A8F5F7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96942" y="6188401"/>
                  <a:ext cx="74889" cy="74890"/>
                </a:xfrm>
                <a:custGeom>
                  <a:avLst/>
                  <a:gdLst>
                    <a:gd name="T0" fmla="*/ 74456 w 173"/>
                    <a:gd name="T1" fmla="*/ 37015 h 174"/>
                    <a:gd name="T2" fmla="*/ 74456 w 173"/>
                    <a:gd name="T3" fmla="*/ 37015 h 174"/>
                    <a:gd name="T4" fmla="*/ 37661 w 173"/>
                    <a:gd name="T5" fmla="*/ 74460 h 174"/>
                    <a:gd name="T6" fmla="*/ 37661 w 173"/>
                    <a:gd name="T7" fmla="*/ 74460 h 174"/>
                    <a:gd name="T8" fmla="*/ 0 w 173"/>
                    <a:gd name="T9" fmla="*/ 37015 h 174"/>
                    <a:gd name="T10" fmla="*/ 0 w 173"/>
                    <a:gd name="T11" fmla="*/ 37015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01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6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59" name="Freeform 49">
                  <a:extLst>
                    <a:ext uri="{FF2B5EF4-FFF2-40B4-BE49-F238E27FC236}">
                      <a16:creationId xmlns:a16="http://schemas.microsoft.com/office/drawing/2014/main" id="{C84BF6C7-5955-3548-8E03-6C2F578342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30772" y="6247928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7228 w 173"/>
                    <a:gd name="T5" fmla="*/ 76371 h 175"/>
                    <a:gd name="T6" fmla="*/ 37228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228 w 173"/>
                    <a:gd name="T13" fmla="*/ 0 h 175"/>
                    <a:gd name="T14" fmla="*/ 37228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3" y="174"/>
                        <a:pt x="86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3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60" name="Freeform 50">
                  <a:extLst>
                    <a:ext uri="{FF2B5EF4-FFF2-40B4-BE49-F238E27FC236}">
                      <a16:creationId xmlns:a16="http://schemas.microsoft.com/office/drawing/2014/main" id="{4C6DB2F6-F6A2-714E-BA2C-BB746E2B1C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49533" y="6507162"/>
                  <a:ext cx="74889" cy="74890"/>
                </a:xfrm>
                <a:custGeom>
                  <a:avLst/>
                  <a:gdLst>
                    <a:gd name="T0" fmla="*/ 74459 w 174"/>
                    <a:gd name="T1" fmla="*/ 37661 h 173"/>
                    <a:gd name="T2" fmla="*/ 74459 w 174"/>
                    <a:gd name="T3" fmla="*/ 37661 h 173"/>
                    <a:gd name="T4" fmla="*/ 37445 w 174"/>
                    <a:gd name="T5" fmla="*/ 74457 h 173"/>
                    <a:gd name="T6" fmla="*/ 37445 w 174"/>
                    <a:gd name="T7" fmla="*/ 74457 h 173"/>
                    <a:gd name="T8" fmla="*/ 0 w 174"/>
                    <a:gd name="T9" fmla="*/ 37661 h 173"/>
                    <a:gd name="T10" fmla="*/ 0 w 174"/>
                    <a:gd name="T11" fmla="*/ 37661 h 173"/>
                    <a:gd name="T12" fmla="*/ 37445 w 174"/>
                    <a:gd name="T13" fmla="*/ 0 h 173"/>
                    <a:gd name="T14" fmla="*/ 37445 w 174"/>
                    <a:gd name="T15" fmla="*/ 0 h 173"/>
                    <a:gd name="T16" fmla="*/ 74459 w 174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4"/>
                        <a:pt x="135" y="172"/>
                        <a:pt x="87" y="172"/>
                      </a:cubicBezTo>
                      <a:cubicBezTo>
                        <a:pt x="39" y="172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61" name="Freeform 51">
                  <a:extLst>
                    <a:ext uri="{FF2B5EF4-FFF2-40B4-BE49-F238E27FC236}">
                      <a16:creationId xmlns:a16="http://schemas.microsoft.com/office/drawing/2014/main" id="{5E21B753-82FB-5A4F-941F-144FC0955E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67257" y="6941139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4"/>
                        <a:pt x="134" y="173"/>
                        <a:pt x="86" y="173"/>
                      </a:cubicBezTo>
                      <a:cubicBezTo>
                        <a:pt x="39" y="173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rgbClr val="1B764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62" name="Freeform 52">
                  <a:extLst>
                    <a:ext uri="{FF2B5EF4-FFF2-40B4-BE49-F238E27FC236}">
                      <a16:creationId xmlns:a16="http://schemas.microsoft.com/office/drawing/2014/main" id="{8236BC4A-014B-B645-A625-52A7CD41D7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8390" y="5066974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63" name="Freeform 53">
                  <a:extLst>
                    <a:ext uri="{FF2B5EF4-FFF2-40B4-BE49-F238E27FC236}">
                      <a16:creationId xmlns:a16="http://schemas.microsoft.com/office/drawing/2014/main" id="{01C3078D-D3D4-FF46-A4BC-E8C6224FFA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69920" y="6789439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3043 w 106"/>
                    <a:gd name="T5" fmla="*/ 45651 h 106"/>
                    <a:gd name="T6" fmla="*/ 23043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3043 w 106"/>
                    <a:gd name="T13" fmla="*/ 0 h 106"/>
                    <a:gd name="T14" fmla="*/ 23043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1" y="105"/>
                        <a:pt x="53" y="105"/>
                      </a:cubicBezTo>
                      <a:cubicBezTo>
                        <a:pt x="24" y="105"/>
                        <a:pt x="0" y="81"/>
                        <a:pt x="0" y="53"/>
                      </a:cubicBezTo>
                      <a:cubicBezTo>
                        <a:pt x="0" y="22"/>
                        <a:pt x="24" y="0"/>
                        <a:pt x="53" y="0"/>
                      </a:cubicBezTo>
                      <a:cubicBezTo>
                        <a:pt x="81" y="0"/>
                        <a:pt x="105" y="22"/>
                        <a:pt x="105" y="53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64" name="Freeform 54">
                  <a:extLst>
                    <a:ext uri="{FF2B5EF4-FFF2-40B4-BE49-F238E27FC236}">
                      <a16:creationId xmlns:a16="http://schemas.microsoft.com/office/drawing/2014/main" id="{5F5F7539-29A8-0946-9541-373FF0957A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99597" y="5483669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2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2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65" name="Freeform 55">
                  <a:extLst>
                    <a:ext uri="{FF2B5EF4-FFF2-40B4-BE49-F238E27FC236}">
                      <a16:creationId xmlns:a16="http://schemas.microsoft.com/office/drawing/2014/main" id="{ED07C18D-EAFC-BC41-A5D9-936DD5A1F0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84676" y="6242167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0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0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66" name="Freeform 56">
                  <a:extLst>
                    <a:ext uri="{FF2B5EF4-FFF2-40B4-BE49-F238E27FC236}">
                      <a16:creationId xmlns:a16="http://schemas.microsoft.com/office/drawing/2014/main" id="{B148F9BA-227E-FC40-AD8B-C4395DD01B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83647" y="6090468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3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67" name="Freeform 57">
                  <a:extLst>
                    <a:ext uri="{FF2B5EF4-FFF2-40B4-BE49-F238E27FC236}">
                      <a16:creationId xmlns:a16="http://schemas.microsoft.com/office/drawing/2014/main" id="{4FBA9E58-F102-DE45-B687-063A2F400B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87781" y="6484118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2" y="104"/>
                        <a:pt x="53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2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68" name="Freeform 58">
                  <a:extLst>
                    <a:ext uri="{FF2B5EF4-FFF2-40B4-BE49-F238E27FC236}">
                      <a16:creationId xmlns:a16="http://schemas.microsoft.com/office/drawing/2014/main" id="{8E869A16-4E04-4647-B7B3-061EB245AA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79963" y="5328128"/>
                  <a:ext cx="46086" cy="46086"/>
                </a:xfrm>
                <a:custGeom>
                  <a:avLst/>
                  <a:gdLst>
                    <a:gd name="T0" fmla="*/ 45651 w 106"/>
                    <a:gd name="T1" fmla="*/ 22608 h 106"/>
                    <a:gd name="T2" fmla="*/ 45651 w 106"/>
                    <a:gd name="T3" fmla="*/ 22608 h 106"/>
                    <a:gd name="T4" fmla="*/ 23043 w 106"/>
                    <a:gd name="T5" fmla="*/ 45651 h 106"/>
                    <a:gd name="T6" fmla="*/ 23043 w 106"/>
                    <a:gd name="T7" fmla="*/ 45651 h 106"/>
                    <a:gd name="T8" fmla="*/ 0 w 106"/>
                    <a:gd name="T9" fmla="*/ 22608 h 106"/>
                    <a:gd name="T10" fmla="*/ 0 w 106"/>
                    <a:gd name="T11" fmla="*/ 22608 h 106"/>
                    <a:gd name="T12" fmla="*/ 23043 w 106"/>
                    <a:gd name="T13" fmla="*/ 0 h 106"/>
                    <a:gd name="T14" fmla="*/ 23043 w 106"/>
                    <a:gd name="T15" fmla="*/ 0 h 106"/>
                    <a:gd name="T16" fmla="*/ 45651 w 106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2"/>
                        <a:pt x="81" y="105"/>
                        <a:pt x="53" y="105"/>
                      </a:cubicBezTo>
                      <a:cubicBezTo>
                        <a:pt x="23" y="105"/>
                        <a:pt x="0" y="82"/>
                        <a:pt x="0" y="52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69" name="Freeform 59">
                  <a:extLst>
                    <a:ext uri="{FF2B5EF4-FFF2-40B4-BE49-F238E27FC236}">
                      <a16:creationId xmlns:a16="http://schemas.microsoft.com/office/drawing/2014/main" id="{64E4A3D1-79C5-5541-B089-F4EA4CEBFF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79512" y="5506712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3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70" name="Freeform 60">
                  <a:extLst>
                    <a:ext uri="{FF2B5EF4-FFF2-40B4-BE49-F238E27FC236}">
                      <a16:creationId xmlns:a16="http://schemas.microsoft.com/office/drawing/2014/main" id="{3B694F21-B99D-D94A-BD26-A8C04EC971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65189" y="6090468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0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71" name="Freeform 61">
                  <a:extLst>
                    <a:ext uri="{FF2B5EF4-FFF2-40B4-BE49-F238E27FC236}">
                      <a16:creationId xmlns:a16="http://schemas.microsoft.com/office/drawing/2014/main" id="{E396C75B-B097-7B44-AA40-E2F1AFFD98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03300" y="6992985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2"/>
                        <a:pt x="81" y="104"/>
                        <a:pt x="52" y="104"/>
                      </a:cubicBezTo>
                      <a:cubicBezTo>
                        <a:pt x="23" y="104"/>
                        <a:pt x="0" y="82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72" name="Freeform 62">
                  <a:extLst>
                    <a:ext uri="{FF2B5EF4-FFF2-40B4-BE49-F238E27FC236}">
                      <a16:creationId xmlns:a16="http://schemas.microsoft.com/office/drawing/2014/main" id="{B01AE734-226B-9A46-AE56-23FC03BAD1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03290" y="6812482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2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2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73" name="Freeform 63">
                  <a:extLst>
                    <a:ext uri="{FF2B5EF4-FFF2-40B4-BE49-F238E27FC236}">
                      <a16:creationId xmlns:a16="http://schemas.microsoft.com/office/drawing/2014/main" id="{17CF64F0-CBA6-4A48-B910-31352754AB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80541" y="5105379"/>
                  <a:ext cx="539591" cy="261154"/>
                </a:xfrm>
                <a:custGeom>
                  <a:avLst/>
                  <a:gdLst>
                    <a:gd name="T0" fmla="*/ 408292 w 1237"/>
                    <a:gd name="T1" fmla="*/ 260719 h 600"/>
                    <a:gd name="T2" fmla="*/ 131299 w 1237"/>
                    <a:gd name="T3" fmla="*/ 260719 h 600"/>
                    <a:gd name="T4" fmla="*/ 131299 w 1237"/>
                    <a:gd name="T5" fmla="*/ 260719 h 600"/>
                    <a:gd name="T6" fmla="*/ 0 w 1237"/>
                    <a:gd name="T7" fmla="*/ 129706 h 600"/>
                    <a:gd name="T8" fmla="*/ 0 w 1237"/>
                    <a:gd name="T9" fmla="*/ 129706 h 600"/>
                    <a:gd name="T10" fmla="*/ 0 w 1237"/>
                    <a:gd name="T11" fmla="*/ 129706 h 600"/>
                    <a:gd name="T12" fmla="*/ 131299 w 1237"/>
                    <a:gd name="T13" fmla="*/ 0 h 600"/>
                    <a:gd name="T14" fmla="*/ 408292 w 1237"/>
                    <a:gd name="T15" fmla="*/ 0 h 600"/>
                    <a:gd name="T16" fmla="*/ 408292 w 1237"/>
                    <a:gd name="T17" fmla="*/ 0 h 600"/>
                    <a:gd name="T18" fmla="*/ 539155 w 1237"/>
                    <a:gd name="T19" fmla="*/ 129706 h 600"/>
                    <a:gd name="T20" fmla="*/ 539155 w 1237"/>
                    <a:gd name="T21" fmla="*/ 129706 h 600"/>
                    <a:gd name="T22" fmla="*/ 539155 w 1237"/>
                    <a:gd name="T23" fmla="*/ 129706 h 600"/>
                    <a:gd name="T24" fmla="*/ 408292 w 1237"/>
                    <a:gd name="T25" fmla="*/ 260719 h 6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237" h="600">
                      <a:moveTo>
                        <a:pt x="936" y="599"/>
                      </a:moveTo>
                      <a:lnTo>
                        <a:pt x="301" y="599"/>
                      </a:lnTo>
                      <a:cubicBezTo>
                        <a:pt x="135" y="599"/>
                        <a:pt x="0" y="464"/>
                        <a:pt x="0" y="298"/>
                      </a:cubicBezTo>
                      <a:cubicBezTo>
                        <a:pt x="0" y="133"/>
                        <a:pt x="135" y="0"/>
                        <a:pt x="301" y="0"/>
                      </a:cubicBezTo>
                      <a:lnTo>
                        <a:pt x="936" y="0"/>
                      </a:lnTo>
                      <a:cubicBezTo>
                        <a:pt x="1101" y="0"/>
                        <a:pt x="1236" y="133"/>
                        <a:pt x="1236" y="298"/>
                      </a:cubicBezTo>
                      <a:cubicBezTo>
                        <a:pt x="1236" y="464"/>
                        <a:pt x="1101" y="599"/>
                        <a:pt x="936" y="599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74" name="Freeform 64">
                  <a:extLst>
                    <a:ext uri="{FF2B5EF4-FFF2-40B4-BE49-F238E27FC236}">
                      <a16:creationId xmlns:a16="http://schemas.microsoft.com/office/drawing/2014/main" id="{D1C12DC7-0AA9-4B45-AB03-E8B9D6F3B0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23385" y="6908494"/>
                  <a:ext cx="914039" cy="522308"/>
                </a:xfrm>
                <a:custGeom>
                  <a:avLst/>
                  <a:gdLst>
                    <a:gd name="T0" fmla="*/ 783524 w 2101"/>
                    <a:gd name="T1" fmla="*/ 260719 h 1200"/>
                    <a:gd name="T2" fmla="*/ 406771 w 2101"/>
                    <a:gd name="T3" fmla="*/ 260719 h 1200"/>
                    <a:gd name="T4" fmla="*/ 406771 w 2101"/>
                    <a:gd name="T5" fmla="*/ 260719 h 1200"/>
                    <a:gd name="T6" fmla="*/ 537286 w 2101"/>
                    <a:gd name="T7" fmla="*/ 130142 h 1200"/>
                    <a:gd name="T8" fmla="*/ 537286 w 2101"/>
                    <a:gd name="T9" fmla="*/ 130142 h 1200"/>
                    <a:gd name="T10" fmla="*/ 406771 w 2101"/>
                    <a:gd name="T11" fmla="*/ 0 h 1200"/>
                    <a:gd name="T12" fmla="*/ 130515 w 2101"/>
                    <a:gd name="T13" fmla="*/ 0 h 1200"/>
                    <a:gd name="T14" fmla="*/ 130515 w 2101"/>
                    <a:gd name="T15" fmla="*/ 0 h 1200"/>
                    <a:gd name="T16" fmla="*/ 0 w 2101"/>
                    <a:gd name="T17" fmla="*/ 130142 h 1200"/>
                    <a:gd name="T18" fmla="*/ 0 w 2101"/>
                    <a:gd name="T19" fmla="*/ 130142 h 1200"/>
                    <a:gd name="T20" fmla="*/ 130515 w 2101"/>
                    <a:gd name="T21" fmla="*/ 260719 h 1200"/>
                    <a:gd name="T22" fmla="*/ 226226 w 2101"/>
                    <a:gd name="T23" fmla="*/ 260719 h 1200"/>
                    <a:gd name="T24" fmla="*/ 226226 w 2101"/>
                    <a:gd name="T25" fmla="*/ 260719 h 1200"/>
                    <a:gd name="T26" fmla="*/ 95711 w 2101"/>
                    <a:gd name="T27" fmla="*/ 391296 h 1200"/>
                    <a:gd name="T28" fmla="*/ 95711 w 2101"/>
                    <a:gd name="T29" fmla="*/ 391296 h 1200"/>
                    <a:gd name="T30" fmla="*/ 226226 w 2101"/>
                    <a:gd name="T31" fmla="*/ 521873 h 1200"/>
                    <a:gd name="T32" fmla="*/ 783524 w 2101"/>
                    <a:gd name="T33" fmla="*/ 521873 h 1200"/>
                    <a:gd name="T34" fmla="*/ 783524 w 2101"/>
                    <a:gd name="T35" fmla="*/ 521873 h 1200"/>
                    <a:gd name="T36" fmla="*/ 913604 w 2101"/>
                    <a:gd name="T37" fmla="*/ 391296 h 1200"/>
                    <a:gd name="T38" fmla="*/ 913604 w 2101"/>
                    <a:gd name="T39" fmla="*/ 391296 h 1200"/>
                    <a:gd name="T40" fmla="*/ 783524 w 2101"/>
                    <a:gd name="T41" fmla="*/ 260719 h 120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101" h="1200">
                      <a:moveTo>
                        <a:pt x="1801" y="599"/>
                      </a:moveTo>
                      <a:lnTo>
                        <a:pt x="935" y="599"/>
                      </a:lnTo>
                      <a:cubicBezTo>
                        <a:pt x="1101" y="599"/>
                        <a:pt x="1235" y="465"/>
                        <a:pt x="1235" y="299"/>
                      </a:cubicBezTo>
                      <a:cubicBezTo>
                        <a:pt x="1235" y="134"/>
                        <a:pt x="1101" y="0"/>
                        <a:pt x="935" y="0"/>
                      </a:cubicBezTo>
                      <a:lnTo>
                        <a:pt x="300" y="0"/>
                      </a:lnTo>
                      <a:cubicBezTo>
                        <a:pt x="134" y="0"/>
                        <a:pt x="0" y="134"/>
                        <a:pt x="0" y="299"/>
                      </a:cubicBezTo>
                      <a:cubicBezTo>
                        <a:pt x="0" y="465"/>
                        <a:pt x="134" y="599"/>
                        <a:pt x="300" y="599"/>
                      </a:cubicBezTo>
                      <a:lnTo>
                        <a:pt x="520" y="599"/>
                      </a:lnTo>
                      <a:cubicBezTo>
                        <a:pt x="354" y="599"/>
                        <a:pt x="220" y="733"/>
                        <a:pt x="220" y="899"/>
                      </a:cubicBezTo>
                      <a:cubicBezTo>
                        <a:pt x="220" y="1065"/>
                        <a:pt x="354" y="1199"/>
                        <a:pt x="520" y="1199"/>
                      </a:cubicBezTo>
                      <a:lnTo>
                        <a:pt x="1801" y="1199"/>
                      </a:lnTo>
                      <a:cubicBezTo>
                        <a:pt x="1967" y="1199"/>
                        <a:pt x="2100" y="1065"/>
                        <a:pt x="2100" y="899"/>
                      </a:cubicBezTo>
                      <a:cubicBezTo>
                        <a:pt x="2100" y="733"/>
                        <a:pt x="1967" y="599"/>
                        <a:pt x="1801" y="599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75" name="Freeform 65">
                  <a:extLst>
                    <a:ext uri="{FF2B5EF4-FFF2-40B4-BE49-F238E27FC236}">
                      <a16:creationId xmlns:a16="http://schemas.microsoft.com/office/drawing/2014/main" id="{99BBD771-D7D6-254C-A957-B3CD4D138A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03888" y="5790909"/>
                  <a:ext cx="537670" cy="261154"/>
                </a:xfrm>
                <a:custGeom>
                  <a:avLst/>
                  <a:gdLst>
                    <a:gd name="T0" fmla="*/ 406733 w 1236"/>
                    <a:gd name="T1" fmla="*/ 260719 h 601"/>
                    <a:gd name="T2" fmla="*/ 130067 w 1236"/>
                    <a:gd name="T3" fmla="*/ 260719 h 601"/>
                    <a:gd name="T4" fmla="*/ 130067 w 1236"/>
                    <a:gd name="T5" fmla="*/ 260719 h 601"/>
                    <a:gd name="T6" fmla="*/ 0 w 1236"/>
                    <a:gd name="T7" fmla="*/ 130794 h 601"/>
                    <a:gd name="T8" fmla="*/ 0 w 1236"/>
                    <a:gd name="T9" fmla="*/ 130794 h 601"/>
                    <a:gd name="T10" fmla="*/ 130067 w 1236"/>
                    <a:gd name="T11" fmla="*/ 0 h 601"/>
                    <a:gd name="T12" fmla="*/ 406733 w 1236"/>
                    <a:gd name="T13" fmla="*/ 0 h 601"/>
                    <a:gd name="T14" fmla="*/ 406733 w 1236"/>
                    <a:gd name="T15" fmla="*/ 0 h 601"/>
                    <a:gd name="T16" fmla="*/ 537235 w 1236"/>
                    <a:gd name="T17" fmla="*/ 130794 h 601"/>
                    <a:gd name="T18" fmla="*/ 537235 w 1236"/>
                    <a:gd name="T19" fmla="*/ 130794 h 601"/>
                    <a:gd name="T20" fmla="*/ 406733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5" y="600"/>
                      </a:moveTo>
                      <a:lnTo>
                        <a:pt x="299" y="600"/>
                      </a:lnTo>
                      <a:cubicBezTo>
                        <a:pt x="135" y="600"/>
                        <a:pt x="0" y="465"/>
                        <a:pt x="0" y="301"/>
                      </a:cubicBezTo>
                      <a:cubicBezTo>
                        <a:pt x="0" y="135"/>
                        <a:pt x="135" y="0"/>
                        <a:pt x="299" y="0"/>
                      </a:cubicBezTo>
                      <a:lnTo>
                        <a:pt x="935" y="0"/>
                      </a:lnTo>
                      <a:cubicBezTo>
                        <a:pt x="1101" y="0"/>
                        <a:pt x="1235" y="135"/>
                        <a:pt x="1235" y="301"/>
                      </a:cubicBezTo>
                      <a:cubicBezTo>
                        <a:pt x="1235" y="465"/>
                        <a:pt x="1101" y="600"/>
                        <a:pt x="935" y="600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230" name="Group 6">
                <a:extLst>
                  <a:ext uri="{FF2B5EF4-FFF2-40B4-BE49-F238E27FC236}">
                    <a16:creationId xmlns:a16="http://schemas.microsoft.com/office/drawing/2014/main" id="{DF4A343B-1E2D-0C43-93C1-4FEFB144B6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9619297" y="-518940"/>
                <a:ext cx="2960218" cy="2568925"/>
                <a:chOff x="7790456" y="-543997"/>
                <a:chExt cx="2761319" cy="2396472"/>
              </a:xfrm>
            </p:grpSpPr>
            <p:sp>
              <p:nvSpPr>
                <p:cNvPr id="231" name="Freeform 166">
                  <a:extLst>
                    <a:ext uri="{FF2B5EF4-FFF2-40B4-BE49-F238E27FC236}">
                      <a16:creationId xmlns:a16="http://schemas.microsoft.com/office/drawing/2014/main" id="{5D7FBE26-5F9C-594C-B5AA-7ABEE4528E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88388" y="-543997"/>
                  <a:ext cx="2603859" cy="2396472"/>
                </a:xfrm>
                <a:custGeom>
                  <a:avLst/>
                  <a:gdLst>
                    <a:gd name="T0" fmla="*/ 2100336 w 5978"/>
                    <a:gd name="T1" fmla="*/ 1767082 h 5502"/>
                    <a:gd name="T2" fmla="*/ 1950499 w 5978"/>
                    <a:gd name="T3" fmla="*/ 1641640 h 5502"/>
                    <a:gd name="T4" fmla="*/ 2100336 w 5978"/>
                    <a:gd name="T5" fmla="*/ 1517069 h 5502"/>
                    <a:gd name="T6" fmla="*/ 2302006 w 5978"/>
                    <a:gd name="T7" fmla="*/ 1517069 h 5502"/>
                    <a:gd name="T8" fmla="*/ 2452279 w 5978"/>
                    <a:gd name="T9" fmla="*/ 1359395 h 5502"/>
                    <a:gd name="T10" fmla="*/ 2453151 w 5978"/>
                    <a:gd name="T11" fmla="*/ 1202156 h 5502"/>
                    <a:gd name="T12" fmla="*/ 2603423 w 5978"/>
                    <a:gd name="T13" fmla="*/ 1044918 h 5502"/>
                    <a:gd name="T14" fmla="*/ 2453151 w 5978"/>
                    <a:gd name="T15" fmla="*/ 887243 h 5502"/>
                    <a:gd name="T16" fmla="*/ 2034564 w 5978"/>
                    <a:gd name="T17" fmla="*/ 887243 h 5502"/>
                    <a:gd name="T18" fmla="*/ 1884291 w 5978"/>
                    <a:gd name="T19" fmla="*/ 1044918 h 5502"/>
                    <a:gd name="T20" fmla="*/ 1348536 w 5978"/>
                    <a:gd name="T21" fmla="*/ 1202156 h 5502"/>
                    <a:gd name="T22" fmla="*/ 1498809 w 5978"/>
                    <a:gd name="T23" fmla="*/ 1044918 h 5502"/>
                    <a:gd name="T24" fmla="*/ 1348536 w 5978"/>
                    <a:gd name="T25" fmla="*/ 887243 h 5502"/>
                    <a:gd name="T26" fmla="*/ 953471 w 5978"/>
                    <a:gd name="T27" fmla="*/ 887243 h 5502"/>
                    <a:gd name="T28" fmla="*/ 963053 w 5978"/>
                    <a:gd name="T29" fmla="*/ 886808 h 5502"/>
                    <a:gd name="T30" fmla="*/ 849804 w 5978"/>
                    <a:gd name="T31" fmla="*/ 758317 h 5502"/>
                    <a:gd name="T32" fmla="*/ 963053 w 5978"/>
                    <a:gd name="T33" fmla="*/ 629825 h 5502"/>
                    <a:gd name="T34" fmla="*/ 1223091 w 5978"/>
                    <a:gd name="T35" fmla="*/ 628954 h 5502"/>
                    <a:gd name="T36" fmla="*/ 1373364 w 5978"/>
                    <a:gd name="T37" fmla="*/ 471716 h 5502"/>
                    <a:gd name="T38" fmla="*/ 1223091 w 5978"/>
                    <a:gd name="T39" fmla="*/ 314041 h 5502"/>
                    <a:gd name="T40" fmla="*/ 1093290 w 5978"/>
                    <a:gd name="T41" fmla="*/ 314041 h 5502"/>
                    <a:gd name="T42" fmla="*/ 1243127 w 5978"/>
                    <a:gd name="T43" fmla="*/ 157239 h 5502"/>
                    <a:gd name="T44" fmla="*/ 727843 w 5978"/>
                    <a:gd name="T45" fmla="*/ 0 h 5502"/>
                    <a:gd name="T46" fmla="*/ 577571 w 5978"/>
                    <a:gd name="T47" fmla="*/ 157239 h 5502"/>
                    <a:gd name="T48" fmla="*/ 727843 w 5978"/>
                    <a:gd name="T49" fmla="*/ 314041 h 5502"/>
                    <a:gd name="T50" fmla="*/ 371980 w 5978"/>
                    <a:gd name="T51" fmla="*/ 314041 h 5502"/>
                    <a:gd name="T52" fmla="*/ 221707 w 5978"/>
                    <a:gd name="T53" fmla="*/ 471716 h 5502"/>
                    <a:gd name="T54" fmla="*/ 534013 w 5978"/>
                    <a:gd name="T55" fmla="*/ 628954 h 5502"/>
                    <a:gd name="T56" fmla="*/ 531400 w 5978"/>
                    <a:gd name="T57" fmla="*/ 629390 h 5502"/>
                    <a:gd name="T58" fmla="*/ 651183 w 5978"/>
                    <a:gd name="T59" fmla="*/ 758317 h 5502"/>
                    <a:gd name="T60" fmla="*/ 531400 w 5978"/>
                    <a:gd name="T61" fmla="*/ 887243 h 5502"/>
                    <a:gd name="T62" fmla="*/ 534013 w 5978"/>
                    <a:gd name="T63" fmla="*/ 887243 h 5502"/>
                    <a:gd name="T64" fmla="*/ 149837 w 5978"/>
                    <a:gd name="T65" fmla="*/ 887243 h 5502"/>
                    <a:gd name="T66" fmla="*/ 0 w 5978"/>
                    <a:gd name="T67" fmla="*/ 1044918 h 5502"/>
                    <a:gd name="T68" fmla="*/ 727843 w 5978"/>
                    <a:gd name="T69" fmla="*/ 1202156 h 5502"/>
                    <a:gd name="T70" fmla="*/ 577571 w 5978"/>
                    <a:gd name="T71" fmla="*/ 1359395 h 5502"/>
                    <a:gd name="T72" fmla="*/ 727843 w 5978"/>
                    <a:gd name="T73" fmla="*/ 1517069 h 5502"/>
                    <a:gd name="T74" fmla="*/ 1061928 w 5978"/>
                    <a:gd name="T75" fmla="*/ 1517069 h 5502"/>
                    <a:gd name="T76" fmla="*/ 1212201 w 5978"/>
                    <a:gd name="T77" fmla="*/ 1641640 h 5502"/>
                    <a:gd name="T78" fmla="*/ 848933 w 5978"/>
                    <a:gd name="T79" fmla="*/ 1767082 h 5502"/>
                    <a:gd name="T80" fmla="*/ 698660 w 5978"/>
                    <a:gd name="T81" fmla="*/ 1924321 h 5502"/>
                    <a:gd name="T82" fmla="*/ 848933 w 5978"/>
                    <a:gd name="T83" fmla="*/ 2081124 h 5502"/>
                    <a:gd name="T84" fmla="*/ 1801097 w 5978"/>
                    <a:gd name="T85" fmla="*/ 2081124 h 5502"/>
                    <a:gd name="T86" fmla="*/ 1651260 w 5978"/>
                    <a:gd name="T87" fmla="*/ 2238362 h 5502"/>
                    <a:gd name="T88" fmla="*/ 2220119 w 5978"/>
                    <a:gd name="T89" fmla="*/ 2396036 h 5502"/>
                    <a:gd name="T90" fmla="*/ 2369956 w 5978"/>
                    <a:gd name="T91" fmla="*/ 2238362 h 5502"/>
                    <a:gd name="T92" fmla="*/ 2220119 w 5978"/>
                    <a:gd name="T93" fmla="*/ 2081124 h 5502"/>
                    <a:gd name="T94" fmla="*/ 2453151 w 5978"/>
                    <a:gd name="T95" fmla="*/ 2081124 h 5502"/>
                    <a:gd name="T96" fmla="*/ 2603423 w 5978"/>
                    <a:gd name="T97" fmla="*/ 1924321 h 5502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5978" h="5502">
                      <a:moveTo>
                        <a:pt x="5632" y="4057"/>
                      </a:moveTo>
                      <a:lnTo>
                        <a:pt x="4822" y="4057"/>
                      </a:lnTo>
                      <a:cubicBezTo>
                        <a:pt x="4632" y="4057"/>
                        <a:pt x="4478" y="3928"/>
                        <a:pt x="4478" y="3769"/>
                      </a:cubicBezTo>
                      <a:cubicBezTo>
                        <a:pt x="4478" y="3611"/>
                        <a:pt x="4632" y="3483"/>
                        <a:pt x="4822" y="3483"/>
                      </a:cubicBezTo>
                      <a:lnTo>
                        <a:pt x="5285" y="3483"/>
                      </a:lnTo>
                      <a:cubicBezTo>
                        <a:pt x="5476" y="3483"/>
                        <a:pt x="5630" y="3321"/>
                        <a:pt x="5630" y="3121"/>
                      </a:cubicBezTo>
                      <a:cubicBezTo>
                        <a:pt x="5630" y="2922"/>
                        <a:pt x="5476" y="2760"/>
                        <a:pt x="5285" y="2760"/>
                      </a:cubicBezTo>
                      <a:lnTo>
                        <a:pt x="5632" y="2760"/>
                      </a:lnTo>
                      <a:cubicBezTo>
                        <a:pt x="5823" y="2760"/>
                        <a:pt x="5977" y="2598"/>
                        <a:pt x="5977" y="2399"/>
                      </a:cubicBezTo>
                      <a:cubicBezTo>
                        <a:pt x="5977" y="2199"/>
                        <a:pt x="5823" y="2037"/>
                        <a:pt x="5632" y="2037"/>
                      </a:cubicBezTo>
                      <a:lnTo>
                        <a:pt x="4671" y="2037"/>
                      </a:lnTo>
                      <a:cubicBezTo>
                        <a:pt x="4480" y="2037"/>
                        <a:pt x="4326" y="2199"/>
                        <a:pt x="4326" y="2399"/>
                      </a:cubicBezTo>
                      <a:cubicBezTo>
                        <a:pt x="4326" y="2598"/>
                        <a:pt x="4480" y="2760"/>
                        <a:pt x="4671" y="2760"/>
                      </a:cubicBezTo>
                      <a:lnTo>
                        <a:pt x="3096" y="2760"/>
                      </a:lnTo>
                      <a:cubicBezTo>
                        <a:pt x="3285" y="2760"/>
                        <a:pt x="3441" y="2598"/>
                        <a:pt x="3441" y="2399"/>
                      </a:cubicBezTo>
                      <a:cubicBezTo>
                        <a:pt x="3441" y="2199"/>
                        <a:pt x="3285" y="2037"/>
                        <a:pt x="3096" y="2037"/>
                      </a:cubicBezTo>
                      <a:lnTo>
                        <a:pt x="2189" y="2037"/>
                      </a:lnTo>
                      <a:cubicBezTo>
                        <a:pt x="2195" y="2037"/>
                        <a:pt x="2204" y="2037"/>
                        <a:pt x="2211" y="2036"/>
                      </a:cubicBezTo>
                      <a:cubicBezTo>
                        <a:pt x="2066" y="2023"/>
                        <a:pt x="1951" y="1896"/>
                        <a:pt x="1951" y="1741"/>
                      </a:cubicBezTo>
                      <a:cubicBezTo>
                        <a:pt x="1951" y="1585"/>
                        <a:pt x="2066" y="1458"/>
                        <a:pt x="2211" y="1446"/>
                      </a:cubicBezTo>
                      <a:cubicBezTo>
                        <a:pt x="2204" y="1445"/>
                        <a:pt x="2195" y="1444"/>
                        <a:pt x="2189" y="1444"/>
                      </a:cubicBezTo>
                      <a:lnTo>
                        <a:pt x="2808" y="1444"/>
                      </a:lnTo>
                      <a:cubicBezTo>
                        <a:pt x="2998" y="1444"/>
                        <a:pt x="3153" y="1282"/>
                        <a:pt x="3153" y="1083"/>
                      </a:cubicBezTo>
                      <a:cubicBezTo>
                        <a:pt x="3153" y="884"/>
                        <a:pt x="2998" y="721"/>
                        <a:pt x="2808" y="721"/>
                      </a:cubicBezTo>
                      <a:lnTo>
                        <a:pt x="2510" y="721"/>
                      </a:lnTo>
                      <a:cubicBezTo>
                        <a:pt x="2700" y="721"/>
                        <a:pt x="2854" y="561"/>
                        <a:pt x="2854" y="361"/>
                      </a:cubicBezTo>
                      <a:cubicBezTo>
                        <a:pt x="2854" y="162"/>
                        <a:pt x="2700" y="0"/>
                        <a:pt x="2510" y="0"/>
                      </a:cubicBezTo>
                      <a:lnTo>
                        <a:pt x="1671" y="0"/>
                      </a:lnTo>
                      <a:cubicBezTo>
                        <a:pt x="1481" y="0"/>
                        <a:pt x="1326" y="162"/>
                        <a:pt x="1326" y="361"/>
                      </a:cubicBezTo>
                      <a:cubicBezTo>
                        <a:pt x="1326" y="561"/>
                        <a:pt x="1481" y="721"/>
                        <a:pt x="1671" y="721"/>
                      </a:cubicBezTo>
                      <a:lnTo>
                        <a:pt x="854" y="721"/>
                      </a:lnTo>
                      <a:cubicBezTo>
                        <a:pt x="663" y="721"/>
                        <a:pt x="509" y="884"/>
                        <a:pt x="509" y="1083"/>
                      </a:cubicBezTo>
                      <a:cubicBezTo>
                        <a:pt x="509" y="1282"/>
                        <a:pt x="663" y="1444"/>
                        <a:pt x="854" y="1444"/>
                      </a:cubicBezTo>
                      <a:lnTo>
                        <a:pt x="1226" y="1444"/>
                      </a:lnTo>
                      <a:cubicBezTo>
                        <a:pt x="1224" y="1444"/>
                        <a:pt x="1222" y="1444"/>
                        <a:pt x="1220" y="1445"/>
                      </a:cubicBezTo>
                      <a:cubicBezTo>
                        <a:pt x="1373" y="1449"/>
                        <a:pt x="1495" y="1580"/>
                        <a:pt x="1495" y="1741"/>
                      </a:cubicBezTo>
                      <a:cubicBezTo>
                        <a:pt x="1495" y="1902"/>
                        <a:pt x="1373" y="2033"/>
                        <a:pt x="1220" y="2037"/>
                      </a:cubicBezTo>
                      <a:cubicBezTo>
                        <a:pt x="1222" y="2037"/>
                        <a:pt x="1224" y="2037"/>
                        <a:pt x="1226" y="2037"/>
                      </a:cubicBezTo>
                      <a:lnTo>
                        <a:pt x="344" y="2037"/>
                      </a:lnTo>
                      <a:cubicBezTo>
                        <a:pt x="154" y="2037"/>
                        <a:pt x="0" y="2199"/>
                        <a:pt x="0" y="2399"/>
                      </a:cubicBezTo>
                      <a:cubicBezTo>
                        <a:pt x="0" y="2598"/>
                        <a:pt x="154" y="2760"/>
                        <a:pt x="344" y="2760"/>
                      </a:cubicBezTo>
                      <a:lnTo>
                        <a:pt x="1671" y="2760"/>
                      </a:lnTo>
                      <a:cubicBezTo>
                        <a:pt x="1481" y="2760"/>
                        <a:pt x="1326" y="2922"/>
                        <a:pt x="1326" y="3121"/>
                      </a:cubicBezTo>
                      <a:cubicBezTo>
                        <a:pt x="1326" y="3321"/>
                        <a:pt x="1481" y="3483"/>
                        <a:pt x="1671" y="3483"/>
                      </a:cubicBezTo>
                      <a:lnTo>
                        <a:pt x="2438" y="3483"/>
                      </a:lnTo>
                      <a:cubicBezTo>
                        <a:pt x="2629" y="3483"/>
                        <a:pt x="2783" y="3611"/>
                        <a:pt x="2783" y="3769"/>
                      </a:cubicBezTo>
                      <a:cubicBezTo>
                        <a:pt x="2783" y="3928"/>
                        <a:pt x="2629" y="4057"/>
                        <a:pt x="2438" y="4057"/>
                      </a:cubicBezTo>
                      <a:lnTo>
                        <a:pt x="1949" y="4057"/>
                      </a:lnTo>
                      <a:cubicBezTo>
                        <a:pt x="1758" y="4057"/>
                        <a:pt x="1604" y="4218"/>
                        <a:pt x="1604" y="4418"/>
                      </a:cubicBezTo>
                      <a:cubicBezTo>
                        <a:pt x="1604" y="4616"/>
                        <a:pt x="1758" y="4778"/>
                        <a:pt x="1949" y="4778"/>
                      </a:cubicBezTo>
                      <a:lnTo>
                        <a:pt x="4135" y="4778"/>
                      </a:lnTo>
                      <a:cubicBezTo>
                        <a:pt x="3945" y="4778"/>
                        <a:pt x="3791" y="4940"/>
                        <a:pt x="3791" y="5139"/>
                      </a:cubicBezTo>
                      <a:cubicBezTo>
                        <a:pt x="3791" y="5339"/>
                        <a:pt x="3945" y="5501"/>
                        <a:pt x="4135" y="5501"/>
                      </a:cubicBezTo>
                      <a:lnTo>
                        <a:pt x="5097" y="5501"/>
                      </a:lnTo>
                      <a:cubicBezTo>
                        <a:pt x="5287" y="5501"/>
                        <a:pt x="5441" y="5339"/>
                        <a:pt x="5441" y="5139"/>
                      </a:cubicBezTo>
                      <a:cubicBezTo>
                        <a:pt x="5441" y="4940"/>
                        <a:pt x="5287" y="4778"/>
                        <a:pt x="5097" y="4778"/>
                      </a:cubicBezTo>
                      <a:lnTo>
                        <a:pt x="5632" y="4778"/>
                      </a:lnTo>
                      <a:cubicBezTo>
                        <a:pt x="5823" y="4778"/>
                        <a:pt x="5977" y="4616"/>
                        <a:pt x="5977" y="4418"/>
                      </a:cubicBezTo>
                      <a:cubicBezTo>
                        <a:pt x="5977" y="4218"/>
                        <a:pt x="5823" y="4057"/>
                        <a:pt x="5632" y="4057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2" name="Freeform 167">
                  <a:extLst>
                    <a:ext uri="{FF2B5EF4-FFF2-40B4-BE49-F238E27FC236}">
                      <a16:creationId xmlns:a16="http://schemas.microsoft.com/office/drawing/2014/main" id="{BC3DF18C-9B69-084C-8EEC-2BE61CA887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88241" y="1224554"/>
                  <a:ext cx="495425" cy="314921"/>
                </a:xfrm>
                <a:custGeom>
                  <a:avLst/>
                  <a:gdLst>
                    <a:gd name="T0" fmla="*/ 338265 w 1138"/>
                    <a:gd name="T1" fmla="*/ 0 h 722"/>
                    <a:gd name="T2" fmla="*/ 157160 w 1138"/>
                    <a:gd name="T3" fmla="*/ 0 h 722"/>
                    <a:gd name="T4" fmla="*/ 157160 w 1138"/>
                    <a:gd name="T5" fmla="*/ 0 h 722"/>
                    <a:gd name="T6" fmla="*/ 0 w 1138"/>
                    <a:gd name="T7" fmla="*/ 157461 h 722"/>
                    <a:gd name="T8" fmla="*/ 0 w 1138"/>
                    <a:gd name="T9" fmla="*/ 157461 h 722"/>
                    <a:gd name="T10" fmla="*/ 157160 w 1138"/>
                    <a:gd name="T11" fmla="*/ 314485 h 722"/>
                    <a:gd name="T12" fmla="*/ 338265 w 1138"/>
                    <a:gd name="T13" fmla="*/ 314485 h 722"/>
                    <a:gd name="T14" fmla="*/ 338265 w 1138"/>
                    <a:gd name="T15" fmla="*/ 314485 h 722"/>
                    <a:gd name="T16" fmla="*/ 494990 w 1138"/>
                    <a:gd name="T17" fmla="*/ 157461 h 722"/>
                    <a:gd name="T18" fmla="*/ 494990 w 1138"/>
                    <a:gd name="T19" fmla="*/ 157461 h 722"/>
                    <a:gd name="T20" fmla="*/ 338265 w 1138"/>
                    <a:gd name="T21" fmla="*/ 0 h 72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138" h="722">
                      <a:moveTo>
                        <a:pt x="777" y="0"/>
                      </a:moveTo>
                      <a:lnTo>
                        <a:pt x="361" y="0"/>
                      </a:lnTo>
                      <a:cubicBezTo>
                        <a:pt x="162" y="0"/>
                        <a:pt x="0" y="161"/>
                        <a:pt x="0" y="361"/>
                      </a:cubicBezTo>
                      <a:cubicBezTo>
                        <a:pt x="0" y="559"/>
                        <a:pt x="162" y="721"/>
                        <a:pt x="361" y="721"/>
                      </a:cubicBezTo>
                      <a:lnTo>
                        <a:pt x="777" y="721"/>
                      </a:lnTo>
                      <a:cubicBezTo>
                        <a:pt x="976" y="721"/>
                        <a:pt x="1137" y="559"/>
                        <a:pt x="1137" y="361"/>
                      </a:cubicBezTo>
                      <a:cubicBezTo>
                        <a:pt x="1137" y="161"/>
                        <a:pt x="976" y="0"/>
                        <a:pt x="777" y="0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3" name="Freeform 168">
                  <a:extLst>
                    <a:ext uri="{FF2B5EF4-FFF2-40B4-BE49-F238E27FC236}">
                      <a16:creationId xmlns:a16="http://schemas.microsoft.com/office/drawing/2014/main" id="{2975139D-367F-5043-B5C1-FFA747D51F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65061" y="197220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7228 w 173"/>
                    <a:gd name="T5" fmla="*/ 76371 h 175"/>
                    <a:gd name="T6" fmla="*/ 37228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228 w 173"/>
                    <a:gd name="T13" fmla="*/ 0 h 175"/>
                    <a:gd name="T14" fmla="*/ 37228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4"/>
                        <a:pt x="86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4" name="Freeform 169">
                  <a:extLst>
                    <a:ext uri="{FF2B5EF4-FFF2-40B4-BE49-F238E27FC236}">
                      <a16:creationId xmlns:a16="http://schemas.microsoft.com/office/drawing/2014/main" id="{27DEEE3A-D769-294A-BAE7-0D2B6AB4C8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90317" y="1358972"/>
                  <a:ext cx="76810" cy="74889"/>
                </a:xfrm>
                <a:custGeom>
                  <a:avLst/>
                  <a:gdLst>
                    <a:gd name="T0" fmla="*/ 76371 w 175"/>
                    <a:gd name="T1" fmla="*/ 37014 h 174"/>
                    <a:gd name="T2" fmla="*/ 76371 w 175"/>
                    <a:gd name="T3" fmla="*/ 37014 h 174"/>
                    <a:gd name="T4" fmla="*/ 38186 w 175"/>
                    <a:gd name="T5" fmla="*/ 74459 h 174"/>
                    <a:gd name="T6" fmla="*/ 38186 w 175"/>
                    <a:gd name="T7" fmla="*/ 74459 h 174"/>
                    <a:gd name="T8" fmla="*/ 0 w 175"/>
                    <a:gd name="T9" fmla="*/ 37014 h 174"/>
                    <a:gd name="T10" fmla="*/ 0 w 175"/>
                    <a:gd name="T11" fmla="*/ 37014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6"/>
                      </a:moveTo>
                      <a:lnTo>
                        <a:pt x="174" y="86"/>
                      </a:lnTo>
                      <a:cubicBezTo>
                        <a:pt x="174" y="133"/>
                        <a:pt x="135" y="173"/>
                        <a:pt x="87" y="173"/>
                      </a:cubicBezTo>
                      <a:cubicBezTo>
                        <a:pt x="39" y="173"/>
                        <a:pt x="0" y="133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6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5" name="Freeform 170">
                  <a:extLst>
                    <a:ext uri="{FF2B5EF4-FFF2-40B4-BE49-F238E27FC236}">
                      <a16:creationId xmlns:a16="http://schemas.microsoft.com/office/drawing/2014/main" id="{37738FEE-FC33-0845-B161-5381E2D9DC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30946" y="122331"/>
                  <a:ext cx="76810" cy="74889"/>
                </a:xfrm>
                <a:custGeom>
                  <a:avLst/>
                  <a:gdLst>
                    <a:gd name="T0" fmla="*/ 76371 w 175"/>
                    <a:gd name="T1" fmla="*/ 37228 h 173"/>
                    <a:gd name="T2" fmla="*/ 76371 w 175"/>
                    <a:gd name="T3" fmla="*/ 37228 h 173"/>
                    <a:gd name="T4" fmla="*/ 38186 w 175"/>
                    <a:gd name="T5" fmla="*/ 74456 h 173"/>
                    <a:gd name="T6" fmla="*/ 38186 w 175"/>
                    <a:gd name="T7" fmla="*/ 74456 h 173"/>
                    <a:gd name="T8" fmla="*/ 0 w 175"/>
                    <a:gd name="T9" fmla="*/ 37228 h 173"/>
                    <a:gd name="T10" fmla="*/ 0 w 175"/>
                    <a:gd name="T11" fmla="*/ 37228 h 173"/>
                    <a:gd name="T12" fmla="*/ 38186 w 175"/>
                    <a:gd name="T13" fmla="*/ 0 h 173"/>
                    <a:gd name="T14" fmla="*/ 38186 w 175"/>
                    <a:gd name="T15" fmla="*/ 0 h 173"/>
                    <a:gd name="T16" fmla="*/ 76371 w 175"/>
                    <a:gd name="T17" fmla="*/ 37228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3">
                      <a:moveTo>
                        <a:pt x="174" y="86"/>
                      </a:moveTo>
                      <a:lnTo>
                        <a:pt x="174" y="86"/>
                      </a:lnTo>
                      <a:cubicBezTo>
                        <a:pt x="174" y="134"/>
                        <a:pt x="135" y="172"/>
                        <a:pt x="87" y="172"/>
                      </a:cubicBezTo>
                      <a:cubicBezTo>
                        <a:pt x="39" y="172"/>
                        <a:pt x="0" y="134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6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6" name="Freeform 171">
                  <a:extLst>
                    <a:ext uri="{FF2B5EF4-FFF2-40B4-BE49-F238E27FC236}">
                      <a16:creationId xmlns:a16="http://schemas.microsoft.com/office/drawing/2014/main" id="{6209023E-7F62-EC44-9FCE-CEB003E2C4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86027" y="-365413"/>
                  <a:ext cx="74889" cy="74889"/>
                </a:xfrm>
                <a:custGeom>
                  <a:avLst/>
                  <a:gdLst>
                    <a:gd name="T0" fmla="*/ 74456 w 173"/>
                    <a:gd name="T1" fmla="*/ 37661 h 173"/>
                    <a:gd name="T2" fmla="*/ 74456 w 173"/>
                    <a:gd name="T3" fmla="*/ 37661 h 173"/>
                    <a:gd name="T4" fmla="*/ 36795 w 173"/>
                    <a:gd name="T5" fmla="*/ 74456 h 173"/>
                    <a:gd name="T6" fmla="*/ 36795 w 173"/>
                    <a:gd name="T7" fmla="*/ 74456 h 173"/>
                    <a:gd name="T8" fmla="*/ 0 w 173"/>
                    <a:gd name="T9" fmla="*/ 37661 h 173"/>
                    <a:gd name="T10" fmla="*/ 0 w 173"/>
                    <a:gd name="T11" fmla="*/ 37661 h 173"/>
                    <a:gd name="T12" fmla="*/ 36795 w 173"/>
                    <a:gd name="T13" fmla="*/ 0 h 173"/>
                    <a:gd name="T14" fmla="*/ 36795 w 173"/>
                    <a:gd name="T15" fmla="*/ 0 h 173"/>
                    <a:gd name="T16" fmla="*/ 74456 w 173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4"/>
                        <a:pt x="133" y="172"/>
                        <a:pt x="85" y="172"/>
                      </a:cubicBezTo>
                      <a:cubicBezTo>
                        <a:pt x="39" y="172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5" y="0"/>
                      </a:cubicBezTo>
                      <a:cubicBezTo>
                        <a:pt x="133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7" name="Freeform 172">
                  <a:extLst>
                    <a:ext uri="{FF2B5EF4-FFF2-40B4-BE49-F238E27FC236}">
                      <a16:creationId xmlns:a16="http://schemas.microsoft.com/office/drawing/2014/main" id="{1103F9C2-DA6B-7249-A81C-ED23F7752C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24432" y="804020"/>
                  <a:ext cx="76810" cy="74890"/>
                </a:xfrm>
                <a:custGeom>
                  <a:avLst/>
                  <a:gdLst>
                    <a:gd name="T0" fmla="*/ 76371 w 175"/>
                    <a:gd name="T1" fmla="*/ 37445 h 174"/>
                    <a:gd name="T2" fmla="*/ 76371 w 175"/>
                    <a:gd name="T3" fmla="*/ 37445 h 174"/>
                    <a:gd name="T4" fmla="*/ 38186 w 175"/>
                    <a:gd name="T5" fmla="*/ 74460 h 174"/>
                    <a:gd name="T6" fmla="*/ 38186 w 175"/>
                    <a:gd name="T7" fmla="*/ 74460 h 174"/>
                    <a:gd name="T8" fmla="*/ 0 w 175"/>
                    <a:gd name="T9" fmla="*/ 37445 h 174"/>
                    <a:gd name="T10" fmla="*/ 0 w 175"/>
                    <a:gd name="T11" fmla="*/ 37445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5"/>
                        <a:pt x="135" y="173"/>
                        <a:pt x="87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8" name="Freeform 173">
                  <a:extLst>
                    <a:ext uri="{FF2B5EF4-FFF2-40B4-BE49-F238E27FC236}">
                      <a16:creationId xmlns:a16="http://schemas.microsoft.com/office/drawing/2014/main" id="{F66CD03C-F333-2D48-B1A9-C2D38F0511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08776" y="1681574"/>
                  <a:ext cx="74889" cy="74889"/>
                </a:xfrm>
                <a:custGeom>
                  <a:avLst/>
                  <a:gdLst>
                    <a:gd name="T0" fmla="*/ 74459 w 174"/>
                    <a:gd name="T1" fmla="*/ 37445 h 174"/>
                    <a:gd name="T2" fmla="*/ 74459 w 174"/>
                    <a:gd name="T3" fmla="*/ 37445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5" y="173"/>
                        <a:pt x="87" y="173"/>
                      </a:cubicBezTo>
                      <a:cubicBezTo>
                        <a:pt x="40" y="173"/>
                        <a:pt x="0" y="135"/>
                        <a:pt x="0" y="87"/>
                      </a:cubicBezTo>
                      <a:cubicBezTo>
                        <a:pt x="0" y="38"/>
                        <a:pt x="40" y="0"/>
                        <a:pt x="87" y="0"/>
                      </a:cubicBezTo>
                      <a:cubicBezTo>
                        <a:pt x="135" y="0"/>
                        <a:pt x="173" y="38"/>
                        <a:pt x="173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9" name="Freeform 174">
                  <a:extLst>
                    <a:ext uri="{FF2B5EF4-FFF2-40B4-BE49-F238E27FC236}">
                      <a16:creationId xmlns:a16="http://schemas.microsoft.com/office/drawing/2014/main" id="{1701C015-74D7-2D4C-970E-8C2E1DDB49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44084" y="469895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2"/>
                        <a:pt x="81" y="104"/>
                        <a:pt x="52" y="104"/>
                      </a:cubicBezTo>
                      <a:cubicBezTo>
                        <a:pt x="24" y="104"/>
                        <a:pt x="0" y="82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0" name="Freeform 175">
                  <a:extLst>
                    <a:ext uri="{FF2B5EF4-FFF2-40B4-BE49-F238E27FC236}">
                      <a16:creationId xmlns:a16="http://schemas.microsoft.com/office/drawing/2014/main" id="{28B873DA-D6DE-7E44-99BF-5DD9FE95C9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34925" y="-152266"/>
                  <a:ext cx="46086" cy="46086"/>
                </a:xfrm>
                <a:custGeom>
                  <a:avLst/>
                  <a:gdLst>
                    <a:gd name="T0" fmla="*/ 45655 w 107"/>
                    <a:gd name="T1" fmla="*/ 22397 h 107"/>
                    <a:gd name="T2" fmla="*/ 45655 w 107"/>
                    <a:gd name="T3" fmla="*/ 22397 h 107"/>
                    <a:gd name="T4" fmla="*/ 22828 w 107"/>
                    <a:gd name="T5" fmla="*/ 45655 h 107"/>
                    <a:gd name="T6" fmla="*/ 22828 w 107"/>
                    <a:gd name="T7" fmla="*/ 45655 h 107"/>
                    <a:gd name="T8" fmla="*/ 0 w 107"/>
                    <a:gd name="T9" fmla="*/ 22397 h 107"/>
                    <a:gd name="T10" fmla="*/ 0 w 107"/>
                    <a:gd name="T11" fmla="*/ 22397 h 107"/>
                    <a:gd name="T12" fmla="*/ 22828 w 107"/>
                    <a:gd name="T13" fmla="*/ 0 h 107"/>
                    <a:gd name="T14" fmla="*/ 22828 w 107"/>
                    <a:gd name="T15" fmla="*/ 0 h 107"/>
                    <a:gd name="T16" fmla="*/ 45655 w 107"/>
                    <a:gd name="T17" fmla="*/ 22397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7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2"/>
                        <a:pt x="82" y="106"/>
                        <a:pt x="53" y="106"/>
                      </a:cubicBezTo>
                      <a:cubicBezTo>
                        <a:pt x="24" y="106"/>
                        <a:pt x="0" y="82"/>
                        <a:pt x="0" y="52"/>
                      </a:cubicBez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2" y="0"/>
                        <a:pt x="106" y="23"/>
                        <a:pt x="106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1" name="Freeform 176">
                  <a:extLst>
                    <a:ext uri="{FF2B5EF4-FFF2-40B4-BE49-F238E27FC236}">
                      <a16:creationId xmlns:a16="http://schemas.microsoft.com/office/drawing/2014/main" id="{C85C0321-FE40-3147-AEEF-E7314514E4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8126" y="-478708"/>
                  <a:ext cx="46086" cy="46086"/>
                </a:xfrm>
                <a:custGeom>
                  <a:avLst/>
                  <a:gdLst>
                    <a:gd name="T0" fmla="*/ 45651 w 106"/>
                    <a:gd name="T1" fmla="*/ 23258 h 107"/>
                    <a:gd name="T2" fmla="*/ 45651 w 106"/>
                    <a:gd name="T3" fmla="*/ 23258 h 107"/>
                    <a:gd name="T4" fmla="*/ 22608 w 106"/>
                    <a:gd name="T5" fmla="*/ 45655 h 107"/>
                    <a:gd name="T6" fmla="*/ 22608 w 106"/>
                    <a:gd name="T7" fmla="*/ 45655 h 107"/>
                    <a:gd name="T8" fmla="*/ 0 w 106"/>
                    <a:gd name="T9" fmla="*/ 23258 h 107"/>
                    <a:gd name="T10" fmla="*/ 0 w 106"/>
                    <a:gd name="T11" fmla="*/ 23258 h 107"/>
                    <a:gd name="T12" fmla="*/ 22608 w 106"/>
                    <a:gd name="T13" fmla="*/ 0 h 107"/>
                    <a:gd name="T14" fmla="*/ 22608 w 106"/>
                    <a:gd name="T15" fmla="*/ 0 h 107"/>
                    <a:gd name="T16" fmla="*/ 45651 w 106"/>
                    <a:gd name="T17" fmla="*/ 23258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7">
                      <a:moveTo>
                        <a:pt x="105" y="54"/>
                      </a:moveTo>
                      <a:lnTo>
                        <a:pt x="105" y="54"/>
                      </a:lnTo>
                      <a:cubicBezTo>
                        <a:pt x="105" y="82"/>
                        <a:pt x="81" y="106"/>
                        <a:pt x="52" y="106"/>
                      </a:cubicBezTo>
                      <a:cubicBezTo>
                        <a:pt x="23" y="106"/>
                        <a:pt x="0" y="82"/>
                        <a:pt x="0" y="54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4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2" name="Freeform 177">
                  <a:extLst>
                    <a:ext uri="{FF2B5EF4-FFF2-40B4-BE49-F238E27FC236}">
                      <a16:creationId xmlns:a16="http://schemas.microsoft.com/office/drawing/2014/main" id="{53DA3E0E-6906-5D4B-AE64-99560B9078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8126" y="903872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3" name="Freeform 178">
                  <a:extLst>
                    <a:ext uri="{FF2B5EF4-FFF2-40B4-BE49-F238E27FC236}">
                      <a16:creationId xmlns:a16="http://schemas.microsoft.com/office/drawing/2014/main" id="{5948F3E3-4B99-F54B-88F7-217F9C7F00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91356" y="88082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1" y="105"/>
                        <a:pt x="52" y="105"/>
                      </a:cubicBezTo>
                      <a:cubicBezTo>
                        <a:pt x="23" y="105"/>
                        <a:pt x="0" y="82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4" name="Freeform 179">
                  <a:extLst>
                    <a:ext uri="{FF2B5EF4-FFF2-40B4-BE49-F238E27FC236}">
                      <a16:creationId xmlns:a16="http://schemas.microsoft.com/office/drawing/2014/main" id="{184C1920-0F50-F24F-BBBA-45822A00E8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67421" y="1276400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2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2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5" name="Freeform 180">
                  <a:extLst>
                    <a:ext uri="{FF2B5EF4-FFF2-40B4-BE49-F238E27FC236}">
                      <a16:creationId xmlns:a16="http://schemas.microsoft.com/office/drawing/2014/main" id="{578002F2-581C-1344-8D03-1988B157E5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60622" y="1806389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1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2"/>
                        <a:pt x="24" y="0"/>
                        <a:pt x="52" y="0"/>
                      </a:cubicBezTo>
                      <a:cubicBezTo>
                        <a:pt x="81" y="0"/>
                        <a:pt x="104" y="22"/>
                        <a:pt x="104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6" name="Freeform 181">
                  <a:extLst>
                    <a:ext uri="{FF2B5EF4-FFF2-40B4-BE49-F238E27FC236}">
                      <a16:creationId xmlns:a16="http://schemas.microsoft.com/office/drawing/2014/main" id="{5A24B23F-43DA-7140-B447-3E68FDB058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8126" y="1806389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5" y="22"/>
                        <a:pt x="105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7" name="Freeform 182">
                  <a:extLst>
                    <a:ext uri="{FF2B5EF4-FFF2-40B4-BE49-F238E27FC236}">
                      <a16:creationId xmlns:a16="http://schemas.microsoft.com/office/drawing/2014/main" id="{2C27A89A-9E17-CE45-AB92-F529923461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81158" y="-457585"/>
                  <a:ext cx="618321" cy="261154"/>
                </a:xfrm>
                <a:custGeom>
                  <a:avLst/>
                  <a:gdLst>
                    <a:gd name="T0" fmla="*/ 487598 w 1419"/>
                    <a:gd name="T1" fmla="*/ 260719 h 601"/>
                    <a:gd name="T2" fmla="*/ 130288 w 1419"/>
                    <a:gd name="T3" fmla="*/ 260719 h 601"/>
                    <a:gd name="T4" fmla="*/ 130288 w 1419"/>
                    <a:gd name="T5" fmla="*/ 260719 h 601"/>
                    <a:gd name="T6" fmla="*/ 0 w 1419"/>
                    <a:gd name="T7" fmla="*/ 130794 h 601"/>
                    <a:gd name="T8" fmla="*/ 0 w 1419"/>
                    <a:gd name="T9" fmla="*/ 130794 h 601"/>
                    <a:gd name="T10" fmla="*/ 130288 w 1419"/>
                    <a:gd name="T11" fmla="*/ 0 h 601"/>
                    <a:gd name="T12" fmla="*/ 487598 w 1419"/>
                    <a:gd name="T13" fmla="*/ 0 h 601"/>
                    <a:gd name="T14" fmla="*/ 487598 w 1419"/>
                    <a:gd name="T15" fmla="*/ 0 h 601"/>
                    <a:gd name="T16" fmla="*/ 617885 w 1419"/>
                    <a:gd name="T17" fmla="*/ 130794 h 601"/>
                    <a:gd name="T18" fmla="*/ 617885 w 1419"/>
                    <a:gd name="T19" fmla="*/ 130794 h 601"/>
                    <a:gd name="T20" fmla="*/ 487598 w 1419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19" h="601">
                      <a:moveTo>
                        <a:pt x="1119" y="600"/>
                      </a:moveTo>
                      <a:lnTo>
                        <a:pt x="299" y="600"/>
                      </a:lnTo>
                      <a:cubicBezTo>
                        <a:pt x="133" y="600"/>
                        <a:pt x="0" y="466"/>
                        <a:pt x="0" y="301"/>
                      </a:cubicBezTo>
                      <a:cubicBezTo>
                        <a:pt x="0" y="135"/>
                        <a:pt x="133" y="0"/>
                        <a:pt x="299" y="0"/>
                      </a:cubicBezTo>
                      <a:lnTo>
                        <a:pt x="1119" y="0"/>
                      </a:lnTo>
                      <a:cubicBezTo>
                        <a:pt x="1284" y="0"/>
                        <a:pt x="1418" y="135"/>
                        <a:pt x="1418" y="301"/>
                      </a:cubicBezTo>
                      <a:cubicBezTo>
                        <a:pt x="1418" y="466"/>
                        <a:pt x="1284" y="600"/>
                        <a:pt x="1119" y="600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8" name="Freeform 183">
                  <a:extLst>
                    <a:ext uri="{FF2B5EF4-FFF2-40B4-BE49-F238E27FC236}">
                      <a16:creationId xmlns:a16="http://schemas.microsoft.com/office/drawing/2014/main" id="{BEB8FD1D-6509-6645-AB49-DC49E756A6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90456" y="523662"/>
                  <a:ext cx="618321" cy="261154"/>
                </a:xfrm>
                <a:custGeom>
                  <a:avLst/>
                  <a:gdLst>
                    <a:gd name="T0" fmla="*/ 487690 w 1420"/>
                    <a:gd name="T1" fmla="*/ 260719 h 600"/>
                    <a:gd name="T2" fmla="*/ 130631 w 1420"/>
                    <a:gd name="T3" fmla="*/ 260719 h 600"/>
                    <a:gd name="T4" fmla="*/ 130631 w 1420"/>
                    <a:gd name="T5" fmla="*/ 260719 h 600"/>
                    <a:gd name="T6" fmla="*/ 0 w 1420"/>
                    <a:gd name="T7" fmla="*/ 130142 h 600"/>
                    <a:gd name="T8" fmla="*/ 0 w 1420"/>
                    <a:gd name="T9" fmla="*/ 130142 h 600"/>
                    <a:gd name="T10" fmla="*/ 130631 w 1420"/>
                    <a:gd name="T11" fmla="*/ 0 h 600"/>
                    <a:gd name="T12" fmla="*/ 487690 w 1420"/>
                    <a:gd name="T13" fmla="*/ 0 h 600"/>
                    <a:gd name="T14" fmla="*/ 487690 w 1420"/>
                    <a:gd name="T15" fmla="*/ 0 h 600"/>
                    <a:gd name="T16" fmla="*/ 617886 w 1420"/>
                    <a:gd name="T17" fmla="*/ 130142 h 600"/>
                    <a:gd name="T18" fmla="*/ 617886 w 1420"/>
                    <a:gd name="T19" fmla="*/ 130142 h 600"/>
                    <a:gd name="T20" fmla="*/ 487690 w 1420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0">
                      <a:moveTo>
                        <a:pt x="1120" y="599"/>
                      </a:moveTo>
                      <a:lnTo>
                        <a:pt x="300" y="599"/>
                      </a:lnTo>
                      <a:cubicBezTo>
                        <a:pt x="134" y="599"/>
                        <a:pt x="0" y="465"/>
                        <a:pt x="0" y="299"/>
                      </a:cubicBezTo>
                      <a:cubicBezTo>
                        <a:pt x="0" y="133"/>
                        <a:pt x="134" y="0"/>
                        <a:pt x="300" y="0"/>
                      </a:cubicBezTo>
                      <a:lnTo>
                        <a:pt x="1120" y="0"/>
                      </a:lnTo>
                      <a:cubicBezTo>
                        <a:pt x="1285" y="0"/>
                        <a:pt x="1419" y="133"/>
                        <a:pt x="1419" y="299"/>
                      </a:cubicBezTo>
                      <a:cubicBezTo>
                        <a:pt x="1419" y="465"/>
                        <a:pt x="1285" y="599"/>
                        <a:pt x="1120" y="599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 dirty="0"/>
                </a:p>
              </p:txBody>
            </p:sp>
            <p:sp>
              <p:nvSpPr>
                <p:cNvPr id="249" name="Freeform 184">
                  <a:extLst>
                    <a:ext uri="{FF2B5EF4-FFF2-40B4-BE49-F238E27FC236}">
                      <a16:creationId xmlns:a16="http://schemas.microsoft.com/office/drawing/2014/main" id="{D879D4F0-0384-9347-ACA9-64B235DF3F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91356" y="1191910"/>
                  <a:ext cx="760419" cy="520388"/>
                </a:xfrm>
                <a:custGeom>
                  <a:avLst/>
                  <a:gdLst>
                    <a:gd name="T0" fmla="*/ 628967 w 1747"/>
                    <a:gd name="T1" fmla="*/ 259759 h 1196"/>
                    <a:gd name="T2" fmla="*/ 507962 w 1747"/>
                    <a:gd name="T3" fmla="*/ 259759 h 1196"/>
                    <a:gd name="T4" fmla="*/ 507962 w 1747"/>
                    <a:gd name="T5" fmla="*/ 259759 h 1196"/>
                    <a:gd name="T6" fmla="*/ 617650 w 1747"/>
                    <a:gd name="T7" fmla="*/ 130532 h 1196"/>
                    <a:gd name="T8" fmla="*/ 617650 w 1747"/>
                    <a:gd name="T9" fmla="*/ 130532 h 1196"/>
                    <a:gd name="T10" fmla="*/ 487504 w 1747"/>
                    <a:gd name="T11" fmla="*/ 0 h 1196"/>
                    <a:gd name="T12" fmla="*/ 130581 w 1747"/>
                    <a:gd name="T13" fmla="*/ 0 h 1196"/>
                    <a:gd name="T14" fmla="*/ 130581 w 1747"/>
                    <a:gd name="T15" fmla="*/ 0 h 1196"/>
                    <a:gd name="T16" fmla="*/ 0 w 1747"/>
                    <a:gd name="T17" fmla="*/ 130532 h 1196"/>
                    <a:gd name="T18" fmla="*/ 0 w 1747"/>
                    <a:gd name="T19" fmla="*/ 130532 h 1196"/>
                    <a:gd name="T20" fmla="*/ 130581 w 1747"/>
                    <a:gd name="T21" fmla="*/ 261064 h 1196"/>
                    <a:gd name="T22" fmla="*/ 252457 w 1747"/>
                    <a:gd name="T23" fmla="*/ 261064 h 1196"/>
                    <a:gd name="T24" fmla="*/ 252457 w 1747"/>
                    <a:gd name="T25" fmla="*/ 261064 h 1196"/>
                    <a:gd name="T26" fmla="*/ 142334 w 1747"/>
                    <a:gd name="T27" fmla="*/ 389856 h 1196"/>
                    <a:gd name="T28" fmla="*/ 142334 w 1747"/>
                    <a:gd name="T29" fmla="*/ 389856 h 1196"/>
                    <a:gd name="T30" fmla="*/ 272480 w 1747"/>
                    <a:gd name="T31" fmla="*/ 519953 h 1196"/>
                    <a:gd name="T32" fmla="*/ 628967 w 1747"/>
                    <a:gd name="T33" fmla="*/ 519953 h 1196"/>
                    <a:gd name="T34" fmla="*/ 628967 w 1747"/>
                    <a:gd name="T35" fmla="*/ 519953 h 1196"/>
                    <a:gd name="T36" fmla="*/ 759984 w 1747"/>
                    <a:gd name="T37" fmla="*/ 389856 h 1196"/>
                    <a:gd name="T38" fmla="*/ 759984 w 1747"/>
                    <a:gd name="T39" fmla="*/ 389856 h 1196"/>
                    <a:gd name="T40" fmla="*/ 628967 w 1747"/>
                    <a:gd name="T41" fmla="*/ 259759 h 119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747" h="1196">
                      <a:moveTo>
                        <a:pt x="1445" y="597"/>
                      </a:moveTo>
                      <a:lnTo>
                        <a:pt x="1167" y="597"/>
                      </a:lnTo>
                      <a:cubicBezTo>
                        <a:pt x="1310" y="573"/>
                        <a:pt x="1419" y="450"/>
                        <a:pt x="1419" y="300"/>
                      </a:cubicBezTo>
                      <a:cubicBezTo>
                        <a:pt x="1419" y="134"/>
                        <a:pt x="1285" y="0"/>
                        <a:pt x="1120" y="0"/>
                      </a:cubicBezTo>
                      <a:lnTo>
                        <a:pt x="300" y="0"/>
                      </a:lnTo>
                      <a:cubicBezTo>
                        <a:pt x="134" y="0"/>
                        <a:pt x="0" y="134"/>
                        <a:pt x="0" y="300"/>
                      </a:cubicBezTo>
                      <a:cubicBezTo>
                        <a:pt x="0" y="466"/>
                        <a:pt x="134" y="600"/>
                        <a:pt x="300" y="600"/>
                      </a:cubicBezTo>
                      <a:lnTo>
                        <a:pt x="580" y="600"/>
                      </a:lnTo>
                      <a:cubicBezTo>
                        <a:pt x="436" y="623"/>
                        <a:pt x="327" y="746"/>
                        <a:pt x="327" y="896"/>
                      </a:cubicBezTo>
                      <a:cubicBezTo>
                        <a:pt x="327" y="1062"/>
                        <a:pt x="460" y="1195"/>
                        <a:pt x="626" y="1195"/>
                      </a:cubicBezTo>
                      <a:lnTo>
                        <a:pt x="1445" y="1195"/>
                      </a:lnTo>
                      <a:cubicBezTo>
                        <a:pt x="1611" y="1195"/>
                        <a:pt x="1746" y="1062"/>
                        <a:pt x="1746" y="896"/>
                      </a:cubicBezTo>
                      <a:cubicBezTo>
                        <a:pt x="1746" y="731"/>
                        <a:pt x="1611" y="597"/>
                        <a:pt x="1445" y="59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</p:grpSp>
      </p:grpSp>
      <p:grpSp>
        <p:nvGrpSpPr>
          <p:cNvPr id="21" name="Group 20"/>
          <p:cNvGrpSpPr/>
          <p:nvPr/>
        </p:nvGrpSpPr>
        <p:grpSpPr>
          <a:xfrm>
            <a:off x="3608149" y="824287"/>
            <a:ext cx="4918549" cy="2831355"/>
            <a:chOff x="5898415" y="1976415"/>
            <a:chExt cx="5654530" cy="3255020"/>
          </a:xfrm>
        </p:grpSpPr>
        <p:sp>
          <p:nvSpPr>
            <p:cNvPr id="22" name="Freeform 45"/>
            <p:cNvSpPr>
              <a:spLocks/>
            </p:cNvSpPr>
            <p:nvPr/>
          </p:nvSpPr>
          <p:spPr bwMode="auto">
            <a:xfrm>
              <a:off x="5898415" y="5105745"/>
              <a:ext cx="2848207" cy="125690"/>
            </a:xfrm>
            <a:custGeom>
              <a:avLst/>
              <a:gdLst>
                <a:gd name="T0" fmla="*/ 0 w 885"/>
                <a:gd name="T1" fmla="*/ 16 h 39"/>
                <a:gd name="T2" fmla="*/ 78 w 885"/>
                <a:gd name="T3" fmla="*/ 39 h 39"/>
                <a:gd name="T4" fmla="*/ 885 w 885"/>
                <a:gd name="T5" fmla="*/ 39 h 39"/>
                <a:gd name="T6" fmla="*/ 885 w 885"/>
                <a:gd name="T7" fmla="*/ 0 h 39"/>
                <a:gd name="T8" fmla="*/ 0 w 885"/>
                <a:gd name="T9" fmla="*/ 0 h 39"/>
                <a:gd name="T10" fmla="*/ 0 w 885"/>
                <a:gd name="T1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5" h="39">
                  <a:moveTo>
                    <a:pt x="0" y="16"/>
                  </a:moveTo>
                  <a:cubicBezTo>
                    <a:pt x="0" y="23"/>
                    <a:pt x="30" y="39"/>
                    <a:pt x="78" y="39"/>
                  </a:cubicBezTo>
                  <a:cubicBezTo>
                    <a:pt x="126" y="39"/>
                    <a:pt x="885" y="39"/>
                    <a:pt x="885" y="39"/>
                  </a:cubicBezTo>
                  <a:cubicBezTo>
                    <a:pt x="885" y="0"/>
                    <a:pt x="885" y="0"/>
                    <a:pt x="88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23" name="Freeform 46"/>
            <p:cNvSpPr>
              <a:spLocks/>
            </p:cNvSpPr>
            <p:nvPr/>
          </p:nvSpPr>
          <p:spPr bwMode="auto">
            <a:xfrm>
              <a:off x="8704736" y="5105745"/>
              <a:ext cx="2848207" cy="125690"/>
            </a:xfrm>
            <a:custGeom>
              <a:avLst/>
              <a:gdLst>
                <a:gd name="T0" fmla="*/ 884 w 884"/>
                <a:gd name="T1" fmla="*/ 16 h 39"/>
                <a:gd name="T2" fmla="*/ 806 w 884"/>
                <a:gd name="T3" fmla="*/ 39 h 39"/>
                <a:gd name="T4" fmla="*/ 0 w 884"/>
                <a:gd name="T5" fmla="*/ 39 h 39"/>
                <a:gd name="T6" fmla="*/ 0 w 884"/>
                <a:gd name="T7" fmla="*/ 0 h 39"/>
                <a:gd name="T8" fmla="*/ 884 w 884"/>
                <a:gd name="T9" fmla="*/ 0 h 39"/>
                <a:gd name="T10" fmla="*/ 884 w 884"/>
                <a:gd name="T1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4" h="39">
                  <a:moveTo>
                    <a:pt x="884" y="16"/>
                  </a:moveTo>
                  <a:cubicBezTo>
                    <a:pt x="884" y="23"/>
                    <a:pt x="854" y="39"/>
                    <a:pt x="806" y="39"/>
                  </a:cubicBezTo>
                  <a:cubicBezTo>
                    <a:pt x="758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84" y="0"/>
                    <a:pt x="884" y="0"/>
                    <a:pt x="884" y="0"/>
                  </a:cubicBezTo>
                  <a:lnTo>
                    <a:pt x="884" y="16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24" name="Freeform 47"/>
            <p:cNvSpPr>
              <a:spLocks/>
            </p:cNvSpPr>
            <p:nvPr/>
          </p:nvSpPr>
          <p:spPr bwMode="auto">
            <a:xfrm>
              <a:off x="6455812" y="1976415"/>
              <a:ext cx="4581618" cy="3138999"/>
            </a:xfrm>
            <a:custGeom>
              <a:avLst/>
              <a:gdLst>
                <a:gd name="T0" fmla="*/ 1378 w 1423"/>
                <a:gd name="T1" fmla="*/ 0 h 974"/>
                <a:gd name="T2" fmla="*/ 45 w 1423"/>
                <a:gd name="T3" fmla="*/ 0 h 974"/>
                <a:gd name="T4" fmla="*/ 0 w 1423"/>
                <a:gd name="T5" fmla="*/ 45 h 974"/>
                <a:gd name="T6" fmla="*/ 0 w 1423"/>
                <a:gd name="T7" fmla="*/ 218 h 974"/>
                <a:gd name="T8" fmla="*/ 0 w 1423"/>
                <a:gd name="T9" fmla="*/ 929 h 974"/>
                <a:gd name="T10" fmla="*/ 45 w 1423"/>
                <a:gd name="T11" fmla="*/ 974 h 974"/>
                <a:gd name="T12" fmla="*/ 1378 w 1423"/>
                <a:gd name="T13" fmla="*/ 974 h 974"/>
                <a:gd name="T14" fmla="*/ 1423 w 1423"/>
                <a:gd name="T15" fmla="*/ 929 h 974"/>
                <a:gd name="T16" fmla="*/ 1423 w 1423"/>
                <a:gd name="T17" fmla="*/ 45 h 974"/>
                <a:gd name="T18" fmla="*/ 1378 w 1423"/>
                <a:gd name="T19" fmla="*/ 0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3" h="974">
                  <a:moveTo>
                    <a:pt x="1378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929"/>
                    <a:pt x="0" y="929"/>
                    <a:pt x="0" y="929"/>
                  </a:cubicBezTo>
                  <a:cubicBezTo>
                    <a:pt x="0" y="954"/>
                    <a:pt x="20" y="974"/>
                    <a:pt x="45" y="974"/>
                  </a:cubicBezTo>
                  <a:cubicBezTo>
                    <a:pt x="1378" y="974"/>
                    <a:pt x="1378" y="974"/>
                    <a:pt x="1378" y="974"/>
                  </a:cubicBezTo>
                  <a:cubicBezTo>
                    <a:pt x="1403" y="974"/>
                    <a:pt x="1423" y="954"/>
                    <a:pt x="1423" y="929"/>
                  </a:cubicBezTo>
                  <a:cubicBezTo>
                    <a:pt x="1423" y="45"/>
                    <a:pt x="1423" y="45"/>
                    <a:pt x="1423" y="45"/>
                  </a:cubicBezTo>
                  <a:cubicBezTo>
                    <a:pt x="1423" y="20"/>
                    <a:pt x="1403" y="0"/>
                    <a:pt x="1378" y="0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25" name="Freeform 48"/>
            <p:cNvSpPr>
              <a:spLocks/>
            </p:cNvSpPr>
            <p:nvPr/>
          </p:nvSpPr>
          <p:spPr bwMode="auto">
            <a:xfrm>
              <a:off x="6471923" y="1992528"/>
              <a:ext cx="4552622" cy="3106772"/>
            </a:xfrm>
            <a:custGeom>
              <a:avLst/>
              <a:gdLst>
                <a:gd name="T0" fmla="*/ 40 w 1414"/>
                <a:gd name="T1" fmla="*/ 964 h 964"/>
                <a:gd name="T2" fmla="*/ 0 w 1414"/>
                <a:gd name="T3" fmla="*/ 924 h 964"/>
                <a:gd name="T4" fmla="*/ 0 w 1414"/>
                <a:gd name="T5" fmla="*/ 40 h 964"/>
                <a:gd name="T6" fmla="*/ 40 w 1414"/>
                <a:gd name="T7" fmla="*/ 0 h 964"/>
                <a:gd name="T8" fmla="*/ 1373 w 1414"/>
                <a:gd name="T9" fmla="*/ 0 h 964"/>
                <a:gd name="T10" fmla="*/ 1414 w 1414"/>
                <a:gd name="T11" fmla="*/ 40 h 964"/>
                <a:gd name="T12" fmla="*/ 1414 w 1414"/>
                <a:gd name="T13" fmla="*/ 924 h 964"/>
                <a:gd name="T14" fmla="*/ 1373 w 1414"/>
                <a:gd name="T15" fmla="*/ 964 h 964"/>
                <a:gd name="T16" fmla="*/ 40 w 1414"/>
                <a:gd name="T17" fmla="*/ 964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4" h="964">
                  <a:moveTo>
                    <a:pt x="40" y="964"/>
                  </a:moveTo>
                  <a:cubicBezTo>
                    <a:pt x="18" y="964"/>
                    <a:pt x="0" y="946"/>
                    <a:pt x="0" y="924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1373" y="0"/>
                    <a:pt x="1373" y="0"/>
                    <a:pt x="1373" y="0"/>
                  </a:cubicBezTo>
                  <a:cubicBezTo>
                    <a:pt x="1396" y="0"/>
                    <a:pt x="1414" y="18"/>
                    <a:pt x="1414" y="40"/>
                  </a:cubicBezTo>
                  <a:cubicBezTo>
                    <a:pt x="1414" y="924"/>
                    <a:pt x="1414" y="924"/>
                    <a:pt x="1414" y="924"/>
                  </a:cubicBezTo>
                  <a:cubicBezTo>
                    <a:pt x="1414" y="946"/>
                    <a:pt x="1396" y="964"/>
                    <a:pt x="1373" y="964"/>
                  </a:cubicBezTo>
                  <a:lnTo>
                    <a:pt x="40" y="96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26" name="Rectangle 50"/>
            <p:cNvSpPr>
              <a:spLocks noChangeArrowheads="1"/>
            </p:cNvSpPr>
            <p:nvPr/>
          </p:nvSpPr>
          <p:spPr bwMode="auto">
            <a:xfrm>
              <a:off x="5898415" y="5054180"/>
              <a:ext cx="5654530" cy="1031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27" name="Freeform 51"/>
            <p:cNvSpPr>
              <a:spLocks/>
            </p:cNvSpPr>
            <p:nvPr/>
          </p:nvSpPr>
          <p:spPr bwMode="auto">
            <a:xfrm>
              <a:off x="8318101" y="5054180"/>
              <a:ext cx="811932" cy="58010"/>
            </a:xfrm>
            <a:custGeom>
              <a:avLst/>
              <a:gdLst>
                <a:gd name="T0" fmla="*/ 0 w 252"/>
                <a:gd name="T1" fmla="*/ 0 h 18"/>
                <a:gd name="T2" fmla="*/ 22 w 252"/>
                <a:gd name="T3" fmla="*/ 18 h 18"/>
                <a:gd name="T4" fmla="*/ 230 w 252"/>
                <a:gd name="T5" fmla="*/ 18 h 18"/>
                <a:gd name="T6" fmla="*/ 252 w 252"/>
                <a:gd name="T7" fmla="*/ 0 h 18"/>
                <a:gd name="T8" fmla="*/ 0 w 25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" h="18">
                  <a:moveTo>
                    <a:pt x="0" y="0"/>
                  </a:moveTo>
                  <a:cubicBezTo>
                    <a:pt x="2" y="10"/>
                    <a:pt x="11" y="18"/>
                    <a:pt x="22" y="18"/>
                  </a:cubicBezTo>
                  <a:cubicBezTo>
                    <a:pt x="230" y="18"/>
                    <a:pt x="230" y="18"/>
                    <a:pt x="230" y="18"/>
                  </a:cubicBezTo>
                  <a:cubicBezTo>
                    <a:pt x="241" y="18"/>
                    <a:pt x="250" y="10"/>
                    <a:pt x="2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28" name="Rectangle 52"/>
            <p:cNvSpPr>
              <a:spLocks noChangeArrowheads="1"/>
            </p:cNvSpPr>
            <p:nvPr/>
          </p:nvSpPr>
          <p:spPr bwMode="auto">
            <a:xfrm>
              <a:off x="6623354" y="2189119"/>
              <a:ext cx="4249758" cy="268458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29" name="Oval 54"/>
            <p:cNvSpPr>
              <a:spLocks noChangeArrowheads="1"/>
            </p:cNvSpPr>
            <p:nvPr/>
          </p:nvSpPr>
          <p:spPr bwMode="auto">
            <a:xfrm>
              <a:off x="8720847" y="2076321"/>
              <a:ext cx="48330" cy="48343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30" name="Oval 55"/>
            <p:cNvSpPr>
              <a:spLocks noChangeArrowheads="1"/>
            </p:cNvSpPr>
            <p:nvPr/>
          </p:nvSpPr>
          <p:spPr bwMode="auto">
            <a:xfrm>
              <a:off x="8720847" y="2073099"/>
              <a:ext cx="48330" cy="45119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31" name="Oval 56"/>
            <p:cNvSpPr>
              <a:spLocks noChangeArrowheads="1"/>
            </p:cNvSpPr>
            <p:nvPr/>
          </p:nvSpPr>
          <p:spPr bwMode="auto">
            <a:xfrm>
              <a:off x="8730511" y="2079544"/>
              <a:ext cx="28999" cy="3222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32" name="Oval 57"/>
            <p:cNvSpPr>
              <a:spLocks noChangeArrowheads="1"/>
            </p:cNvSpPr>
            <p:nvPr/>
          </p:nvSpPr>
          <p:spPr bwMode="auto">
            <a:xfrm>
              <a:off x="8736955" y="2089212"/>
              <a:ext cx="16111" cy="16115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33" name="Freeform 58"/>
            <p:cNvSpPr>
              <a:spLocks/>
            </p:cNvSpPr>
            <p:nvPr/>
          </p:nvSpPr>
          <p:spPr bwMode="auto">
            <a:xfrm>
              <a:off x="8743399" y="2092436"/>
              <a:ext cx="3223" cy="6446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1 h 2"/>
                <a:gd name="T6" fmla="*/ 1 w 1"/>
                <a:gd name="T7" fmla="*/ 0 h 2"/>
                <a:gd name="T8" fmla="*/ 1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lnTo>
                    <a:pt x="1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solidFill>
                  <a:schemeClr val="tx2"/>
                </a:solidFill>
                <a:latin typeface="Roboto Light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3205359" y="4457697"/>
            <a:ext cx="5809857" cy="828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4800" b="1" dirty="0">
                <a:solidFill>
                  <a:schemeClr val="tx2"/>
                </a:solidFill>
                <a:latin typeface="Noto Sans SemiBold" panose="020B0502040504020204" pitchFamily="34" charset="0"/>
                <a:ea typeface="Noto Sans SemiBold" panose="020B0502040504020204" pitchFamily="34" charset="0"/>
                <a:cs typeface="Noto Sans SemiBold" panose="020B0502040504020204" pitchFamily="34" charset="0"/>
              </a:rPr>
              <a:t>Laptop Project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226764" y="5351475"/>
            <a:ext cx="5769606" cy="9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200" dirty="0">
                <a:latin typeface="Noto Sans" panose="020B0502040504020204" pitchFamily="34" charset="0"/>
                <a:ea typeface="Lato Light" panose="020F0502020204030203" pitchFamily="34" charset="0"/>
                <a:cs typeface="Arima Madurai Light" pitchFamily="2" charset="77"/>
              </a:rPr>
              <a:t>Itself is what the end-user derives value from also can refer.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299B5BA-AB69-F84E-9354-9CCE75DFD6E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9913" r="99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5113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Group 225">
            <a:extLst>
              <a:ext uri="{FF2B5EF4-FFF2-40B4-BE49-F238E27FC236}">
                <a16:creationId xmlns:a16="http://schemas.microsoft.com/office/drawing/2014/main" id="{571ED758-CDAE-3E46-B6AF-58F3CEF081FF}"/>
              </a:ext>
            </a:extLst>
          </p:cNvPr>
          <p:cNvGrpSpPr/>
          <p:nvPr/>
        </p:nvGrpSpPr>
        <p:grpSpPr>
          <a:xfrm>
            <a:off x="-597370" y="-393904"/>
            <a:ext cx="13398972" cy="7745642"/>
            <a:chOff x="-597370" y="-393904"/>
            <a:chExt cx="13398972" cy="7745642"/>
          </a:xfrm>
        </p:grpSpPr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22F599EE-C961-AE46-B782-AF31AFB0DA51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-597370" y="-328896"/>
              <a:ext cx="3312000" cy="7355226"/>
              <a:chOff x="-528478" y="549275"/>
              <a:chExt cx="2916078" cy="6475971"/>
            </a:xfrm>
          </p:grpSpPr>
          <p:grpSp>
            <p:nvGrpSpPr>
              <p:cNvPr id="301" name="Group 7">
                <a:extLst>
                  <a:ext uri="{FF2B5EF4-FFF2-40B4-BE49-F238E27FC236}">
                    <a16:creationId xmlns:a16="http://schemas.microsoft.com/office/drawing/2014/main" id="{13D32119-0485-3F42-9538-7D97DAF527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288577" y="549275"/>
                <a:ext cx="2676177" cy="2049196"/>
                <a:chOff x="4879357" y="-511351"/>
                <a:chExt cx="2676829" cy="2048905"/>
              </a:xfrm>
            </p:grpSpPr>
            <p:sp>
              <p:nvSpPr>
                <p:cNvPr id="354" name="Freeform 25">
                  <a:extLst>
                    <a:ext uri="{FF2B5EF4-FFF2-40B4-BE49-F238E27FC236}">
                      <a16:creationId xmlns:a16="http://schemas.microsoft.com/office/drawing/2014/main" id="{1AFE3D17-F760-AB4D-952B-681C3C22BA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51886" y="-511351"/>
                  <a:ext cx="1847281" cy="1962496"/>
                </a:xfrm>
                <a:custGeom>
                  <a:avLst/>
                  <a:gdLst>
                    <a:gd name="T0" fmla="*/ 1159991 w 4244"/>
                    <a:gd name="T1" fmla="*/ 594933 h 4506"/>
                    <a:gd name="T2" fmla="*/ 1048998 w 4244"/>
                    <a:gd name="T3" fmla="*/ 483873 h 4506"/>
                    <a:gd name="T4" fmla="*/ 1048998 w 4244"/>
                    <a:gd name="T5" fmla="*/ 483873 h 4506"/>
                    <a:gd name="T6" fmla="*/ 1290572 w 4244"/>
                    <a:gd name="T7" fmla="*/ 372378 h 4506"/>
                    <a:gd name="T8" fmla="*/ 1477302 w 4244"/>
                    <a:gd name="T9" fmla="*/ 185971 h 4506"/>
                    <a:gd name="T10" fmla="*/ 1290572 w 4244"/>
                    <a:gd name="T11" fmla="*/ 0 h 4506"/>
                    <a:gd name="T12" fmla="*/ 419164 w 4244"/>
                    <a:gd name="T13" fmla="*/ 0 h 4506"/>
                    <a:gd name="T14" fmla="*/ 233304 w 4244"/>
                    <a:gd name="T15" fmla="*/ 185971 h 4506"/>
                    <a:gd name="T16" fmla="*/ 640716 w 4244"/>
                    <a:gd name="T17" fmla="*/ 372378 h 4506"/>
                    <a:gd name="T18" fmla="*/ 751709 w 4244"/>
                    <a:gd name="T19" fmla="*/ 483873 h 4506"/>
                    <a:gd name="T20" fmla="*/ 751709 w 4244"/>
                    <a:gd name="T21" fmla="*/ 483873 h 4506"/>
                    <a:gd name="T22" fmla="*/ 335157 w 4244"/>
                    <a:gd name="T23" fmla="*/ 594933 h 4506"/>
                    <a:gd name="T24" fmla="*/ 183683 w 4244"/>
                    <a:gd name="T25" fmla="*/ 746062 h 4506"/>
                    <a:gd name="T26" fmla="*/ 335157 w 4244"/>
                    <a:gd name="T27" fmla="*/ 897626 h 4506"/>
                    <a:gd name="T28" fmla="*/ 432222 w 4244"/>
                    <a:gd name="T29" fmla="*/ 897626 h 4506"/>
                    <a:gd name="T30" fmla="*/ 543216 w 4244"/>
                    <a:gd name="T31" fmla="*/ 1008686 h 4506"/>
                    <a:gd name="T32" fmla="*/ 151038 w 4244"/>
                    <a:gd name="T33" fmla="*/ 1119746 h 4506"/>
                    <a:gd name="T34" fmla="*/ 0 w 4244"/>
                    <a:gd name="T35" fmla="*/ 1270875 h 4506"/>
                    <a:gd name="T36" fmla="*/ 151038 w 4244"/>
                    <a:gd name="T37" fmla="*/ 1422875 h 4506"/>
                    <a:gd name="T38" fmla="*/ 688160 w 4244"/>
                    <a:gd name="T39" fmla="*/ 1422875 h 4506"/>
                    <a:gd name="T40" fmla="*/ 805683 w 4244"/>
                    <a:gd name="T41" fmla="*/ 1540903 h 4506"/>
                    <a:gd name="T42" fmla="*/ 673796 w 4244"/>
                    <a:gd name="T43" fmla="*/ 1658496 h 4506"/>
                    <a:gd name="T44" fmla="*/ 522323 w 4244"/>
                    <a:gd name="T45" fmla="*/ 1810061 h 4506"/>
                    <a:gd name="T46" fmla="*/ 673796 w 4244"/>
                    <a:gd name="T47" fmla="*/ 1962060 h 4506"/>
                    <a:gd name="T48" fmla="*/ 1511689 w 4244"/>
                    <a:gd name="T49" fmla="*/ 1962060 h 4506"/>
                    <a:gd name="T50" fmla="*/ 1663162 w 4244"/>
                    <a:gd name="T51" fmla="*/ 1810061 h 4506"/>
                    <a:gd name="T52" fmla="*/ 1418541 w 4244"/>
                    <a:gd name="T53" fmla="*/ 1658496 h 4506"/>
                    <a:gd name="T54" fmla="*/ 1300583 w 4244"/>
                    <a:gd name="T55" fmla="*/ 1540903 h 4506"/>
                    <a:gd name="T56" fmla="*/ 1418541 w 4244"/>
                    <a:gd name="T57" fmla="*/ 1422875 h 4506"/>
                    <a:gd name="T58" fmla="*/ 1511689 w 4244"/>
                    <a:gd name="T59" fmla="*/ 1422875 h 4506"/>
                    <a:gd name="T60" fmla="*/ 1663162 w 4244"/>
                    <a:gd name="T61" fmla="*/ 1270875 h 4506"/>
                    <a:gd name="T62" fmla="*/ 1527358 w 4244"/>
                    <a:gd name="T63" fmla="*/ 1119746 h 4506"/>
                    <a:gd name="T64" fmla="*/ 1416365 w 4244"/>
                    <a:gd name="T65" fmla="*/ 1008686 h 4506"/>
                    <a:gd name="T66" fmla="*/ 1527358 w 4244"/>
                    <a:gd name="T67" fmla="*/ 897626 h 4506"/>
                    <a:gd name="T68" fmla="*/ 1695372 w 4244"/>
                    <a:gd name="T69" fmla="*/ 897626 h 4506"/>
                    <a:gd name="T70" fmla="*/ 1846846 w 4244"/>
                    <a:gd name="T71" fmla="*/ 746062 h 450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4244" h="4506">
                      <a:moveTo>
                        <a:pt x="3895" y="1366"/>
                      </a:moveTo>
                      <a:lnTo>
                        <a:pt x="2665" y="1366"/>
                      </a:lnTo>
                      <a:cubicBezTo>
                        <a:pt x="2524" y="1366"/>
                        <a:pt x="2410" y="1251"/>
                        <a:pt x="2410" y="1111"/>
                      </a:cubicBezTo>
                      <a:cubicBezTo>
                        <a:pt x="2410" y="970"/>
                        <a:pt x="2524" y="855"/>
                        <a:pt x="2665" y="855"/>
                      </a:cubicBezTo>
                      <a:lnTo>
                        <a:pt x="2965" y="855"/>
                      </a:lnTo>
                      <a:cubicBezTo>
                        <a:pt x="3202" y="855"/>
                        <a:pt x="3394" y="664"/>
                        <a:pt x="3394" y="427"/>
                      </a:cubicBezTo>
                      <a:cubicBezTo>
                        <a:pt x="3394" y="192"/>
                        <a:pt x="3202" y="0"/>
                        <a:pt x="2965" y="0"/>
                      </a:cubicBezTo>
                      <a:lnTo>
                        <a:pt x="963" y="0"/>
                      </a:lnTo>
                      <a:cubicBezTo>
                        <a:pt x="727" y="0"/>
                        <a:pt x="536" y="192"/>
                        <a:pt x="536" y="427"/>
                      </a:cubicBezTo>
                      <a:cubicBezTo>
                        <a:pt x="536" y="664"/>
                        <a:pt x="727" y="855"/>
                        <a:pt x="963" y="855"/>
                      </a:cubicBezTo>
                      <a:lnTo>
                        <a:pt x="1472" y="855"/>
                      </a:lnTo>
                      <a:cubicBezTo>
                        <a:pt x="1613" y="855"/>
                        <a:pt x="1727" y="970"/>
                        <a:pt x="1727" y="1111"/>
                      </a:cubicBezTo>
                      <a:cubicBezTo>
                        <a:pt x="1727" y="1251"/>
                        <a:pt x="1613" y="1366"/>
                        <a:pt x="1472" y="1366"/>
                      </a:cubicBezTo>
                      <a:lnTo>
                        <a:pt x="770" y="1366"/>
                      </a:lnTo>
                      <a:cubicBezTo>
                        <a:pt x="578" y="1366"/>
                        <a:pt x="422" y="1521"/>
                        <a:pt x="422" y="1713"/>
                      </a:cubicBezTo>
                      <a:cubicBezTo>
                        <a:pt x="422" y="1906"/>
                        <a:pt x="578" y="2061"/>
                        <a:pt x="770" y="2061"/>
                      </a:cubicBezTo>
                      <a:lnTo>
                        <a:pt x="993" y="2061"/>
                      </a:lnTo>
                      <a:cubicBezTo>
                        <a:pt x="1134" y="2061"/>
                        <a:pt x="1248" y="2175"/>
                        <a:pt x="1248" y="2316"/>
                      </a:cubicBezTo>
                      <a:cubicBezTo>
                        <a:pt x="1248" y="2456"/>
                        <a:pt x="1134" y="2571"/>
                        <a:pt x="993" y="2571"/>
                      </a:cubicBezTo>
                      <a:lnTo>
                        <a:pt x="347" y="2571"/>
                      </a:lnTo>
                      <a:cubicBezTo>
                        <a:pt x="155" y="2571"/>
                        <a:pt x="0" y="2726"/>
                        <a:pt x="0" y="2918"/>
                      </a:cubicBezTo>
                      <a:cubicBezTo>
                        <a:pt x="0" y="3110"/>
                        <a:pt x="155" y="3267"/>
                        <a:pt x="347" y="3267"/>
                      </a:cubicBezTo>
                      <a:lnTo>
                        <a:pt x="1581" y="3267"/>
                      </a:lnTo>
                      <a:cubicBezTo>
                        <a:pt x="1729" y="3267"/>
                        <a:pt x="1851" y="3388"/>
                        <a:pt x="1851" y="3538"/>
                      </a:cubicBezTo>
                      <a:cubicBezTo>
                        <a:pt x="1851" y="3687"/>
                        <a:pt x="1729" y="3808"/>
                        <a:pt x="1581" y="3808"/>
                      </a:cubicBezTo>
                      <a:lnTo>
                        <a:pt x="1548" y="3808"/>
                      </a:lnTo>
                      <a:cubicBezTo>
                        <a:pt x="1356" y="3808"/>
                        <a:pt x="1200" y="3963"/>
                        <a:pt x="1200" y="4156"/>
                      </a:cubicBezTo>
                      <a:cubicBezTo>
                        <a:pt x="1200" y="4348"/>
                        <a:pt x="1356" y="4505"/>
                        <a:pt x="1548" y="4505"/>
                      </a:cubicBezTo>
                      <a:lnTo>
                        <a:pt x="3473" y="4505"/>
                      </a:lnTo>
                      <a:cubicBezTo>
                        <a:pt x="3665" y="4505"/>
                        <a:pt x="3821" y="4348"/>
                        <a:pt x="3821" y="4156"/>
                      </a:cubicBezTo>
                      <a:cubicBezTo>
                        <a:pt x="3821" y="3963"/>
                        <a:pt x="3665" y="3808"/>
                        <a:pt x="3473" y="3808"/>
                      </a:cubicBezTo>
                      <a:lnTo>
                        <a:pt x="3259" y="3808"/>
                      </a:lnTo>
                      <a:cubicBezTo>
                        <a:pt x="3110" y="3808"/>
                        <a:pt x="2988" y="3687"/>
                        <a:pt x="2988" y="3538"/>
                      </a:cubicBezTo>
                      <a:cubicBezTo>
                        <a:pt x="2988" y="3388"/>
                        <a:pt x="3110" y="3267"/>
                        <a:pt x="3259" y="3267"/>
                      </a:cubicBezTo>
                      <a:lnTo>
                        <a:pt x="3473" y="3267"/>
                      </a:lnTo>
                      <a:cubicBezTo>
                        <a:pt x="3665" y="3267"/>
                        <a:pt x="3821" y="3110"/>
                        <a:pt x="3821" y="2918"/>
                      </a:cubicBezTo>
                      <a:cubicBezTo>
                        <a:pt x="3821" y="2726"/>
                        <a:pt x="3665" y="2571"/>
                        <a:pt x="3473" y="2571"/>
                      </a:cubicBezTo>
                      <a:lnTo>
                        <a:pt x="3509" y="2571"/>
                      </a:lnTo>
                      <a:cubicBezTo>
                        <a:pt x="3369" y="2571"/>
                        <a:pt x="3254" y="2456"/>
                        <a:pt x="3254" y="2316"/>
                      </a:cubicBezTo>
                      <a:cubicBezTo>
                        <a:pt x="3254" y="2175"/>
                        <a:pt x="3369" y="2061"/>
                        <a:pt x="3509" y="2061"/>
                      </a:cubicBezTo>
                      <a:lnTo>
                        <a:pt x="3895" y="2061"/>
                      </a:lnTo>
                      <a:cubicBezTo>
                        <a:pt x="4088" y="2061"/>
                        <a:pt x="4243" y="1906"/>
                        <a:pt x="4243" y="1713"/>
                      </a:cubicBezTo>
                      <a:cubicBezTo>
                        <a:pt x="4243" y="1521"/>
                        <a:pt x="4088" y="1366"/>
                        <a:pt x="3895" y="1366"/>
                      </a:cubicBezTo>
                    </a:path>
                  </a:pathLst>
                </a:custGeom>
                <a:solidFill>
                  <a:srgbClr val="8C449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55" name="Freeform 26">
                  <a:extLst>
                    <a:ext uri="{FF2B5EF4-FFF2-40B4-BE49-F238E27FC236}">
                      <a16:creationId xmlns:a16="http://schemas.microsoft.com/office/drawing/2014/main" id="{EDDBF177-9B95-2B4F-BB02-B0890EC666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64601" y="1147745"/>
                  <a:ext cx="437817" cy="303400"/>
                </a:xfrm>
                <a:custGeom>
                  <a:avLst/>
                  <a:gdLst>
                    <a:gd name="T0" fmla="*/ 285646 w 1007"/>
                    <a:gd name="T1" fmla="*/ 0 h 698"/>
                    <a:gd name="T2" fmla="*/ 150866 w 1007"/>
                    <a:gd name="T3" fmla="*/ 0 h 698"/>
                    <a:gd name="T4" fmla="*/ 150866 w 1007"/>
                    <a:gd name="T5" fmla="*/ 0 h 698"/>
                    <a:gd name="T6" fmla="*/ 0 w 1007"/>
                    <a:gd name="T7" fmla="*/ 151265 h 698"/>
                    <a:gd name="T8" fmla="*/ 0 w 1007"/>
                    <a:gd name="T9" fmla="*/ 151265 h 698"/>
                    <a:gd name="T10" fmla="*/ 150866 w 1007"/>
                    <a:gd name="T11" fmla="*/ 302965 h 698"/>
                    <a:gd name="T12" fmla="*/ 285646 w 1007"/>
                    <a:gd name="T13" fmla="*/ 302965 h 698"/>
                    <a:gd name="T14" fmla="*/ 285646 w 1007"/>
                    <a:gd name="T15" fmla="*/ 302965 h 698"/>
                    <a:gd name="T16" fmla="*/ 437382 w 1007"/>
                    <a:gd name="T17" fmla="*/ 151265 h 698"/>
                    <a:gd name="T18" fmla="*/ 437382 w 1007"/>
                    <a:gd name="T19" fmla="*/ 151265 h 698"/>
                    <a:gd name="T20" fmla="*/ 285646 w 1007"/>
                    <a:gd name="T21" fmla="*/ 0 h 69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007" h="698">
                      <a:moveTo>
                        <a:pt x="657" y="0"/>
                      </a:moveTo>
                      <a:lnTo>
                        <a:pt x="347" y="0"/>
                      </a:lnTo>
                      <a:cubicBezTo>
                        <a:pt x="156" y="0"/>
                        <a:pt x="0" y="155"/>
                        <a:pt x="0" y="348"/>
                      </a:cubicBezTo>
                      <a:cubicBezTo>
                        <a:pt x="0" y="540"/>
                        <a:pt x="156" y="697"/>
                        <a:pt x="347" y="697"/>
                      </a:cubicBezTo>
                      <a:lnTo>
                        <a:pt x="657" y="697"/>
                      </a:lnTo>
                      <a:cubicBezTo>
                        <a:pt x="849" y="697"/>
                        <a:pt x="1006" y="540"/>
                        <a:pt x="1006" y="348"/>
                      </a:cubicBezTo>
                      <a:cubicBezTo>
                        <a:pt x="1006" y="155"/>
                        <a:pt x="849" y="0"/>
                        <a:pt x="657" y="0"/>
                      </a:cubicBezTo>
                    </a:path>
                  </a:pathLst>
                </a:custGeom>
                <a:solidFill>
                  <a:srgbClr val="8C449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56" name="Freeform 27">
                  <a:extLst>
                    <a:ext uri="{FF2B5EF4-FFF2-40B4-BE49-F238E27FC236}">
                      <a16:creationId xmlns:a16="http://schemas.microsoft.com/office/drawing/2014/main" id="{056ADFF6-D1FB-1C45-8585-A99AE1CF45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79357" y="47441"/>
                  <a:ext cx="437817" cy="303400"/>
                </a:xfrm>
                <a:custGeom>
                  <a:avLst/>
                  <a:gdLst>
                    <a:gd name="T0" fmla="*/ 285930 w 1006"/>
                    <a:gd name="T1" fmla="*/ 0 h 696"/>
                    <a:gd name="T2" fmla="*/ 151452 w 1006"/>
                    <a:gd name="T3" fmla="*/ 0 h 696"/>
                    <a:gd name="T4" fmla="*/ 151452 w 1006"/>
                    <a:gd name="T5" fmla="*/ 0 h 696"/>
                    <a:gd name="T6" fmla="*/ 0 w 1006"/>
                    <a:gd name="T7" fmla="*/ 151264 h 696"/>
                    <a:gd name="T8" fmla="*/ 0 w 1006"/>
                    <a:gd name="T9" fmla="*/ 151264 h 696"/>
                    <a:gd name="T10" fmla="*/ 151452 w 1006"/>
                    <a:gd name="T11" fmla="*/ 302964 h 696"/>
                    <a:gd name="T12" fmla="*/ 285930 w 1006"/>
                    <a:gd name="T13" fmla="*/ 302964 h 696"/>
                    <a:gd name="T14" fmla="*/ 285930 w 1006"/>
                    <a:gd name="T15" fmla="*/ 302964 h 696"/>
                    <a:gd name="T16" fmla="*/ 437382 w 1006"/>
                    <a:gd name="T17" fmla="*/ 151264 h 696"/>
                    <a:gd name="T18" fmla="*/ 437382 w 1006"/>
                    <a:gd name="T19" fmla="*/ 151264 h 696"/>
                    <a:gd name="T20" fmla="*/ 285930 w 1006"/>
                    <a:gd name="T21" fmla="*/ 0 h 69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006" h="696">
                      <a:moveTo>
                        <a:pt x="657" y="0"/>
                      </a:moveTo>
                      <a:lnTo>
                        <a:pt x="348" y="0"/>
                      </a:lnTo>
                      <a:cubicBezTo>
                        <a:pt x="155" y="0"/>
                        <a:pt x="0" y="155"/>
                        <a:pt x="0" y="347"/>
                      </a:cubicBezTo>
                      <a:cubicBezTo>
                        <a:pt x="0" y="540"/>
                        <a:pt x="155" y="695"/>
                        <a:pt x="348" y="695"/>
                      </a:cubicBezTo>
                      <a:lnTo>
                        <a:pt x="657" y="695"/>
                      </a:lnTo>
                      <a:cubicBezTo>
                        <a:pt x="849" y="695"/>
                        <a:pt x="1005" y="540"/>
                        <a:pt x="1005" y="347"/>
                      </a:cubicBezTo>
                      <a:cubicBezTo>
                        <a:pt x="1005" y="155"/>
                        <a:pt x="849" y="0"/>
                        <a:pt x="657" y="0"/>
                      </a:cubicBezTo>
                    </a:path>
                  </a:pathLst>
                </a:custGeom>
                <a:solidFill>
                  <a:srgbClr val="8C449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57" name="Freeform 28">
                  <a:extLst>
                    <a:ext uri="{FF2B5EF4-FFF2-40B4-BE49-F238E27FC236}">
                      <a16:creationId xmlns:a16="http://schemas.microsoft.com/office/drawing/2014/main" id="{ADA97C2E-C81E-B84C-927A-FDAE5E02B4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72861" y="410368"/>
                  <a:ext cx="74890" cy="74889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59 h 174"/>
                    <a:gd name="T6" fmla="*/ 37015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58" name="Freeform 29">
                  <a:extLst>
                    <a:ext uri="{FF2B5EF4-FFF2-40B4-BE49-F238E27FC236}">
                      <a16:creationId xmlns:a16="http://schemas.microsoft.com/office/drawing/2014/main" id="{A723558E-034D-3F40-A44A-C328BA2AD9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15851" y="160736"/>
                  <a:ext cx="74889" cy="74889"/>
                </a:xfrm>
                <a:custGeom>
                  <a:avLst/>
                  <a:gdLst>
                    <a:gd name="T0" fmla="*/ 74459 w 174"/>
                    <a:gd name="T1" fmla="*/ 37014 h 174"/>
                    <a:gd name="T2" fmla="*/ 74459 w 174"/>
                    <a:gd name="T3" fmla="*/ 37014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014 h 174"/>
                    <a:gd name="T10" fmla="*/ 0 w 174"/>
                    <a:gd name="T11" fmla="*/ 37014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5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5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59" name="Freeform 30">
                  <a:extLst>
                    <a:ext uri="{FF2B5EF4-FFF2-40B4-BE49-F238E27FC236}">
                      <a16:creationId xmlns:a16="http://schemas.microsoft.com/office/drawing/2014/main" id="{BAAC1F79-F7B6-E84A-AD6B-8D9DCE804E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74193" y="771375"/>
                  <a:ext cx="74889" cy="74889"/>
                </a:xfrm>
                <a:custGeom>
                  <a:avLst/>
                  <a:gdLst>
                    <a:gd name="T0" fmla="*/ 74456 w 173"/>
                    <a:gd name="T1" fmla="*/ 37014 h 174"/>
                    <a:gd name="T2" fmla="*/ 74456 w 173"/>
                    <a:gd name="T3" fmla="*/ 37014 h 174"/>
                    <a:gd name="T4" fmla="*/ 37661 w 173"/>
                    <a:gd name="T5" fmla="*/ 74459 h 174"/>
                    <a:gd name="T6" fmla="*/ 37661 w 173"/>
                    <a:gd name="T7" fmla="*/ 74459 h 174"/>
                    <a:gd name="T8" fmla="*/ 0 w 173"/>
                    <a:gd name="T9" fmla="*/ 37014 h 174"/>
                    <a:gd name="T10" fmla="*/ 0 w 173"/>
                    <a:gd name="T11" fmla="*/ 37014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5"/>
                        <a:pt x="134" y="173"/>
                        <a:pt x="87" y="173"/>
                      </a:cubicBezTo>
                      <a:cubicBezTo>
                        <a:pt x="39" y="173"/>
                        <a:pt x="0" y="135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6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60" name="Freeform 31">
                  <a:extLst>
                    <a:ext uri="{FF2B5EF4-FFF2-40B4-BE49-F238E27FC236}">
                      <a16:creationId xmlns:a16="http://schemas.microsoft.com/office/drawing/2014/main" id="{138DBD10-93E9-3845-84AF-5894B5911E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72861" y="1026769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61" name="Freeform 32">
                  <a:extLst>
                    <a:ext uri="{FF2B5EF4-FFF2-40B4-BE49-F238E27FC236}">
                      <a16:creationId xmlns:a16="http://schemas.microsoft.com/office/drawing/2014/main" id="{231C3DF6-D810-4A4B-85EA-604C5D52F5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80698" y="1247597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6795 w 173"/>
                    <a:gd name="T5" fmla="*/ 76371 h 175"/>
                    <a:gd name="T6" fmla="*/ 36795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6795 w 173"/>
                    <a:gd name="T13" fmla="*/ 0 h 175"/>
                    <a:gd name="T14" fmla="*/ 36795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3" y="174"/>
                        <a:pt x="85" y="174"/>
                      </a:cubicBezTo>
                      <a:cubicBezTo>
                        <a:pt x="38" y="174"/>
                        <a:pt x="0" y="135"/>
                        <a:pt x="0" y="87"/>
                      </a:cubicBezTo>
                      <a:cubicBezTo>
                        <a:pt x="0" y="39"/>
                        <a:pt x="38" y="0"/>
                        <a:pt x="85" y="0"/>
                      </a:cubicBezTo>
                      <a:cubicBezTo>
                        <a:pt x="133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62" name="Freeform 33">
                  <a:extLst>
                    <a:ext uri="{FF2B5EF4-FFF2-40B4-BE49-F238E27FC236}">
                      <a16:creationId xmlns:a16="http://schemas.microsoft.com/office/drawing/2014/main" id="{98A8BE3E-3D5B-D746-99BD-F1329CE251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2892" y="-327008"/>
                  <a:ext cx="74889" cy="74889"/>
                </a:xfrm>
                <a:custGeom>
                  <a:avLst/>
                  <a:gdLst>
                    <a:gd name="T0" fmla="*/ 74459 w 174"/>
                    <a:gd name="T1" fmla="*/ 36795 h 173"/>
                    <a:gd name="T2" fmla="*/ 74459 w 174"/>
                    <a:gd name="T3" fmla="*/ 36795 h 173"/>
                    <a:gd name="T4" fmla="*/ 37445 w 174"/>
                    <a:gd name="T5" fmla="*/ 74456 h 173"/>
                    <a:gd name="T6" fmla="*/ 37445 w 174"/>
                    <a:gd name="T7" fmla="*/ 74456 h 173"/>
                    <a:gd name="T8" fmla="*/ 0 w 174"/>
                    <a:gd name="T9" fmla="*/ 36795 h 173"/>
                    <a:gd name="T10" fmla="*/ 0 w 174"/>
                    <a:gd name="T11" fmla="*/ 36795 h 173"/>
                    <a:gd name="T12" fmla="*/ 37445 w 174"/>
                    <a:gd name="T13" fmla="*/ 0 h 173"/>
                    <a:gd name="T14" fmla="*/ 37445 w 174"/>
                    <a:gd name="T15" fmla="*/ 0 h 173"/>
                    <a:gd name="T16" fmla="*/ 74459 w 174"/>
                    <a:gd name="T17" fmla="*/ 36795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5"/>
                      </a:moveTo>
                      <a:lnTo>
                        <a:pt x="173" y="85"/>
                      </a:lnTo>
                      <a:cubicBezTo>
                        <a:pt x="173" y="133"/>
                        <a:pt x="134" y="172"/>
                        <a:pt x="87" y="172"/>
                      </a:cubicBezTo>
                      <a:cubicBezTo>
                        <a:pt x="39" y="172"/>
                        <a:pt x="0" y="133"/>
                        <a:pt x="0" y="85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3" y="38"/>
                        <a:pt x="173" y="85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63" name="Freeform 34">
                  <a:extLst>
                    <a:ext uri="{FF2B5EF4-FFF2-40B4-BE49-F238E27FC236}">
                      <a16:creationId xmlns:a16="http://schemas.microsoft.com/office/drawing/2014/main" id="{8A671084-15EF-CF43-8ADB-3FC7FD703F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17174" y="485257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2608 w 106"/>
                    <a:gd name="T5" fmla="*/ 45651 h 106"/>
                    <a:gd name="T6" fmla="*/ 22608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2608 w 106"/>
                    <a:gd name="T13" fmla="*/ 0 h 106"/>
                    <a:gd name="T14" fmla="*/ 22608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2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2" y="0"/>
                        <a:pt x="105" y="24"/>
                        <a:pt x="105" y="53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64" name="Freeform 35">
                  <a:extLst>
                    <a:ext uri="{FF2B5EF4-FFF2-40B4-BE49-F238E27FC236}">
                      <a16:creationId xmlns:a16="http://schemas.microsoft.com/office/drawing/2014/main" id="{54C1BF3F-8001-1C40-8159-DDA25A0A62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21317" y="610074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1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65" name="Freeform 36">
                  <a:extLst>
                    <a:ext uri="{FF2B5EF4-FFF2-40B4-BE49-F238E27FC236}">
                      <a16:creationId xmlns:a16="http://schemas.microsoft.com/office/drawing/2014/main" id="{AB719028-789A-6F40-A678-4118DC63A2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93837" y="1176547"/>
                  <a:ext cx="46086" cy="46086"/>
                </a:xfrm>
                <a:custGeom>
                  <a:avLst/>
                  <a:gdLst>
                    <a:gd name="T0" fmla="*/ 45647 w 105"/>
                    <a:gd name="T1" fmla="*/ 22397 h 107"/>
                    <a:gd name="T2" fmla="*/ 45647 w 105"/>
                    <a:gd name="T3" fmla="*/ 22397 h 107"/>
                    <a:gd name="T4" fmla="*/ 22824 w 105"/>
                    <a:gd name="T5" fmla="*/ 45655 h 107"/>
                    <a:gd name="T6" fmla="*/ 22824 w 105"/>
                    <a:gd name="T7" fmla="*/ 45655 h 107"/>
                    <a:gd name="T8" fmla="*/ 0 w 105"/>
                    <a:gd name="T9" fmla="*/ 22397 h 107"/>
                    <a:gd name="T10" fmla="*/ 0 w 105"/>
                    <a:gd name="T11" fmla="*/ 22397 h 107"/>
                    <a:gd name="T12" fmla="*/ 22824 w 105"/>
                    <a:gd name="T13" fmla="*/ 0 h 107"/>
                    <a:gd name="T14" fmla="*/ 22824 w 105"/>
                    <a:gd name="T15" fmla="*/ 0 h 107"/>
                    <a:gd name="T16" fmla="*/ 45647 w 105"/>
                    <a:gd name="T17" fmla="*/ 22397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7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2"/>
                        <a:pt x="82" y="106"/>
                        <a:pt x="52" y="106"/>
                      </a:cubicBezTo>
                      <a:cubicBezTo>
                        <a:pt x="24" y="106"/>
                        <a:pt x="0" y="82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66" name="Freeform 37">
                  <a:extLst>
                    <a:ext uri="{FF2B5EF4-FFF2-40B4-BE49-F238E27FC236}">
                      <a16:creationId xmlns:a16="http://schemas.microsoft.com/office/drawing/2014/main" id="{37E5575E-B84C-D54A-8F4A-1ABBAFAB6C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83510" y="88082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2" y="105"/>
                        <a:pt x="52" y="105"/>
                      </a:cubicBezTo>
                      <a:cubicBezTo>
                        <a:pt x="24" y="105"/>
                        <a:pt x="0" y="82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67" name="Freeform 38">
                  <a:extLst>
                    <a:ext uri="{FF2B5EF4-FFF2-40B4-BE49-F238E27FC236}">
                      <a16:creationId xmlns:a16="http://schemas.microsoft.com/office/drawing/2014/main" id="{3F707C0A-AD98-EE49-A144-2ACCE37E48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75379" y="231785"/>
                  <a:ext cx="1280807" cy="551112"/>
                </a:xfrm>
                <a:custGeom>
                  <a:avLst/>
                  <a:gdLst>
                    <a:gd name="T0" fmla="*/ 1143282 w 2943"/>
                    <a:gd name="T1" fmla="*/ 275339 h 1267"/>
                    <a:gd name="T2" fmla="*/ 866057 w 2943"/>
                    <a:gd name="T3" fmla="*/ 275339 h 1267"/>
                    <a:gd name="T4" fmla="*/ 866057 w 2943"/>
                    <a:gd name="T5" fmla="*/ 275339 h 1267"/>
                    <a:gd name="T6" fmla="*/ 1004017 w 2943"/>
                    <a:gd name="T7" fmla="*/ 137452 h 1267"/>
                    <a:gd name="T8" fmla="*/ 1004017 w 2943"/>
                    <a:gd name="T9" fmla="*/ 137452 h 1267"/>
                    <a:gd name="T10" fmla="*/ 866057 w 2943"/>
                    <a:gd name="T11" fmla="*/ 0 h 1267"/>
                    <a:gd name="T12" fmla="*/ 137525 w 2943"/>
                    <a:gd name="T13" fmla="*/ 0 h 1267"/>
                    <a:gd name="T14" fmla="*/ 137525 w 2943"/>
                    <a:gd name="T15" fmla="*/ 0 h 1267"/>
                    <a:gd name="T16" fmla="*/ 0 w 2943"/>
                    <a:gd name="T17" fmla="*/ 137452 h 1267"/>
                    <a:gd name="T18" fmla="*/ 0 w 2943"/>
                    <a:gd name="T19" fmla="*/ 137452 h 1267"/>
                    <a:gd name="T20" fmla="*/ 137525 w 2943"/>
                    <a:gd name="T21" fmla="*/ 275339 h 1267"/>
                    <a:gd name="T22" fmla="*/ 414750 w 2943"/>
                    <a:gd name="T23" fmla="*/ 275339 h 1267"/>
                    <a:gd name="T24" fmla="*/ 414750 w 2943"/>
                    <a:gd name="T25" fmla="*/ 275339 h 1267"/>
                    <a:gd name="T26" fmla="*/ 277225 w 2943"/>
                    <a:gd name="T27" fmla="*/ 412790 h 1267"/>
                    <a:gd name="T28" fmla="*/ 277225 w 2943"/>
                    <a:gd name="T29" fmla="*/ 412790 h 1267"/>
                    <a:gd name="T30" fmla="*/ 414750 w 2943"/>
                    <a:gd name="T31" fmla="*/ 550677 h 1267"/>
                    <a:gd name="T32" fmla="*/ 1143282 w 2943"/>
                    <a:gd name="T33" fmla="*/ 550677 h 1267"/>
                    <a:gd name="T34" fmla="*/ 1143282 w 2943"/>
                    <a:gd name="T35" fmla="*/ 550677 h 1267"/>
                    <a:gd name="T36" fmla="*/ 1280372 w 2943"/>
                    <a:gd name="T37" fmla="*/ 412790 h 1267"/>
                    <a:gd name="T38" fmla="*/ 1280372 w 2943"/>
                    <a:gd name="T39" fmla="*/ 412790 h 1267"/>
                    <a:gd name="T40" fmla="*/ 1143282 w 2943"/>
                    <a:gd name="T41" fmla="*/ 275339 h 1267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943" h="1267">
                      <a:moveTo>
                        <a:pt x="2627" y="633"/>
                      </a:moveTo>
                      <a:lnTo>
                        <a:pt x="1990" y="633"/>
                      </a:lnTo>
                      <a:cubicBezTo>
                        <a:pt x="2165" y="633"/>
                        <a:pt x="2307" y="491"/>
                        <a:pt x="2307" y="316"/>
                      </a:cubicBezTo>
                      <a:cubicBezTo>
                        <a:pt x="2307" y="141"/>
                        <a:pt x="2165" y="0"/>
                        <a:pt x="1990" y="0"/>
                      </a:cubicBezTo>
                      <a:lnTo>
                        <a:pt x="316" y="0"/>
                      </a:lnTo>
                      <a:cubicBezTo>
                        <a:pt x="142" y="0"/>
                        <a:pt x="0" y="141"/>
                        <a:pt x="0" y="316"/>
                      </a:cubicBezTo>
                      <a:cubicBezTo>
                        <a:pt x="0" y="491"/>
                        <a:pt x="142" y="633"/>
                        <a:pt x="316" y="633"/>
                      </a:cubicBezTo>
                      <a:lnTo>
                        <a:pt x="953" y="633"/>
                      </a:lnTo>
                      <a:cubicBezTo>
                        <a:pt x="778" y="633"/>
                        <a:pt x="637" y="774"/>
                        <a:pt x="637" y="949"/>
                      </a:cubicBezTo>
                      <a:cubicBezTo>
                        <a:pt x="637" y="1123"/>
                        <a:pt x="778" y="1266"/>
                        <a:pt x="953" y="1266"/>
                      </a:cubicBezTo>
                      <a:lnTo>
                        <a:pt x="2627" y="1266"/>
                      </a:lnTo>
                      <a:cubicBezTo>
                        <a:pt x="2801" y="1266"/>
                        <a:pt x="2942" y="1123"/>
                        <a:pt x="2942" y="949"/>
                      </a:cubicBezTo>
                      <a:cubicBezTo>
                        <a:pt x="2942" y="774"/>
                        <a:pt x="2801" y="633"/>
                        <a:pt x="2627" y="633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68" name="Freeform 39">
                  <a:extLst>
                    <a:ext uri="{FF2B5EF4-FFF2-40B4-BE49-F238E27FC236}">
                      <a16:creationId xmlns:a16="http://schemas.microsoft.com/office/drawing/2014/main" id="{E160AF9C-2C50-5A4A-940C-6E8CA2AC75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84088" y="1276400"/>
                  <a:ext cx="618321" cy="261154"/>
                </a:xfrm>
                <a:custGeom>
                  <a:avLst/>
                  <a:gdLst>
                    <a:gd name="T0" fmla="*/ 487254 w 1420"/>
                    <a:gd name="T1" fmla="*/ 260719 h 600"/>
                    <a:gd name="T2" fmla="*/ 130196 w 1420"/>
                    <a:gd name="T3" fmla="*/ 260719 h 600"/>
                    <a:gd name="T4" fmla="*/ 130196 w 1420"/>
                    <a:gd name="T5" fmla="*/ 260719 h 600"/>
                    <a:gd name="T6" fmla="*/ 0 w 1420"/>
                    <a:gd name="T7" fmla="*/ 130577 h 600"/>
                    <a:gd name="T8" fmla="*/ 0 w 1420"/>
                    <a:gd name="T9" fmla="*/ 130577 h 600"/>
                    <a:gd name="T10" fmla="*/ 130196 w 1420"/>
                    <a:gd name="T11" fmla="*/ 0 h 600"/>
                    <a:gd name="T12" fmla="*/ 487254 w 1420"/>
                    <a:gd name="T13" fmla="*/ 0 h 600"/>
                    <a:gd name="T14" fmla="*/ 487254 w 1420"/>
                    <a:gd name="T15" fmla="*/ 0 h 600"/>
                    <a:gd name="T16" fmla="*/ 617886 w 1420"/>
                    <a:gd name="T17" fmla="*/ 130577 h 600"/>
                    <a:gd name="T18" fmla="*/ 617886 w 1420"/>
                    <a:gd name="T19" fmla="*/ 130577 h 600"/>
                    <a:gd name="T20" fmla="*/ 487254 w 1420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0">
                      <a:moveTo>
                        <a:pt x="1119" y="599"/>
                      </a:moveTo>
                      <a:lnTo>
                        <a:pt x="299" y="599"/>
                      </a:lnTo>
                      <a:cubicBezTo>
                        <a:pt x="133" y="599"/>
                        <a:pt x="0" y="465"/>
                        <a:pt x="0" y="300"/>
                      </a:cubicBezTo>
                      <a:cubicBezTo>
                        <a:pt x="0" y="134"/>
                        <a:pt x="133" y="0"/>
                        <a:pt x="299" y="0"/>
                      </a:cubicBezTo>
                      <a:lnTo>
                        <a:pt x="1119" y="0"/>
                      </a:lnTo>
                      <a:cubicBezTo>
                        <a:pt x="1284" y="0"/>
                        <a:pt x="1419" y="134"/>
                        <a:pt x="1419" y="300"/>
                      </a:cubicBezTo>
                      <a:cubicBezTo>
                        <a:pt x="1419" y="465"/>
                        <a:pt x="1284" y="599"/>
                        <a:pt x="1119" y="599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302" name="Group 2">
                <a:extLst>
                  <a:ext uri="{FF2B5EF4-FFF2-40B4-BE49-F238E27FC236}">
                    <a16:creationId xmlns:a16="http://schemas.microsoft.com/office/drawing/2014/main" id="{A7621138-4EE3-654D-BE59-A0563FCCE0E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45121" y="4607798"/>
                <a:ext cx="2404749" cy="2417448"/>
                <a:chOff x="7988241" y="5080416"/>
                <a:chExt cx="2406074" cy="2417594"/>
              </a:xfrm>
            </p:grpSpPr>
            <p:sp>
              <p:nvSpPr>
                <p:cNvPr id="329" name="Freeform 66">
                  <a:extLst>
                    <a:ext uri="{FF2B5EF4-FFF2-40B4-BE49-F238E27FC236}">
                      <a16:creationId xmlns:a16="http://schemas.microsoft.com/office/drawing/2014/main" id="{B8EC41BE-5E3D-C648-AC92-94B5B7DCE6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33592" y="5210994"/>
                  <a:ext cx="1860723" cy="2106514"/>
                </a:xfrm>
                <a:custGeom>
                  <a:avLst/>
                  <a:gdLst>
                    <a:gd name="T0" fmla="*/ 1027733 w 4271"/>
                    <a:gd name="T1" fmla="*/ 879782 h 4839"/>
                    <a:gd name="T2" fmla="*/ 1039060 w 4271"/>
                    <a:gd name="T3" fmla="*/ 879347 h 4839"/>
                    <a:gd name="T4" fmla="*/ 933193 w 4271"/>
                    <a:gd name="T5" fmla="*/ 763116 h 4839"/>
                    <a:gd name="T6" fmla="*/ 1039060 w 4271"/>
                    <a:gd name="T7" fmla="*/ 647321 h 4839"/>
                    <a:gd name="T8" fmla="*/ 1027733 w 4271"/>
                    <a:gd name="T9" fmla="*/ 646886 h 4839"/>
                    <a:gd name="T10" fmla="*/ 1130114 w 4271"/>
                    <a:gd name="T11" fmla="*/ 646886 h 4839"/>
                    <a:gd name="T12" fmla="*/ 1292181 w 4271"/>
                    <a:gd name="T13" fmla="*/ 485382 h 4839"/>
                    <a:gd name="T14" fmla="*/ 1439435 w 4271"/>
                    <a:gd name="T15" fmla="*/ 323443 h 4839"/>
                    <a:gd name="T16" fmla="*/ 1601067 w 4271"/>
                    <a:gd name="T17" fmla="*/ 161939 h 4839"/>
                    <a:gd name="T18" fmla="*/ 1439435 w 4271"/>
                    <a:gd name="T19" fmla="*/ 0 h 4839"/>
                    <a:gd name="T20" fmla="*/ 798573 w 4271"/>
                    <a:gd name="T21" fmla="*/ 0 h 4839"/>
                    <a:gd name="T22" fmla="*/ 636506 w 4271"/>
                    <a:gd name="T23" fmla="*/ 161939 h 4839"/>
                    <a:gd name="T24" fmla="*/ 489687 w 4271"/>
                    <a:gd name="T25" fmla="*/ 323443 h 4839"/>
                    <a:gd name="T26" fmla="*/ 328055 w 4271"/>
                    <a:gd name="T27" fmla="*/ 485382 h 4839"/>
                    <a:gd name="T28" fmla="*/ 489687 w 4271"/>
                    <a:gd name="T29" fmla="*/ 646886 h 4839"/>
                    <a:gd name="T30" fmla="*/ 573334 w 4271"/>
                    <a:gd name="T31" fmla="*/ 646886 h 4839"/>
                    <a:gd name="T32" fmla="*/ 689657 w 4271"/>
                    <a:gd name="T33" fmla="*/ 763116 h 4839"/>
                    <a:gd name="T34" fmla="*/ 264013 w 4271"/>
                    <a:gd name="T35" fmla="*/ 879782 h 4839"/>
                    <a:gd name="T36" fmla="*/ 101945 w 4271"/>
                    <a:gd name="T37" fmla="*/ 1041286 h 4839"/>
                    <a:gd name="T38" fmla="*/ 264013 w 4271"/>
                    <a:gd name="T39" fmla="*/ 1203225 h 4839"/>
                    <a:gd name="T40" fmla="*/ 456141 w 4271"/>
                    <a:gd name="T41" fmla="*/ 1203225 h 4839"/>
                    <a:gd name="T42" fmla="*/ 450913 w 4271"/>
                    <a:gd name="T43" fmla="*/ 1203225 h 4839"/>
                    <a:gd name="T44" fmla="*/ 573334 w 4271"/>
                    <a:gd name="T45" fmla="*/ 1330774 h 4839"/>
                    <a:gd name="T46" fmla="*/ 450913 w 4271"/>
                    <a:gd name="T47" fmla="*/ 1458758 h 4839"/>
                    <a:gd name="T48" fmla="*/ 162067 w 4271"/>
                    <a:gd name="T49" fmla="*/ 1459193 h 4839"/>
                    <a:gd name="T50" fmla="*/ 0 w 4271"/>
                    <a:gd name="T51" fmla="*/ 1620697 h 4839"/>
                    <a:gd name="T52" fmla="*/ 162067 w 4271"/>
                    <a:gd name="T53" fmla="*/ 1782201 h 4839"/>
                    <a:gd name="T54" fmla="*/ 362909 w 4271"/>
                    <a:gd name="T55" fmla="*/ 1782201 h 4839"/>
                    <a:gd name="T56" fmla="*/ 200841 w 4271"/>
                    <a:gd name="T57" fmla="*/ 1943704 h 4839"/>
                    <a:gd name="T58" fmla="*/ 1099617 w 4271"/>
                    <a:gd name="T59" fmla="*/ 2106079 h 4839"/>
                    <a:gd name="T60" fmla="*/ 1261249 w 4271"/>
                    <a:gd name="T61" fmla="*/ 1943704 h 4839"/>
                    <a:gd name="T62" fmla="*/ 1099617 w 4271"/>
                    <a:gd name="T63" fmla="*/ 1782201 h 4839"/>
                    <a:gd name="T64" fmla="*/ 899211 w 4271"/>
                    <a:gd name="T65" fmla="*/ 1782201 h 4839"/>
                    <a:gd name="T66" fmla="*/ 1060843 w 4271"/>
                    <a:gd name="T67" fmla="*/ 1620697 h 4839"/>
                    <a:gd name="T68" fmla="*/ 1325291 w 4271"/>
                    <a:gd name="T69" fmla="*/ 1459193 h 4839"/>
                    <a:gd name="T70" fmla="*/ 1163224 w 4271"/>
                    <a:gd name="T71" fmla="*/ 1620697 h 4839"/>
                    <a:gd name="T72" fmla="*/ 1325291 w 4271"/>
                    <a:gd name="T73" fmla="*/ 1782201 h 4839"/>
                    <a:gd name="T74" fmla="*/ 1598889 w 4271"/>
                    <a:gd name="T75" fmla="*/ 1782201 h 4839"/>
                    <a:gd name="T76" fmla="*/ 1760956 w 4271"/>
                    <a:gd name="T77" fmla="*/ 1620697 h 4839"/>
                    <a:gd name="T78" fmla="*/ 1409810 w 4271"/>
                    <a:gd name="T79" fmla="*/ 1459193 h 4839"/>
                    <a:gd name="T80" fmla="*/ 1538767 w 4271"/>
                    <a:gd name="T81" fmla="*/ 1330774 h 4839"/>
                    <a:gd name="T82" fmla="*/ 1409810 w 4271"/>
                    <a:gd name="T83" fmla="*/ 1203225 h 4839"/>
                    <a:gd name="T84" fmla="*/ 1698656 w 4271"/>
                    <a:gd name="T85" fmla="*/ 1203225 h 4839"/>
                    <a:gd name="T86" fmla="*/ 1860287 w 4271"/>
                    <a:gd name="T87" fmla="*/ 1041286 h 4839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4271" h="4839">
                      <a:moveTo>
                        <a:pt x="3899" y="2021"/>
                      </a:moveTo>
                      <a:lnTo>
                        <a:pt x="2359" y="2021"/>
                      </a:lnTo>
                      <a:cubicBezTo>
                        <a:pt x="2367" y="2021"/>
                        <a:pt x="2375" y="2020"/>
                        <a:pt x="2385" y="2020"/>
                      </a:cubicBezTo>
                      <a:cubicBezTo>
                        <a:pt x="2249" y="2007"/>
                        <a:pt x="2142" y="1893"/>
                        <a:pt x="2142" y="1753"/>
                      </a:cubicBezTo>
                      <a:cubicBezTo>
                        <a:pt x="2142" y="1614"/>
                        <a:pt x="2249" y="1500"/>
                        <a:pt x="2385" y="1487"/>
                      </a:cubicBezTo>
                      <a:cubicBezTo>
                        <a:pt x="2375" y="1487"/>
                        <a:pt x="2367" y="1486"/>
                        <a:pt x="2359" y="1486"/>
                      </a:cubicBezTo>
                      <a:lnTo>
                        <a:pt x="2594" y="1486"/>
                      </a:lnTo>
                      <a:cubicBezTo>
                        <a:pt x="2800" y="1486"/>
                        <a:pt x="2966" y="1320"/>
                        <a:pt x="2966" y="1115"/>
                      </a:cubicBezTo>
                      <a:cubicBezTo>
                        <a:pt x="2966" y="910"/>
                        <a:pt x="2800" y="743"/>
                        <a:pt x="2594" y="743"/>
                      </a:cubicBezTo>
                      <a:lnTo>
                        <a:pt x="3304" y="743"/>
                      </a:lnTo>
                      <a:cubicBezTo>
                        <a:pt x="3508" y="743"/>
                        <a:pt x="3675" y="577"/>
                        <a:pt x="3675" y="372"/>
                      </a:cubicBezTo>
                      <a:cubicBezTo>
                        <a:pt x="3675" y="167"/>
                        <a:pt x="3508" y="0"/>
                        <a:pt x="3304" y="0"/>
                      </a:cubicBezTo>
                      <a:lnTo>
                        <a:pt x="1833" y="0"/>
                      </a:lnTo>
                      <a:cubicBezTo>
                        <a:pt x="1627" y="0"/>
                        <a:pt x="1461" y="167"/>
                        <a:pt x="1461" y="372"/>
                      </a:cubicBezTo>
                      <a:cubicBezTo>
                        <a:pt x="1461" y="577"/>
                        <a:pt x="1627" y="743"/>
                        <a:pt x="1833" y="743"/>
                      </a:cubicBezTo>
                      <a:lnTo>
                        <a:pt x="1124" y="743"/>
                      </a:lnTo>
                      <a:cubicBezTo>
                        <a:pt x="919" y="743"/>
                        <a:pt x="753" y="910"/>
                        <a:pt x="753" y="1115"/>
                      </a:cubicBezTo>
                      <a:cubicBezTo>
                        <a:pt x="753" y="1320"/>
                        <a:pt x="919" y="1486"/>
                        <a:pt x="1124" y="1486"/>
                      </a:cubicBezTo>
                      <a:lnTo>
                        <a:pt x="1316" y="1486"/>
                      </a:lnTo>
                      <a:cubicBezTo>
                        <a:pt x="1464" y="1486"/>
                        <a:pt x="1583" y="1605"/>
                        <a:pt x="1583" y="1753"/>
                      </a:cubicBezTo>
                      <a:cubicBezTo>
                        <a:pt x="1583" y="1901"/>
                        <a:pt x="1464" y="2021"/>
                        <a:pt x="1316" y="2021"/>
                      </a:cubicBezTo>
                      <a:lnTo>
                        <a:pt x="606" y="2021"/>
                      </a:lnTo>
                      <a:cubicBezTo>
                        <a:pt x="401" y="2021"/>
                        <a:pt x="234" y="2187"/>
                        <a:pt x="234" y="2392"/>
                      </a:cubicBezTo>
                      <a:cubicBezTo>
                        <a:pt x="234" y="2597"/>
                        <a:pt x="401" y="2764"/>
                        <a:pt x="606" y="2764"/>
                      </a:cubicBezTo>
                      <a:lnTo>
                        <a:pt x="1047" y="2764"/>
                      </a:lnTo>
                      <a:cubicBezTo>
                        <a:pt x="1043" y="2764"/>
                        <a:pt x="1039" y="2764"/>
                        <a:pt x="1035" y="2764"/>
                      </a:cubicBezTo>
                      <a:cubicBezTo>
                        <a:pt x="1190" y="2771"/>
                        <a:pt x="1316" y="2900"/>
                        <a:pt x="1316" y="3057"/>
                      </a:cubicBezTo>
                      <a:cubicBezTo>
                        <a:pt x="1316" y="3216"/>
                        <a:pt x="1190" y="3345"/>
                        <a:pt x="1035" y="3351"/>
                      </a:cubicBezTo>
                      <a:cubicBezTo>
                        <a:pt x="1039" y="3351"/>
                        <a:pt x="1043" y="3352"/>
                        <a:pt x="1047" y="3352"/>
                      </a:cubicBezTo>
                      <a:lnTo>
                        <a:pt x="372" y="3352"/>
                      </a:lnTo>
                      <a:cubicBezTo>
                        <a:pt x="167" y="3352"/>
                        <a:pt x="0" y="3517"/>
                        <a:pt x="0" y="3723"/>
                      </a:cubicBezTo>
                      <a:cubicBezTo>
                        <a:pt x="0" y="3928"/>
                        <a:pt x="167" y="4094"/>
                        <a:pt x="372" y="4094"/>
                      </a:cubicBezTo>
                      <a:lnTo>
                        <a:pt x="833" y="4094"/>
                      </a:lnTo>
                      <a:cubicBezTo>
                        <a:pt x="627" y="4094"/>
                        <a:pt x="461" y="4260"/>
                        <a:pt x="461" y="4465"/>
                      </a:cubicBezTo>
                      <a:cubicBezTo>
                        <a:pt x="461" y="4672"/>
                        <a:pt x="627" y="4838"/>
                        <a:pt x="833" y="4838"/>
                      </a:cubicBezTo>
                      <a:lnTo>
                        <a:pt x="2524" y="4838"/>
                      </a:lnTo>
                      <a:cubicBezTo>
                        <a:pt x="2729" y="4838"/>
                        <a:pt x="2895" y="4672"/>
                        <a:pt x="2895" y="4465"/>
                      </a:cubicBezTo>
                      <a:cubicBezTo>
                        <a:pt x="2895" y="4260"/>
                        <a:pt x="2729" y="4094"/>
                        <a:pt x="2524" y="4094"/>
                      </a:cubicBezTo>
                      <a:lnTo>
                        <a:pt x="2064" y="4094"/>
                      </a:lnTo>
                      <a:cubicBezTo>
                        <a:pt x="2269" y="4094"/>
                        <a:pt x="2435" y="3928"/>
                        <a:pt x="2435" y="3723"/>
                      </a:cubicBezTo>
                      <a:cubicBezTo>
                        <a:pt x="2435" y="3517"/>
                        <a:pt x="2269" y="3352"/>
                        <a:pt x="2064" y="3352"/>
                      </a:cubicBezTo>
                      <a:lnTo>
                        <a:pt x="3042" y="3352"/>
                      </a:lnTo>
                      <a:cubicBezTo>
                        <a:pt x="2836" y="3352"/>
                        <a:pt x="2670" y="3517"/>
                        <a:pt x="2670" y="3723"/>
                      </a:cubicBezTo>
                      <a:cubicBezTo>
                        <a:pt x="2670" y="3928"/>
                        <a:pt x="2836" y="4094"/>
                        <a:pt x="3042" y="4094"/>
                      </a:cubicBezTo>
                      <a:lnTo>
                        <a:pt x="3670" y="4094"/>
                      </a:lnTo>
                      <a:cubicBezTo>
                        <a:pt x="3876" y="4094"/>
                        <a:pt x="4042" y="3928"/>
                        <a:pt x="4042" y="3723"/>
                      </a:cubicBezTo>
                      <a:cubicBezTo>
                        <a:pt x="4042" y="3517"/>
                        <a:pt x="3876" y="3352"/>
                        <a:pt x="3670" y="3352"/>
                      </a:cubicBezTo>
                      <a:lnTo>
                        <a:pt x="3236" y="3352"/>
                      </a:lnTo>
                      <a:cubicBezTo>
                        <a:pt x="3399" y="3352"/>
                        <a:pt x="3532" y="3220"/>
                        <a:pt x="3532" y="3057"/>
                      </a:cubicBezTo>
                      <a:cubicBezTo>
                        <a:pt x="3532" y="2895"/>
                        <a:pt x="3399" y="2764"/>
                        <a:pt x="3236" y="2764"/>
                      </a:cubicBezTo>
                      <a:lnTo>
                        <a:pt x="3899" y="2764"/>
                      </a:lnTo>
                      <a:cubicBezTo>
                        <a:pt x="4104" y="2764"/>
                        <a:pt x="4270" y="2597"/>
                        <a:pt x="4270" y="2392"/>
                      </a:cubicBezTo>
                      <a:cubicBezTo>
                        <a:pt x="4270" y="2187"/>
                        <a:pt x="4104" y="2021"/>
                        <a:pt x="3899" y="202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30" name="Freeform 67">
                  <a:extLst>
                    <a:ext uri="{FF2B5EF4-FFF2-40B4-BE49-F238E27FC236}">
                      <a16:creationId xmlns:a16="http://schemas.microsoft.com/office/drawing/2014/main" id="{BD9671B5-3786-3B4B-AAA5-9947B0AA9A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88241" y="6090468"/>
                  <a:ext cx="514627" cy="324522"/>
                </a:xfrm>
                <a:custGeom>
                  <a:avLst/>
                  <a:gdLst>
                    <a:gd name="T0" fmla="*/ 352090 w 1181"/>
                    <a:gd name="T1" fmla="*/ 0 h 744"/>
                    <a:gd name="T2" fmla="*/ 161665 w 1181"/>
                    <a:gd name="T3" fmla="*/ 0 h 744"/>
                    <a:gd name="T4" fmla="*/ 161665 w 1181"/>
                    <a:gd name="T5" fmla="*/ 0 h 744"/>
                    <a:gd name="T6" fmla="*/ 0 w 1181"/>
                    <a:gd name="T7" fmla="*/ 161825 h 744"/>
                    <a:gd name="T8" fmla="*/ 0 w 1181"/>
                    <a:gd name="T9" fmla="*/ 161825 h 744"/>
                    <a:gd name="T10" fmla="*/ 161665 w 1181"/>
                    <a:gd name="T11" fmla="*/ 324086 h 744"/>
                    <a:gd name="T12" fmla="*/ 352090 w 1181"/>
                    <a:gd name="T13" fmla="*/ 324086 h 744"/>
                    <a:gd name="T14" fmla="*/ 352090 w 1181"/>
                    <a:gd name="T15" fmla="*/ 324086 h 744"/>
                    <a:gd name="T16" fmla="*/ 514191 w 1181"/>
                    <a:gd name="T17" fmla="*/ 161825 h 744"/>
                    <a:gd name="T18" fmla="*/ 514191 w 1181"/>
                    <a:gd name="T19" fmla="*/ 161825 h 744"/>
                    <a:gd name="T20" fmla="*/ 352090 w 1181"/>
                    <a:gd name="T21" fmla="*/ 0 h 74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181" h="744">
                      <a:moveTo>
                        <a:pt x="808" y="0"/>
                      </a:moveTo>
                      <a:lnTo>
                        <a:pt x="371" y="0"/>
                      </a:lnTo>
                      <a:cubicBezTo>
                        <a:pt x="166" y="0"/>
                        <a:pt x="0" y="166"/>
                        <a:pt x="0" y="371"/>
                      </a:cubicBezTo>
                      <a:cubicBezTo>
                        <a:pt x="0" y="576"/>
                        <a:pt x="166" y="743"/>
                        <a:pt x="371" y="743"/>
                      </a:cubicBezTo>
                      <a:lnTo>
                        <a:pt x="808" y="743"/>
                      </a:lnTo>
                      <a:cubicBezTo>
                        <a:pt x="1013" y="743"/>
                        <a:pt x="1180" y="576"/>
                        <a:pt x="1180" y="371"/>
                      </a:cubicBezTo>
                      <a:cubicBezTo>
                        <a:pt x="1180" y="166"/>
                        <a:pt x="1013" y="0"/>
                        <a:pt x="808" y="0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31" name="Freeform 68">
                  <a:extLst>
                    <a:ext uri="{FF2B5EF4-FFF2-40B4-BE49-F238E27FC236}">
                      <a16:creationId xmlns:a16="http://schemas.microsoft.com/office/drawing/2014/main" id="{74F449B2-CF78-2F49-9088-B3CB5D25BC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29751" y="7098598"/>
                  <a:ext cx="76810" cy="76810"/>
                </a:xfrm>
                <a:custGeom>
                  <a:avLst/>
                  <a:gdLst>
                    <a:gd name="T0" fmla="*/ 76371 w 175"/>
                    <a:gd name="T1" fmla="*/ 38186 h 175"/>
                    <a:gd name="T2" fmla="*/ 76371 w 175"/>
                    <a:gd name="T3" fmla="*/ 38186 h 175"/>
                    <a:gd name="T4" fmla="*/ 38186 w 175"/>
                    <a:gd name="T5" fmla="*/ 76371 h 175"/>
                    <a:gd name="T6" fmla="*/ 38186 w 175"/>
                    <a:gd name="T7" fmla="*/ 76371 h 175"/>
                    <a:gd name="T8" fmla="*/ 0 w 175"/>
                    <a:gd name="T9" fmla="*/ 38186 h 175"/>
                    <a:gd name="T10" fmla="*/ 0 w 175"/>
                    <a:gd name="T11" fmla="*/ 38186 h 175"/>
                    <a:gd name="T12" fmla="*/ 38186 w 175"/>
                    <a:gd name="T13" fmla="*/ 0 h 175"/>
                    <a:gd name="T14" fmla="*/ 38186 w 175"/>
                    <a:gd name="T15" fmla="*/ 0 h 175"/>
                    <a:gd name="T16" fmla="*/ 76371 w 175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5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6"/>
                        <a:pt x="135" y="174"/>
                        <a:pt x="87" y="174"/>
                      </a:cubicBezTo>
                      <a:cubicBezTo>
                        <a:pt x="39" y="174"/>
                        <a:pt x="0" y="136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32" name="Freeform 69">
                  <a:extLst>
                    <a:ext uri="{FF2B5EF4-FFF2-40B4-BE49-F238E27FC236}">
                      <a16:creationId xmlns:a16="http://schemas.microsoft.com/office/drawing/2014/main" id="{FA76EAFE-BD98-274C-ACEC-F9BF742033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04798" y="5921486"/>
                  <a:ext cx="74890" cy="74889"/>
                </a:xfrm>
                <a:custGeom>
                  <a:avLst/>
                  <a:gdLst>
                    <a:gd name="T0" fmla="*/ 74457 w 173"/>
                    <a:gd name="T1" fmla="*/ 36795 h 173"/>
                    <a:gd name="T2" fmla="*/ 74457 w 173"/>
                    <a:gd name="T3" fmla="*/ 36795 h 173"/>
                    <a:gd name="T4" fmla="*/ 36796 w 173"/>
                    <a:gd name="T5" fmla="*/ 74456 h 173"/>
                    <a:gd name="T6" fmla="*/ 36796 w 173"/>
                    <a:gd name="T7" fmla="*/ 74456 h 173"/>
                    <a:gd name="T8" fmla="*/ 0 w 173"/>
                    <a:gd name="T9" fmla="*/ 36795 h 173"/>
                    <a:gd name="T10" fmla="*/ 0 w 173"/>
                    <a:gd name="T11" fmla="*/ 36795 h 173"/>
                    <a:gd name="T12" fmla="*/ 36796 w 173"/>
                    <a:gd name="T13" fmla="*/ 0 h 173"/>
                    <a:gd name="T14" fmla="*/ 36796 w 173"/>
                    <a:gd name="T15" fmla="*/ 0 h 173"/>
                    <a:gd name="T16" fmla="*/ 74457 w 173"/>
                    <a:gd name="T17" fmla="*/ 36795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5"/>
                      </a:moveTo>
                      <a:lnTo>
                        <a:pt x="172" y="85"/>
                      </a:lnTo>
                      <a:cubicBezTo>
                        <a:pt x="172" y="134"/>
                        <a:pt x="133" y="172"/>
                        <a:pt x="85" y="172"/>
                      </a:cubicBezTo>
                      <a:cubicBezTo>
                        <a:pt x="38" y="172"/>
                        <a:pt x="0" y="134"/>
                        <a:pt x="0" y="85"/>
                      </a:cubicBezTo>
                      <a:cubicBezTo>
                        <a:pt x="0" y="38"/>
                        <a:pt x="38" y="0"/>
                        <a:pt x="85" y="0"/>
                      </a:cubicBezTo>
                      <a:cubicBezTo>
                        <a:pt x="133" y="0"/>
                        <a:pt x="172" y="38"/>
                        <a:pt x="172" y="8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33" name="Freeform 70">
                  <a:extLst>
                    <a:ext uri="{FF2B5EF4-FFF2-40B4-BE49-F238E27FC236}">
                      <a16:creationId xmlns:a16="http://schemas.microsoft.com/office/drawing/2014/main" id="{E9E1F5DC-EADF-EC4B-9CF6-C939A1190C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83969" y="6414990"/>
                  <a:ext cx="74889" cy="74890"/>
                </a:xfrm>
                <a:custGeom>
                  <a:avLst/>
                  <a:gdLst>
                    <a:gd name="T0" fmla="*/ 74456 w 173"/>
                    <a:gd name="T1" fmla="*/ 37015 h 174"/>
                    <a:gd name="T2" fmla="*/ 74456 w 173"/>
                    <a:gd name="T3" fmla="*/ 37015 h 174"/>
                    <a:gd name="T4" fmla="*/ 37661 w 173"/>
                    <a:gd name="T5" fmla="*/ 74460 h 174"/>
                    <a:gd name="T6" fmla="*/ 37661 w 173"/>
                    <a:gd name="T7" fmla="*/ 74460 h 174"/>
                    <a:gd name="T8" fmla="*/ 0 w 173"/>
                    <a:gd name="T9" fmla="*/ 37015 h 174"/>
                    <a:gd name="T10" fmla="*/ 0 w 173"/>
                    <a:gd name="T11" fmla="*/ 37015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01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2" y="38"/>
                        <a:pt x="172" y="86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34" name="Freeform 71">
                  <a:extLst>
                    <a:ext uri="{FF2B5EF4-FFF2-40B4-BE49-F238E27FC236}">
                      <a16:creationId xmlns:a16="http://schemas.microsoft.com/office/drawing/2014/main" id="{DB214093-8ACA-1E46-B7EB-60EB441F6C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50590" y="7423121"/>
                  <a:ext cx="74890" cy="74889"/>
                </a:xfrm>
                <a:custGeom>
                  <a:avLst/>
                  <a:gdLst>
                    <a:gd name="T0" fmla="*/ 74457 w 173"/>
                    <a:gd name="T1" fmla="*/ 36795 h 173"/>
                    <a:gd name="T2" fmla="*/ 74457 w 173"/>
                    <a:gd name="T3" fmla="*/ 36795 h 173"/>
                    <a:gd name="T4" fmla="*/ 36796 w 173"/>
                    <a:gd name="T5" fmla="*/ 74456 h 173"/>
                    <a:gd name="T6" fmla="*/ 36796 w 173"/>
                    <a:gd name="T7" fmla="*/ 74456 h 173"/>
                    <a:gd name="T8" fmla="*/ 0 w 173"/>
                    <a:gd name="T9" fmla="*/ 36795 h 173"/>
                    <a:gd name="T10" fmla="*/ 0 w 173"/>
                    <a:gd name="T11" fmla="*/ 36795 h 173"/>
                    <a:gd name="T12" fmla="*/ 36796 w 173"/>
                    <a:gd name="T13" fmla="*/ 0 h 173"/>
                    <a:gd name="T14" fmla="*/ 36796 w 173"/>
                    <a:gd name="T15" fmla="*/ 0 h 173"/>
                    <a:gd name="T16" fmla="*/ 74457 w 173"/>
                    <a:gd name="T17" fmla="*/ 36795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5"/>
                      </a:moveTo>
                      <a:lnTo>
                        <a:pt x="172" y="85"/>
                      </a:lnTo>
                      <a:cubicBezTo>
                        <a:pt x="172" y="134"/>
                        <a:pt x="133" y="172"/>
                        <a:pt x="85" y="172"/>
                      </a:cubicBezTo>
                      <a:cubicBezTo>
                        <a:pt x="38" y="172"/>
                        <a:pt x="0" y="134"/>
                        <a:pt x="0" y="85"/>
                      </a:cubicBezTo>
                      <a:cubicBezTo>
                        <a:pt x="0" y="39"/>
                        <a:pt x="38" y="0"/>
                        <a:pt x="85" y="0"/>
                      </a:cubicBezTo>
                      <a:cubicBezTo>
                        <a:pt x="133" y="0"/>
                        <a:pt x="172" y="39"/>
                        <a:pt x="172" y="8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35" name="Freeform 72">
                  <a:extLst>
                    <a:ext uri="{FF2B5EF4-FFF2-40B4-BE49-F238E27FC236}">
                      <a16:creationId xmlns:a16="http://schemas.microsoft.com/office/drawing/2014/main" id="{6240E48F-545E-2048-8EC5-864FC9564B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07003" y="6211444"/>
                  <a:ext cx="74890" cy="74890"/>
                </a:xfrm>
                <a:custGeom>
                  <a:avLst/>
                  <a:gdLst>
                    <a:gd name="T0" fmla="*/ 74460 w 174"/>
                    <a:gd name="T1" fmla="*/ 36796 h 173"/>
                    <a:gd name="T2" fmla="*/ 74460 w 174"/>
                    <a:gd name="T3" fmla="*/ 36796 h 173"/>
                    <a:gd name="T4" fmla="*/ 37445 w 174"/>
                    <a:gd name="T5" fmla="*/ 74457 h 173"/>
                    <a:gd name="T6" fmla="*/ 37445 w 174"/>
                    <a:gd name="T7" fmla="*/ 74457 h 173"/>
                    <a:gd name="T8" fmla="*/ 0 w 174"/>
                    <a:gd name="T9" fmla="*/ 36796 h 173"/>
                    <a:gd name="T10" fmla="*/ 0 w 174"/>
                    <a:gd name="T11" fmla="*/ 36796 h 173"/>
                    <a:gd name="T12" fmla="*/ 37445 w 174"/>
                    <a:gd name="T13" fmla="*/ 0 h 173"/>
                    <a:gd name="T14" fmla="*/ 37445 w 174"/>
                    <a:gd name="T15" fmla="*/ 0 h 173"/>
                    <a:gd name="T16" fmla="*/ 74460 w 174"/>
                    <a:gd name="T17" fmla="*/ 36796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5"/>
                      </a:moveTo>
                      <a:lnTo>
                        <a:pt x="173" y="85"/>
                      </a:lnTo>
                      <a:cubicBezTo>
                        <a:pt x="173" y="133"/>
                        <a:pt x="135" y="172"/>
                        <a:pt x="87" y="172"/>
                      </a:cubicBezTo>
                      <a:cubicBezTo>
                        <a:pt x="39" y="172"/>
                        <a:pt x="0" y="133"/>
                        <a:pt x="0" y="85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5" y="0"/>
                        <a:pt x="173" y="38"/>
                        <a:pt x="173" y="8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36" name="Freeform 73">
                  <a:extLst>
                    <a:ext uri="{FF2B5EF4-FFF2-40B4-BE49-F238E27FC236}">
                      <a16:creationId xmlns:a16="http://schemas.microsoft.com/office/drawing/2014/main" id="{AD21D344-ABAA-6F44-9088-DE6AD15E6C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70969" y="5289723"/>
                  <a:ext cx="74890" cy="76810"/>
                </a:xfrm>
                <a:custGeom>
                  <a:avLst/>
                  <a:gdLst>
                    <a:gd name="T0" fmla="*/ 74457 w 173"/>
                    <a:gd name="T1" fmla="*/ 38186 h 175"/>
                    <a:gd name="T2" fmla="*/ 74457 w 173"/>
                    <a:gd name="T3" fmla="*/ 38186 h 175"/>
                    <a:gd name="T4" fmla="*/ 37229 w 173"/>
                    <a:gd name="T5" fmla="*/ 76371 h 175"/>
                    <a:gd name="T6" fmla="*/ 37229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229 w 173"/>
                    <a:gd name="T13" fmla="*/ 0 h 175"/>
                    <a:gd name="T14" fmla="*/ 37229 w 173"/>
                    <a:gd name="T15" fmla="*/ 0 h 175"/>
                    <a:gd name="T16" fmla="*/ 74457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4"/>
                        <a:pt x="134" y="174"/>
                        <a:pt x="86" y="174"/>
                      </a:cubicBezTo>
                      <a:cubicBezTo>
                        <a:pt x="39" y="174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37" name="Freeform 74">
                  <a:extLst>
                    <a:ext uri="{FF2B5EF4-FFF2-40B4-BE49-F238E27FC236}">
                      <a16:creationId xmlns:a16="http://schemas.microsoft.com/office/drawing/2014/main" id="{C027DAB4-CA17-3D49-8DAD-FC53E877C1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62543" y="6954580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0" y="105"/>
                        <a:pt x="52" y="105"/>
                      </a:cubicBezTo>
                      <a:cubicBezTo>
                        <a:pt x="24" y="105"/>
                        <a:pt x="0" y="82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38" name="Freeform 75">
                  <a:extLst>
                    <a:ext uri="{FF2B5EF4-FFF2-40B4-BE49-F238E27FC236}">
                      <a16:creationId xmlns:a16="http://schemas.microsoft.com/office/drawing/2014/main" id="{096D610B-13EF-CF45-9F4D-FCFFCF6EA6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83665" y="5957970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3"/>
                        <a:pt x="82" y="105"/>
                        <a:pt x="52" y="105"/>
                      </a:cubicBezTo>
                      <a:cubicBezTo>
                        <a:pt x="24" y="105"/>
                        <a:pt x="0" y="83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39" name="Freeform 76">
                  <a:extLst>
                    <a:ext uri="{FF2B5EF4-FFF2-40B4-BE49-F238E27FC236}">
                      <a16:creationId xmlns:a16="http://schemas.microsoft.com/office/drawing/2014/main" id="{15706A1A-EC1B-444E-860F-30B63E410D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22815" y="6263290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2"/>
                        <a:pt x="81" y="104"/>
                        <a:pt x="52" y="104"/>
                      </a:cubicBezTo>
                      <a:cubicBezTo>
                        <a:pt x="23" y="104"/>
                        <a:pt x="0" y="82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40" name="Freeform 77">
                  <a:extLst>
                    <a:ext uri="{FF2B5EF4-FFF2-40B4-BE49-F238E27FC236}">
                      <a16:creationId xmlns:a16="http://schemas.microsoft.com/office/drawing/2014/main" id="{01E829B7-06C5-894D-BDB5-3D0DB90EB7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92688" y="6522523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2" y="105"/>
                        <a:pt x="0" y="81"/>
                        <a:pt x="0" y="53"/>
                      </a:cubicBezTo>
                      <a:cubicBezTo>
                        <a:pt x="0" y="23"/>
                        <a:pt x="22" y="0"/>
                        <a:pt x="52" y="0"/>
                      </a:cubicBezTo>
                      <a:cubicBezTo>
                        <a:pt x="81" y="0"/>
                        <a:pt x="104" y="23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41" name="Freeform 78">
                  <a:extLst>
                    <a:ext uri="{FF2B5EF4-FFF2-40B4-BE49-F238E27FC236}">
                      <a16:creationId xmlns:a16="http://schemas.microsoft.com/office/drawing/2014/main" id="{B0835C82-1514-9F4F-8AF9-DF7C03222A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93717" y="7196532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0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42" name="Freeform 79">
                  <a:extLst>
                    <a:ext uri="{FF2B5EF4-FFF2-40B4-BE49-F238E27FC236}">
                      <a16:creationId xmlns:a16="http://schemas.microsoft.com/office/drawing/2014/main" id="{86FAEA36-5DC6-674C-AB81-55B877E448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04503" y="6004056"/>
                  <a:ext cx="46086" cy="46086"/>
                </a:xfrm>
                <a:custGeom>
                  <a:avLst/>
                  <a:gdLst>
                    <a:gd name="T0" fmla="*/ 45651 w 106"/>
                    <a:gd name="T1" fmla="*/ 22828 h 107"/>
                    <a:gd name="T2" fmla="*/ 45651 w 106"/>
                    <a:gd name="T3" fmla="*/ 22828 h 107"/>
                    <a:gd name="T4" fmla="*/ 22608 w 106"/>
                    <a:gd name="T5" fmla="*/ 45655 h 107"/>
                    <a:gd name="T6" fmla="*/ 22608 w 106"/>
                    <a:gd name="T7" fmla="*/ 45655 h 107"/>
                    <a:gd name="T8" fmla="*/ 0 w 106"/>
                    <a:gd name="T9" fmla="*/ 22828 h 107"/>
                    <a:gd name="T10" fmla="*/ 0 w 106"/>
                    <a:gd name="T11" fmla="*/ 22828 h 107"/>
                    <a:gd name="T12" fmla="*/ 22608 w 106"/>
                    <a:gd name="T13" fmla="*/ 0 h 107"/>
                    <a:gd name="T14" fmla="*/ 22608 w 106"/>
                    <a:gd name="T15" fmla="*/ 0 h 107"/>
                    <a:gd name="T16" fmla="*/ 45651 w 106"/>
                    <a:gd name="T17" fmla="*/ 22828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7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2"/>
                        <a:pt x="81" y="106"/>
                        <a:pt x="52" y="106"/>
                      </a:cubicBezTo>
                      <a:cubicBezTo>
                        <a:pt x="23" y="106"/>
                        <a:pt x="0" y="82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43" name="Freeform 80">
                  <a:extLst>
                    <a:ext uri="{FF2B5EF4-FFF2-40B4-BE49-F238E27FC236}">
                      <a16:creationId xmlns:a16="http://schemas.microsoft.com/office/drawing/2014/main" id="{22D9F526-A4F5-C440-A570-BEFD765112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65502" y="5596963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2" y="105"/>
                        <a:pt x="0" y="81"/>
                        <a:pt x="0" y="53"/>
                      </a:cubicBezTo>
                      <a:cubicBezTo>
                        <a:pt x="0" y="24"/>
                        <a:pt x="22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44" name="Freeform 81">
                  <a:extLst>
                    <a:ext uri="{FF2B5EF4-FFF2-40B4-BE49-F238E27FC236}">
                      <a16:creationId xmlns:a16="http://schemas.microsoft.com/office/drawing/2014/main" id="{5DEBB204-328B-7644-877A-F017ADBD4F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5731" y="5266680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4" y="105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1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45" name="Freeform 82">
                  <a:extLst>
                    <a:ext uri="{FF2B5EF4-FFF2-40B4-BE49-F238E27FC236}">
                      <a16:creationId xmlns:a16="http://schemas.microsoft.com/office/drawing/2014/main" id="{2A94C1DF-A48C-C641-AAE0-CE3A3D149D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86771" y="6766396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4" y="22"/>
                        <a:pt x="104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46" name="Freeform 83">
                  <a:extLst>
                    <a:ext uri="{FF2B5EF4-FFF2-40B4-BE49-F238E27FC236}">
                      <a16:creationId xmlns:a16="http://schemas.microsoft.com/office/drawing/2014/main" id="{5243E9C6-B6D2-3140-B5D9-34B8B89694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04503" y="7150446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5" y="22"/>
                        <a:pt x="105" y="52"/>
                      </a:cubicBezTo>
                    </a:path>
                  </a:pathLst>
                </a:custGeom>
                <a:solidFill>
                  <a:srgbClr val="EA662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47" name="Freeform 84">
                  <a:extLst>
                    <a:ext uri="{FF2B5EF4-FFF2-40B4-BE49-F238E27FC236}">
                      <a16:creationId xmlns:a16="http://schemas.microsoft.com/office/drawing/2014/main" id="{998D4680-19AB-604E-B16D-B71B5322E6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39950" y="5090017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2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rgbClr val="EA662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48" name="Freeform 85">
                  <a:extLst>
                    <a:ext uri="{FF2B5EF4-FFF2-40B4-BE49-F238E27FC236}">
                      <a16:creationId xmlns:a16="http://schemas.microsoft.com/office/drawing/2014/main" id="{5B96D5AD-45E1-B241-9779-BE662C8D05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19857" y="5468307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3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49" name="Freeform 86">
                  <a:extLst>
                    <a:ext uri="{FF2B5EF4-FFF2-40B4-BE49-F238E27FC236}">
                      <a16:creationId xmlns:a16="http://schemas.microsoft.com/office/drawing/2014/main" id="{1DAEE8E7-0705-6447-95EC-6F08CD074B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01104" y="5080416"/>
                  <a:ext cx="537670" cy="261154"/>
                </a:xfrm>
                <a:custGeom>
                  <a:avLst/>
                  <a:gdLst>
                    <a:gd name="T0" fmla="*/ 406733 w 1236"/>
                    <a:gd name="T1" fmla="*/ 260719 h 601"/>
                    <a:gd name="T2" fmla="*/ 130067 w 1236"/>
                    <a:gd name="T3" fmla="*/ 260719 h 601"/>
                    <a:gd name="T4" fmla="*/ 130067 w 1236"/>
                    <a:gd name="T5" fmla="*/ 260719 h 601"/>
                    <a:gd name="T6" fmla="*/ 0 w 1236"/>
                    <a:gd name="T7" fmla="*/ 130360 h 601"/>
                    <a:gd name="T8" fmla="*/ 0 w 1236"/>
                    <a:gd name="T9" fmla="*/ 130360 h 601"/>
                    <a:gd name="T10" fmla="*/ 130067 w 1236"/>
                    <a:gd name="T11" fmla="*/ 0 h 601"/>
                    <a:gd name="T12" fmla="*/ 406733 w 1236"/>
                    <a:gd name="T13" fmla="*/ 0 h 601"/>
                    <a:gd name="T14" fmla="*/ 406733 w 1236"/>
                    <a:gd name="T15" fmla="*/ 0 h 601"/>
                    <a:gd name="T16" fmla="*/ 537235 w 1236"/>
                    <a:gd name="T17" fmla="*/ 130360 h 601"/>
                    <a:gd name="T18" fmla="*/ 537235 w 1236"/>
                    <a:gd name="T19" fmla="*/ 130360 h 601"/>
                    <a:gd name="T20" fmla="*/ 406733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5" y="600"/>
                      </a:moveTo>
                      <a:lnTo>
                        <a:pt x="299" y="600"/>
                      </a:lnTo>
                      <a:cubicBezTo>
                        <a:pt x="135" y="600"/>
                        <a:pt x="0" y="466"/>
                        <a:pt x="0" y="300"/>
                      </a:cubicBezTo>
                      <a:cubicBezTo>
                        <a:pt x="0" y="135"/>
                        <a:pt x="135" y="0"/>
                        <a:pt x="299" y="0"/>
                      </a:cubicBezTo>
                      <a:lnTo>
                        <a:pt x="935" y="0"/>
                      </a:lnTo>
                      <a:cubicBezTo>
                        <a:pt x="1101" y="0"/>
                        <a:pt x="1235" y="135"/>
                        <a:pt x="1235" y="300"/>
                      </a:cubicBezTo>
                      <a:cubicBezTo>
                        <a:pt x="1235" y="466"/>
                        <a:pt x="1101" y="600"/>
                        <a:pt x="935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50" name="Freeform 87">
                  <a:extLst>
                    <a:ext uri="{FF2B5EF4-FFF2-40B4-BE49-F238E27FC236}">
                      <a16:creationId xmlns:a16="http://schemas.microsoft.com/office/drawing/2014/main" id="{56119373-E297-2241-8CDB-2CEC1C6E17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31525" y="5714099"/>
                  <a:ext cx="537670" cy="261154"/>
                </a:xfrm>
                <a:custGeom>
                  <a:avLst/>
                  <a:gdLst>
                    <a:gd name="T0" fmla="*/ 407168 w 1236"/>
                    <a:gd name="T1" fmla="*/ 260719 h 601"/>
                    <a:gd name="T2" fmla="*/ 130502 w 1236"/>
                    <a:gd name="T3" fmla="*/ 260719 h 601"/>
                    <a:gd name="T4" fmla="*/ 130502 w 1236"/>
                    <a:gd name="T5" fmla="*/ 260719 h 601"/>
                    <a:gd name="T6" fmla="*/ 0 w 1236"/>
                    <a:gd name="T7" fmla="*/ 130360 h 601"/>
                    <a:gd name="T8" fmla="*/ 0 w 1236"/>
                    <a:gd name="T9" fmla="*/ 130360 h 601"/>
                    <a:gd name="T10" fmla="*/ 130502 w 1236"/>
                    <a:gd name="T11" fmla="*/ 0 h 601"/>
                    <a:gd name="T12" fmla="*/ 407168 w 1236"/>
                    <a:gd name="T13" fmla="*/ 0 h 601"/>
                    <a:gd name="T14" fmla="*/ 407168 w 1236"/>
                    <a:gd name="T15" fmla="*/ 0 h 601"/>
                    <a:gd name="T16" fmla="*/ 537235 w 1236"/>
                    <a:gd name="T17" fmla="*/ 130360 h 601"/>
                    <a:gd name="T18" fmla="*/ 537235 w 1236"/>
                    <a:gd name="T19" fmla="*/ 130360 h 601"/>
                    <a:gd name="T20" fmla="*/ 407168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6" y="600"/>
                      </a:moveTo>
                      <a:lnTo>
                        <a:pt x="300" y="600"/>
                      </a:lnTo>
                      <a:cubicBezTo>
                        <a:pt x="134" y="600"/>
                        <a:pt x="0" y="466"/>
                        <a:pt x="0" y="300"/>
                      </a:cubicBezTo>
                      <a:cubicBezTo>
                        <a:pt x="0" y="135"/>
                        <a:pt x="134" y="0"/>
                        <a:pt x="300" y="0"/>
                      </a:cubicBezTo>
                      <a:lnTo>
                        <a:pt x="936" y="0"/>
                      </a:lnTo>
                      <a:cubicBezTo>
                        <a:pt x="1101" y="0"/>
                        <a:pt x="1235" y="135"/>
                        <a:pt x="1235" y="300"/>
                      </a:cubicBezTo>
                      <a:cubicBezTo>
                        <a:pt x="1235" y="466"/>
                        <a:pt x="1101" y="600"/>
                        <a:pt x="936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51" name="Freeform 88">
                  <a:extLst>
                    <a:ext uri="{FF2B5EF4-FFF2-40B4-BE49-F238E27FC236}">
                      <a16:creationId xmlns:a16="http://schemas.microsoft.com/office/drawing/2014/main" id="{55B75287-6B51-0D46-91AD-D6B6CE44E8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16751" y="6545566"/>
                  <a:ext cx="537670" cy="261154"/>
                </a:xfrm>
                <a:custGeom>
                  <a:avLst/>
                  <a:gdLst>
                    <a:gd name="T0" fmla="*/ 406733 w 1236"/>
                    <a:gd name="T1" fmla="*/ 260719 h 601"/>
                    <a:gd name="T2" fmla="*/ 130067 w 1236"/>
                    <a:gd name="T3" fmla="*/ 260719 h 601"/>
                    <a:gd name="T4" fmla="*/ 130067 w 1236"/>
                    <a:gd name="T5" fmla="*/ 260719 h 601"/>
                    <a:gd name="T6" fmla="*/ 0 w 1236"/>
                    <a:gd name="T7" fmla="*/ 129925 h 601"/>
                    <a:gd name="T8" fmla="*/ 0 w 1236"/>
                    <a:gd name="T9" fmla="*/ 129925 h 601"/>
                    <a:gd name="T10" fmla="*/ 130067 w 1236"/>
                    <a:gd name="T11" fmla="*/ 0 h 601"/>
                    <a:gd name="T12" fmla="*/ 406733 w 1236"/>
                    <a:gd name="T13" fmla="*/ 0 h 601"/>
                    <a:gd name="T14" fmla="*/ 406733 w 1236"/>
                    <a:gd name="T15" fmla="*/ 0 h 601"/>
                    <a:gd name="T16" fmla="*/ 537235 w 1236"/>
                    <a:gd name="T17" fmla="*/ 129925 h 601"/>
                    <a:gd name="T18" fmla="*/ 537235 w 1236"/>
                    <a:gd name="T19" fmla="*/ 129925 h 601"/>
                    <a:gd name="T20" fmla="*/ 406733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5" y="600"/>
                      </a:moveTo>
                      <a:lnTo>
                        <a:pt x="299" y="600"/>
                      </a:lnTo>
                      <a:cubicBezTo>
                        <a:pt x="134" y="600"/>
                        <a:pt x="0" y="465"/>
                        <a:pt x="0" y="299"/>
                      </a:cubicBezTo>
                      <a:cubicBezTo>
                        <a:pt x="0" y="133"/>
                        <a:pt x="134" y="0"/>
                        <a:pt x="299" y="0"/>
                      </a:cubicBezTo>
                      <a:lnTo>
                        <a:pt x="935" y="0"/>
                      </a:lnTo>
                      <a:cubicBezTo>
                        <a:pt x="1101" y="0"/>
                        <a:pt x="1235" y="133"/>
                        <a:pt x="1235" y="299"/>
                      </a:cubicBezTo>
                      <a:cubicBezTo>
                        <a:pt x="1235" y="465"/>
                        <a:pt x="1101" y="600"/>
                        <a:pt x="935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52" name="Freeform 89">
                  <a:extLst>
                    <a:ext uri="{FF2B5EF4-FFF2-40B4-BE49-F238E27FC236}">
                      <a16:creationId xmlns:a16="http://schemas.microsoft.com/office/drawing/2014/main" id="{590EA712-45CD-8F43-9092-FB693B749E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51618" y="6862408"/>
                  <a:ext cx="537670" cy="261154"/>
                </a:xfrm>
                <a:custGeom>
                  <a:avLst/>
                  <a:gdLst>
                    <a:gd name="T0" fmla="*/ 406298 w 1236"/>
                    <a:gd name="T1" fmla="*/ 260719 h 601"/>
                    <a:gd name="T2" fmla="*/ 130502 w 1236"/>
                    <a:gd name="T3" fmla="*/ 260719 h 601"/>
                    <a:gd name="T4" fmla="*/ 130502 w 1236"/>
                    <a:gd name="T5" fmla="*/ 260719 h 601"/>
                    <a:gd name="T6" fmla="*/ 0 w 1236"/>
                    <a:gd name="T7" fmla="*/ 130360 h 601"/>
                    <a:gd name="T8" fmla="*/ 0 w 1236"/>
                    <a:gd name="T9" fmla="*/ 130360 h 601"/>
                    <a:gd name="T10" fmla="*/ 130502 w 1236"/>
                    <a:gd name="T11" fmla="*/ 0 h 601"/>
                    <a:gd name="T12" fmla="*/ 406298 w 1236"/>
                    <a:gd name="T13" fmla="*/ 0 h 601"/>
                    <a:gd name="T14" fmla="*/ 406298 w 1236"/>
                    <a:gd name="T15" fmla="*/ 0 h 601"/>
                    <a:gd name="T16" fmla="*/ 537235 w 1236"/>
                    <a:gd name="T17" fmla="*/ 130360 h 601"/>
                    <a:gd name="T18" fmla="*/ 537235 w 1236"/>
                    <a:gd name="T19" fmla="*/ 130360 h 601"/>
                    <a:gd name="T20" fmla="*/ 406298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4" y="600"/>
                      </a:moveTo>
                      <a:lnTo>
                        <a:pt x="300" y="600"/>
                      </a:lnTo>
                      <a:cubicBezTo>
                        <a:pt x="134" y="600"/>
                        <a:pt x="0" y="466"/>
                        <a:pt x="0" y="300"/>
                      </a:cubicBezTo>
                      <a:cubicBezTo>
                        <a:pt x="0" y="134"/>
                        <a:pt x="134" y="0"/>
                        <a:pt x="300" y="0"/>
                      </a:cubicBezTo>
                      <a:lnTo>
                        <a:pt x="934" y="0"/>
                      </a:lnTo>
                      <a:cubicBezTo>
                        <a:pt x="1100" y="0"/>
                        <a:pt x="1235" y="134"/>
                        <a:pt x="1235" y="300"/>
                      </a:cubicBezTo>
                      <a:cubicBezTo>
                        <a:pt x="1235" y="466"/>
                        <a:pt x="1100" y="600"/>
                        <a:pt x="934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53" name="Freeform 90">
                  <a:extLst>
                    <a:ext uri="{FF2B5EF4-FFF2-40B4-BE49-F238E27FC236}">
                      <a16:creationId xmlns:a16="http://schemas.microsoft.com/office/drawing/2014/main" id="{65F9CAAC-DBB5-3E4E-B50F-D17A4451ED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70527" y="7123562"/>
                  <a:ext cx="537670" cy="261154"/>
                </a:xfrm>
                <a:custGeom>
                  <a:avLst/>
                  <a:gdLst>
                    <a:gd name="T0" fmla="*/ 407168 w 1236"/>
                    <a:gd name="T1" fmla="*/ 260719 h 600"/>
                    <a:gd name="T2" fmla="*/ 130502 w 1236"/>
                    <a:gd name="T3" fmla="*/ 260719 h 600"/>
                    <a:gd name="T4" fmla="*/ 130502 w 1236"/>
                    <a:gd name="T5" fmla="*/ 260719 h 600"/>
                    <a:gd name="T6" fmla="*/ 0 w 1236"/>
                    <a:gd name="T7" fmla="*/ 130577 h 600"/>
                    <a:gd name="T8" fmla="*/ 0 w 1236"/>
                    <a:gd name="T9" fmla="*/ 130577 h 600"/>
                    <a:gd name="T10" fmla="*/ 130502 w 1236"/>
                    <a:gd name="T11" fmla="*/ 0 h 600"/>
                    <a:gd name="T12" fmla="*/ 407168 w 1236"/>
                    <a:gd name="T13" fmla="*/ 0 h 600"/>
                    <a:gd name="T14" fmla="*/ 407168 w 1236"/>
                    <a:gd name="T15" fmla="*/ 0 h 600"/>
                    <a:gd name="T16" fmla="*/ 537235 w 1236"/>
                    <a:gd name="T17" fmla="*/ 130577 h 600"/>
                    <a:gd name="T18" fmla="*/ 537235 w 1236"/>
                    <a:gd name="T19" fmla="*/ 130577 h 600"/>
                    <a:gd name="T20" fmla="*/ 407168 w 1236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0">
                      <a:moveTo>
                        <a:pt x="936" y="599"/>
                      </a:moveTo>
                      <a:lnTo>
                        <a:pt x="300" y="599"/>
                      </a:lnTo>
                      <a:cubicBezTo>
                        <a:pt x="135" y="599"/>
                        <a:pt x="0" y="465"/>
                        <a:pt x="0" y="300"/>
                      </a:cubicBezTo>
                      <a:cubicBezTo>
                        <a:pt x="0" y="134"/>
                        <a:pt x="135" y="0"/>
                        <a:pt x="300" y="0"/>
                      </a:cubicBezTo>
                      <a:lnTo>
                        <a:pt x="936" y="0"/>
                      </a:lnTo>
                      <a:cubicBezTo>
                        <a:pt x="1102" y="0"/>
                        <a:pt x="1235" y="134"/>
                        <a:pt x="1235" y="300"/>
                      </a:cubicBezTo>
                      <a:cubicBezTo>
                        <a:pt x="1235" y="465"/>
                        <a:pt x="1102" y="599"/>
                        <a:pt x="936" y="599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303" name="Group 1">
                <a:extLst>
                  <a:ext uri="{FF2B5EF4-FFF2-40B4-BE49-F238E27FC236}">
                    <a16:creationId xmlns:a16="http://schemas.microsoft.com/office/drawing/2014/main" id="{94E6B755-1F59-4E44-B243-BC759FD6A65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528478" y="2446954"/>
                <a:ext cx="2447606" cy="2528559"/>
                <a:chOff x="8253235" y="2100188"/>
                <a:chExt cx="2448321" cy="2528969"/>
              </a:xfrm>
            </p:grpSpPr>
            <p:sp>
              <p:nvSpPr>
                <p:cNvPr id="304" name="Freeform 91">
                  <a:extLst>
                    <a:ext uri="{FF2B5EF4-FFF2-40B4-BE49-F238E27FC236}">
                      <a16:creationId xmlns:a16="http://schemas.microsoft.com/office/drawing/2014/main" id="{1E0F53EA-CD32-EA45-B1EE-5F289EF2A8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53235" y="3674793"/>
                  <a:ext cx="378290" cy="291878"/>
                </a:xfrm>
                <a:custGeom>
                  <a:avLst/>
                  <a:gdLst>
                    <a:gd name="T0" fmla="*/ 145831 w 869"/>
                    <a:gd name="T1" fmla="*/ 291444 h 672"/>
                    <a:gd name="T2" fmla="*/ 232459 w 869"/>
                    <a:gd name="T3" fmla="*/ 291444 h 672"/>
                    <a:gd name="T4" fmla="*/ 232459 w 869"/>
                    <a:gd name="T5" fmla="*/ 291444 h 672"/>
                    <a:gd name="T6" fmla="*/ 377855 w 869"/>
                    <a:gd name="T7" fmla="*/ 145939 h 672"/>
                    <a:gd name="T8" fmla="*/ 377855 w 869"/>
                    <a:gd name="T9" fmla="*/ 145939 h 672"/>
                    <a:gd name="T10" fmla="*/ 232459 w 869"/>
                    <a:gd name="T11" fmla="*/ 0 h 672"/>
                    <a:gd name="T12" fmla="*/ 145831 w 869"/>
                    <a:gd name="T13" fmla="*/ 0 h 672"/>
                    <a:gd name="T14" fmla="*/ 145831 w 869"/>
                    <a:gd name="T15" fmla="*/ 0 h 672"/>
                    <a:gd name="T16" fmla="*/ 0 w 869"/>
                    <a:gd name="T17" fmla="*/ 145939 h 672"/>
                    <a:gd name="T18" fmla="*/ 0 w 869"/>
                    <a:gd name="T19" fmla="*/ 145939 h 672"/>
                    <a:gd name="T20" fmla="*/ 145831 w 869"/>
                    <a:gd name="T21" fmla="*/ 291444 h 67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869" h="672">
                      <a:moveTo>
                        <a:pt x="335" y="671"/>
                      </a:moveTo>
                      <a:lnTo>
                        <a:pt x="534" y="671"/>
                      </a:lnTo>
                      <a:cubicBezTo>
                        <a:pt x="718" y="671"/>
                        <a:pt x="868" y="520"/>
                        <a:pt x="868" y="336"/>
                      </a:cubicBezTo>
                      <a:cubicBezTo>
                        <a:pt x="868" y="151"/>
                        <a:pt x="718" y="0"/>
                        <a:pt x="534" y="0"/>
                      </a:cubicBezTo>
                      <a:lnTo>
                        <a:pt x="335" y="0"/>
                      </a:lnTo>
                      <a:cubicBezTo>
                        <a:pt x="149" y="0"/>
                        <a:pt x="0" y="151"/>
                        <a:pt x="0" y="336"/>
                      </a:cubicBezTo>
                      <a:cubicBezTo>
                        <a:pt x="0" y="520"/>
                        <a:pt x="149" y="671"/>
                        <a:pt x="335" y="671"/>
                      </a:cubicBezTo>
                    </a:path>
                  </a:pathLst>
                </a:custGeom>
                <a:solidFill>
                  <a:srgbClr val="CC5EA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05" name="Freeform 92">
                  <a:extLst>
                    <a:ext uri="{FF2B5EF4-FFF2-40B4-BE49-F238E27FC236}">
                      <a16:creationId xmlns:a16="http://schemas.microsoft.com/office/drawing/2014/main" id="{E0751433-7B93-4B43-B730-C719AF3C6F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60916" y="2292214"/>
                  <a:ext cx="2283178" cy="1945213"/>
                </a:xfrm>
                <a:custGeom>
                  <a:avLst/>
                  <a:gdLst>
                    <a:gd name="T0" fmla="*/ 0 w 5244"/>
                    <a:gd name="T1" fmla="*/ 728639 h 4469"/>
                    <a:gd name="T2" fmla="*/ 714037 w 5244"/>
                    <a:gd name="T3" fmla="*/ 874018 h 4469"/>
                    <a:gd name="T4" fmla="*/ 568182 w 5244"/>
                    <a:gd name="T5" fmla="*/ 1019833 h 4469"/>
                    <a:gd name="T6" fmla="*/ 714037 w 5244"/>
                    <a:gd name="T7" fmla="*/ 1165648 h 4469"/>
                    <a:gd name="T8" fmla="*/ 913445 w 5244"/>
                    <a:gd name="T9" fmla="*/ 1165648 h 4469"/>
                    <a:gd name="T10" fmla="*/ 911268 w 5244"/>
                    <a:gd name="T11" fmla="*/ 1165648 h 4469"/>
                    <a:gd name="T12" fmla="*/ 1007489 w 5244"/>
                    <a:gd name="T13" fmla="*/ 1263583 h 4469"/>
                    <a:gd name="T14" fmla="*/ 911268 w 5244"/>
                    <a:gd name="T15" fmla="*/ 1361954 h 4469"/>
                    <a:gd name="T16" fmla="*/ 656131 w 5244"/>
                    <a:gd name="T17" fmla="*/ 1361954 h 4469"/>
                    <a:gd name="T18" fmla="*/ 510711 w 5244"/>
                    <a:gd name="T19" fmla="*/ 1507769 h 4469"/>
                    <a:gd name="T20" fmla="*/ 656131 w 5244"/>
                    <a:gd name="T21" fmla="*/ 1653148 h 4469"/>
                    <a:gd name="T22" fmla="*/ 960903 w 5244"/>
                    <a:gd name="T23" fmla="*/ 1653148 h 4469"/>
                    <a:gd name="T24" fmla="*/ 815483 w 5244"/>
                    <a:gd name="T25" fmla="*/ 1798963 h 4469"/>
                    <a:gd name="T26" fmla="*/ 1576978 w 5244"/>
                    <a:gd name="T27" fmla="*/ 1944778 h 4469"/>
                    <a:gd name="T28" fmla="*/ 1722397 w 5244"/>
                    <a:gd name="T29" fmla="*/ 1798963 h 4469"/>
                    <a:gd name="T30" fmla="*/ 1576978 w 5244"/>
                    <a:gd name="T31" fmla="*/ 1653148 h 4469"/>
                    <a:gd name="T32" fmla="*/ 2066354 w 5244"/>
                    <a:gd name="T33" fmla="*/ 1653148 h 4469"/>
                    <a:gd name="T34" fmla="*/ 2212210 w 5244"/>
                    <a:gd name="T35" fmla="*/ 1507769 h 4469"/>
                    <a:gd name="T36" fmla="*/ 1624435 w 5244"/>
                    <a:gd name="T37" fmla="*/ 1361954 h 4469"/>
                    <a:gd name="T38" fmla="*/ 1629660 w 5244"/>
                    <a:gd name="T39" fmla="*/ 1361954 h 4469"/>
                    <a:gd name="T40" fmla="*/ 1536051 w 5244"/>
                    <a:gd name="T41" fmla="*/ 1263583 h 4469"/>
                    <a:gd name="T42" fmla="*/ 1629660 w 5244"/>
                    <a:gd name="T43" fmla="*/ 1166083 h 4469"/>
                    <a:gd name="T44" fmla="*/ 1624435 w 5244"/>
                    <a:gd name="T45" fmla="*/ 1165648 h 4469"/>
                    <a:gd name="T46" fmla="*/ 1765936 w 5244"/>
                    <a:gd name="T47" fmla="*/ 1165648 h 4469"/>
                    <a:gd name="T48" fmla="*/ 1911791 w 5244"/>
                    <a:gd name="T49" fmla="*/ 1019833 h 4469"/>
                    <a:gd name="T50" fmla="*/ 2136452 w 5244"/>
                    <a:gd name="T51" fmla="*/ 874018 h 4469"/>
                    <a:gd name="T52" fmla="*/ 2282743 w 5244"/>
                    <a:gd name="T53" fmla="*/ 728639 h 4469"/>
                    <a:gd name="T54" fmla="*/ 2136452 w 5244"/>
                    <a:gd name="T55" fmla="*/ 583259 h 4469"/>
                    <a:gd name="T56" fmla="*/ 1922241 w 5244"/>
                    <a:gd name="T57" fmla="*/ 583259 h 4469"/>
                    <a:gd name="T58" fmla="*/ 2068096 w 5244"/>
                    <a:gd name="T59" fmla="*/ 437444 h 4469"/>
                    <a:gd name="T60" fmla="*/ 1441136 w 5244"/>
                    <a:gd name="T61" fmla="*/ 291194 h 4469"/>
                    <a:gd name="T62" fmla="*/ 1586992 w 5244"/>
                    <a:gd name="T63" fmla="*/ 145815 h 4469"/>
                    <a:gd name="T64" fmla="*/ 1441136 w 5244"/>
                    <a:gd name="T65" fmla="*/ 0 h 4469"/>
                    <a:gd name="T66" fmla="*/ 389237 w 5244"/>
                    <a:gd name="T67" fmla="*/ 0 h 4469"/>
                    <a:gd name="T68" fmla="*/ 243818 w 5244"/>
                    <a:gd name="T69" fmla="*/ 145815 h 4469"/>
                    <a:gd name="T70" fmla="*/ 876437 w 5244"/>
                    <a:gd name="T71" fmla="*/ 291194 h 4469"/>
                    <a:gd name="T72" fmla="*/ 1022293 w 5244"/>
                    <a:gd name="T73" fmla="*/ 437444 h 4469"/>
                    <a:gd name="T74" fmla="*/ 876437 w 5244"/>
                    <a:gd name="T75" fmla="*/ 583259 h 4469"/>
                    <a:gd name="T76" fmla="*/ 145420 w 5244"/>
                    <a:gd name="T77" fmla="*/ 583259 h 4469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5244" h="4469">
                      <a:moveTo>
                        <a:pt x="0" y="1674"/>
                      </a:moveTo>
                      <a:lnTo>
                        <a:pt x="0" y="1674"/>
                      </a:lnTo>
                      <a:cubicBezTo>
                        <a:pt x="0" y="1858"/>
                        <a:pt x="150" y="2008"/>
                        <a:pt x="334" y="2008"/>
                      </a:cubicBezTo>
                      <a:lnTo>
                        <a:pt x="1640" y="2008"/>
                      </a:lnTo>
                      <a:cubicBezTo>
                        <a:pt x="1455" y="2008"/>
                        <a:pt x="1305" y="2158"/>
                        <a:pt x="1305" y="2343"/>
                      </a:cubicBezTo>
                      <a:cubicBezTo>
                        <a:pt x="1305" y="2528"/>
                        <a:pt x="1455" y="2678"/>
                        <a:pt x="1640" y="2678"/>
                      </a:cubicBezTo>
                      <a:lnTo>
                        <a:pt x="2098" y="2678"/>
                      </a:lnTo>
                      <a:cubicBezTo>
                        <a:pt x="2097" y="2678"/>
                        <a:pt x="2095" y="2678"/>
                        <a:pt x="2093" y="2678"/>
                      </a:cubicBezTo>
                      <a:cubicBezTo>
                        <a:pt x="2216" y="2681"/>
                        <a:pt x="2314" y="2780"/>
                        <a:pt x="2314" y="2903"/>
                      </a:cubicBezTo>
                      <a:cubicBezTo>
                        <a:pt x="2314" y="3026"/>
                        <a:pt x="2216" y="3127"/>
                        <a:pt x="2093" y="3129"/>
                      </a:cubicBezTo>
                      <a:cubicBezTo>
                        <a:pt x="2095" y="3129"/>
                        <a:pt x="2097" y="3129"/>
                        <a:pt x="2098" y="3129"/>
                      </a:cubicBezTo>
                      <a:lnTo>
                        <a:pt x="1507" y="3129"/>
                      </a:lnTo>
                      <a:cubicBezTo>
                        <a:pt x="1323" y="3129"/>
                        <a:pt x="1173" y="3280"/>
                        <a:pt x="1173" y="3464"/>
                      </a:cubicBezTo>
                      <a:cubicBezTo>
                        <a:pt x="1173" y="3649"/>
                        <a:pt x="1323" y="3798"/>
                        <a:pt x="1507" y="3798"/>
                      </a:cubicBezTo>
                      <a:lnTo>
                        <a:pt x="2207" y="3798"/>
                      </a:lnTo>
                      <a:cubicBezTo>
                        <a:pt x="2023" y="3798"/>
                        <a:pt x="1873" y="3948"/>
                        <a:pt x="1873" y="4133"/>
                      </a:cubicBezTo>
                      <a:cubicBezTo>
                        <a:pt x="1873" y="4318"/>
                        <a:pt x="2023" y="4468"/>
                        <a:pt x="2207" y="4468"/>
                      </a:cubicBezTo>
                      <a:lnTo>
                        <a:pt x="3622" y="4468"/>
                      </a:lnTo>
                      <a:cubicBezTo>
                        <a:pt x="3807" y="4468"/>
                        <a:pt x="3956" y="4318"/>
                        <a:pt x="3956" y="4133"/>
                      </a:cubicBezTo>
                      <a:cubicBezTo>
                        <a:pt x="3956" y="3948"/>
                        <a:pt x="3807" y="3798"/>
                        <a:pt x="3622" y="3798"/>
                      </a:cubicBezTo>
                      <a:lnTo>
                        <a:pt x="4746" y="3798"/>
                      </a:lnTo>
                      <a:cubicBezTo>
                        <a:pt x="4930" y="3798"/>
                        <a:pt x="5081" y="3649"/>
                        <a:pt x="5081" y="3464"/>
                      </a:cubicBezTo>
                      <a:cubicBezTo>
                        <a:pt x="5081" y="3280"/>
                        <a:pt x="4930" y="3129"/>
                        <a:pt x="4746" y="3129"/>
                      </a:cubicBezTo>
                      <a:lnTo>
                        <a:pt x="3731" y="3129"/>
                      </a:lnTo>
                      <a:cubicBezTo>
                        <a:pt x="3735" y="3129"/>
                        <a:pt x="3739" y="3129"/>
                        <a:pt x="3743" y="3129"/>
                      </a:cubicBezTo>
                      <a:cubicBezTo>
                        <a:pt x="3624" y="3122"/>
                        <a:pt x="3528" y="3024"/>
                        <a:pt x="3528" y="2903"/>
                      </a:cubicBezTo>
                      <a:cubicBezTo>
                        <a:pt x="3528" y="2783"/>
                        <a:pt x="3624" y="2684"/>
                        <a:pt x="3743" y="2679"/>
                      </a:cubicBezTo>
                      <a:cubicBezTo>
                        <a:pt x="3739" y="2678"/>
                        <a:pt x="3735" y="2678"/>
                        <a:pt x="3731" y="2678"/>
                      </a:cubicBezTo>
                      <a:lnTo>
                        <a:pt x="4056" y="2678"/>
                      </a:lnTo>
                      <a:cubicBezTo>
                        <a:pt x="4240" y="2678"/>
                        <a:pt x="4391" y="2528"/>
                        <a:pt x="4391" y="2343"/>
                      </a:cubicBezTo>
                      <a:cubicBezTo>
                        <a:pt x="4391" y="2158"/>
                        <a:pt x="4240" y="2008"/>
                        <a:pt x="4056" y="2008"/>
                      </a:cubicBezTo>
                      <a:lnTo>
                        <a:pt x="4907" y="2008"/>
                      </a:lnTo>
                      <a:cubicBezTo>
                        <a:pt x="5093" y="2008"/>
                        <a:pt x="5243" y="1858"/>
                        <a:pt x="5243" y="1674"/>
                      </a:cubicBezTo>
                      <a:cubicBezTo>
                        <a:pt x="5243" y="1490"/>
                        <a:pt x="5093" y="1340"/>
                        <a:pt x="4907" y="1340"/>
                      </a:cubicBezTo>
                      <a:lnTo>
                        <a:pt x="4415" y="1340"/>
                      </a:lnTo>
                      <a:cubicBezTo>
                        <a:pt x="4600" y="1340"/>
                        <a:pt x="4750" y="1189"/>
                        <a:pt x="4750" y="1005"/>
                      </a:cubicBezTo>
                      <a:cubicBezTo>
                        <a:pt x="4750" y="820"/>
                        <a:pt x="4600" y="669"/>
                        <a:pt x="4415" y="669"/>
                      </a:cubicBezTo>
                      <a:lnTo>
                        <a:pt x="3310" y="669"/>
                      </a:lnTo>
                      <a:cubicBezTo>
                        <a:pt x="3495" y="669"/>
                        <a:pt x="3645" y="520"/>
                        <a:pt x="3645" y="335"/>
                      </a:cubicBezTo>
                      <a:cubicBezTo>
                        <a:pt x="3645" y="151"/>
                        <a:pt x="3495" y="0"/>
                        <a:pt x="3310" y="0"/>
                      </a:cubicBezTo>
                      <a:lnTo>
                        <a:pt x="894" y="0"/>
                      </a:lnTo>
                      <a:cubicBezTo>
                        <a:pt x="710" y="0"/>
                        <a:pt x="560" y="151"/>
                        <a:pt x="560" y="335"/>
                      </a:cubicBezTo>
                      <a:cubicBezTo>
                        <a:pt x="560" y="520"/>
                        <a:pt x="710" y="669"/>
                        <a:pt x="894" y="669"/>
                      </a:cubicBezTo>
                      <a:lnTo>
                        <a:pt x="2013" y="669"/>
                      </a:lnTo>
                      <a:cubicBezTo>
                        <a:pt x="2197" y="669"/>
                        <a:pt x="2348" y="820"/>
                        <a:pt x="2348" y="1005"/>
                      </a:cubicBezTo>
                      <a:cubicBezTo>
                        <a:pt x="2348" y="1189"/>
                        <a:pt x="2197" y="1340"/>
                        <a:pt x="2013" y="1340"/>
                      </a:cubicBezTo>
                      <a:lnTo>
                        <a:pt x="334" y="1340"/>
                      </a:lnTo>
                      <a:cubicBezTo>
                        <a:pt x="150" y="1340"/>
                        <a:pt x="0" y="1490"/>
                        <a:pt x="0" y="1674"/>
                      </a:cubicBezTo>
                    </a:path>
                  </a:pathLst>
                </a:custGeom>
                <a:solidFill>
                  <a:srgbClr val="CC5EA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06" name="Freeform 93">
                  <a:extLst>
                    <a:ext uri="{FF2B5EF4-FFF2-40B4-BE49-F238E27FC236}">
                      <a16:creationId xmlns:a16="http://schemas.microsoft.com/office/drawing/2014/main" id="{982B342F-B32B-2A47-9827-D44896D644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17505" y="2488079"/>
                  <a:ext cx="76810" cy="76810"/>
                </a:xfrm>
                <a:custGeom>
                  <a:avLst/>
                  <a:gdLst>
                    <a:gd name="T0" fmla="*/ 76371 w 175"/>
                    <a:gd name="T1" fmla="*/ 38186 h 175"/>
                    <a:gd name="T2" fmla="*/ 76371 w 175"/>
                    <a:gd name="T3" fmla="*/ 38186 h 175"/>
                    <a:gd name="T4" fmla="*/ 38186 w 175"/>
                    <a:gd name="T5" fmla="*/ 76371 h 175"/>
                    <a:gd name="T6" fmla="*/ 38186 w 175"/>
                    <a:gd name="T7" fmla="*/ 76371 h 175"/>
                    <a:gd name="T8" fmla="*/ 0 w 175"/>
                    <a:gd name="T9" fmla="*/ 38186 h 175"/>
                    <a:gd name="T10" fmla="*/ 0 w 175"/>
                    <a:gd name="T11" fmla="*/ 38186 h 175"/>
                    <a:gd name="T12" fmla="*/ 38186 w 175"/>
                    <a:gd name="T13" fmla="*/ 0 h 175"/>
                    <a:gd name="T14" fmla="*/ 38186 w 175"/>
                    <a:gd name="T15" fmla="*/ 0 h 175"/>
                    <a:gd name="T16" fmla="*/ 76371 w 175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5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5"/>
                        <a:pt x="134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07" name="Freeform 94">
                  <a:extLst>
                    <a:ext uri="{FF2B5EF4-FFF2-40B4-BE49-F238E27FC236}">
                      <a16:creationId xmlns:a16="http://schemas.microsoft.com/office/drawing/2014/main" id="{F9E12850-2C83-7847-89CF-C12E644310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29614" y="3501971"/>
                  <a:ext cx="74889" cy="76810"/>
                </a:xfrm>
                <a:custGeom>
                  <a:avLst/>
                  <a:gdLst>
                    <a:gd name="T0" fmla="*/ 74459 w 174"/>
                    <a:gd name="T1" fmla="*/ 38186 h 175"/>
                    <a:gd name="T2" fmla="*/ 74459 w 174"/>
                    <a:gd name="T3" fmla="*/ 38186 h 175"/>
                    <a:gd name="T4" fmla="*/ 37445 w 174"/>
                    <a:gd name="T5" fmla="*/ 76371 h 175"/>
                    <a:gd name="T6" fmla="*/ 3744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445 w 174"/>
                    <a:gd name="T13" fmla="*/ 0 h 175"/>
                    <a:gd name="T14" fmla="*/ 37445 w 174"/>
                    <a:gd name="T15" fmla="*/ 0 h 175"/>
                    <a:gd name="T16" fmla="*/ 74459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5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08" name="Freeform 95">
                  <a:extLst>
                    <a:ext uri="{FF2B5EF4-FFF2-40B4-BE49-F238E27FC236}">
                      <a16:creationId xmlns:a16="http://schemas.microsoft.com/office/drawing/2014/main" id="{67857DA3-2B66-4241-8633-55F5E8C218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16320" y="2774196"/>
                  <a:ext cx="74890" cy="74890"/>
                </a:xfrm>
                <a:custGeom>
                  <a:avLst/>
                  <a:gdLst>
                    <a:gd name="T0" fmla="*/ 74457 w 173"/>
                    <a:gd name="T1" fmla="*/ 36796 h 173"/>
                    <a:gd name="T2" fmla="*/ 74457 w 173"/>
                    <a:gd name="T3" fmla="*/ 36796 h 173"/>
                    <a:gd name="T4" fmla="*/ 37661 w 173"/>
                    <a:gd name="T5" fmla="*/ 74457 h 173"/>
                    <a:gd name="T6" fmla="*/ 37661 w 173"/>
                    <a:gd name="T7" fmla="*/ 74457 h 173"/>
                    <a:gd name="T8" fmla="*/ 0 w 173"/>
                    <a:gd name="T9" fmla="*/ 36796 h 173"/>
                    <a:gd name="T10" fmla="*/ 0 w 173"/>
                    <a:gd name="T11" fmla="*/ 36796 h 173"/>
                    <a:gd name="T12" fmla="*/ 37661 w 173"/>
                    <a:gd name="T13" fmla="*/ 0 h 173"/>
                    <a:gd name="T14" fmla="*/ 37661 w 173"/>
                    <a:gd name="T15" fmla="*/ 0 h 173"/>
                    <a:gd name="T16" fmla="*/ 74457 w 173"/>
                    <a:gd name="T17" fmla="*/ 36796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5"/>
                      </a:moveTo>
                      <a:lnTo>
                        <a:pt x="172" y="85"/>
                      </a:lnTo>
                      <a:cubicBezTo>
                        <a:pt x="172" y="133"/>
                        <a:pt x="134" y="172"/>
                        <a:pt x="87" y="172"/>
                      </a:cubicBezTo>
                      <a:cubicBezTo>
                        <a:pt x="39" y="172"/>
                        <a:pt x="0" y="133"/>
                        <a:pt x="0" y="85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2" y="38"/>
                        <a:pt x="172" y="85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09" name="Freeform 96">
                  <a:extLst>
                    <a:ext uri="{FF2B5EF4-FFF2-40B4-BE49-F238E27FC236}">
                      <a16:creationId xmlns:a16="http://schemas.microsoft.com/office/drawing/2014/main" id="{477650B3-5292-FB4D-9B8B-F3A561A696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61661" y="2192360"/>
                  <a:ext cx="76810" cy="74889"/>
                </a:xfrm>
                <a:custGeom>
                  <a:avLst/>
                  <a:gdLst>
                    <a:gd name="T0" fmla="*/ 76371 w 175"/>
                    <a:gd name="T1" fmla="*/ 37445 h 174"/>
                    <a:gd name="T2" fmla="*/ 76371 w 175"/>
                    <a:gd name="T3" fmla="*/ 37445 h 174"/>
                    <a:gd name="T4" fmla="*/ 38186 w 175"/>
                    <a:gd name="T5" fmla="*/ 74459 h 174"/>
                    <a:gd name="T6" fmla="*/ 38186 w 175"/>
                    <a:gd name="T7" fmla="*/ 74459 h 174"/>
                    <a:gd name="T8" fmla="*/ 0 w 175"/>
                    <a:gd name="T9" fmla="*/ 37445 h 174"/>
                    <a:gd name="T10" fmla="*/ 0 w 175"/>
                    <a:gd name="T11" fmla="*/ 37445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6"/>
                        <a:pt x="134" y="173"/>
                        <a:pt x="87" y="173"/>
                      </a:cubicBezTo>
                      <a:cubicBezTo>
                        <a:pt x="39" y="173"/>
                        <a:pt x="0" y="136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 dirty="0"/>
                </a:p>
              </p:txBody>
            </p:sp>
            <p:sp>
              <p:nvSpPr>
                <p:cNvPr id="310" name="Freeform 97">
                  <a:extLst>
                    <a:ext uri="{FF2B5EF4-FFF2-40B4-BE49-F238E27FC236}">
                      <a16:creationId xmlns:a16="http://schemas.microsoft.com/office/drawing/2014/main" id="{D3D768BF-77D1-3242-A9D3-D45CB44593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81893" y="4162537"/>
                  <a:ext cx="74889" cy="74889"/>
                </a:xfrm>
                <a:custGeom>
                  <a:avLst/>
                  <a:gdLst>
                    <a:gd name="T0" fmla="*/ 74459 w 174"/>
                    <a:gd name="T1" fmla="*/ 37014 h 174"/>
                    <a:gd name="T2" fmla="*/ 74459 w 174"/>
                    <a:gd name="T3" fmla="*/ 37014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014 h 174"/>
                    <a:gd name="T10" fmla="*/ 0 w 174"/>
                    <a:gd name="T11" fmla="*/ 37014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11" name="Freeform 98">
                  <a:extLst>
                    <a:ext uri="{FF2B5EF4-FFF2-40B4-BE49-F238E27FC236}">
                      <a16:creationId xmlns:a16="http://schemas.microsoft.com/office/drawing/2014/main" id="{8987EB87-8F35-8440-8CB0-88BBFE09BB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42606" y="3327228"/>
                  <a:ext cx="74889" cy="74890"/>
                </a:xfrm>
                <a:custGeom>
                  <a:avLst/>
                  <a:gdLst>
                    <a:gd name="T0" fmla="*/ 74456 w 173"/>
                    <a:gd name="T1" fmla="*/ 37445 h 174"/>
                    <a:gd name="T2" fmla="*/ 74456 w 173"/>
                    <a:gd name="T3" fmla="*/ 37445 h 174"/>
                    <a:gd name="T4" fmla="*/ 37661 w 173"/>
                    <a:gd name="T5" fmla="*/ 74460 h 174"/>
                    <a:gd name="T6" fmla="*/ 37661 w 173"/>
                    <a:gd name="T7" fmla="*/ 74460 h 174"/>
                    <a:gd name="T8" fmla="*/ 0 w 173"/>
                    <a:gd name="T9" fmla="*/ 37445 h 174"/>
                    <a:gd name="T10" fmla="*/ 0 w 173"/>
                    <a:gd name="T11" fmla="*/ 37445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3"/>
                        <a:pt x="87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12" name="Freeform 99">
                  <a:extLst>
                    <a:ext uri="{FF2B5EF4-FFF2-40B4-BE49-F238E27FC236}">
                      <a16:creationId xmlns:a16="http://schemas.microsoft.com/office/drawing/2014/main" id="{3054FBC2-0ADE-1649-BDDD-D46A1C0DC8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26656" y="4262390"/>
                  <a:ext cx="74889" cy="74889"/>
                </a:xfrm>
                <a:custGeom>
                  <a:avLst/>
                  <a:gdLst>
                    <a:gd name="T0" fmla="*/ 74459 w 174"/>
                    <a:gd name="T1" fmla="*/ 37014 h 174"/>
                    <a:gd name="T2" fmla="*/ 74459 w 174"/>
                    <a:gd name="T3" fmla="*/ 37014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014 h 174"/>
                    <a:gd name="T10" fmla="*/ 0 w 174"/>
                    <a:gd name="T11" fmla="*/ 37014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13" name="Freeform 100">
                  <a:extLst>
                    <a:ext uri="{FF2B5EF4-FFF2-40B4-BE49-F238E27FC236}">
                      <a16:creationId xmlns:a16="http://schemas.microsoft.com/office/drawing/2014/main" id="{28214580-2911-604F-AF39-B78802A493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42615" y="3820732"/>
                  <a:ext cx="74890" cy="74889"/>
                </a:xfrm>
                <a:custGeom>
                  <a:avLst/>
                  <a:gdLst>
                    <a:gd name="T0" fmla="*/ 74460 w 174"/>
                    <a:gd name="T1" fmla="*/ 37228 h 173"/>
                    <a:gd name="T2" fmla="*/ 74460 w 174"/>
                    <a:gd name="T3" fmla="*/ 37228 h 173"/>
                    <a:gd name="T4" fmla="*/ 37015 w 174"/>
                    <a:gd name="T5" fmla="*/ 74456 h 173"/>
                    <a:gd name="T6" fmla="*/ 37015 w 174"/>
                    <a:gd name="T7" fmla="*/ 74456 h 173"/>
                    <a:gd name="T8" fmla="*/ 0 w 174"/>
                    <a:gd name="T9" fmla="*/ 37228 h 173"/>
                    <a:gd name="T10" fmla="*/ 0 w 174"/>
                    <a:gd name="T11" fmla="*/ 37228 h 173"/>
                    <a:gd name="T12" fmla="*/ 37015 w 174"/>
                    <a:gd name="T13" fmla="*/ 0 h 173"/>
                    <a:gd name="T14" fmla="*/ 37015 w 174"/>
                    <a:gd name="T15" fmla="*/ 0 h 173"/>
                    <a:gd name="T16" fmla="*/ 74460 w 174"/>
                    <a:gd name="T17" fmla="*/ 37228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5" y="172"/>
                        <a:pt x="86" y="172"/>
                      </a:cubicBezTo>
                      <a:cubicBezTo>
                        <a:pt x="39" y="172"/>
                        <a:pt x="0" y="134"/>
                        <a:pt x="0" y="86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5" y="0"/>
                        <a:pt x="173" y="39"/>
                        <a:pt x="173" y="86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14" name="Freeform 101">
                  <a:extLst>
                    <a:ext uri="{FF2B5EF4-FFF2-40B4-BE49-F238E27FC236}">
                      <a16:creationId xmlns:a16="http://schemas.microsoft.com/office/drawing/2014/main" id="{CC7D65E3-0A6E-7C4D-955D-F36DC1C11A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23118" y="2586011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2" y="104"/>
                      </a:cubicBezTo>
                      <a:cubicBezTo>
                        <a:pt x="22" y="104"/>
                        <a:pt x="0" y="81"/>
                        <a:pt x="0" y="52"/>
                      </a:cubicBezTo>
                      <a:cubicBezTo>
                        <a:pt x="0" y="24"/>
                        <a:pt x="22" y="0"/>
                        <a:pt x="52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15" name="Freeform 102">
                  <a:extLst>
                    <a:ext uri="{FF2B5EF4-FFF2-40B4-BE49-F238E27FC236}">
                      <a16:creationId xmlns:a16="http://schemas.microsoft.com/office/drawing/2014/main" id="{BB4D9EAA-B8E5-E64C-AE72-343176A2EF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20298" y="2985423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2608 w 106"/>
                    <a:gd name="T5" fmla="*/ 45651 h 106"/>
                    <a:gd name="T6" fmla="*/ 22608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2608 w 106"/>
                    <a:gd name="T13" fmla="*/ 0 h 106"/>
                    <a:gd name="T14" fmla="*/ 22608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16" name="Freeform 103">
                  <a:extLst>
                    <a:ext uri="{FF2B5EF4-FFF2-40B4-BE49-F238E27FC236}">
                      <a16:creationId xmlns:a16="http://schemas.microsoft.com/office/drawing/2014/main" id="{63CCEC29-BCCD-E046-BF13-2F551CD788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87810" y="3342589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0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0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17" name="Freeform 104">
                  <a:extLst>
                    <a:ext uri="{FF2B5EF4-FFF2-40B4-BE49-F238E27FC236}">
                      <a16:creationId xmlns:a16="http://schemas.microsoft.com/office/drawing/2014/main" id="{06991813-2993-CB44-8817-38312CFDC8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882" y="4316157"/>
                  <a:ext cx="46086" cy="46086"/>
                </a:xfrm>
                <a:custGeom>
                  <a:avLst/>
                  <a:gdLst>
                    <a:gd name="T0" fmla="*/ 45655 w 107"/>
                    <a:gd name="T1" fmla="*/ 22824 h 105"/>
                    <a:gd name="T2" fmla="*/ 45655 w 107"/>
                    <a:gd name="T3" fmla="*/ 22824 h 105"/>
                    <a:gd name="T4" fmla="*/ 22397 w 107"/>
                    <a:gd name="T5" fmla="*/ 45647 h 105"/>
                    <a:gd name="T6" fmla="*/ 22397 w 107"/>
                    <a:gd name="T7" fmla="*/ 45647 h 105"/>
                    <a:gd name="T8" fmla="*/ 0 w 107"/>
                    <a:gd name="T9" fmla="*/ 22824 h 105"/>
                    <a:gd name="T10" fmla="*/ 0 w 107"/>
                    <a:gd name="T11" fmla="*/ 22824 h 105"/>
                    <a:gd name="T12" fmla="*/ 22397 w 107"/>
                    <a:gd name="T13" fmla="*/ 0 h 105"/>
                    <a:gd name="T14" fmla="*/ 22397 w 107"/>
                    <a:gd name="T15" fmla="*/ 0 h 105"/>
                    <a:gd name="T16" fmla="*/ 45655 w 107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5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0"/>
                        <a:pt x="82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2" y="0"/>
                        <a:pt x="106" y="23"/>
                        <a:pt x="106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18" name="Freeform 105">
                  <a:extLst>
                    <a:ext uri="{FF2B5EF4-FFF2-40B4-BE49-F238E27FC236}">
                      <a16:creationId xmlns:a16="http://schemas.microsoft.com/office/drawing/2014/main" id="{FF126D0F-3D69-0B42-82BE-98D304675E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33161" y="4037720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4" y="105"/>
                        <a:pt x="0" y="81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19" name="Freeform 106">
                  <a:extLst>
                    <a:ext uri="{FF2B5EF4-FFF2-40B4-BE49-F238E27FC236}">
                      <a16:creationId xmlns:a16="http://schemas.microsoft.com/office/drawing/2014/main" id="{2CC6CFDC-9E2F-3A4E-BE57-C149AE21CB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48513" y="2357502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2" y="104"/>
                        <a:pt x="0" y="81"/>
                        <a:pt x="0" y="52"/>
                      </a:cubicBezTo>
                      <a:cubicBezTo>
                        <a:pt x="0" y="23"/>
                        <a:pt x="22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20" name="Freeform 107">
                  <a:extLst>
                    <a:ext uri="{FF2B5EF4-FFF2-40B4-BE49-F238E27FC236}">
                      <a16:creationId xmlns:a16="http://schemas.microsoft.com/office/drawing/2014/main" id="{12190683-84E5-D94D-AC8D-D530551147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66098" y="288172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1" y="105"/>
                        <a:pt x="52" y="105"/>
                      </a:cubicBezTo>
                      <a:cubicBezTo>
                        <a:pt x="23" y="105"/>
                        <a:pt x="0" y="82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21" name="Freeform 108">
                  <a:extLst>
                    <a:ext uri="{FF2B5EF4-FFF2-40B4-BE49-F238E27FC236}">
                      <a16:creationId xmlns:a16="http://schemas.microsoft.com/office/drawing/2014/main" id="{026778B7-43A1-6941-97A5-83C87D0E18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1482" y="371703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0" y="105"/>
                        <a:pt x="52" y="105"/>
                      </a:cubicBezTo>
                      <a:cubicBezTo>
                        <a:pt x="22" y="105"/>
                        <a:pt x="0" y="81"/>
                        <a:pt x="0" y="53"/>
                      </a:cubicBezTo>
                      <a:cubicBezTo>
                        <a:pt x="0" y="24"/>
                        <a:pt x="22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22" name="Freeform 109">
                  <a:extLst>
                    <a:ext uri="{FF2B5EF4-FFF2-40B4-BE49-F238E27FC236}">
                      <a16:creationId xmlns:a16="http://schemas.microsoft.com/office/drawing/2014/main" id="{2AAE554A-F2EA-DC4D-8BED-ACC1CC0923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85439" y="4293114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23" name="Freeform 110">
                  <a:extLst>
                    <a:ext uri="{FF2B5EF4-FFF2-40B4-BE49-F238E27FC236}">
                      <a16:creationId xmlns:a16="http://schemas.microsoft.com/office/drawing/2014/main" id="{F60190A1-99F6-B441-A44B-0B57935C4D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36550" y="2962380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2" y="105"/>
                        <a:pt x="0" y="81"/>
                        <a:pt x="0" y="52"/>
                      </a:cubicBezTo>
                      <a:cubicBezTo>
                        <a:pt x="0" y="23"/>
                        <a:pt x="22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rgbClr val="CC1E45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24" name="Freeform 111">
                  <a:extLst>
                    <a:ext uri="{FF2B5EF4-FFF2-40B4-BE49-F238E27FC236}">
                      <a16:creationId xmlns:a16="http://schemas.microsoft.com/office/drawing/2014/main" id="{C8F2AE0D-CB14-A245-9D20-53CEA76D1D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66384" y="3740082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25" name="Freeform 112">
                  <a:extLst>
                    <a:ext uri="{FF2B5EF4-FFF2-40B4-BE49-F238E27FC236}">
                      <a16:creationId xmlns:a16="http://schemas.microsoft.com/office/drawing/2014/main" id="{9F937C2B-7A1C-E142-AF5A-476AD4E805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65943" y="2831803"/>
                  <a:ext cx="733536" cy="261154"/>
                </a:xfrm>
                <a:custGeom>
                  <a:avLst/>
                  <a:gdLst>
                    <a:gd name="T0" fmla="*/ 602936 w 1685"/>
                    <a:gd name="T1" fmla="*/ 260719 h 601"/>
                    <a:gd name="T2" fmla="*/ 130165 w 1685"/>
                    <a:gd name="T3" fmla="*/ 260719 h 601"/>
                    <a:gd name="T4" fmla="*/ 130165 w 1685"/>
                    <a:gd name="T5" fmla="*/ 260719 h 601"/>
                    <a:gd name="T6" fmla="*/ 0 w 1685"/>
                    <a:gd name="T7" fmla="*/ 130360 h 601"/>
                    <a:gd name="T8" fmla="*/ 0 w 1685"/>
                    <a:gd name="T9" fmla="*/ 130360 h 601"/>
                    <a:gd name="T10" fmla="*/ 130165 w 1685"/>
                    <a:gd name="T11" fmla="*/ 0 h 601"/>
                    <a:gd name="T12" fmla="*/ 602936 w 1685"/>
                    <a:gd name="T13" fmla="*/ 0 h 601"/>
                    <a:gd name="T14" fmla="*/ 602936 w 1685"/>
                    <a:gd name="T15" fmla="*/ 0 h 601"/>
                    <a:gd name="T16" fmla="*/ 733101 w 1685"/>
                    <a:gd name="T17" fmla="*/ 130360 h 601"/>
                    <a:gd name="T18" fmla="*/ 733101 w 1685"/>
                    <a:gd name="T19" fmla="*/ 130360 h 601"/>
                    <a:gd name="T20" fmla="*/ 602936 w 1685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85" h="601">
                      <a:moveTo>
                        <a:pt x="1385" y="600"/>
                      </a:moveTo>
                      <a:lnTo>
                        <a:pt x="299" y="600"/>
                      </a:lnTo>
                      <a:cubicBezTo>
                        <a:pt x="134" y="600"/>
                        <a:pt x="0" y="465"/>
                        <a:pt x="0" y="300"/>
                      </a:cubicBezTo>
                      <a:cubicBezTo>
                        <a:pt x="0" y="134"/>
                        <a:pt x="134" y="0"/>
                        <a:pt x="299" y="0"/>
                      </a:cubicBezTo>
                      <a:lnTo>
                        <a:pt x="1385" y="0"/>
                      </a:lnTo>
                      <a:cubicBezTo>
                        <a:pt x="1550" y="0"/>
                        <a:pt x="1684" y="134"/>
                        <a:pt x="1684" y="300"/>
                      </a:cubicBezTo>
                      <a:cubicBezTo>
                        <a:pt x="1684" y="465"/>
                        <a:pt x="1550" y="600"/>
                        <a:pt x="1385" y="600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26" name="Freeform 113">
                  <a:extLst>
                    <a:ext uri="{FF2B5EF4-FFF2-40B4-BE49-F238E27FC236}">
                      <a16:creationId xmlns:a16="http://schemas.microsoft.com/office/drawing/2014/main" id="{A1D33196-A119-F343-897C-8E2E63D759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3235" y="3501971"/>
                  <a:ext cx="618321" cy="261154"/>
                </a:xfrm>
                <a:custGeom>
                  <a:avLst/>
                  <a:gdLst>
                    <a:gd name="T0" fmla="*/ 487690 w 1420"/>
                    <a:gd name="T1" fmla="*/ 260719 h 601"/>
                    <a:gd name="T2" fmla="*/ 130196 w 1420"/>
                    <a:gd name="T3" fmla="*/ 260719 h 601"/>
                    <a:gd name="T4" fmla="*/ 130196 w 1420"/>
                    <a:gd name="T5" fmla="*/ 260719 h 601"/>
                    <a:gd name="T6" fmla="*/ 0 w 1420"/>
                    <a:gd name="T7" fmla="*/ 130794 h 601"/>
                    <a:gd name="T8" fmla="*/ 0 w 1420"/>
                    <a:gd name="T9" fmla="*/ 130794 h 601"/>
                    <a:gd name="T10" fmla="*/ 130196 w 1420"/>
                    <a:gd name="T11" fmla="*/ 0 h 601"/>
                    <a:gd name="T12" fmla="*/ 487690 w 1420"/>
                    <a:gd name="T13" fmla="*/ 0 h 601"/>
                    <a:gd name="T14" fmla="*/ 487690 w 1420"/>
                    <a:gd name="T15" fmla="*/ 0 h 601"/>
                    <a:gd name="T16" fmla="*/ 617886 w 1420"/>
                    <a:gd name="T17" fmla="*/ 130794 h 601"/>
                    <a:gd name="T18" fmla="*/ 617886 w 1420"/>
                    <a:gd name="T19" fmla="*/ 130794 h 601"/>
                    <a:gd name="T20" fmla="*/ 487690 w 1420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1">
                      <a:moveTo>
                        <a:pt x="1120" y="600"/>
                      </a:moveTo>
                      <a:lnTo>
                        <a:pt x="299" y="600"/>
                      </a:lnTo>
                      <a:cubicBezTo>
                        <a:pt x="133" y="600"/>
                        <a:pt x="0" y="466"/>
                        <a:pt x="0" y="301"/>
                      </a:cubicBezTo>
                      <a:cubicBezTo>
                        <a:pt x="0" y="135"/>
                        <a:pt x="133" y="0"/>
                        <a:pt x="299" y="0"/>
                      </a:cubicBezTo>
                      <a:lnTo>
                        <a:pt x="1120" y="0"/>
                      </a:lnTo>
                      <a:cubicBezTo>
                        <a:pt x="1284" y="0"/>
                        <a:pt x="1419" y="135"/>
                        <a:pt x="1419" y="301"/>
                      </a:cubicBezTo>
                      <a:cubicBezTo>
                        <a:pt x="1419" y="466"/>
                        <a:pt x="1284" y="600"/>
                        <a:pt x="1120" y="600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27" name="Freeform 114">
                  <a:extLst>
                    <a:ext uri="{FF2B5EF4-FFF2-40B4-BE49-F238E27FC236}">
                      <a16:creationId xmlns:a16="http://schemas.microsoft.com/office/drawing/2014/main" id="{7E857ED2-49E5-494A-8CCF-4F7FA60FCF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24735" y="2100188"/>
                  <a:ext cx="618321" cy="261154"/>
                </a:xfrm>
                <a:custGeom>
                  <a:avLst/>
                  <a:gdLst>
                    <a:gd name="T0" fmla="*/ 487690 w 1420"/>
                    <a:gd name="T1" fmla="*/ 260719 h 600"/>
                    <a:gd name="T2" fmla="*/ 131067 w 1420"/>
                    <a:gd name="T3" fmla="*/ 260719 h 600"/>
                    <a:gd name="T4" fmla="*/ 131067 w 1420"/>
                    <a:gd name="T5" fmla="*/ 260719 h 600"/>
                    <a:gd name="T6" fmla="*/ 0 w 1420"/>
                    <a:gd name="T7" fmla="*/ 130577 h 600"/>
                    <a:gd name="T8" fmla="*/ 0 w 1420"/>
                    <a:gd name="T9" fmla="*/ 130577 h 600"/>
                    <a:gd name="T10" fmla="*/ 131067 w 1420"/>
                    <a:gd name="T11" fmla="*/ 0 h 600"/>
                    <a:gd name="T12" fmla="*/ 487690 w 1420"/>
                    <a:gd name="T13" fmla="*/ 0 h 600"/>
                    <a:gd name="T14" fmla="*/ 487690 w 1420"/>
                    <a:gd name="T15" fmla="*/ 0 h 600"/>
                    <a:gd name="T16" fmla="*/ 617886 w 1420"/>
                    <a:gd name="T17" fmla="*/ 130577 h 600"/>
                    <a:gd name="T18" fmla="*/ 617886 w 1420"/>
                    <a:gd name="T19" fmla="*/ 130577 h 600"/>
                    <a:gd name="T20" fmla="*/ 487690 w 1420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0">
                      <a:moveTo>
                        <a:pt x="1120" y="599"/>
                      </a:moveTo>
                      <a:lnTo>
                        <a:pt x="301" y="599"/>
                      </a:lnTo>
                      <a:cubicBezTo>
                        <a:pt x="135" y="599"/>
                        <a:pt x="0" y="465"/>
                        <a:pt x="0" y="300"/>
                      </a:cubicBezTo>
                      <a:cubicBezTo>
                        <a:pt x="0" y="135"/>
                        <a:pt x="135" y="0"/>
                        <a:pt x="301" y="0"/>
                      </a:cubicBezTo>
                      <a:lnTo>
                        <a:pt x="1120" y="0"/>
                      </a:lnTo>
                      <a:cubicBezTo>
                        <a:pt x="1285" y="0"/>
                        <a:pt x="1419" y="135"/>
                        <a:pt x="1419" y="300"/>
                      </a:cubicBezTo>
                      <a:cubicBezTo>
                        <a:pt x="1419" y="465"/>
                        <a:pt x="1285" y="599"/>
                        <a:pt x="1120" y="599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328" name="Freeform 115">
                  <a:extLst>
                    <a:ext uri="{FF2B5EF4-FFF2-40B4-BE49-F238E27FC236}">
                      <a16:creationId xmlns:a16="http://schemas.microsoft.com/office/drawing/2014/main" id="{E9C9F5BF-BF48-314D-A1A7-649BA07BB4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7159" y="4106849"/>
                  <a:ext cx="814186" cy="522308"/>
                </a:xfrm>
                <a:custGeom>
                  <a:avLst/>
                  <a:gdLst>
                    <a:gd name="T0" fmla="*/ 682697 w 1870"/>
                    <a:gd name="T1" fmla="*/ 260937 h 1201"/>
                    <a:gd name="T2" fmla="*/ 487641 w 1870"/>
                    <a:gd name="T3" fmla="*/ 260937 h 1201"/>
                    <a:gd name="T4" fmla="*/ 487641 w 1870"/>
                    <a:gd name="T5" fmla="*/ 260937 h 1201"/>
                    <a:gd name="T6" fmla="*/ 617823 w 1870"/>
                    <a:gd name="T7" fmla="*/ 130903 h 1201"/>
                    <a:gd name="T8" fmla="*/ 617823 w 1870"/>
                    <a:gd name="T9" fmla="*/ 130903 h 1201"/>
                    <a:gd name="T10" fmla="*/ 487641 w 1870"/>
                    <a:gd name="T11" fmla="*/ 0 h 1201"/>
                    <a:gd name="T12" fmla="*/ 130618 w 1870"/>
                    <a:gd name="T13" fmla="*/ 0 h 1201"/>
                    <a:gd name="T14" fmla="*/ 130618 w 1870"/>
                    <a:gd name="T15" fmla="*/ 0 h 1201"/>
                    <a:gd name="T16" fmla="*/ 0 w 1870"/>
                    <a:gd name="T17" fmla="*/ 130903 h 1201"/>
                    <a:gd name="T18" fmla="*/ 0 w 1870"/>
                    <a:gd name="T19" fmla="*/ 130903 h 1201"/>
                    <a:gd name="T20" fmla="*/ 130618 w 1870"/>
                    <a:gd name="T21" fmla="*/ 260937 h 1201"/>
                    <a:gd name="T22" fmla="*/ 326110 w 1870"/>
                    <a:gd name="T23" fmla="*/ 260937 h 1201"/>
                    <a:gd name="T24" fmla="*/ 326110 w 1870"/>
                    <a:gd name="T25" fmla="*/ 260937 h 1201"/>
                    <a:gd name="T26" fmla="*/ 195056 w 1870"/>
                    <a:gd name="T27" fmla="*/ 391405 h 1201"/>
                    <a:gd name="T28" fmla="*/ 195056 w 1870"/>
                    <a:gd name="T29" fmla="*/ 391405 h 1201"/>
                    <a:gd name="T30" fmla="*/ 326110 w 1870"/>
                    <a:gd name="T31" fmla="*/ 521873 h 1201"/>
                    <a:gd name="T32" fmla="*/ 682697 w 1870"/>
                    <a:gd name="T33" fmla="*/ 521873 h 1201"/>
                    <a:gd name="T34" fmla="*/ 682697 w 1870"/>
                    <a:gd name="T35" fmla="*/ 521873 h 1201"/>
                    <a:gd name="T36" fmla="*/ 813751 w 1870"/>
                    <a:gd name="T37" fmla="*/ 391405 h 1201"/>
                    <a:gd name="T38" fmla="*/ 813751 w 1870"/>
                    <a:gd name="T39" fmla="*/ 391405 h 1201"/>
                    <a:gd name="T40" fmla="*/ 682697 w 1870"/>
                    <a:gd name="T41" fmla="*/ 260937 h 1201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870" h="1201">
                      <a:moveTo>
                        <a:pt x="1568" y="600"/>
                      </a:moveTo>
                      <a:lnTo>
                        <a:pt x="1120" y="600"/>
                      </a:lnTo>
                      <a:cubicBezTo>
                        <a:pt x="1286" y="600"/>
                        <a:pt x="1419" y="467"/>
                        <a:pt x="1419" y="301"/>
                      </a:cubicBezTo>
                      <a:cubicBezTo>
                        <a:pt x="1419" y="135"/>
                        <a:pt x="1286" y="0"/>
                        <a:pt x="1120" y="0"/>
                      </a:cubicBezTo>
                      <a:lnTo>
                        <a:pt x="300" y="0"/>
                      </a:lnTo>
                      <a:cubicBezTo>
                        <a:pt x="134" y="0"/>
                        <a:pt x="0" y="135"/>
                        <a:pt x="0" y="301"/>
                      </a:cubicBezTo>
                      <a:cubicBezTo>
                        <a:pt x="0" y="467"/>
                        <a:pt x="134" y="600"/>
                        <a:pt x="300" y="600"/>
                      </a:cubicBezTo>
                      <a:lnTo>
                        <a:pt x="749" y="600"/>
                      </a:lnTo>
                      <a:cubicBezTo>
                        <a:pt x="583" y="600"/>
                        <a:pt x="448" y="735"/>
                        <a:pt x="448" y="900"/>
                      </a:cubicBezTo>
                      <a:cubicBezTo>
                        <a:pt x="448" y="1066"/>
                        <a:pt x="583" y="1200"/>
                        <a:pt x="749" y="1200"/>
                      </a:cubicBezTo>
                      <a:lnTo>
                        <a:pt x="1568" y="1200"/>
                      </a:lnTo>
                      <a:cubicBezTo>
                        <a:pt x="1734" y="1200"/>
                        <a:pt x="1869" y="1066"/>
                        <a:pt x="1869" y="900"/>
                      </a:cubicBezTo>
                      <a:cubicBezTo>
                        <a:pt x="1869" y="735"/>
                        <a:pt x="1734" y="600"/>
                        <a:pt x="1568" y="600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6EE4B962-03A1-EA41-8832-EFB0EFD3719E}"/>
                </a:ext>
              </a:extLst>
            </p:cNvPr>
            <p:cNvGrpSpPr/>
            <p:nvPr/>
          </p:nvGrpSpPr>
          <p:grpSpPr>
            <a:xfrm>
              <a:off x="9682361" y="-393904"/>
              <a:ext cx="3119241" cy="7745642"/>
              <a:chOff x="9619297" y="-518940"/>
              <a:chExt cx="3119241" cy="7745642"/>
            </a:xfrm>
          </p:grpSpPr>
          <p:grpSp>
            <p:nvGrpSpPr>
              <p:cNvPr id="229" name="Group 8">
                <a:extLst>
                  <a:ext uri="{FF2B5EF4-FFF2-40B4-BE49-F238E27FC236}">
                    <a16:creationId xmlns:a16="http://schemas.microsoft.com/office/drawing/2014/main" id="{A863BEA4-68EB-FC4E-816A-C2DF661DD2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14046" y="2006886"/>
                <a:ext cx="2924492" cy="2528094"/>
                <a:chOff x="1751269" y="-543996"/>
                <a:chExt cx="2728676" cy="2359988"/>
              </a:xfrm>
            </p:grpSpPr>
            <p:sp>
              <p:nvSpPr>
                <p:cNvPr id="277" name="Freeform 1">
                  <a:extLst>
                    <a:ext uri="{FF2B5EF4-FFF2-40B4-BE49-F238E27FC236}">
                      <a16:creationId xmlns:a16="http://schemas.microsoft.com/office/drawing/2014/main" id="{2C53950E-3DC6-A841-AEC9-1666FFFAC3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1269" y="-543996"/>
                  <a:ext cx="2206368" cy="2008582"/>
                </a:xfrm>
                <a:custGeom>
                  <a:avLst/>
                  <a:gdLst>
                    <a:gd name="T0" fmla="*/ 2005235 w 5068"/>
                    <a:gd name="T1" fmla="*/ 802910 h 4613"/>
                    <a:gd name="T2" fmla="*/ 1689169 w 5068"/>
                    <a:gd name="T3" fmla="*/ 802910 h 4613"/>
                    <a:gd name="T4" fmla="*/ 1689169 w 5068"/>
                    <a:gd name="T5" fmla="*/ 802910 h 4613"/>
                    <a:gd name="T6" fmla="*/ 1889867 w 5068"/>
                    <a:gd name="T7" fmla="*/ 602183 h 4613"/>
                    <a:gd name="T8" fmla="*/ 1889867 w 5068"/>
                    <a:gd name="T9" fmla="*/ 602183 h 4613"/>
                    <a:gd name="T10" fmla="*/ 1689169 w 5068"/>
                    <a:gd name="T11" fmla="*/ 401455 h 4613"/>
                    <a:gd name="T12" fmla="*/ 1276890 w 5068"/>
                    <a:gd name="T13" fmla="*/ 401455 h 4613"/>
                    <a:gd name="T14" fmla="*/ 1276890 w 5068"/>
                    <a:gd name="T15" fmla="*/ 401455 h 4613"/>
                    <a:gd name="T16" fmla="*/ 1477587 w 5068"/>
                    <a:gd name="T17" fmla="*/ 200728 h 4613"/>
                    <a:gd name="T18" fmla="*/ 1477587 w 5068"/>
                    <a:gd name="T19" fmla="*/ 200728 h 4613"/>
                    <a:gd name="T20" fmla="*/ 1276890 w 5068"/>
                    <a:gd name="T21" fmla="*/ 0 h 4613"/>
                    <a:gd name="T22" fmla="*/ 613412 w 5068"/>
                    <a:gd name="T23" fmla="*/ 0 h 4613"/>
                    <a:gd name="T24" fmla="*/ 613412 w 5068"/>
                    <a:gd name="T25" fmla="*/ 0 h 4613"/>
                    <a:gd name="T26" fmla="*/ 411844 w 5068"/>
                    <a:gd name="T27" fmla="*/ 200728 h 4613"/>
                    <a:gd name="T28" fmla="*/ 411844 w 5068"/>
                    <a:gd name="T29" fmla="*/ 200728 h 4613"/>
                    <a:gd name="T30" fmla="*/ 613412 w 5068"/>
                    <a:gd name="T31" fmla="*/ 401455 h 4613"/>
                    <a:gd name="T32" fmla="*/ 200698 w 5068"/>
                    <a:gd name="T33" fmla="*/ 401455 h 4613"/>
                    <a:gd name="T34" fmla="*/ 200698 w 5068"/>
                    <a:gd name="T35" fmla="*/ 401455 h 4613"/>
                    <a:gd name="T36" fmla="*/ 0 w 5068"/>
                    <a:gd name="T37" fmla="*/ 602183 h 4613"/>
                    <a:gd name="T38" fmla="*/ 0 w 5068"/>
                    <a:gd name="T39" fmla="*/ 602183 h 4613"/>
                    <a:gd name="T40" fmla="*/ 200698 w 5068"/>
                    <a:gd name="T41" fmla="*/ 802910 h 4613"/>
                    <a:gd name="T42" fmla="*/ 521988 w 5068"/>
                    <a:gd name="T43" fmla="*/ 802910 h 4613"/>
                    <a:gd name="T44" fmla="*/ 521988 w 5068"/>
                    <a:gd name="T45" fmla="*/ 802910 h 4613"/>
                    <a:gd name="T46" fmla="*/ 722686 w 5068"/>
                    <a:gd name="T47" fmla="*/ 1004509 h 4613"/>
                    <a:gd name="T48" fmla="*/ 722686 w 5068"/>
                    <a:gd name="T49" fmla="*/ 1004509 h 4613"/>
                    <a:gd name="T50" fmla="*/ 521988 w 5068"/>
                    <a:gd name="T51" fmla="*/ 1204801 h 4613"/>
                    <a:gd name="T52" fmla="*/ 200698 w 5068"/>
                    <a:gd name="T53" fmla="*/ 1204801 h 4613"/>
                    <a:gd name="T54" fmla="*/ 200698 w 5068"/>
                    <a:gd name="T55" fmla="*/ 1204801 h 4613"/>
                    <a:gd name="T56" fmla="*/ 0 w 5068"/>
                    <a:gd name="T57" fmla="*/ 1405528 h 4613"/>
                    <a:gd name="T58" fmla="*/ 0 w 5068"/>
                    <a:gd name="T59" fmla="*/ 1405528 h 4613"/>
                    <a:gd name="T60" fmla="*/ 200698 w 5068"/>
                    <a:gd name="T61" fmla="*/ 1606691 h 4613"/>
                    <a:gd name="T62" fmla="*/ 827170 w 5068"/>
                    <a:gd name="T63" fmla="*/ 1606691 h 4613"/>
                    <a:gd name="T64" fmla="*/ 827170 w 5068"/>
                    <a:gd name="T65" fmla="*/ 1606691 h 4613"/>
                    <a:gd name="T66" fmla="*/ 626473 w 5068"/>
                    <a:gd name="T67" fmla="*/ 1807419 h 4613"/>
                    <a:gd name="T68" fmla="*/ 626473 w 5068"/>
                    <a:gd name="T69" fmla="*/ 1807419 h 4613"/>
                    <a:gd name="T70" fmla="*/ 827170 w 5068"/>
                    <a:gd name="T71" fmla="*/ 2008147 h 4613"/>
                    <a:gd name="T72" fmla="*/ 1949074 w 5068"/>
                    <a:gd name="T73" fmla="*/ 2008147 h 4613"/>
                    <a:gd name="T74" fmla="*/ 1949074 w 5068"/>
                    <a:gd name="T75" fmla="*/ 2008147 h 4613"/>
                    <a:gd name="T76" fmla="*/ 2149772 w 5068"/>
                    <a:gd name="T77" fmla="*/ 1807419 h 4613"/>
                    <a:gd name="T78" fmla="*/ 2149772 w 5068"/>
                    <a:gd name="T79" fmla="*/ 1807419 h 4613"/>
                    <a:gd name="T80" fmla="*/ 1949074 w 5068"/>
                    <a:gd name="T81" fmla="*/ 1606691 h 4613"/>
                    <a:gd name="T82" fmla="*/ 1646069 w 5068"/>
                    <a:gd name="T83" fmla="*/ 1606691 h 4613"/>
                    <a:gd name="T84" fmla="*/ 1646069 w 5068"/>
                    <a:gd name="T85" fmla="*/ 1606691 h 4613"/>
                    <a:gd name="T86" fmla="*/ 1445371 w 5068"/>
                    <a:gd name="T87" fmla="*/ 1405528 h 4613"/>
                    <a:gd name="T88" fmla="*/ 1445371 w 5068"/>
                    <a:gd name="T89" fmla="*/ 1405528 h 4613"/>
                    <a:gd name="T90" fmla="*/ 1646069 w 5068"/>
                    <a:gd name="T91" fmla="*/ 1204801 h 4613"/>
                    <a:gd name="T92" fmla="*/ 2005235 w 5068"/>
                    <a:gd name="T93" fmla="*/ 1204801 h 4613"/>
                    <a:gd name="T94" fmla="*/ 2005235 w 5068"/>
                    <a:gd name="T95" fmla="*/ 1204801 h 4613"/>
                    <a:gd name="T96" fmla="*/ 2205933 w 5068"/>
                    <a:gd name="T97" fmla="*/ 1004509 h 4613"/>
                    <a:gd name="T98" fmla="*/ 2205933 w 5068"/>
                    <a:gd name="T99" fmla="*/ 1004509 h 4613"/>
                    <a:gd name="T100" fmla="*/ 2005235 w 5068"/>
                    <a:gd name="T101" fmla="*/ 802910 h 4613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5068" h="4613">
                      <a:moveTo>
                        <a:pt x="4606" y="1844"/>
                      </a:moveTo>
                      <a:lnTo>
                        <a:pt x="3880" y="1844"/>
                      </a:lnTo>
                      <a:cubicBezTo>
                        <a:pt x="4135" y="1844"/>
                        <a:pt x="4341" y="1638"/>
                        <a:pt x="4341" y="1383"/>
                      </a:cubicBezTo>
                      <a:cubicBezTo>
                        <a:pt x="4341" y="1128"/>
                        <a:pt x="4135" y="922"/>
                        <a:pt x="3880" y="922"/>
                      </a:cubicBezTo>
                      <a:lnTo>
                        <a:pt x="2933" y="922"/>
                      </a:lnTo>
                      <a:cubicBezTo>
                        <a:pt x="3188" y="922"/>
                        <a:pt x="3394" y="716"/>
                        <a:pt x="3394" y="461"/>
                      </a:cubicBezTo>
                      <a:cubicBezTo>
                        <a:pt x="3394" y="206"/>
                        <a:pt x="3188" y="0"/>
                        <a:pt x="2933" y="0"/>
                      </a:cubicBezTo>
                      <a:lnTo>
                        <a:pt x="1409" y="0"/>
                      </a:lnTo>
                      <a:cubicBezTo>
                        <a:pt x="1154" y="0"/>
                        <a:pt x="946" y="206"/>
                        <a:pt x="946" y="461"/>
                      </a:cubicBezTo>
                      <a:cubicBezTo>
                        <a:pt x="946" y="716"/>
                        <a:pt x="1154" y="922"/>
                        <a:pt x="1409" y="922"/>
                      </a:cubicBezTo>
                      <a:lnTo>
                        <a:pt x="461" y="922"/>
                      </a:lnTo>
                      <a:cubicBezTo>
                        <a:pt x="206" y="922"/>
                        <a:pt x="0" y="1128"/>
                        <a:pt x="0" y="1383"/>
                      </a:cubicBezTo>
                      <a:cubicBezTo>
                        <a:pt x="0" y="1638"/>
                        <a:pt x="206" y="1844"/>
                        <a:pt x="461" y="1844"/>
                      </a:cubicBezTo>
                      <a:lnTo>
                        <a:pt x="1199" y="1844"/>
                      </a:lnTo>
                      <a:cubicBezTo>
                        <a:pt x="1454" y="1844"/>
                        <a:pt x="1660" y="2052"/>
                        <a:pt x="1660" y="2307"/>
                      </a:cubicBezTo>
                      <a:cubicBezTo>
                        <a:pt x="1660" y="2560"/>
                        <a:pt x="1454" y="2767"/>
                        <a:pt x="1199" y="2767"/>
                      </a:cubicBezTo>
                      <a:lnTo>
                        <a:pt x="461" y="2767"/>
                      </a:lnTo>
                      <a:cubicBezTo>
                        <a:pt x="206" y="2767"/>
                        <a:pt x="0" y="2974"/>
                        <a:pt x="0" y="3228"/>
                      </a:cubicBezTo>
                      <a:cubicBezTo>
                        <a:pt x="0" y="3483"/>
                        <a:pt x="206" y="3690"/>
                        <a:pt x="461" y="3690"/>
                      </a:cubicBezTo>
                      <a:lnTo>
                        <a:pt x="1900" y="3690"/>
                      </a:lnTo>
                      <a:cubicBezTo>
                        <a:pt x="1645" y="3690"/>
                        <a:pt x="1439" y="3896"/>
                        <a:pt x="1439" y="4151"/>
                      </a:cubicBezTo>
                      <a:cubicBezTo>
                        <a:pt x="1439" y="4406"/>
                        <a:pt x="1645" y="4612"/>
                        <a:pt x="1900" y="4612"/>
                      </a:cubicBezTo>
                      <a:lnTo>
                        <a:pt x="4477" y="4612"/>
                      </a:lnTo>
                      <a:cubicBezTo>
                        <a:pt x="4732" y="4612"/>
                        <a:pt x="4938" y="4406"/>
                        <a:pt x="4938" y="4151"/>
                      </a:cubicBezTo>
                      <a:cubicBezTo>
                        <a:pt x="4938" y="3896"/>
                        <a:pt x="4732" y="3690"/>
                        <a:pt x="4477" y="3690"/>
                      </a:cubicBezTo>
                      <a:lnTo>
                        <a:pt x="3781" y="3690"/>
                      </a:lnTo>
                      <a:cubicBezTo>
                        <a:pt x="3528" y="3690"/>
                        <a:pt x="3320" y="3483"/>
                        <a:pt x="3320" y="3228"/>
                      </a:cubicBezTo>
                      <a:cubicBezTo>
                        <a:pt x="3320" y="2974"/>
                        <a:pt x="3528" y="2767"/>
                        <a:pt x="3781" y="2767"/>
                      </a:cubicBezTo>
                      <a:lnTo>
                        <a:pt x="4606" y="2767"/>
                      </a:lnTo>
                      <a:cubicBezTo>
                        <a:pt x="4861" y="2767"/>
                        <a:pt x="5067" y="2560"/>
                        <a:pt x="5067" y="2307"/>
                      </a:cubicBezTo>
                      <a:cubicBezTo>
                        <a:pt x="5067" y="2052"/>
                        <a:pt x="4861" y="1844"/>
                        <a:pt x="4606" y="1844"/>
                      </a:cubicBezTo>
                    </a:path>
                  </a:pathLst>
                </a:custGeom>
                <a:solidFill>
                  <a:srgbClr val="E22D27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78" name="Freeform 2">
                  <a:extLst>
                    <a:ext uri="{FF2B5EF4-FFF2-40B4-BE49-F238E27FC236}">
                      <a16:creationId xmlns:a16="http://schemas.microsoft.com/office/drawing/2014/main" id="{54D266BB-E269-904A-8DA0-F863C3FAC6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490" y="1063254"/>
                  <a:ext cx="422455" cy="401332"/>
                </a:xfrm>
                <a:custGeom>
                  <a:avLst/>
                  <a:gdLst>
                    <a:gd name="T0" fmla="*/ 221658 w 972"/>
                    <a:gd name="T1" fmla="*/ 0 h 923"/>
                    <a:gd name="T2" fmla="*/ 200362 w 972"/>
                    <a:gd name="T3" fmla="*/ 0 h 923"/>
                    <a:gd name="T4" fmla="*/ 200362 w 972"/>
                    <a:gd name="T5" fmla="*/ 0 h 923"/>
                    <a:gd name="T6" fmla="*/ 0 w 972"/>
                    <a:gd name="T7" fmla="*/ 200449 h 923"/>
                    <a:gd name="T8" fmla="*/ 0 w 972"/>
                    <a:gd name="T9" fmla="*/ 200449 h 923"/>
                    <a:gd name="T10" fmla="*/ 200362 w 972"/>
                    <a:gd name="T11" fmla="*/ 400897 h 923"/>
                    <a:gd name="T12" fmla="*/ 221658 w 972"/>
                    <a:gd name="T13" fmla="*/ 400897 h 923"/>
                    <a:gd name="T14" fmla="*/ 221658 w 972"/>
                    <a:gd name="T15" fmla="*/ 400897 h 923"/>
                    <a:gd name="T16" fmla="*/ 422020 w 972"/>
                    <a:gd name="T17" fmla="*/ 200449 h 923"/>
                    <a:gd name="T18" fmla="*/ 422020 w 972"/>
                    <a:gd name="T19" fmla="*/ 200449 h 923"/>
                    <a:gd name="T20" fmla="*/ 221658 w 972"/>
                    <a:gd name="T21" fmla="*/ 0 h 92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972" h="923">
                      <a:moveTo>
                        <a:pt x="510" y="0"/>
                      </a:moveTo>
                      <a:lnTo>
                        <a:pt x="461" y="0"/>
                      </a:lnTo>
                      <a:cubicBezTo>
                        <a:pt x="206" y="0"/>
                        <a:pt x="0" y="206"/>
                        <a:pt x="0" y="461"/>
                      </a:cubicBezTo>
                      <a:cubicBezTo>
                        <a:pt x="0" y="716"/>
                        <a:pt x="206" y="922"/>
                        <a:pt x="461" y="922"/>
                      </a:cubicBezTo>
                      <a:lnTo>
                        <a:pt x="510" y="922"/>
                      </a:lnTo>
                      <a:cubicBezTo>
                        <a:pt x="765" y="922"/>
                        <a:pt x="971" y="716"/>
                        <a:pt x="971" y="461"/>
                      </a:cubicBezTo>
                      <a:cubicBezTo>
                        <a:pt x="971" y="206"/>
                        <a:pt x="765" y="0"/>
                        <a:pt x="510" y="0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79" name="Freeform 3">
                  <a:extLst>
                    <a:ext uri="{FF2B5EF4-FFF2-40B4-BE49-F238E27FC236}">
                      <a16:creationId xmlns:a16="http://schemas.microsoft.com/office/drawing/2014/main" id="{A8020EEF-0724-4045-809B-19FC65C89C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9055" y="-298204"/>
                  <a:ext cx="74889" cy="74890"/>
                </a:xfrm>
                <a:custGeom>
                  <a:avLst/>
                  <a:gdLst>
                    <a:gd name="T0" fmla="*/ 74459 w 174"/>
                    <a:gd name="T1" fmla="*/ 37015 h 174"/>
                    <a:gd name="T2" fmla="*/ 74459 w 174"/>
                    <a:gd name="T3" fmla="*/ 37015 h 174"/>
                    <a:gd name="T4" fmla="*/ 37445 w 174"/>
                    <a:gd name="T5" fmla="*/ 74460 h 174"/>
                    <a:gd name="T6" fmla="*/ 37445 w 174"/>
                    <a:gd name="T7" fmla="*/ 74460 h 174"/>
                    <a:gd name="T8" fmla="*/ 0 w 174"/>
                    <a:gd name="T9" fmla="*/ 37015 h 174"/>
                    <a:gd name="T10" fmla="*/ 0 w 174"/>
                    <a:gd name="T11" fmla="*/ 37015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5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5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80" name="Freeform 4">
                  <a:extLst>
                    <a:ext uri="{FF2B5EF4-FFF2-40B4-BE49-F238E27FC236}">
                      <a16:creationId xmlns:a16="http://schemas.microsoft.com/office/drawing/2014/main" id="{E48260BD-0FEC-B24B-A06A-41DD65741A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71069" y="656160"/>
                  <a:ext cx="74889" cy="74889"/>
                </a:xfrm>
                <a:custGeom>
                  <a:avLst/>
                  <a:gdLst>
                    <a:gd name="T0" fmla="*/ 74456 w 173"/>
                    <a:gd name="T1" fmla="*/ 37014 h 174"/>
                    <a:gd name="T2" fmla="*/ 74456 w 173"/>
                    <a:gd name="T3" fmla="*/ 37014 h 174"/>
                    <a:gd name="T4" fmla="*/ 37228 w 173"/>
                    <a:gd name="T5" fmla="*/ 74459 h 174"/>
                    <a:gd name="T6" fmla="*/ 37228 w 173"/>
                    <a:gd name="T7" fmla="*/ 74459 h 174"/>
                    <a:gd name="T8" fmla="*/ 0 w 173"/>
                    <a:gd name="T9" fmla="*/ 37014 h 174"/>
                    <a:gd name="T10" fmla="*/ 0 w 173"/>
                    <a:gd name="T11" fmla="*/ 37014 h 174"/>
                    <a:gd name="T12" fmla="*/ 37228 w 173"/>
                    <a:gd name="T13" fmla="*/ 0 h 174"/>
                    <a:gd name="T14" fmla="*/ 37228 w 173"/>
                    <a:gd name="T15" fmla="*/ 0 h 174"/>
                    <a:gd name="T16" fmla="*/ 74456 w 173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4"/>
                        <a:pt x="133" y="173"/>
                        <a:pt x="86" y="173"/>
                      </a:cubicBezTo>
                      <a:cubicBezTo>
                        <a:pt x="38" y="173"/>
                        <a:pt x="0" y="134"/>
                        <a:pt x="0" y="86"/>
                      </a:cubicBezTo>
                      <a:cubicBezTo>
                        <a:pt x="0" y="38"/>
                        <a:pt x="38" y="0"/>
                        <a:pt x="86" y="0"/>
                      </a:cubicBezTo>
                      <a:cubicBezTo>
                        <a:pt x="133" y="0"/>
                        <a:pt x="172" y="38"/>
                        <a:pt x="172" y="86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81" name="Freeform 5">
                  <a:extLst>
                    <a:ext uri="{FF2B5EF4-FFF2-40B4-BE49-F238E27FC236}">
                      <a16:creationId xmlns:a16="http://schemas.microsoft.com/office/drawing/2014/main" id="{72A74489-5FAC-3A4E-B0A1-1B338ECDEC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490" y="517902"/>
                  <a:ext cx="74889" cy="74889"/>
                </a:xfrm>
                <a:custGeom>
                  <a:avLst/>
                  <a:gdLst>
                    <a:gd name="T0" fmla="*/ 74456 w 173"/>
                    <a:gd name="T1" fmla="*/ 37661 h 173"/>
                    <a:gd name="T2" fmla="*/ 74456 w 173"/>
                    <a:gd name="T3" fmla="*/ 37661 h 173"/>
                    <a:gd name="T4" fmla="*/ 37661 w 173"/>
                    <a:gd name="T5" fmla="*/ 74456 h 173"/>
                    <a:gd name="T6" fmla="*/ 37661 w 173"/>
                    <a:gd name="T7" fmla="*/ 74456 h 173"/>
                    <a:gd name="T8" fmla="*/ 0 w 173"/>
                    <a:gd name="T9" fmla="*/ 37661 h 173"/>
                    <a:gd name="T10" fmla="*/ 0 w 173"/>
                    <a:gd name="T11" fmla="*/ 37661 h 173"/>
                    <a:gd name="T12" fmla="*/ 37661 w 173"/>
                    <a:gd name="T13" fmla="*/ 0 h 173"/>
                    <a:gd name="T14" fmla="*/ 37661 w 173"/>
                    <a:gd name="T15" fmla="*/ 0 h 173"/>
                    <a:gd name="T16" fmla="*/ 74456 w 173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4"/>
                        <a:pt x="134" y="172"/>
                        <a:pt x="87" y="172"/>
                      </a:cubicBezTo>
                      <a:cubicBezTo>
                        <a:pt x="38" y="172"/>
                        <a:pt x="0" y="134"/>
                        <a:pt x="0" y="87"/>
                      </a:cubicBezTo>
                      <a:cubicBezTo>
                        <a:pt x="0" y="39"/>
                        <a:pt x="38" y="0"/>
                        <a:pt x="87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82" name="Freeform 6">
                  <a:extLst>
                    <a:ext uri="{FF2B5EF4-FFF2-40B4-BE49-F238E27FC236}">
                      <a16:creationId xmlns:a16="http://schemas.microsoft.com/office/drawing/2014/main" id="{0168012D-EE3C-194A-A084-AD92EBB660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01802" y="592791"/>
                  <a:ext cx="46086" cy="46086"/>
                </a:xfrm>
                <a:custGeom>
                  <a:avLst/>
                  <a:gdLst>
                    <a:gd name="T0" fmla="*/ 45651 w 106"/>
                    <a:gd name="T1" fmla="*/ 23258 h 107"/>
                    <a:gd name="T2" fmla="*/ 45651 w 106"/>
                    <a:gd name="T3" fmla="*/ 23258 h 107"/>
                    <a:gd name="T4" fmla="*/ 23043 w 106"/>
                    <a:gd name="T5" fmla="*/ 45655 h 107"/>
                    <a:gd name="T6" fmla="*/ 23043 w 106"/>
                    <a:gd name="T7" fmla="*/ 45655 h 107"/>
                    <a:gd name="T8" fmla="*/ 0 w 106"/>
                    <a:gd name="T9" fmla="*/ 23258 h 107"/>
                    <a:gd name="T10" fmla="*/ 0 w 106"/>
                    <a:gd name="T11" fmla="*/ 23258 h 107"/>
                    <a:gd name="T12" fmla="*/ 23043 w 106"/>
                    <a:gd name="T13" fmla="*/ 0 h 107"/>
                    <a:gd name="T14" fmla="*/ 23043 w 106"/>
                    <a:gd name="T15" fmla="*/ 0 h 107"/>
                    <a:gd name="T16" fmla="*/ 45651 w 106"/>
                    <a:gd name="T17" fmla="*/ 23258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7">
                      <a:moveTo>
                        <a:pt x="105" y="54"/>
                      </a:moveTo>
                      <a:lnTo>
                        <a:pt x="105" y="54"/>
                      </a:lnTo>
                      <a:cubicBezTo>
                        <a:pt x="105" y="83"/>
                        <a:pt x="81" y="106"/>
                        <a:pt x="53" y="106"/>
                      </a:cubicBezTo>
                      <a:cubicBezTo>
                        <a:pt x="24" y="106"/>
                        <a:pt x="0" y="83"/>
                        <a:pt x="0" y="54"/>
                      </a:cubicBez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1" y="0"/>
                        <a:pt x="105" y="24"/>
                        <a:pt x="105" y="54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83" name="Freeform 7">
                  <a:extLst>
                    <a:ext uri="{FF2B5EF4-FFF2-40B4-BE49-F238E27FC236}">
                      <a16:creationId xmlns:a16="http://schemas.microsoft.com/office/drawing/2014/main" id="{0CDCD4E2-3A2F-5043-B59F-9F4F3DBFE1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370" y="-48638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0" y="105"/>
                        <a:pt x="52" y="105"/>
                      </a:cubicBezTo>
                      <a:cubicBezTo>
                        <a:pt x="23" y="105"/>
                        <a:pt x="0" y="82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84" name="Freeform 8">
                  <a:extLst>
                    <a:ext uri="{FF2B5EF4-FFF2-40B4-BE49-F238E27FC236}">
                      <a16:creationId xmlns:a16="http://schemas.microsoft.com/office/drawing/2014/main" id="{A4A1307D-2B3D-A44B-8480-0832A6E87D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370" y="786737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0" y="105"/>
                        <a:pt x="52" y="105"/>
                      </a:cubicBezTo>
                      <a:cubicBezTo>
                        <a:pt x="23" y="105"/>
                        <a:pt x="0" y="81"/>
                        <a:pt x="0" y="52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85" name="Freeform 9">
                  <a:extLst>
                    <a:ext uri="{FF2B5EF4-FFF2-40B4-BE49-F238E27FC236}">
                      <a16:creationId xmlns:a16="http://schemas.microsoft.com/office/drawing/2014/main" id="{D1D96EF8-1AC5-484B-B7B5-45D7A81215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7836" y="-12087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3043 w 106"/>
                    <a:gd name="T5" fmla="*/ 45651 h 106"/>
                    <a:gd name="T6" fmla="*/ 23043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3043 w 106"/>
                    <a:gd name="T13" fmla="*/ 0 h 106"/>
                    <a:gd name="T14" fmla="*/ 23043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1" y="105"/>
                        <a:pt x="53" y="105"/>
                      </a:cubicBezTo>
                      <a:cubicBezTo>
                        <a:pt x="24" y="105"/>
                        <a:pt x="0" y="81"/>
                        <a:pt x="0" y="53"/>
                      </a:cubicBez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1" y="0"/>
                        <a:pt x="105" y="23"/>
                        <a:pt x="105" y="53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86" name="Freeform 10">
                  <a:extLst>
                    <a:ext uri="{FF2B5EF4-FFF2-40B4-BE49-F238E27FC236}">
                      <a16:creationId xmlns:a16="http://schemas.microsoft.com/office/drawing/2014/main" id="{2CD6D14D-0531-244C-80DF-D0702B4DDB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0764" y="400766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4" y="22"/>
                        <a:pt x="104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87" name="Freeform 11">
                  <a:extLst>
                    <a:ext uri="{FF2B5EF4-FFF2-40B4-BE49-F238E27FC236}">
                      <a16:creationId xmlns:a16="http://schemas.microsoft.com/office/drawing/2014/main" id="{2FFFC9D6-7D6F-A747-B865-3470E2DA4C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8813" y="571669"/>
                  <a:ext cx="46086" cy="46086"/>
                </a:xfrm>
                <a:custGeom>
                  <a:avLst/>
                  <a:gdLst>
                    <a:gd name="T0" fmla="*/ 45655 w 107"/>
                    <a:gd name="T1" fmla="*/ 22397 h 107"/>
                    <a:gd name="T2" fmla="*/ 45655 w 107"/>
                    <a:gd name="T3" fmla="*/ 22397 h 107"/>
                    <a:gd name="T4" fmla="*/ 22397 w 107"/>
                    <a:gd name="T5" fmla="*/ 45655 h 107"/>
                    <a:gd name="T6" fmla="*/ 22397 w 107"/>
                    <a:gd name="T7" fmla="*/ 45655 h 107"/>
                    <a:gd name="T8" fmla="*/ 0 w 107"/>
                    <a:gd name="T9" fmla="*/ 22397 h 107"/>
                    <a:gd name="T10" fmla="*/ 0 w 107"/>
                    <a:gd name="T11" fmla="*/ 22397 h 107"/>
                    <a:gd name="T12" fmla="*/ 22397 w 107"/>
                    <a:gd name="T13" fmla="*/ 0 h 107"/>
                    <a:gd name="T14" fmla="*/ 22397 w 107"/>
                    <a:gd name="T15" fmla="*/ 0 h 107"/>
                    <a:gd name="T16" fmla="*/ 45655 w 107"/>
                    <a:gd name="T17" fmla="*/ 22397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7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2"/>
                        <a:pt x="82" y="106"/>
                        <a:pt x="52" y="106"/>
                      </a:cubicBezTo>
                      <a:cubicBezTo>
                        <a:pt x="24" y="106"/>
                        <a:pt x="0" y="82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6" y="24"/>
                        <a:pt x="106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88" name="Freeform 12">
                  <a:extLst>
                    <a:ext uri="{FF2B5EF4-FFF2-40B4-BE49-F238E27FC236}">
                      <a16:creationId xmlns:a16="http://schemas.microsoft.com/office/drawing/2014/main" id="{B33D8ABE-A2AA-8246-89D3-BA521AB93A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2202" y="51281"/>
                  <a:ext cx="46086" cy="46086"/>
                </a:xfrm>
                <a:custGeom>
                  <a:avLst/>
                  <a:gdLst>
                    <a:gd name="T0" fmla="*/ 45655 w 107"/>
                    <a:gd name="T1" fmla="*/ 23043 h 106"/>
                    <a:gd name="T2" fmla="*/ 45655 w 107"/>
                    <a:gd name="T3" fmla="*/ 23043 h 106"/>
                    <a:gd name="T4" fmla="*/ 22828 w 107"/>
                    <a:gd name="T5" fmla="*/ 45651 h 106"/>
                    <a:gd name="T6" fmla="*/ 22828 w 107"/>
                    <a:gd name="T7" fmla="*/ 45651 h 106"/>
                    <a:gd name="T8" fmla="*/ 0 w 107"/>
                    <a:gd name="T9" fmla="*/ 23043 h 106"/>
                    <a:gd name="T10" fmla="*/ 0 w 107"/>
                    <a:gd name="T11" fmla="*/ 23043 h 106"/>
                    <a:gd name="T12" fmla="*/ 22828 w 107"/>
                    <a:gd name="T13" fmla="*/ 0 h 106"/>
                    <a:gd name="T14" fmla="*/ 22828 w 107"/>
                    <a:gd name="T15" fmla="*/ 0 h 106"/>
                    <a:gd name="T16" fmla="*/ 45655 w 107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6">
                      <a:moveTo>
                        <a:pt x="106" y="53"/>
                      </a:moveTo>
                      <a:lnTo>
                        <a:pt x="106" y="53"/>
                      </a:lnTo>
                      <a:cubicBezTo>
                        <a:pt x="106" y="81"/>
                        <a:pt x="82" y="105"/>
                        <a:pt x="53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2" y="0"/>
                        <a:pt x="106" y="24"/>
                        <a:pt x="106" y="53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89" name="Freeform 13">
                  <a:extLst>
                    <a:ext uri="{FF2B5EF4-FFF2-40B4-BE49-F238E27FC236}">
                      <a16:creationId xmlns:a16="http://schemas.microsoft.com/office/drawing/2014/main" id="{9787EA4F-5D28-F049-B2E8-5200F903DF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7932" y="1124701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4" y="105"/>
                        <a:pt x="0" y="81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90" name="Freeform 14">
                  <a:extLst>
                    <a:ext uri="{FF2B5EF4-FFF2-40B4-BE49-F238E27FC236}">
                      <a16:creationId xmlns:a16="http://schemas.microsoft.com/office/drawing/2014/main" id="{DD00B2ED-C5BD-1341-B9E6-EBF0533CAC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2202" y="556307"/>
                  <a:ext cx="46086" cy="46086"/>
                </a:xfrm>
                <a:custGeom>
                  <a:avLst/>
                  <a:gdLst>
                    <a:gd name="T0" fmla="*/ 45655 w 107"/>
                    <a:gd name="T1" fmla="*/ 22824 h 105"/>
                    <a:gd name="T2" fmla="*/ 45655 w 107"/>
                    <a:gd name="T3" fmla="*/ 22824 h 105"/>
                    <a:gd name="T4" fmla="*/ 22828 w 107"/>
                    <a:gd name="T5" fmla="*/ 45647 h 105"/>
                    <a:gd name="T6" fmla="*/ 22828 w 107"/>
                    <a:gd name="T7" fmla="*/ 45647 h 105"/>
                    <a:gd name="T8" fmla="*/ 0 w 107"/>
                    <a:gd name="T9" fmla="*/ 22824 h 105"/>
                    <a:gd name="T10" fmla="*/ 0 w 107"/>
                    <a:gd name="T11" fmla="*/ 22824 h 105"/>
                    <a:gd name="T12" fmla="*/ 22828 w 107"/>
                    <a:gd name="T13" fmla="*/ 0 h 105"/>
                    <a:gd name="T14" fmla="*/ 22828 w 107"/>
                    <a:gd name="T15" fmla="*/ 0 h 105"/>
                    <a:gd name="T16" fmla="*/ 45655 w 107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5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1"/>
                        <a:pt x="82" y="104"/>
                        <a:pt x="53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2" y="0"/>
                        <a:pt x="106" y="24"/>
                        <a:pt x="106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91" name="Freeform 15">
                  <a:extLst>
                    <a:ext uri="{FF2B5EF4-FFF2-40B4-BE49-F238E27FC236}">
                      <a16:creationId xmlns:a16="http://schemas.microsoft.com/office/drawing/2014/main" id="{C696CE07-206C-6949-BE0F-65996E81AB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2569" y="1658531"/>
                  <a:ext cx="46086" cy="46086"/>
                </a:xfrm>
                <a:custGeom>
                  <a:avLst/>
                  <a:gdLst>
                    <a:gd name="T0" fmla="*/ 45655 w 107"/>
                    <a:gd name="T1" fmla="*/ 22824 h 105"/>
                    <a:gd name="T2" fmla="*/ 45655 w 107"/>
                    <a:gd name="T3" fmla="*/ 22824 h 105"/>
                    <a:gd name="T4" fmla="*/ 22397 w 107"/>
                    <a:gd name="T5" fmla="*/ 45647 h 105"/>
                    <a:gd name="T6" fmla="*/ 22397 w 107"/>
                    <a:gd name="T7" fmla="*/ 45647 h 105"/>
                    <a:gd name="T8" fmla="*/ 0 w 107"/>
                    <a:gd name="T9" fmla="*/ 22824 h 105"/>
                    <a:gd name="T10" fmla="*/ 0 w 107"/>
                    <a:gd name="T11" fmla="*/ 22824 h 105"/>
                    <a:gd name="T12" fmla="*/ 22397 w 107"/>
                    <a:gd name="T13" fmla="*/ 0 h 105"/>
                    <a:gd name="T14" fmla="*/ 22397 w 107"/>
                    <a:gd name="T15" fmla="*/ 0 h 105"/>
                    <a:gd name="T16" fmla="*/ 45655 w 107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5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1"/>
                        <a:pt x="82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2"/>
                        <a:pt x="24" y="0"/>
                        <a:pt x="52" y="0"/>
                      </a:cubicBezTo>
                      <a:cubicBezTo>
                        <a:pt x="82" y="0"/>
                        <a:pt x="106" y="22"/>
                        <a:pt x="106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92" name="Freeform 16">
                  <a:extLst>
                    <a:ext uri="{FF2B5EF4-FFF2-40B4-BE49-F238E27FC236}">
                      <a16:creationId xmlns:a16="http://schemas.microsoft.com/office/drawing/2014/main" id="{2672B5AE-94D8-004E-B280-67FB394C2B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3136" y="1286002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3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93" name="Freeform 17">
                  <a:extLst>
                    <a:ext uri="{FF2B5EF4-FFF2-40B4-BE49-F238E27FC236}">
                      <a16:creationId xmlns:a16="http://schemas.microsoft.com/office/drawing/2014/main" id="{1AADC749-986A-AF48-812B-5BFEC76900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52317" y="1537554"/>
                  <a:ext cx="74890" cy="76810"/>
                </a:xfrm>
                <a:custGeom>
                  <a:avLst/>
                  <a:gdLst>
                    <a:gd name="T0" fmla="*/ 74460 w 174"/>
                    <a:gd name="T1" fmla="*/ 38186 h 175"/>
                    <a:gd name="T2" fmla="*/ 74460 w 174"/>
                    <a:gd name="T3" fmla="*/ 38186 h 175"/>
                    <a:gd name="T4" fmla="*/ 37015 w 174"/>
                    <a:gd name="T5" fmla="*/ 76371 h 175"/>
                    <a:gd name="T6" fmla="*/ 3701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015 w 174"/>
                    <a:gd name="T13" fmla="*/ 0 h 175"/>
                    <a:gd name="T14" fmla="*/ 37015 w 174"/>
                    <a:gd name="T15" fmla="*/ 0 h 175"/>
                    <a:gd name="T16" fmla="*/ 74460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5" y="174"/>
                        <a:pt x="86" y="174"/>
                      </a:cubicBezTo>
                      <a:cubicBezTo>
                        <a:pt x="38" y="174"/>
                        <a:pt x="0" y="135"/>
                        <a:pt x="0" y="87"/>
                      </a:cubicBezTo>
                      <a:cubicBezTo>
                        <a:pt x="0" y="39"/>
                        <a:pt x="38" y="0"/>
                        <a:pt x="86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94" name="Freeform 18">
                  <a:extLst>
                    <a:ext uri="{FF2B5EF4-FFF2-40B4-BE49-F238E27FC236}">
                      <a16:creationId xmlns:a16="http://schemas.microsoft.com/office/drawing/2014/main" id="{868C5F33-8232-9B48-BBF3-9545B8E0DD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09474" y="1293683"/>
                  <a:ext cx="74889" cy="74889"/>
                </a:xfrm>
                <a:custGeom>
                  <a:avLst/>
                  <a:gdLst>
                    <a:gd name="T0" fmla="*/ 74459 w 174"/>
                    <a:gd name="T1" fmla="*/ 37445 h 174"/>
                    <a:gd name="T2" fmla="*/ 74459 w 174"/>
                    <a:gd name="T3" fmla="*/ 37445 h 174"/>
                    <a:gd name="T4" fmla="*/ 37014 w 174"/>
                    <a:gd name="T5" fmla="*/ 74459 h 174"/>
                    <a:gd name="T6" fmla="*/ 37014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4 w 174"/>
                    <a:gd name="T13" fmla="*/ 0 h 174"/>
                    <a:gd name="T14" fmla="*/ 37014 w 174"/>
                    <a:gd name="T15" fmla="*/ 0 h 174"/>
                    <a:gd name="T16" fmla="*/ 74459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95" name="Freeform 19">
                  <a:extLst>
                    <a:ext uri="{FF2B5EF4-FFF2-40B4-BE49-F238E27FC236}">
                      <a16:creationId xmlns:a16="http://schemas.microsoft.com/office/drawing/2014/main" id="{7E2838C3-8AAD-354A-B975-EEAD566A78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0408" y="47441"/>
                  <a:ext cx="74889" cy="74890"/>
                </a:xfrm>
                <a:custGeom>
                  <a:avLst/>
                  <a:gdLst>
                    <a:gd name="T0" fmla="*/ 74459 w 174"/>
                    <a:gd name="T1" fmla="*/ 37661 h 173"/>
                    <a:gd name="T2" fmla="*/ 74459 w 174"/>
                    <a:gd name="T3" fmla="*/ 37661 h 173"/>
                    <a:gd name="T4" fmla="*/ 37014 w 174"/>
                    <a:gd name="T5" fmla="*/ 74457 h 173"/>
                    <a:gd name="T6" fmla="*/ 37014 w 174"/>
                    <a:gd name="T7" fmla="*/ 74457 h 173"/>
                    <a:gd name="T8" fmla="*/ 0 w 174"/>
                    <a:gd name="T9" fmla="*/ 37661 h 173"/>
                    <a:gd name="T10" fmla="*/ 0 w 174"/>
                    <a:gd name="T11" fmla="*/ 37661 h 173"/>
                    <a:gd name="T12" fmla="*/ 37014 w 174"/>
                    <a:gd name="T13" fmla="*/ 0 h 173"/>
                    <a:gd name="T14" fmla="*/ 37014 w 174"/>
                    <a:gd name="T15" fmla="*/ 0 h 173"/>
                    <a:gd name="T16" fmla="*/ 74459 w 174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3"/>
                        <a:pt x="134" y="172"/>
                        <a:pt x="86" y="172"/>
                      </a:cubicBezTo>
                      <a:cubicBezTo>
                        <a:pt x="39" y="172"/>
                        <a:pt x="0" y="133"/>
                        <a:pt x="0" y="87"/>
                      </a:cubicBezTo>
                      <a:cubicBezTo>
                        <a:pt x="0" y="38"/>
                        <a:pt x="39" y="0"/>
                        <a:pt x="86" y="0"/>
                      </a:cubicBezTo>
                      <a:cubicBezTo>
                        <a:pt x="134" y="0"/>
                        <a:pt x="173" y="38"/>
                        <a:pt x="173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96" name="Freeform 20">
                  <a:extLst>
                    <a:ext uri="{FF2B5EF4-FFF2-40B4-BE49-F238E27FC236}">
                      <a16:creationId xmlns:a16="http://schemas.microsoft.com/office/drawing/2014/main" id="{6F5645E5-DC10-CF4C-98E9-43A237B61D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9675" y="1199591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8" y="173"/>
                        <a:pt x="0" y="135"/>
                        <a:pt x="0" y="87"/>
                      </a:cubicBezTo>
                      <a:cubicBezTo>
                        <a:pt x="0" y="38"/>
                        <a:pt x="38" y="0"/>
                        <a:pt x="86" y="0"/>
                      </a:cubicBezTo>
                      <a:cubicBezTo>
                        <a:pt x="134" y="0"/>
                        <a:pt x="173" y="38"/>
                        <a:pt x="173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97" name="Freeform 21">
                  <a:extLst>
                    <a:ext uri="{FF2B5EF4-FFF2-40B4-BE49-F238E27FC236}">
                      <a16:creationId xmlns:a16="http://schemas.microsoft.com/office/drawing/2014/main" id="{994B86A2-3B94-BF42-9055-159B21D46A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39463" y="-63934"/>
                  <a:ext cx="74889" cy="76810"/>
                </a:xfrm>
                <a:custGeom>
                  <a:avLst/>
                  <a:gdLst>
                    <a:gd name="T0" fmla="*/ 74459 w 174"/>
                    <a:gd name="T1" fmla="*/ 38186 h 175"/>
                    <a:gd name="T2" fmla="*/ 74459 w 174"/>
                    <a:gd name="T3" fmla="*/ 38186 h 175"/>
                    <a:gd name="T4" fmla="*/ 37445 w 174"/>
                    <a:gd name="T5" fmla="*/ 76371 h 175"/>
                    <a:gd name="T6" fmla="*/ 3744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445 w 174"/>
                    <a:gd name="T13" fmla="*/ 0 h 175"/>
                    <a:gd name="T14" fmla="*/ 37445 w 174"/>
                    <a:gd name="T15" fmla="*/ 0 h 175"/>
                    <a:gd name="T16" fmla="*/ 74459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3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3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98" name="Freeform 22">
                  <a:extLst>
                    <a:ext uri="{FF2B5EF4-FFF2-40B4-BE49-F238E27FC236}">
                      <a16:creationId xmlns:a16="http://schemas.microsoft.com/office/drawing/2014/main" id="{4FA92B7D-15CC-6C4F-B543-46136692CA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33252" y="114650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7661 w 173"/>
                    <a:gd name="T5" fmla="*/ 76371 h 175"/>
                    <a:gd name="T6" fmla="*/ 37661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661 w 173"/>
                    <a:gd name="T13" fmla="*/ 0 h 175"/>
                    <a:gd name="T14" fmla="*/ 37661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99" name="Freeform 23">
                  <a:extLst>
                    <a:ext uri="{FF2B5EF4-FFF2-40B4-BE49-F238E27FC236}">
                      <a16:creationId xmlns:a16="http://schemas.microsoft.com/office/drawing/2014/main" id="{362B420C-7216-F94C-A45A-63897C7438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2621" y="-526714"/>
                  <a:ext cx="1359537" cy="551111"/>
                </a:xfrm>
                <a:custGeom>
                  <a:avLst/>
                  <a:gdLst>
                    <a:gd name="T0" fmla="*/ 1221581 w 3124"/>
                    <a:gd name="T1" fmla="*/ 0 h 1265"/>
                    <a:gd name="T2" fmla="*/ 493507 w 3124"/>
                    <a:gd name="T3" fmla="*/ 0 h 1265"/>
                    <a:gd name="T4" fmla="*/ 493507 w 3124"/>
                    <a:gd name="T5" fmla="*/ 0 h 1265"/>
                    <a:gd name="T6" fmla="*/ 355551 w 3124"/>
                    <a:gd name="T7" fmla="*/ 137669 h 1265"/>
                    <a:gd name="T8" fmla="*/ 355551 w 3124"/>
                    <a:gd name="T9" fmla="*/ 137669 h 1265"/>
                    <a:gd name="T10" fmla="*/ 493507 w 3124"/>
                    <a:gd name="T11" fmla="*/ 274902 h 1265"/>
                    <a:gd name="T12" fmla="*/ 137520 w 3124"/>
                    <a:gd name="T13" fmla="*/ 274902 h 1265"/>
                    <a:gd name="T14" fmla="*/ 137520 w 3124"/>
                    <a:gd name="T15" fmla="*/ 274902 h 1265"/>
                    <a:gd name="T16" fmla="*/ 0 w 3124"/>
                    <a:gd name="T17" fmla="*/ 412571 h 1265"/>
                    <a:gd name="T18" fmla="*/ 0 w 3124"/>
                    <a:gd name="T19" fmla="*/ 412571 h 1265"/>
                    <a:gd name="T20" fmla="*/ 137520 w 3124"/>
                    <a:gd name="T21" fmla="*/ 550675 h 1265"/>
                    <a:gd name="T22" fmla="*/ 866030 w 3124"/>
                    <a:gd name="T23" fmla="*/ 550675 h 1265"/>
                    <a:gd name="T24" fmla="*/ 866030 w 3124"/>
                    <a:gd name="T25" fmla="*/ 550675 h 1265"/>
                    <a:gd name="T26" fmla="*/ 1003551 w 3124"/>
                    <a:gd name="T27" fmla="*/ 412571 h 1265"/>
                    <a:gd name="T28" fmla="*/ 1003551 w 3124"/>
                    <a:gd name="T29" fmla="*/ 412571 h 1265"/>
                    <a:gd name="T30" fmla="*/ 866030 w 3124"/>
                    <a:gd name="T31" fmla="*/ 274902 h 1265"/>
                    <a:gd name="T32" fmla="*/ 1221581 w 3124"/>
                    <a:gd name="T33" fmla="*/ 274902 h 1265"/>
                    <a:gd name="T34" fmla="*/ 1221581 w 3124"/>
                    <a:gd name="T35" fmla="*/ 274902 h 1265"/>
                    <a:gd name="T36" fmla="*/ 1359102 w 3124"/>
                    <a:gd name="T37" fmla="*/ 137669 h 1265"/>
                    <a:gd name="T38" fmla="*/ 1359102 w 3124"/>
                    <a:gd name="T39" fmla="*/ 137669 h 1265"/>
                    <a:gd name="T40" fmla="*/ 1221581 w 3124"/>
                    <a:gd name="T41" fmla="*/ 0 h 1265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3124" h="1265">
                      <a:moveTo>
                        <a:pt x="2807" y="0"/>
                      </a:moveTo>
                      <a:lnTo>
                        <a:pt x="1134" y="0"/>
                      </a:lnTo>
                      <a:cubicBezTo>
                        <a:pt x="959" y="0"/>
                        <a:pt x="817" y="141"/>
                        <a:pt x="817" y="316"/>
                      </a:cubicBezTo>
                      <a:cubicBezTo>
                        <a:pt x="817" y="490"/>
                        <a:pt x="959" y="631"/>
                        <a:pt x="1134" y="631"/>
                      </a:cubicBezTo>
                      <a:lnTo>
                        <a:pt x="316" y="631"/>
                      </a:lnTo>
                      <a:cubicBezTo>
                        <a:pt x="142" y="631"/>
                        <a:pt x="0" y="772"/>
                        <a:pt x="0" y="947"/>
                      </a:cubicBezTo>
                      <a:cubicBezTo>
                        <a:pt x="0" y="1122"/>
                        <a:pt x="142" y="1264"/>
                        <a:pt x="316" y="1264"/>
                      </a:cubicBezTo>
                      <a:lnTo>
                        <a:pt x="1990" y="1264"/>
                      </a:lnTo>
                      <a:cubicBezTo>
                        <a:pt x="2164" y="1264"/>
                        <a:pt x="2306" y="1122"/>
                        <a:pt x="2306" y="947"/>
                      </a:cubicBezTo>
                      <a:cubicBezTo>
                        <a:pt x="2306" y="772"/>
                        <a:pt x="2164" y="631"/>
                        <a:pt x="1990" y="631"/>
                      </a:cubicBezTo>
                      <a:lnTo>
                        <a:pt x="2807" y="631"/>
                      </a:lnTo>
                      <a:cubicBezTo>
                        <a:pt x="2981" y="631"/>
                        <a:pt x="3123" y="490"/>
                        <a:pt x="3123" y="316"/>
                      </a:cubicBezTo>
                      <a:cubicBezTo>
                        <a:pt x="3123" y="141"/>
                        <a:pt x="2981" y="0"/>
                        <a:pt x="2807" y="0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 dirty="0"/>
                </a:p>
              </p:txBody>
            </p:sp>
            <p:sp>
              <p:nvSpPr>
                <p:cNvPr id="300" name="Freeform 24">
                  <a:extLst>
                    <a:ext uri="{FF2B5EF4-FFF2-40B4-BE49-F238E27FC236}">
                      <a16:creationId xmlns:a16="http://schemas.microsoft.com/office/drawing/2014/main" id="{F67E9137-7C7E-B241-B576-9D45115E5C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2749" y="1264880"/>
                  <a:ext cx="1282727" cy="551112"/>
                </a:xfrm>
                <a:custGeom>
                  <a:avLst/>
                  <a:gdLst>
                    <a:gd name="T0" fmla="*/ 1144219 w 2945"/>
                    <a:gd name="T1" fmla="*/ 275556 h 1266"/>
                    <a:gd name="T2" fmla="*/ 867202 w 2945"/>
                    <a:gd name="T3" fmla="*/ 275556 h 1266"/>
                    <a:gd name="T4" fmla="*/ 867202 w 2945"/>
                    <a:gd name="T5" fmla="*/ 275556 h 1266"/>
                    <a:gd name="T6" fmla="*/ 1004839 w 2945"/>
                    <a:gd name="T7" fmla="*/ 137560 h 1266"/>
                    <a:gd name="T8" fmla="*/ 1004839 w 2945"/>
                    <a:gd name="T9" fmla="*/ 137560 h 1266"/>
                    <a:gd name="T10" fmla="*/ 1004839 w 2945"/>
                    <a:gd name="T11" fmla="*/ 137560 h 1266"/>
                    <a:gd name="T12" fmla="*/ 867202 w 2945"/>
                    <a:gd name="T13" fmla="*/ 0 h 1266"/>
                    <a:gd name="T14" fmla="*/ 137637 w 2945"/>
                    <a:gd name="T15" fmla="*/ 0 h 1266"/>
                    <a:gd name="T16" fmla="*/ 137637 w 2945"/>
                    <a:gd name="T17" fmla="*/ 0 h 1266"/>
                    <a:gd name="T18" fmla="*/ 0 w 2945"/>
                    <a:gd name="T19" fmla="*/ 137560 h 1266"/>
                    <a:gd name="T20" fmla="*/ 0 w 2945"/>
                    <a:gd name="T21" fmla="*/ 137560 h 1266"/>
                    <a:gd name="T22" fmla="*/ 0 w 2945"/>
                    <a:gd name="T23" fmla="*/ 137560 h 1266"/>
                    <a:gd name="T24" fmla="*/ 137637 w 2945"/>
                    <a:gd name="T25" fmla="*/ 275556 h 1266"/>
                    <a:gd name="T26" fmla="*/ 415090 w 2945"/>
                    <a:gd name="T27" fmla="*/ 275556 h 1266"/>
                    <a:gd name="T28" fmla="*/ 415090 w 2945"/>
                    <a:gd name="T29" fmla="*/ 275556 h 1266"/>
                    <a:gd name="T30" fmla="*/ 277452 w 2945"/>
                    <a:gd name="T31" fmla="*/ 412681 h 1266"/>
                    <a:gd name="T32" fmla="*/ 277452 w 2945"/>
                    <a:gd name="T33" fmla="*/ 412681 h 1266"/>
                    <a:gd name="T34" fmla="*/ 415090 w 2945"/>
                    <a:gd name="T35" fmla="*/ 550677 h 1266"/>
                    <a:gd name="T36" fmla="*/ 1144219 w 2945"/>
                    <a:gd name="T37" fmla="*/ 550677 h 1266"/>
                    <a:gd name="T38" fmla="*/ 1144219 w 2945"/>
                    <a:gd name="T39" fmla="*/ 550677 h 1266"/>
                    <a:gd name="T40" fmla="*/ 1282291 w 2945"/>
                    <a:gd name="T41" fmla="*/ 412681 h 1266"/>
                    <a:gd name="T42" fmla="*/ 1282291 w 2945"/>
                    <a:gd name="T43" fmla="*/ 412681 h 1266"/>
                    <a:gd name="T44" fmla="*/ 1144219 w 2945"/>
                    <a:gd name="T45" fmla="*/ 275556 h 126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2945" h="1266">
                      <a:moveTo>
                        <a:pt x="2627" y="633"/>
                      </a:moveTo>
                      <a:lnTo>
                        <a:pt x="1991" y="633"/>
                      </a:lnTo>
                      <a:cubicBezTo>
                        <a:pt x="2166" y="633"/>
                        <a:pt x="2307" y="490"/>
                        <a:pt x="2307" y="316"/>
                      </a:cubicBezTo>
                      <a:cubicBezTo>
                        <a:pt x="2307" y="141"/>
                        <a:pt x="2166" y="0"/>
                        <a:pt x="1991" y="0"/>
                      </a:cubicBezTo>
                      <a:lnTo>
                        <a:pt x="316" y="0"/>
                      </a:lnTo>
                      <a:cubicBezTo>
                        <a:pt x="141" y="0"/>
                        <a:pt x="0" y="141"/>
                        <a:pt x="0" y="316"/>
                      </a:cubicBezTo>
                      <a:cubicBezTo>
                        <a:pt x="0" y="490"/>
                        <a:pt x="141" y="633"/>
                        <a:pt x="316" y="633"/>
                      </a:cubicBezTo>
                      <a:lnTo>
                        <a:pt x="953" y="633"/>
                      </a:lnTo>
                      <a:cubicBezTo>
                        <a:pt x="778" y="633"/>
                        <a:pt x="637" y="774"/>
                        <a:pt x="637" y="948"/>
                      </a:cubicBezTo>
                      <a:cubicBezTo>
                        <a:pt x="637" y="1123"/>
                        <a:pt x="778" y="1265"/>
                        <a:pt x="953" y="1265"/>
                      </a:cubicBezTo>
                      <a:lnTo>
                        <a:pt x="2627" y="1265"/>
                      </a:lnTo>
                      <a:cubicBezTo>
                        <a:pt x="2802" y="1265"/>
                        <a:pt x="2944" y="1123"/>
                        <a:pt x="2944" y="948"/>
                      </a:cubicBezTo>
                      <a:cubicBezTo>
                        <a:pt x="2944" y="774"/>
                        <a:pt x="2802" y="633"/>
                        <a:pt x="2627" y="633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230" name="Group 3">
                <a:extLst>
                  <a:ext uri="{FF2B5EF4-FFF2-40B4-BE49-F238E27FC236}">
                    <a16:creationId xmlns:a16="http://schemas.microsoft.com/office/drawing/2014/main" id="{01AFE84D-8278-A541-9665-80259B9172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28487" y="4458727"/>
                <a:ext cx="2836024" cy="2767975"/>
                <a:chOff x="4958087" y="4848065"/>
                <a:chExt cx="2646105" cy="2582737"/>
              </a:xfrm>
            </p:grpSpPr>
            <p:sp>
              <p:nvSpPr>
                <p:cNvPr id="251" name="Freeform 40">
                  <a:extLst>
                    <a:ext uri="{FF2B5EF4-FFF2-40B4-BE49-F238E27FC236}">
                      <a16:creationId xmlns:a16="http://schemas.microsoft.com/office/drawing/2014/main" id="{C239D547-29F3-DA4F-AF6F-45549BCDDA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58087" y="6355463"/>
                  <a:ext cx="395572" cy="380210"/>
                </a:xfrm>
                <a:custGeom>
                  <a:avLst/>
                  <a:gdLst>
                    <a:gd name="T0" fmla="*/ 205176 w 910"/>
                    <a:gd name="T1" fmla="*/ 0 h 875"/>
                    <a:gd name="T2" fmla="*/ 189527 w 910"/>
                    <a:gd name="T3" fmla="*/ 0 h 875"/>
                    <a:gd name="T4" fmla="*/ 189527 w 910"/>
                    <a:gd name="T5" fmla="*/ 0 h 875"/>
                    <a:gd name="T6" fmla="*/ 0 w 910"/>
                    <a:gd name="T7" fmla="*/ 190322 h 875"/>
                    <a:gd name="T8" fmla="*/ 0 w 910"/>
                    <a:gd name="T9" fmla="*/ 190322 h 875"/>
                    <a:gd name="T10" fmla="*/ 0 w 910"/>
                    <a:gd name="T11" fmla="*/ 190322 h 875"/>
                    <a:gd name="T12" fmla="*/ 189527 w 910"/>
                    <a:gd name="T13" fmla="*/ 379775 h 875"/>
                    <a:gd name="T14" fmla="*/ 205176 w 910"/>
                    <a:gd name="T15" fmla="*/ 379775 h 875"/>
                    <a:gd name="T16" fmla="*/ 205176 w 910"/>
                    <a:gd name="T17" fmla="*/ 379775 h 875"/>
                    <a:gd name="T18" fmla="*/ 395137 w 910"/>
                    <a:gd name="T19" fmla="*/ 190322 h 875"/>
                    <a:gd name="T20" fmla="*/ 395137 w 910"/>
                    <a:gd name="T21" fmla="*/ 190322 h 875"/>
                    <a:gd name="T22" fmla="*/ 395137 w 910"/>
                    <a:gd name="T23" fmla="*/ 190322 h 875"/>
                    <a:gd name="T24" fmla="*/ 205176 w 910"/>
                    <a:gd name="T25" fmla="*/ 0 h 87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10" h="875">
                      <a:moveTo>
                        <a:pt x="472" y="0"/>
                      </a:moveTo>
                      <a:lnTo>
                        <a:pt x="436" y="0"/>
                      </a:lnTo>
                      <a:cubicBezTo>
                        <a:pt x="196" y="0"/>
                        <a:pt x="0" y="196"/>
                        <a:pt x="0" y="438"/>
                      </a:cubicBezTo>
                      <a:cubicBezTo>
                        <a:pt x="0" y="679"/>
                        <a:pt x="196" y="874"/>
                        <a:pt x="436" y="874"/>
                      </a:cubicBezTo>
                      <a:lnTo>
                        <a:pt x="472" y="874"/>
                      </a:lnTo>
                      <a:cubicBezTo>
                        <a:pt x="714" y="874"/>
                        <a:pt x="909" y="679"/>
                        <a:pt x="909" y="438"/>
                      </a:cubicBezTo>
                      <a:cubicBezTo>
                        <a:pt x="909" y="196"/>
                        <a:pt x="714" y="0"/>
                        <a:pt x="472" y="0"/>
                      </a:cubicBezTo>
                    </a:path>
                  </a:pathLst>
                </a:custGeom>
                <a:solidFill>
                  <a:srgbClr val="049E4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52" name="Freeform 41">
                  <a:extLst>
                    <a:ext uri="{FF2B5EF4-FFF2-40B4-BE49-F238E27FC236}">
                      <a16:creationId xmlns:a16="http://schemas.microsoft.com/office/drawing/2014/main" id="{E642DCB7-49C2-1F43-BBF0-7B6091FDD0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58087" y="4848065"/>
                  <a:ext cx="2646105" cy="2267816"/>
                </a:xfrm>
                <a:custGeom>
                  <a:avLst/>
                  <a:gdLst>
                    <a:gd name="T0" fmla="*/ 2170694 w 6078"/>
                    <a:gd name="T1" fmla="*/ 380582 h 5208"/>
                    <a:gd name="T2" fmla="*/ 2360946 w 6078"/>
                    <a:gd name="T3" fmla="*/ 190726 h 5208"/>
                    <a:gd name="T4" fmla="*/ 2360946 w 6078"/>
                    <a:gd name="T5" fmla="*/ 190726 h 5208"/>
                    <a:gd name="T6" fmla="*/ 1378343 w 6078"/>
                    <a:gd name="T7" fmla="*/ 0 h 5208"/>
                    <a:gd name="T8" fmla="*/ 1188527 w 6078"/>
                    <a:gd name="T9" fmla="*/ 190726 h 5208"/>
                    <a:gd name="T10" fmla="*/ 1188527 w 6078"/>
                    <a:gd name="T11" fmla="*/ 190726 h 5208"/>
                    <a:gd name="T12" fmla="*/ 848077 w 6078"/>
                    <a:gd name="T13" fmla="*/ 380582 h 5208"/>
                    <a:gd name="T14" fmla="*/ 657390 w 6078"/>
                    <a:gd name="T15" fmla="*/ 570873 h 5208"/>
                    <a:gd name="T16" fmla="*/ 657390 w 6078"/>
                    <a:gd name="T17" fmla="*/ 570873 h 5208"/>
                    <a:gd name="T18" fmla="*/ 189816 w 6078"/>
                    <a:gd name="T19" fmla="*/ 746359 h 5208"/>
                    <a:gd name="T20" fmla="*/ 0 w 6078"/>
                    <a:gd name="T21" fmla="*/ 936650 h 5208"/>
                    <a:gd name="T22" fmla="*/ 0 w 6078"/>
                    <a:gd name="T23" fmla="*/ 936650 h 5208"/>
                    <a:gd name="T24" fmla="*/ 1077511 w 6078"/>
                    <a:gd name="T25" fmla="*/ 1126505 h 5208"/>
                    <a:gd name="T26" fmla="*/ 1267327 w 6078"/>
                    <a:gd name="T27" fmla="*/ 1316796 h 5208"/>
                    <a:gd name="T28" fmla="*/ 1267327 w 6078"/>
                    <a:gd name="T29" fmla="*/ 1316796 h 5208"/>
                    <a:gd name="T30" fmla="*/ 720953 w 6078"/>
                    <a:gd name="T31" fmla="*/ 1506652 h 5208"/>
                    <a:gd name="T32" fmla="*/ 530701 w 6078"/>
                    <a:gd name="T33" fmla="*/ 1697378 h 5208"/>
                    <a:gd name="T34" fmla="*/ 530701 w 6078"/>
                    <a:gd name="T35" fmla="*/ 1697378 h 5208"/>
                    <a:gd name="T36" fmla="*/ 1227709 w 6078"/>
                    <a:gd name="T37" fmla="*/ 1887234 h 5208"/>
                    <a:gd name="T38" fmla="*/ 1037893 w 6078"/>
                    <a:gd name="T39" fmla="*/ 2077090 h 5208"/>
                    <a:gd name="T40" fmla="*/ 1037893 w 6078"/>
                    <a:gd name="T41" fmla="*/ 2077090 h 5208"/>
                    <a:gd name="T42" fmla="*/ 1639558 w 6078"/>
                    <a:gd name="T43" fmla="*/ 2267381 h 5208"/>
                    <a:gd name="T44" fmla="*/ 1829809 w 6078"/>
                    <a:gd name="T45" fmla="*/ 2077090 h 5208"/>
                    <a:gd name="T46" fmla="*/ 1829809 w 6078"/>
                    <a:gd name="T47" fmla="*/ 2077090 h 5208"/>
                    <a:gd name="T48" fmla="*/ 2273439 w 6078"/>
                    <a:gd name="T49" fmla="*/ 1887234 h 5208"/>
                    <a:gd name="T50" fmla="*/ 2463690 w 6078"/>
                    <a:gd name="T51" fmla="*/ 1697378 h 5208"/>
                    <a:gd name="T52" fmla="*/ 2463690 w 6078"/>
                    <a:gd name="T53" fmla="*/ 1697378 h 5208"/>
                    <a:gd name="T54" fmla="*/ 1861590 w 6078"/>
                    <a:gd name="T55" fmla="*/ 1506652 h 5208"/>
                    <a:gd name="T56" fmla="*/ 2051842 w 6078"/>
                    <a:gd name="T57" fmla="*/ 1316796 h 5208"/>
                    <a:gd name="T58" fmla="*/ 2051842 w 6078"/>
                    <a:gd name="T59" fmla="*/ 1316796 h 5208"/>
                    <a:gd name="T60" fmla="*/ 1687447 w 6078"/>
                    <a:gd name="T61" fmla="*/ 1126505 h 5208"/>
                    <a:gd name="T62" fmla="*/ 1701378 w 6078"/>
                    <a:gd name="T63" fmla="*/ 1126070 h 5208"/>
                    <a:gd name="T64" fmla="*/ 1524623 w 6078"/>
                    <a:gd name="T65" fmla="*/ 936650 h 5208"/>
                    <a:gd name="T66" fmla="*/ 1524623 w 6078"/>
                    <a:gd name="T67" fmla="*/ 936650 h 5208"/>
                    <a:gd name="T68" fmla="*/ 2455854 w 6078"/>
                    <a:gd name="T69" fmla="*/ 760729 h 5208"/>
                    <a:gd name="T70" fmla="*/ 2645670 w 6078"/>
                    <a:gd name="T71" fmla="*/ 570873 h 5208"/>
                    <a:gd name="T72" fmla="*/ 2645670 w 6078"/>
                    <a:gd name="T73" fmla="*/ 570873 h 520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6078" h="5208">
                      <a:moveTo>
                        <a:pt x="5641" y="874"/>
                      </a:moveTo>
                      <a:lnTo>
                        <a:pt x="4986" y="874"/>
                      </a:lnTo>
                      <a:cubicBezTo>
                        <a:pt x="5227" y="874"/>
                        <a:pt x="5423" y="679"/>
                        <a:pt x="5423" y="438"/>
                      </a:cubicBezTo>
                      <a:cubicBezTo>
                        <a:pt x="5423" y="197"/>
                        <a:pt x="5227" y="0"/>
                        <a:pt x="4986" y="0"/>
                      </a:cubicBezTo>
                      <a:lnTo>
                        <a:pt x="3166" y="0"/>
                      </a:lnTo>
                      <a:cubicBezTo>
                        <a:pt x="2924" y="0"/>
                        <a:pt x="2730" y="197"/>
                        <a:pt x="2730" y="438"/>
                      </a:cubicBezTo>
                      <a:cubicBezTo>
                        <a:pt x="2730" y="679"/>
                        <a:pt x="2924" y="874"/>
                        <a:pt x="3166" y="874"/>
                      </a:cubicBezTo>
                      <a:lnTo>
                        <a:pt x="1948" y="874"/>
                      </a:lnTo>
                      <a:cubicBezTo>
                        <a:pt x="1706" y="874"/>
                        <a:pt x="1510" y="1069"/>
                        <a:pt x="1510" y="1311"/>
                      </a:cubicBezTo>
                      <a:cubicBezTo>
                        <a:pt x="1510" y="1492"/>
                        <a:pt x="1620" y="1647"/>
                        <a:pt x="1777" y="1714"/>
                      </a:cubicBezTo>
                      <a:lnTo>
                        <a:pt x="436" y="1714"/>
                      </a:lnTo>
                      <a:cubicBezTo>
                        <a:pt x="196" y="1714"/>
                        <a:pt x="0" y="1909"/>
                        <a:pt x="0" y="2151"/>
                      </a:cubicBezTo>
                      <a:cubicBezTo>
                        <a:pt x="0" y="2392"/>
                        <a:pt x="196" y="2587"/>
                        <a:pt x="436" y="2587"/>
                      </a:cubicBezTo>
                      <a:lnTo>
                        <a:pt x="2475" y="2587"/>
                      </a:lnTo>
                      <a:cubicBezTo>
                        <a:pt x="2716" y="2587"/>
                        <a:pt x="2911" y="2782"/>
                        <a:pt x="2911" y="3024"/>
                      </a:cubicBezTo>
                      <a:cubicBezTo>
                        <a:pt x="2911" y="3265"/>
                        <a:pt x="2716" y="3460"/>
                        <a:pt x="2475" y="3460"/>
                      </a:cubicBezTo>
                      <a:lnTo>
                        <a:pt x="1656" y="3460"/>
                      </a:lnTo>
                      <a:cubicBezTo>
                        <a:pt x="1414" y="3460"/>
                        <a:pt x="1219" y="3656"/>
                        <a:pt x="1219" y="3898"/>
                      </a:cubicBezTo>
                      <a:cubicBezTo>
                        <a:pt x="1219" y="4139"/>
                        <a:pt x="1414" y="4334"/>
                        <a:pt x="1656" y="4334"/>
                      </a:cubicBezTo>
                      <a:lnTo>
                        <a:pt x="2820" y="4334"/>
                      </a:lnTo>
                      <a:cubicBezTo>
                        <a:pt x="2579" y="4334"/>
                        <a:pt x="2384" y="4529"/>
                        <a:pt x="2384" y="4770"/>
                      </a:cubicBezTo>
                      <a:cubicBezTo>
                        <a:pt x="2384" y="5012"/>
                        <a:pt x="2579" y="5207"/>
                        <a:pt x="2820" y="5207"/>
                      </a:cubicBezTo>
                      <a:lnTo>
                        <a:pt x="3766" y="5207"/>
                      </a:lnTo>
                      <a:cubicBezTo>
                        <a:pt x="4008" y="5207"/>
                        <a:pt x="4203" y="5012"/>
                        <a:pt x="4203" y="4770"/>
                      </a:cubicBezTo>
                      <a:cubicBezTo>
                        <a:pt x="4203" y="4529"/>
                        <a:pt x="4008" y="4334"/>
                        <a:pt x="3766" y="4334"/>
                      </a:cubicBezTo>
                      <a:lnTo>
                        <a:pt x="5222" y="4334"/>
                      </a:lnTo>
                      <a:cubicBezTo>
                        <a:pt x="5464" y="4334"/>
                        <a:pt x="5659" y="4139"/>
                        <a:pt x="5659" y="3898"/>
                      </a:cubicBezTo>
                      <a:cubicBezTo>
                        <a:pt x="5659" y="3656"/>
                        <a:pt x="5464" y="3460"/>
                        <a:pt x="5222" y="3460"/>
                      </a:cubicBezTo>
                      <a:lnTo>
                        <a:pt x="4276" y="3460"/>
                      </a:lnTo>
                      <a:cubicBezTo>
                        <a:pt x="4518" y="3460"/>
                        <a:pt x="4713" y="3265"/>
                        <a:pt x="4713" y="3024"/>
                      </a:cubicBezTo>
                      <a:cubicBezTo>
                        <a:pt x="4713" y="2782"/>
                        <a:pt x="4518" y="2587"/>
                        <a:pt x="4276" y="2587"/>
                      </a:cubicBezTo>
                      <a:lnTo>
                        <a:pt x="3876" y="2587"/>
                      </a:lnTo>
                      <a:cubicBezTo>
                        <a:pt x="3887" y="2587"/>
                        <a:pt x="3897" y="2586"/>
                        <a:pt x="3908" y="2586"/>
                      </a:cubicBezTo>
                      <a:cubicBezTo>
                        <a:pt x="3682" y="2569"/>
                        <a:pt x="3502" y="2381"/>
                        <a:pt x="3502" y="2151"/>
                      </a:cubicBezTo>
                      <a:cubicBezTo>
                        <a:pt x="3502" y="1969"/>
                        <a:pt x="3614" y="1813"/>
                        <a:pt x="3773" y="1747"/>
                      </a:cubicBezTo>
                      <a:lnTo>
                        <a:pt x="5641" y="1747"/>
                      </a:lnTo>
                      <a:cubicBezTo>
                        <a:pt x="5882" y="1747"/>
                        <a:pt x="6077" y="1552"/>
                        <a:pt x="6077" y="1311"/>
                      </a:cubicBezTo>
                      <a:cubicBezTo>
                        <a:pt x="6077" y="1069"/>
                        <a:pt x="5882" y="874"/>
                        <a:pt x="5641" y="874"/>
                      </a:cubicBezTo>
                    </a:path>
                  </a:pathLst>
                </a:custGeom>
                <a:solidFill>
                  <a:srgbClr val="049E4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53" name="Freeform 42">
                  <a:extLst>
                    <a:ext uri="{FF2B5EF4-FFF2-40B4-BE49-F238E27FC236}">
                      <a16:creationId xmlns:a16="http://schemas.microsoft.com/office/drawing/2014/main" id="{5BEF052E-0205-8E40-9CAD-AC2A7A2508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60458" y="4867269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4"/>
                        <a:pt x="134" y="173"/>
                        <a:pt x="86" y="173"/>
                      </a:cubicBezTo>
                      <a:cubicBezTo>
                        <a:pt x="38" y="173"/>
                        <a:pt x="0" y="134"/>
                        <a:pt x="0" y="87"/>
                      </a:cubicBezTo>
                      <a:cubicBezTo>
                        <a:pt x="0" y="39"/>
                        <a:pt x="38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54" name="Freeform 43">
                  <a:extLst>
                    <a:ext uri="{FF2B5EF4-FFF2-40B4-BE49-F238E27FC236}">
                      <a16:creationId xmlns:a16="http://schemas.microsoft.com/office/drawing/2014/main" id="{C3F74C9E-A140-7F4D-80B1-3D74B99319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39049" y="5714099"/>
                  <a:ext cx="76810" cy="74889"/>
                </a:xfrm>
                <a:custGeom>
                  <a:avLst/>
                  <a:gdLst>
                    <a:gd name="T0" fmla="*/ 76371 w 175"/>
                    <a:gd name="T1" fmla="*/ 37014 h 174"/>
                    <a:gd name="T2" fmla="*/ 76371 w 175"/>
                    <a:gd name="T3" fmla="*/ 37014 h 174"/>
                    <a:gd name="T4" fmla="*/ 38186 w 175"/>
                    <a:gd name="T5" fmla="*/ 74459 h 174"/>
                    <a:gd name="T6" fmla="*/ 38186 w 175"/>
                    <a:gd name="T7" fmla="*/ 74459 h 174"/>
                    <a:gd name="T8" fmla="*/ 0 w 175"/>
                    <a:gd name="T9" fmla="*/ 37014 h 174"/>
                    <a:gd name="T10" fmla="*/ 0 w 175"/>
                    <a:gd name="T11" fmla="*/ 37014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6"/>
                      </a:moveTo>
                      <a:lnTo>
                        <a:pt x="174" y="86"/>
                      </a:lnTo>
                      <a:cubicBezTo>
                        <a:pt x="174" y="135"/>
                        <a:pt x="135" y="173"/>
                        <a:pt x="87" y="173"/>
                      </a:cubicBezTo>
                      <a:cubicBezTo>
                        <a:pt x="39" y="173"/>
                        <a:pt x="0" y="135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6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55" name="Freeform 44">
                  <a:extLst>
                    <a:ext uri="{FF2B5EF4-FFF2-40B4-BE49-F238E27FC236}">
                      <a16:creationId xmlns:a16="http://schemas.microsoft.com/office/drawing/2014/main" id="{D356582A-097B-CF43-95DE-F4D9E2308B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72420" y="6954580"/>
                  <a:ext cx="74890" cy="74889"/>
                </a:xfrm>
                <a:custGeom>
                  <a:avLst/>
                  <a:gdLst>
                    <a:gd name="T0" fmla="*/ 74457 w 173"/>
                    <a:gd name="T1" fmla="*/ 37445 h 174"/>
                    <a:gd name="T2" fmla="*/ 74457 w 173"/>
                    <a:gd name="T3" fmla="*/ 37445 h 174"/>
                    <a:gd name="T4" fmla="*/ 37229 w 173"/>
                    <a:gd name="T5" fmla="*/ 74459 h 174"/>
                    <a:gd name="T6" fmla="*/ 37229 w 173"/>
                    <a:gd name="T7" fmla="*/ 74459 h 174"/>
                    <a:gd name="T8" fmla="*/ 0 w 173"/>
                    <a:gd name="T9" fmla="*/ 37445 h 174"/>
                    <a:gd name="T10" fmla="*/ 0 w 173"/>
                    <a:gd name="T11" fmla="*/ 37445 h 174"/>
                    <a:gd name="T12" fmla="*/ 37229 w 173"/>
                    <a:gd name="T13" fmla="*/ 0 h 174"/>
                    <a:gd name="T14" fmla="*/ 37229 w 173"/>
                    <a:gd name="T15" fmla="*/ 0 h 174"/>
                    <a:gd name="T16" fmla="*/ 74457 w 173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3"/>
                        <a:pt x="86" y="173"/>
                      </a:cubicBezTo>
                      <a:cubicBezTo>
                        <a:pt x="37" y="173"/>
                        <a:pt x="0" y="135"/>
                        <a:pt x="0" y="87"/>
                      </a:cubicBezTo>
                      <a:cubicBezTo>
                        <a:pt x="0" y="40"/>
                        <a:pt x="37" y="0"/>
                        <a:pt x="86" y="0"/>
                      </a:cubicBezTo>
                      <a:cubicBezTo>
                        <a:pt x="134" y="0"/>
                        <a:pt x="172" y="40"/>
                        <a:pt x="172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56" name="Freeform 45">
                  <a:extLst>
                    <a:ext uri="{FF2B5EF4-FFF2-40B4-BE49-F238E27FC236}">
                      <a16:creationId xmlns:a16="http://schemas.microsoft.com/office/drawing/2014/main" id="{C52A48A6-2FFE-A444-9779-5511EA95D9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13049" y="5491350"/>
                  <a:ext cx="74890" cy="74889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59 h 174"/>
                    <a:gd name="T6" fmla="*/ 37015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57" name="Freeform 46">
                  <a:extLst>
                    <a:ext uri="{FF2B5EF4-FFF2-40B4-BE49-F238E27FC236}">
                      <a16:creationId xmlns:a16="http://schemas.microsoft.com/office/drawing/2014/main" id="{E845A3CD-85AB-7347-B3CA-526AFD8044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49533" y="5074655"/>
                  <a:ext cx="74889" cy="76810"/>
                </a:xfrm>
                <a:custGeom>
                  <a:avLst/>
                  <a:gdLst>
                    <a:gd name="T0" fmla="*/ 74459 w 174"/>
                    <a:gd name="T1" fmla="*/ 38186 h 175"/>
                    <a:gd name="T2" fmla="*/ 74459 w 174"/>
                    <a:gd name="T3" fmla="*/ 38186 h 175"/>
                    <a:gd name="T4" fmla="*/ 37445 w 174"/>
                    <a:gd name="T5" fmla="*/ 76371 h 175"/>
                    <a:gd name="T6" fmla="*/ 3744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445 w 174"/>
                    <a:gd name="T13" fmla="*/ 0 h 175"/>
                    <a:gd name="T14" fmla="*/ 37445 w 174"/>
                    <a:gd name="T15" fmla="*/ 0 h 175"/>
                    <a:gd name="T16" fmla="*/ 74459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6"/>
                        <a:pt x="135" y="174"/>
                        <a:pt x="87" y="174"/>
                      </a:cubicBezTo>
                      <a:cubicBezTo>
                        <a:pt x="39" y="174"/>
                        <a:pt x="0" y="136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58" name="Freeform 47">
                  <a:extLst>
                    <a:ext uri="{FF2B5EF4-FFF2-40B4-BE49-F238E27FC236}">
                      <a16:creationId xmlns:a16="http://schemas.microsoft.com/office/drawing/2014/main" id="{879165EC-690E-8141-B80F-B4B9F3FF8B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59566" y="5639209"/>
                  <a:ext cx="74889" cy="74890"/>
                </a:xfrm>
                <a:custGeom>
                  <a:avLst/>
                  <a:gdLst>
                    <a:gd name="T0" fmla="*/ 74459 w 174"/>
                    <a:gd name="T1" fmla="*/ 37229 h 173"/>
                    <a:gd name="T2" fmla="*/ 74459 w 174"/>
                    <a:gd name="T3" fmla="*/ 37229 h 173"/>
                    <a:gd name="T4" fmla="*/ 37014 w 174"/>
                    <a:gd name="T5" fmla="*/ 74457 h 173"/>
                    <a:gd name="T6" fmla="*/ 37014 w 174"/>
                    <a:gd name="T7" fmla="*/ 74457 h 173"/>
                    <a:gd name="T8" fmla="*/ 0 w 174"/>
                    <a:gd name="T9" fmla="*/ 37229 h 173"/>
                    <a:gd name="T10" fmla="*/ 0 w 174"/>
                    <a:gd name="T11" fmla="*/ 37229 h 173"/>
                    <a:gd name="T12" fmla="*/ 37014 w 174"/>
                    <a:gd name="T13" fmla="*/ 0 h 173"/>
                    <a:gd name="T14" fmla="*/ 37014 w 174"/>
                    <a:gd name="T15" fmla="*/ 0 h 173"/>
                    <a:gd name="T16" fmla="*/ 74459 w 174"/>
                    <a:gd name="T17" fmla="*/ 37229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3"/>
                        <a:pt x="134" y="172"/>
                        <a:pt x="86" y="172"/>
                      </a:cubicBezTo>
                      <a:cubicBezTo>
                        <a:pt x="38" y="172"/>
                        <a:pt x="0" y="133"/>
                        <a:pt x="0" y="86"/>
                      </a:cubicBezTo>
                      <a:cubicBezTo>
                        <a:pt x="0" y="38"/>
                        <a:pt x="38" y="0"/>
                        <a:pt x="86" y="0"/>
                      </a:cubicBezTo>
                      <a:cubicBezTo>
                        <a:pt x="134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59" name="Freeform 48">
                  <a:extLst>
                    <a:ext uri="{FF2B5EF4-FFF2-40B4-BE49-F238E27FC236}">
                      <a16:creationId xmlns:a16="http://schemas.microsoft.com/office/drawing/2014/main" id="{7414317A-F86D-B543-8FE4-C9FB5ABEF5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96942" y="6188401"/>
                  <a:ext cx="74889" cy="74890"/>
                </a:xfrm>
                <a:custGeom>
                  <a:avLst/>
                  <a:gdLst>
                    <a:gd name="T0" fmla="*/ 74456 w 173"/>
                    <a:gd name="T1" fmla="*/ 37015 h 174"/>
                    <a:gd name="T2" fmla="*/ 74456 w 173"/>
                    <a:gd name="T3" fmla="*/ 37015 h 174"/>
                    <a:gd name="T4" fmla="*/ 37661 w 173"/>
                    <a:gd name="T5" fmla="*/ 74460 h 174"/>
                    <a:gd name="T6" fmla="*/ 37661 w 173"/>
                    <a:gd name="T7" fmla="*/ 74460 h 174"/>
                    <a:gd name="T8" fmla="*/ 0 w 173"/>
                    <a:gd name="T9" fmla="*/ 37015 h 174"/>
                    <a:gd name="T10" fmla="*/ 0 w 173"/>
                    <a:gd name="T11" fmla="*/ 37015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01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6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60" name="Freeform 49">
                  <a:extLst>
                    <a:ext uri="{FF2B5EF4-FFF2-40B4-BE49-F238E27FC236}">
                      <a16:creationId xmlns:a16="http://schemas.microsoft.com/office/drawing/2014/main" id="{5D7DFE41-3C9C-F949-8EE9-C579524E8F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30772" y="6247928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7228 w 173"/>
                    <a:gd name="T5" fmla="*/ 76371 h 175"/>
                    <a:gd name="T6" fmla="*/ 37228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228 w 173"/>
                    <a:gd name="T13" fmla="*/ 0 h 175"/>
                    <a:gd name="T14" fmla="*/ 37228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3" y="174"/>
                        <a:pt x="86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3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61" name="Freeform 50">
                  <a:extLst>
                    <a:ext uri="{FF2B5EF4-FFF2-40B4-BE49-F238E27FC236}">
                      <a16:creationId xmlns:a16="http://schemas.microsoft.com/office/drawing/2014/main" id="{391B4EE0-6406-FA4C-B446-1451FD860E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49533" y="6507162"/>
                  <a:ext cx="74889" cy="74890"/>
                </a:xfrm>
                <a:custGeom>
                  <a:avLst/>
                  <a:gdLst>
                    <a:gd name="T0" fmla="*/ 74459 w 174"/>
                    <a:gd name="T1" fmla="*/ 37661 h 173"/>
                    <a:gd name="T2" fmla="*/ 74459 w 174"/>
                    <a:gd name="T3" fmla="*/ 37661 h 173"/>
                    <a:gd name="T4" fmla="*/ 37445 w 174"/>
                    <a:gd name="T5" fmla="*/ 74457 h 173"/>
                    <a:gd name="T6" fmla="*/ 37445 w 174"/>
                    <a:gd name="T7" fmla="*/ 74457 h 173"/>
                    <a:gd name="T8" fmla="*/ 0 w 174"/>
                    <a:gd name="T9" fmla="*/ 37661 h 173"/>
                    <a:gd name="T10" fmla="*/ 0 w 174"/>
                    <a:gd name="T11" fmla="*/ 37661 h 173"/>
                    <a:gd name="T12" fmla="*/ 37445 w 174"/>
                    <a:gd name="T13" fmla="*/ 0 h 173"/>
                    <a:gd name="T14" fmla="*/ 37445 w 174"/>
                    <a:gd name="T15" fmla="*/ 0 h 173"/>
                    <a:gd name="T16" fmla="*/ 74459 w 174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4"/>
                        <a:pt x="135" y="172"/>
                        <a:pt x="87" y="172"/>
                      </a:cubicBezTo>
                      <a:cubicBezTo>
                        <a:pt x="39" y="172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62" name="Freeform 51">
                  <a:extLst>
                    <a:ext uri="{FF2B5EF4-FFF2-40B4-BE49-F238E27FC236}">
                      <a16:creationId xmlns:a16="http://schemas.microsoft.com/office/drawing/2014/main" id="{B5ED03BD-91A3-6D4B-8A42-76A26CD105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67257" y="6941139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4"/>
                        <a:pt x="134" y="173"/>
                        <a:pt x="86" y="173"/>
                      </a:cubicBezTo>
                      <a:cubicBezTo>
                        <a:pt x="39" y="173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rgbClr val="1B764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63" name="Freeform 52">
                  <a:extLst>
                    <a:ext uri="{FF2B5EF4-FFF2-40B4-BE49-F238E27FC236}">
                      <a16:creationId xmlns:a16="http://schemas.microsoft.com/office/drawing/2014/main" id="{67F1FC2A-1500-2F47-A46B-01B95338B8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8390" y="5066974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64" name="Freeform 53">
                  <a:extLst>
                    <a:ext uri="{FF2B5EF4-FFF2-40B4-BE49-F238E27FC236}">
                      <a16:creationId xmlns:a16="http://schemas.microsoft.com/office/drawing/2014/main" id="{A076DF5F-1578-C249-8231-BA5AA47D75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69920" y="6789439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3043 w 106"/>
                    <a:gd name="T5" fmla="*/ 45651 h 106"/>
                    <a:gd name="T6" fmla="*/ 23043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3043 w 106"/>
                    <a:gd name="T13" fmla="*/ 0 h 106"/>
                    <a:gd name="T14" fmla="*/ 23043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1" y="105"/>
                        <a:pt x="53" y="105"/>
                      </a:cubicBezTo>
                      <a:cubicBezTo>
                        <a:pt x="24" y="105"/>
                        <a:pt x="0" y="81"/>
                        <a:pt x="0" y="53"/>
                      </a:cubicBezTo>
                      <a:cubicBezTo>
                        <a:pt x="0" y="22"/>
                        <a:pt x="24" y="0"/>
                        <a:pt x="53" y="0"/>
                      </a:cubicBezTo>
                      <a:cubicBezTo>
                        <a:pt x="81" y="0"/>
                        <a:pt x="105" y="22"/>
                        <a:pt x="105" y="53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65" name="Freeform 54">
                  <a:extLst>
                    <a:ext uri="{FF2B5EF4-FFF2-40B4-BE49-F238E27FC236}">
                      <a16:creationId xmlns:a16="http://schemas.microsoft.com/office/drawing/2014/main" id="{1C493355-E30F-1B46-91FA-2FB435CA50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99597" y="5483669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2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2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66" name="Freeform 55">
                  <a:extLst>
                    <a:ext uri="{FF2B5EF4-FFF2-40B4-BE49-F238E27FC236}">
                      <a16:creationId xmlns:a16="http://schemas.microsoft.com/office/drawing/2014/main" id="{FBBCEB49-9E9B-9248-B127-2B62D07700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84676" y="6242167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0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0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67" name="Freeform 56">
                  <a:extLst>
                    <a:ext uri="{FF2B5EF4-FFF2-40B4-BE49-F238E27FC236}">
                      <a16:creationId xmlns:a16="http://schemas.microsoft.com/office/drawing/2014/main" id="{93145B8B-A9C3-934E-B513-428C3D4646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83647" y="6090468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3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68" name="Freeform 57">
                  <a:extLst>
                    <a:ext uri="{FF2B5EF4-FFF2-40B4-BE49-F238E27FC236}">
                      <a16:creationId xmlns:a16="http://schemas.microsoft.com/office/drawing/2014/main" id="{A8E0F254-A46D-4A4D-AC7C-F516FD9972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87781" y="6484118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2" y="104"/>
                        <a:pt x="53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2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69" name="Freeform 58">
                  <a:extLst>
                    <a:ext uri="{FF2B5EF4-FFF2-40B4-BE49-F238E27FC236}">
                      <a16:creationId xmlns:a16="http://schemas.microsoft.com/office/drawing/2014/main" id="{3445E2B2-FB76-D74F-BC98-9001D01C9F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79963" y="5328128"/>
                  <a:ext cx="46086" cy="46086"/>
                </a:xfrm>
                <a:custGeom>
                  <a:avLst/>
                  <a:gdLst>
                    <a:gd name="T0" fmla="*/ 45651 w 106"/>
                    <a:gd name="T1" fmla="*/ 22608 h 106"/>
                    <a:gd name="T2" fmla="*/ 45651 w 106"/>
                    <a:gd name="T3" fmla="*/ 22608 h 106"/>
                    <a:gd name="T4" fmla="*/ 23043 w 106"/>
                    <a:gd name="T5" fmla="*/ 45651 h 106"/>
                    <a:gd name="T6" fmla="*/ 23043 w 106"/>
                    <a:gd name="T7" fmla="*/ 45651 h 106"/>
                    <a:gd name="T8" fmla="*/ 0 w 106"/>
                    <a:gd name="T9" fmla="*/ 22608 h 106"/>
                    <a:gd name="T10" fmla="*/ 0 w 106"/>
                    <a:gd name="T11" fmla="*/ 22608 h 106"/>
                    <a:gd name="T12" fmla="*/ 23043 w 106"/>
                    <a:gd name="T13" fmla="*/ 0 h 106"/>
                    <a:gd name="T14" fmla="*/ 23043 w 106"/>
                    <a:gd name="T15" fmla="*/ 0 h 106"/>
                    <a:gd name="T16" fmla="*/ 45651 w 106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2"/>
                        <a:pt x="81" y="105"/>
                        <a:pt x="53" y="105"/>
                      </a:cubicBezTo>
                      <a:cubicBezTo>
                        <a:pt x="23" y="105"/>
                        <a:pt x="0" y="82"/>
                        <a:pt x="0" y="52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70" name="Freeform 59">
                  <a:extLst>
                    <a:ext uri="{FF2B5EF4-FFF2-40B4-BE49-F238E27FC236}">
                      <a16:creationId xmlns:a16="http://schemas.microsoft.com/office/drawing/2014/main" id="{D0F25F52-A3DB-E14B-B751-F13115B30E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79512" y="5506712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3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71" name="Freeform 60">
                  <a:extLst>
                    <a:ext uri="{FF2B5EF4-FFF2-40B4-BE49-F238E27FC236}">
                      <a16:creationId xmlns:a16="http://schemas.microsoft.com/office/drawing/2014/main" id="{47DCB912-23FD-A546-96FE-A8FB614514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65189" y="6090468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0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72" name="Freeform 61">
                  <a:extLst>
                    <a:ext uri="{FF2B5EF4-FFF2-40B4-BE49-F238E27FC236}">
                      <a16:creationId xmlns:a16="http://schemas.microsoft.com/office/drawing/2014/main" id="{8168AC3F-3BF5-CE44-A535-5CD89CE638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03300" y="6992985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2"/>
                        <a:pt x="81" y="104"/>
                        <a:pt x="52" y="104"/>
                      </a:cubicBezTo>
                      <a:cubicBezTo>
                        <a:pt x="23" y="104"/>
                        <a:pt x="0" y="82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73" name="Freeform 62">
                  <a:extLst>
                    <a:ext uri="{FF2B5EF4-FFF2-40B4-BE49-F238E27FC236}">
                      <a16:creationId xmlns:a16="http://schemas.microsoft.com/office/drawing/2014/main" id="{D3FBBCC4-BBF0-DD4B-B027-B14398FA77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03290" y="6812482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2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2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74" name="Freeform 63">
                  <a:extLst>
                    <a:ext uri="{FF2B5EF4-FFF2-40B4-BE49-F238E27FC236}">
                      <a16:creationId xmlns:a16="http://schemas.microsoft.com/office/drawing/2014/main" id="{34D7DFEA-1D92-F444-BDB6-6EEC09A777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80541" y="5105379"/>
                  <a:ext cx="539591" cy="261154"/>
                </a:xfrm>
                <a:custGeom>
                  <a:avLst/>
                  <a:gdLst>
                    <a:gd name="T0" fmla="*/ 408292 w 1237"/>
                    <a:gd name="T1" fmla="*/ 260719 h 600"/>
                    <a:gd name="T2" fmla="*/ 131299 w 1237"/>
                    <a:gd name="T3" fmla="*/ 260719 h 600"/>
                    <a:gd name="T4" fmla="*/ 131299 w 1237"/>
                    <a:gd name="T5" fmla="*/ 260719 h 600"/>
                    <a:gd name="T6" fmla="*/ 0 w 1237"/>
                    <a:gd name="T7" fmla="*/ 129706 h 600"/>
                    <a:gd name="T8" fmla="*/ 0 w 1237"/>
                    <a:gd name="T9" fmla="*/ 129706 h 600"/>
                    <a:gd name="T10" fmla="*/ 0 w 1237"/>
                    <a:gd name="T11" fmla="*/ 129706 h 600"/>
                    <a:gd name="T12" fmla="*/ 131299 w 1237"/>
                    <a:gd name="T13" fmla="*/ 0 h 600"/>
                    <a:gd name="T14" fmla="*/ 408292 w 1237"/>
                    <a:gd name="T15" fmla="*/ 0 h 600"/>
                    <a:gd name="T16" fmla="*/ 408292 w 1237"/>
                    <a:gd name="T17" fmla="*/ 0 h 600"/>
                    <a:gd name="T18" fmla="*/ 539155 w 1237"/>
                    <a:gd name="T19" fmla="*/ 129706 h 600"/>
                    <a:gd name="T20" fmla="*/ 539155 w 1237"/>
                    <a:gd name="T21" fmla="*/ 129706 h 600"/>
                    <a:gd name="T22" fmla="*/ 539155 w 1237"/>
                    <a:gd name="T23" fmla="*/ 129706 h 600"/>
                    <a:gd name="T24" fmla="*/ 408292 w 1237"/>
                    <a:gd name="T25" fmla="*/ 260719 h 6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237" h="600">
                      <a:moveTo>
                        <a:pt x="936" y="599"/>
                      </a:moveTo>
                      <a:lnTo>
                        <a:pt x="301" y="599"/>
                      </a:lnTo>
                      <a:cubicBezTo>
                        <a:pt x="135" y="599"/>
                        <a:pt x="0" y="464"/>
                        <a:pt x="0" y="298"/>
                      </a:cubicBezTo>
                      <a:cubicBezTo>
                        <a:pt x="0" y="133"/>
                        <a:pt x="135" y="0"/>
                        <a:pt x="301" y="0"/>
                      </a:cubicBezTo>
                      <a:lnTo>
                        <a:pt x="936" y="0"/>
                      </a:lnTo>
                      <a:cubicBezTo>
                        <a:pt x="1101" y="0"/>
                        <a:pt x="1236" y="133"/>
                        <a:pt x="1236" y="298"/>
                      </a:cubicBezTo>
                      <a:cubicBezTo>
                        <a:pt x="1236" y="464"/>
                        <a:pt x="1101" y="599"/>
                        <a:pt x="936" y="599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75" name="Freeform 64">
                  <a:extLst>
                    <a:ext uri="{FF2B5EF4-FFF2-40B4-BE49-F238E27FC236}">
                      <a16:creationId xmlns:a16="http://schemas.microsoft.com/office/drawing/2014/main" id="{483ADD29-E933-7D45-B7FD-478D305D2F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23385" y="6908494"/>
                  <a:ext cx="914039" cy="522308"/>
                </a:xfrm>
                <a:custGeom>
                  <a:avLst/>
                  <a:gdLst>
                    <a:gd name="T0" fmla="*/ 783524 w 2101"/>
                    <a:gd name="T1" fmla="*/ 260719 h 1200"/>
                    <a:gd name="T2" fmla="*/ 406771 w 2101"/>
                    <a:gd name="T3" fmla="*/ 260719 h 1200"/>
                    <a:gd name="T4" fmla="*/ 406771 w 2101"/>
                    <a:gd name="T5" fmla="*/ 260719 h 1200"/>
                    <a:gd name="T6" fmla="*/ 537286 w 2101"/>
                    <a:gd name="T7" fmla="*/ 130142 h 1200"/>
                    <a:gd name="T8" fmla="*/ 537286 w 2101"/>
                    <a:gd name="T9" fmla="*/ 130142 h 1200"/>
                    <a:gd name="T10" fmla="*/ 406771 w 2101"/>
                    <a:gd name="T11" fmla="*/ 0 h 1200"/>
                    <a:gd name="T12" fmla="*/ 130515 w 2101"/>
                    <a:gd name="T13" fmla="*/ 0 h 1200"/>
                    <a:gd name="T14" fmla="*/ 130515 w 2101"/>
                    <a:gd name="T15" fmla="*/ 0 h 1200"/>
                    <a:gd name="T16" fmla="*/ 0 w 2101"/>
                    <a:gd name="T17" fmla="*/ 130142 h 1200"/>
                    <a:gd name="T18" fmla="*/ 0 w 2101"/>
                    <a:gd name="T19" fmla="*/ 130142 h 1200"/>
                    <a:gd name="T20" fmla="*/ 130515 w 2101"/>
                    <a:gd name="T21" fmla="*/ 260719 h 1200"/>
                    <a:gd name="T22" fmla="*/ 226226 w 2101"/>
                    <a:gd name="T23" fmla="*/ 260719 h 1200"/>
                    <a:gd name="T24" fmla="*/ 226226 w 2101"/>
                    <a:gd name="T25" fmla="*/ 260719 h 1200"/>
                    <a:gd name="T26" fmla="*/ 95711 w 2101"/>
                    <a:gd name="T27" fmla="*/ 391296 h 1200"/>
                    <a:gd name="T28" fmla="*/ 95711 w 2101"/>
                    <a:gd name="T29" fmla="*/ 391296 h 1200"/>
                    <a:gd name="T30" fmla="*/ 226226 w 2101"/>
                    <a:gd name="T31" fmla="*/ 521873 h 1200"/>
                    <a:gd name="T32" fmla="*/ 783524 w 2101"/>
                    <a:gd name="T33" fmla="*/ 521873 h 1200"/>
                    <a:gd name="T34" fmla="*/ 783524 w 2101"/>
                    <a:gd name="T35" fmla="*/ 521873 h 1200"/>
                    <a:gd name="T36" fmla="*/ 913604 w 2101"/>
                    <a:gd name="T37" fmla="*/ 391296 h 1200"/>
                    <a:gd name="T38" fmla="*/ 913604 w 2101"/>
                    <a:gd name="T39" fmla="*/ 391296 h 1200"/>
                    <a:gd name="T40" fmla="*/ 783524 w 2101"/>
                    <a:gd name="T41" fmla="*/ 260719 h 120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101" h="1200">
                      <a:moveTo>
                        <a:pt x="1801" y="599"/>
                      </a:moveTo>
                      <a:lnTo>
                        <a:pt x="935" y="599"/>
                      </a:lnTo>
                      <a:cubicBezTo>
                        <a:pt x="1101" y="599"/>
                        <a:pt x="1235" y="465"/>
                        <a:pt x="1235" y="299"/>
                      </a:cubicBezTo>
                      <a:cubicBezTo>
                        <a:pt x="1235" y="134"/>
                        <a:pt x="1101" y="0"/>
                        <a:pt x="935" y="0"/>
                      </a:cubicBezTo>
                      <a:lnTo>
                        <a:pt x="300" y="0"/>
                      </a:lnTo>
                      <a:cubicBezTo>
                        <a:pt x="134" y="0"/>
                        <a:pt x="0" y="134"/>
                        <a:pt x="0" y="299"/>
                      </a:cubicBezTo>
                      <a:cubicBezTo>
                        <a:pt x="0" y="465"/>
                        <a:pt x="134" y="599"/>
                        <a:pt x="300" y="599"/>
                      </a:cubicBezTo>
                      <a:lnTo>
                        <a:pt x="520" y="599"/>
                      </a:lnTo>
                      <a:cubicBezTo>
                        <a:pt x="354" y="599"/>
                        <a:pt x="220" y="733"/>
                        <a:pt x="220" y="899"/>
                      </a:cubicBezTo>
                      <a:cubicBezTo>
                        <a:pt x="220" y="1065"/>
                        <a:pt x="354" y="1199"/>
                        <a:pt x="520" y="1199"/>
                      </a:cubicBezTo>
                      <a:lnTo>
                        <a:pt x="1801" y="1199"/>
                      </a:lnTo>
                      <a:cubicBezTo>
                        <a:pt x="1967" y="1199"/>
                        <a:pt x="2100" y="1065"/>
                        <a:pt x="2100" y="899"/>
                      </a:cubicBezTo>
                      <a:cubicBezTo>
                        <a:pt x="2100" y="733"/>
                        <a:pt x="1967" y="599"/>
                        <a:pt x="1801" y="599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76" name="Freeform 65">
                  <a:extLst>
                    <a:ext uri="{FF2B5EF4-FFF2-40B4-BE49-F238E27FC236}">
                      <a16:creationId xmlns:a16="http://schemas.microsoft.com/office/drawing/2014/main" id="{8FD19281-49E0-9748-B2EE-EF2A8CA4AE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03888" y="5790909"/>
                  <a:ext cx="537670" cy="261154"/>
                </a:xfrm>
                <a:custGeom>
                  <a:avLst/>
                  <a:gdLst>
                    <a:gd name="T0" fmla="*/ 406733 w 1236"/>
                    <a:gd name="T1" fmla="*/ 260719 h 601"/>
                    <a:gd name="T2" fmla="*/ 130067 w 1236"/>
                    <a:gd name="T3" fmla="*/ 260719 h 601"/>
                    <a:gd name="T4" fmla="*/ 130067 w 1236"/>
                    <a:gd name="T5" fmla="*/ 260719 h 601"/>
                    <a:gd name="T6" fmla="*/ 0 w 1236"/>
                    <a:gd name="T7" fmla="*/ 130794 h 601"/>
                    <a:gd name="T8" fmla="*/ 0 w 1236"/>
                    <a:gd name="T9" fmla="*/ 130794 h 601"/>
                    <a:gd name="T10" fmla="*/ 130067 w 1236"/>
                    <a:gd name="T11" fmla="*/ 0 h 601"/>
                    <a:gd name="T12" fmla="*/ 406733 w 1236"/>
                    <a:gd name="T13" fmla="*/ 0 h 601"/>
                    <a:gd name="T14" fmla="*/ 406733 w 1236"/>
                    <a:gd name="T15" fmla="*/ 0 h 601"/>
                    <a:gd name="T16" fmla="*/ 537235 w 1236"/>
                    <a:gd name="T17" fmla="*/ 130794 h 601"/>
                    <a:gd name="T18" fmla="*/ 537235 w 1236"/>
                    <a:gd name="T19" fmla="*/ 130794 h 601"/>
                    <a:gd name="T20" fmla="*/ 406733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5" y="600"/>
                      </a:moveTo>
                      <a:lnTo>
                        <a:pt x="299" y="600"/>
                      </a:lnTo>
                      <a:cubicBezTo>
                        <a:pt x="135" y="600"/>
                        <a:pt x="0" y="465"/>
                        <a:pt x="0" y="301"/>
                      </a:cubicBezTo>
                      <a:cubicBezTo>
                        <a:pt x="0" y="135"/>
                        <a:pt x="135" y="0"/>
                        <a:pt x="299" y="0"/>
                      </a:cubicBezTo>
                      <a:lnTo>
                        <a:pt x="935" y="0"/>
                      </a:lnTo>
                      <a:cubicBezTo>
                        <a:pt x="1101" y="0"/>
                        <a:pt x="1235" y="135"/>
                        <a:pt x="1235" y="301"/>
                      </a:cubicBezTo>
                      <a:cubicBezTo>
                        <a:pt x="1235" y="465"/>
                        <a:pt x="1101" y="600"/>
                        <a:pt x="935" y="600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231" name="Group 6">
                <a:extLst>
                  <a:ext uri="{FF2B5EF4-FFF2-40B4-BE49-F238E27FC236}">
                    <a16:creationId xmlns:a16="http://schemas.microsoft.com/office/drawing/2014/main" id="{99F65642-4430-C84F-9C4A-5A3F324294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9619297" y="-518940"/>
                <a:ext cx="2960218" cy="2568925"/>
                <a:chOff x="7790456" y="-543997"/>
                <a:chExt cx="2761319" cy="2396472"/>
              </a:xfrm>
            </p:grpSpPr>
            <p:sp>
              <p:nvSpPr>
                <p:cNvPr id="232" name="Freeform 166">
                  <a:extLst>
                    <a:ext uri="{FF2B5EF4-FFF2-40B4-BE49-F238E27FC236}">
                      <a16:creationId xmlns:a16="http://schemas.microsoft.com/office/drawing/2014/main" id="{6D152F52-8E77-B641-B9F9-A6BBCE987F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88388" y="-543997"/>
                  <a:ext cx="2603859" cy="2396472"/>
                </a:xfrm>
                <a:custGeom>
                  <a:avLst/>
                  <a:gdLst>
                    <a:gd name="T0" fmla="*/ 2100336 w 5978"/>
                    <a:gd name="T1" fmla="*/ 1767082 h 5502"/>
                    <a:gd name="T2" fmla="*/ 1950499 w 5978"/>
                    <a:gd name="T3" fmla="*/ 1641640 h 5502"/>
                    <a:gd name="T4" fmla="*/ 2100336 w 5978"/>
                    <a:gd name="T5" fmla="*/ 1517069 h 5502"/>
                    <a:gd name="T6" fmla="*/ 2302006 w 5978"/>
                    <a:gd name="T7" fmla="*/ 1517069 h 5502"/>
                    <a:gd name="T8" fmla="*/ 2452279 w 5978"/>
                    <a:gd name="T9" fmla="*/ 1359395 h 5502"/>
                    <a:gd name="T10" fmla="*/ 2453151 w 5978"/>
                    <a:gd name="T11" fmla="*/ 1202156 h 5502"/>
                    <a:gd name="T12" fmla="*/ 2603423 w 5978"/>
                    <a:gd name="T13" fmla="*/ 1044918 h 5502"/>
                    <a:gd name="T14" fmla="*/ 2453151 w 5978"/>
                    <a:gd name="T15" fmla="*/ 887243 h 5502"/>
                    <a:gd name="T16" fmla="*/ 2034564 w 5978"/>
                    <a:gd name="T17" fmla="*/ 887243 h 5502"/>
                    <a:gd name="T18" fmla="*/ 1884291 w 5978"/>
                    <a:gd name="T19" fmla="*/ 1044918 h 5502"/>
                    <a:gd name="T20" fmla="*/ 1348536 w 5978"/>
                    <a:gd name="T21" fmla="*/ 1202156 h 5502"/>
                    <a:gd name="T22" fmla="*/ 1498809 w 5978"/>
                    <a:gd name="T23" fmla="*/ 1044918 h 5502"/>
                    <a:gd name="T24" fmla="*/ 1348536 w 5978"/>
                    <a:gd name="T25" fmla="*/ 887243 h 5502"/>
                    <a:gd name="T26" fmla="*/ 953471 w 5978"/>
                    <a:gd name="T27" fmla="*/ 887243 h 5502"/>
                    <a:gd name="T28" fmla="*/ 963053 w 5978"/>
                    <a:gd name="T29" fmla="*/ 886808 h 5502"/>
                    <a:gd name="T30" fmla="*/ 849804 w 5978"/>
                    <a:gd name="T31" fmla="*/ 758317 h 5502"/>
                    <a:gd name="T32" fmla="*/ 963053 w 5978"/>
                    <a:gd name="T33" fmla="*/ 629825 h 5502"/>
                    <a:gd name="T34" fmla="*/ 1223091 w 5978"/>
                    <a:gd name="T35" fmla="*/ 628954 h 5502"/>
                    <a:gd name="T36" fmla="*/ 1373364 w 5978"/>
                    <a:gd name="T37" fmla="*/ 471716 h 5502"/>
                    <a:gd name="T38" fmla="*/ 1223091 w 5978"/>
                    <a:gd name="T39" fmla="*/ 314041 h 5502"/>
                    <a:gd name="T40" fmla="*/ 1093290 w 5978"/>
                    <a:gd name="T41" fmla="*/ 314041 h 5502"/>
                    <a:gd name="T42" fmla="*/ 1243127 w 5978"/>
                    <a:gd name="T43" fmla="*/ 157239 h 5502"/>
                    <a:gd name="T44" fmla="*/ 727843 w 5978"/>
                    <a:gd name="T45" fmla="*/ 0 h 5502"/>
                    <a:gd name="T46" fmla="*/ 577571 w 5978"/>
                    <a:gd name="T47" fmla="*/ 157239 h 5502"/>
                    <a:gd name="T48" fmla="*/ 727843 w 5978"/>
                    <a:gd name="T49" fmla="*/ 314041 h 5502"/>
                    <a:gd name="T50" fmla="*/ 371980 w 5978"/>
                    <a:gd name="T51" fmla="*/ 314041 h 5502"/>
                    <a:gd name="T52" fmla="*/ 221707 w 5978"/>
                    <a:gd name="T53" fmla="*/ 471716 h 5502"/>
                    <a:gd name="T54" fmla="*/ 534013 w 5978"/>
                    <a:gd name="T55" fmla="*/ 628954 h 5502"/>
                    <a:gd name="T56" fmla="*/ 531400 w 5978"/>
                    <a:gd name="T57" fmla="*/ 629390 h 5502"/>
                    <a:gd name="T58" fmla="*/ 651183 w 5978"/>
                    <a:gd name="T59" fmla="*/ 758317 h 5502"/>
                    <a:gd name="T60" fmla="*/ 531400 w 5978"/>
                    <a:gd name="T61" fmla="*/ 887243 h 5502"/>
                    <a:gd name="T62" fmla="*/ 534013 w 5978"/>
                    <a:gd name="T63" fmla="*/ 887243 h 5502"/>
                    <a:gd name="T64" fmla="*/ 149837 w 5978"/>
                    <a:gd name="T65" fmla="*/ 887243 h 5502"/>
                    <a:gd name="T66" fmla="*/ 0 w 5978"/>
                    <a:gd name="T67" fmla="*/ 1044918 h 5502"/>
                    <a:gd name="T68" fmla="*/ 727843 w 5978"/>
                    <a:gd name="T69" fmla="*/ 1202156 h 5502"/>
                    <a:gd name="T70" fmla="*/ 577571 w 5978"/>
                    <a:gd name="T71" fmla="*/ 1359395 h 5502"/>
                    <a:gd name="T72" fmla="*/ 727843 w 5978"/>
                    <a:gd name="T73" fmla="*/ 1517069 h 5502"/>
                    <a:gd name="T74" fmla="*/ 1061928 w 5978"/>
                    <a:gd name="T75" fmla="*/ 1517069 h 5502"/>
                    <a:gd name="T76" fmla="*/ 1212201 w 5978"/>
                    <a:gd name="T77" fmla="*/ 1641640 h 5502"/>
                    <a:gd name="T78" fmla="*/ 848933 w 5978"/>
                    <a:gd name="T79" fmla="*/ 1767082 h 5502"/>
                    <a:gd name="T80" fmla="*/ 698660 w 5978"/>
                    <a:gd name="T81" fmla="*/ 1924321 h 5502"/>
                    <a:gd name="T82" fmla="*/ 848933 w 5978"/>
                    <a:gd name="T83" fmla="*/ 2081124 h 5502"/>
                    <a:gd name="T84" fmla="*/ 1801097 w 5978"/>
                    <a:gd name="T85" fmla="*/ 2081124 h 5502"/>
                    <a:gd name="T86" fmla="*/ 1651260 w 5978"/>
                    <a:gd name="T87" fmla="*/ 2238362 h 5502"/>
                    <a:gd name="T88" fmla="*/ 2220119 w 5978"/>
                    <a:gd name="T89" fmla="*/ 2396036 h 5502"/>
                    <a:gd name="T90" fmla="*/ 2369956 w 5978"/>
                    <a:gd name="T91" fmla="*/ 2238362 h 5502"/>
                    <a:gd name="T92" fmla="*/ 2220119 w 5978"/>
                    <a:gd name="T93" fmla="*/ 2081124 h 5502"/>
                    <a:gd name="T94" fmla="*/ 2453151 w 5978"/>
                    <a:gd name="T95" fmla="*/ 2081124 h 5502"/>
                    <a:gd name="T96" fmla="*/ 2603423 w 5978"/>
                    <a:gd name="T97" fmla="*/ 1924321 h 5502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5978" h="5502">
                      <a:moveTo>
                        <a:pt x="5632" y="4057"/>
                      </a:moveTo>
                      <a:lnTo>
                        <a:pt x="4822" y="4057"/>
                      </a:lnTo>
                      <a:cubicBezTo>
                        <a:pt x="4632" y="4057"/>
                        <a:pt x="4478" y="3928"/>
                        <a:pt x="4478" y="3769"/>
                      </a:cubicBezTo>
                      <a:cubicBezTo>
                        <a:pt x="4478" y="3611"/>
                        <a:pt x="4632" y="3483"/>
                        <a:pt x="4822" y="3483"/>
                      </a:cubicBezTo>
                      <a:lnTo>
                        <a:pt x="5285" y="3483"/>
                      </a:lnTo>
                      <a:cubicBezTo>
                        <a:pt x="5476" y="3483"/>
                        <a:pt x="5630" y="3321"/>
                        <a:pt x="5630" y="3121"/>
                      </a:cubicBezTo>
                      <a:cubicBezTo>
                        <a:pt x="5630" y="2922"/>
                        <a:pt x="5476" y="2760"/>
                        <a:pt x="5285" y="2760"/>
                      </a:cubicBezTo>
                      <a:lnTo>
                        <a:pt x="5632" y="2760"/>
                      </a:lnTo>
                      <a:cubicBezTo>
                        <a:pt x="5823" y="2760"/>
                        <a:pt x="5977" y="2598"/>
                        <a:pt x="5977" y="2399"/>
                      </a:cubicBezTo>
                      <a:cubicBezTo>
                        <a:pt x="5977" y="2199"/>
                        <a:pt x="5823" y="2037"/>
                        <a:pt x="5632" y="2037"/>
                      </a:cubicBezTo>
                      <a:lnTo>
                        <a:pt x="4671" y="2037"/>
                      </a:lnTo>
                      <a:cubicBezTo>
                        <a:pt x="4480" y="2037"/>
                        <a:pt x="4326" y="2199"/>
                        <a:pt x="4326" y="2399"/>
                      </a:cubicBezTo>
                      <a:cubicBezTo>
                        <a:pt x="4326" y="2598"/>
                        <a:pt x="4480" y="2760"/>
                        <a:pt x="4671" y="2760"/>
                      </a:cubicBezTo>
                      <a:lnTo>
                        <a:pt x="3096" y="2760"/>
                      </a:lnTo>
                      <a:cubicBezTo>
                        <a:pt x="3285" y="2760"/>
                        <a:pt x="3441" y="2598"/>
                        <a:pt x="3441" y="2399"/>
                      </a:cubicBezTo>
                      <a:cubicBezTo>
                        <a:pt x="3441" y="2199"/>
                        <a:pt x="3285" y="2037"/>
                        <a:pt x="3096" y="2037"/>
                      </a:cubicBezTo>
                      <a:lnTo>
                        <a:pt x="2189" y="2037"/>
                      </a:lnTo>
                      <a:cubicBezTo>
                        <a:pt x="2195" y="2037"/>
                        <a:pt x="2204" y="2037"/>
                        <a:pt x="2211" y="2036"/>
                      </a:cubicBezTo>
                      <a:cubicBezTo>
                        <a:pt x="2066" y="2023"/>
                        <a:pt x="1951" y="1896"/>
                        <a:pt x="1951" y="1741"/>
                      </a:cubicBezTo>
                      <a:cubicBezTo>
                        <a:pt x="1951" y="1585"/>
                        <a:pt x="2066" y="1458"/>
                        <a:pt x="2211" y="1446"/>
                      </a:cubicBezTo>
                      <a:cubicBezTo>
                        <a:pt x="2204" y="1445"/>
                        <a:pt x="2195" y="1444"/>
                        <a:pt x="2189" y="1444"/>
                      </a:cubicBezTo>
                      <a:lnTo>
                        <a:pt x="2808" y="1444"/>
                      </a:lnTo>
                      <a:cubicBezTo>
                        <a:pt x="2998" y="1444"/>
                        <a:pt x="3153" y="1282"/>
                        <a:pt x="3153" y="1083"/>
                      </a:cubicBezTo>
                      <a:cubicBezTo>
                        <a:pt x="3153" y="884"/>
                        <a:pt x="2998" y="721"/>
                        <a:pt x="2808" y="721"/>
                      </a:cubicBezTo>
                      <a:lnTo>
                        <a:pt x="2510" y="721"/>
                      </a:lnTo>
                      <a:cubicBezTo>
                        <a:pt x="2700" y="721"/>
                        <a:pt x="2854" y="561"/>
                        <a:pt x="2854" y="361"/>
                      </a:cubicBezTo>
                      <a:cubicBezTo>
                        <a:pt x="2854" y="162"/>
                        <a:pt x="2700" y="0"/>
                        <a:pt x="2510" y="0"/>
                      </a:cubicBezTo>
                      <a:lnTo>
                        <a:pt x="1671" y="0"/>
                      </a:lnTo>
                      <a:cubicBezTo>
                        <a:pt x="1481" y="0"/>
                        <a:pt x="1326" y="162"/>
                        <a:pt x="1326" y="361"/>
                      </a:cubicBezTo>
                      <a:cubicBezTo>
                        <a:pt x="1326" y="561"/>
                        <a:pt x="1481" y="721"/>
                        <a:pt x="1671" y="721"/>
                      </a:cubicBezTo>
                      <a:lnTo>
                        <a:pt x="854" y="721"/>
                      </a:lnTo>
                      <a:cubicBezTo>
                        <a:pt x="663" y="721"/>
                        <a:pt x="509" y="884"/>
                        <a:pt x="509" y="1083"/>
                      </a:cubicBezTo>
                      <a:cubicBezTo>
                        <a:pt x="509" y="1282"/>
                        <a:pt x="663" y="1444"/>
                        <a:pt x="854" y="1444"/>
                      </a:cubicBezTo>
                      <a:lnTo>
                        <a:pt x="1226" y="1444"/>
                      </a:lnTo>
                      <a:cubicBezTo>
                        <a:pt x="1224" y="1444"/>
                        <a:pt x="1222" y="1444"/>
                        <a:pt x="1220" y="1445"/>
                      </a:cubicBezTo>
                      <a:cubicBezTo>
                        <a:pt x="1373" y="1449"/>
                        <a:pt x="1495" y="1580"/>
                        <a:pt x="1495" y="1741"/>
                      </a:cubicBezTo>
                      <a:cubicBezTo>
                        <a:pt x="1495" y="1902"/>
                        <a:pt x="1373" y="2033"/>
                        <a:pt x="1220" y="2037"/>
                      </a:cubicBezTo>
                      <a:cubicBezTo>
                        <a:pt x="1222" y="2037"/>
                        <a:pt x="1224" y="2037"/>
                        <a:pt x="1226" y="2037"/>
                      </a:cubicBezTo>
                      <a:lnTo>
                        <a:pt x="344" y="2037"/>
                      </a:lnTo>
                      <a:cubicBezTo>
                        <a:pt x="154" y="2037"/>
                        <a:pt x="0" y="2199"/>
                        <a:pt x="0" y="2399"/>
                      </a:cubicBezTo>
                      <a:cubicBezTo>
                        <a:pt x="0" y="2598"/>
                        <a:pt x="154" y="2760"/>
                        <a:pt x="344" y="2760"/>
                      </a:cubicBezTo>
                      <a:lnTo>
                        <a:pt x="1671" y="2760"/>
                      </a:lnTo>
                      <a:cubicBezTo>
                        <a:pt x="1481" y="2760"/>
                        <a:pt x="1326" y="2922"/>
                        <a:pt x="1326" y="3121"/>
                      </a:cubicBezTo>
                      <a:cubicBezTo>
                        <a:pt x="1326" y="3321"/>
                        <a:pt x="1481" y="3483"/>
                        <a:pt x="1671" y="3483"/>
                      </a:cubicBezTo>
                      <a:lnTo>
                        <a:pt x="2438" y="3483"/>
                      </a:lnTo>
                      <a:cubicBezTo>
                        <a:pt x="2629" y="3483"/>
                        <a:pt x="2783" y="3611"/>
                        <a:pt x="2783" y="3769"/>
                      </a:cubicBezTo>
                      <a:cubicBezTo>
                        <a:pt x="2783" y="3928"/>
                        <a:pt x="2629" y="4057"/>
                        <a:pt x="2438" y="4057"/>
                      </a:cubicBezTo>
                      <a:lnTo>
                        <a:pt x="1949" y="4057"/>
                      </a:lnTo>
                      <a:cubicBezTo>
                        <a:pt x="1758" y="4057"/>
                        <a:pt x="1604" y="4218"/>
                        <a:pt x="1604" y="4418"/>
                      </a:cubicBezTo>
                      <a:cubicBezTo>
                        <a:pt x="1604" y="4616"/>
                        <a:pt x="1758" y="4778"/>
                        <a:pt x="1949" y="4778"/>
                      </a:cubicBezTo>
                      <a:lnTo>
                        <a:pt x="4135" y="4778"/>
                      </a:lnTo>
                      <a:cubicBezTo>
                        <a:pt x="3945" y="4778"/>
                        <a:pt x="3791" y="4940"/>
                        <a:pt x="3791" y="5139"/>
                      </a:cubicBezTo>
                      <a:cubicBezTo>
                        <a:pt x="3791" y="5339"/>
                        <a:pt x="3945" y="5501"/>
                        <a:pt x="4135" y="5501"/>
                      </a:cubicBezTo>
                      <a:lnTo>
                        <a:pt x="5097" y="5501"/>
                      </a:lnTo>
                      <a:cubicBezTo>
                        <a:pt x="5287" y="5501"/>
                        <a:pt x="5441" y="5339"/>
                        <a:pt x="5441" y="5139"/>
                      </a:cubicBezTo>
                      <a:cubicBezTo>
                        <a:pt x="5441" y="4940"/>
                        <a:pt x="5287" y="4778"/>
                        <a:pt x="5097" y="4778"/>
                      </a:cubicBezTo>
                      <a:lnTo>
                        <a:pt x="5632" y="4778"/>
                      </a:lnTo>
                      <a:cubicBezTo>
                        <a:pt x="5823" y="4778"/>
                        <a:pt x="5977" y="4616"/>
                        <a:pt x="5977" y="4418"/>
                      </a:cubicBezTo>
                      <a:cubicBezTo>
                        <a:pt x="5977" y="4218"/>
                        <a:pt x="5823" y="4057"/>
                        <a:pt x="5632" y="4057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3" name="Freeform 167">
                  <a:extLst>
                    <a:ext uri="{FF2B5EF4-FFF2-40B4-BE49-F238E27FC236}">
                      <a16:creationId xmlns:a16="http://schemas.microsoft.com/office/drawing/2014/main" id="{12274462-3961-F540-9F22-5CAAFB3E0C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88241" y="1224554"/>
                  <a:ext cx="495425" cy="314921"/>
                </a:xfrm>
                <a:custGeom>
                  <a:avLst/>
                  <a:gdLst>
                    <a:gd name="T0" fmla="*/ 338265 w 1138"/>
                    <a:gd name="T1" fmla="*/ 0 h 722"/>
                    <a:gd name="T2" fmla="*/ 157160 w 1138"/>
                    <a:gd name="T3" fmla="*/ 0 h 722"/>
                    <a:gd name="T4" fmla="*/ 157160 w 1138"/>
                    <a:gd name="T5" fmla="*/ 0 h 722"/>
                    <a:gd name="T6" fmla="*/ 0 w 1138"/>
                    <a:gd name="T7" fmla="*/ 157461 h 722"/>
                    <a:gd name="T8" fmla="*/ 0 w 1138"/>
                    <a:gd name="T9" fmla="*/ 157461 h 722"/>
                    <a:gd name="T10" fmla="*/ 157160 w 1138"/>
                    <a:gd name="T11" fmla="*/ 314485 h 722"/>
                    <a:gd name="T12" fmla="*/ 338265 w 1138"/>
                    <a:gd name="T13" fmla="*/ 314485 h 722"/>
                    <a:gd name="T14" fmla="*/ 338265 w 1138"/>
                    <a:gd name="T15" fmla="*/ 314485 h 722"/>
                    <a:gd name="T16" fmla="*/ 494990 w 1138"/>
                    <a:gd name="T17" fmla="*/ 157461 h 722"/>
                    <a:gd name="T18" fmla="*/ 494990 w 1138"/>
                    <a:gd name="T19" fmla="*/ 157461 h 722"/>
                    <a:gd name="T20" fmla="*/ 338265 w 1138"/>
                    <a:gd name="T21" fmla="*/ 0 h 72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138" h="722">
                      <a:moveTo>
                        <a:pt x="777" y="0"/>
                      </a:moveTo>
                      <a:lnTo>
                        <a:pt x="361" y="0"/>
                      </a:lnTo>
                      <a:cubicBezTo>
                        <a:pt x="162" y="0"/>
                        <a:pt x="0" y="161"/>
                        <a:pt x="0" y="361"/>
                      </a:cubicBezTo>
                      <a:cubicBezTo>
                        <a:pt x="0" y="559"/>
                        <a:pt x="162" y="721"/>
                        <a:pt x="361" y="721"/>
                      </a:cubicBezTo>
                      <a:lnTo>
                        <a:pt x="777" y="721"/>
                      </a:lnTo>
                      <a:cubicBezTo>
                        <a:pt x="976" y="721"/>
                        <a:pt x="1137" y="559"/>
                        <a:pt x="1137" y="361"/>
                      </a:cubicBezTo>
                      <a:cubicBezTo>
                        <a:pt x="1137" y="161"/>
                        <a:pt x="976" y="0"/>
                        <a:pt x="777" y="0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4" name="Freeform 168">
                  <a:extLst>
                    <a:ext uri="{FF2B5EF4-FFF2-40B4-BE49-F238E27FC236}">
                      <a16:creationId xmlns:a16="http://schemas.microsoft.com/office/drawing/2014/main" id="{11960B0A-9E50-BA40-BB56-BB2EBBC73E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65061" y="197220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7228 w 173"/>
                    <a:gd name="T5" fmla="*/ 76371 h 175"/>
                    <a:gd name="T6" fmla="*/ 37228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228 w 173"/>
                    <a:gd name="T13" fmla="*/ 0 h 175"/>
                    <a:gd name="T14" fmla="*/ 37228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4"/>
                        <a:pt x="86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5" name="Freeform 169">
                  <a:extLst>
                    <a:ext uri="{FF2B5EF4-FFF2-40B4-BE49-F238E27FC236}">
                      <a16:creationId xmlns:a16="http://schemas.microsoft.com/office/drawing/2014/main" id="{CBA8E578-191B-6D47-8401-F7987C6DFB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90317" y="1358972"/>
                  <a:ext cx="76810" cy="74889"/>
                </a:xfrm>
                <a:custGeom>
                  <a:avLst/>
                  <a:gdLst>
                    <a:gd name="T0" fmla="*/ 76371 w 175"/>
                    <a:gd name="T1" fmla="*/ 37014 h 174"/>
                    <a:gd name="T2" fmla="*/ 76371 w 175"/>
                    <a:gd name="T3" fmla="*/ 37014 h 174"/>
                    <a:gd name="T4" fmla="*/ 38186 w 175"/>
                    <a:gd name="T5" fmla="*/ 74459 h 174"/>
                    <a:gd name="T6" fmla="*/ 38186 w 175"/>
                    <a:gd name="T7" fmla="*/ 74459 h 174"/>
                    <a:gd name="T8" fmla="*/ 0 w 175"/>
                    <a:gd name="T9" fmla="*/ 37014 h 174"/>
                    <a:gd name="T10" fmla="*/ 0 w 175"/>
                    <a:gd name="T11" fmla="*/ 37014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6"/>
                      </a:moveTo>
                      <a:lnTo>
                        <a:pt x="174" y="86"/>
                      </a:lnTo>
                      <a:cubicBezTo>
                        <a:pt x="174" y="133"/>
                        <a:pt x="135" y="173"/>
                        <a:pt x="87" y="173"/>
                      </a:cubicBezTo>
                      <a:cubicBezTo>
                        <a:pt x="39" y="173"/>
                        <a:pt x="0" y="133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6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6" name="Freeform 170">
                  <a:extLst>
                    <a:ext uri="{FF2B5EF4-FFF2-40B4-BE49-F238E27FC236}">
                      <a16:creationId xmlns:a16="http://schemas.microsoft.com/office/drawing/2014/main" id="{FB02B431-8125-3949-A41D-1F624CA352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30946" y="122331"/>
                  <a:ext cx="76810" cy="74889"/>
                </a:xfrm>
                <a:custGeom>
                  <a:avLst/>
                  <a:gdLst>
                    <a:gd name="T0" fmla="*/ 76371 w 175"/>
                    <a:gd name="T1" fmla="*/ 37228 h 173"/>
                    <a:gd name="T2" fmla="*/ 76371 w 175"/>
                    <a:gd name="T3" fmla="*/ 37228 h 173"/>
                    <a:gd name="T4" fmla="*/ 38186 w 175"/>
                    <a:gd name="T5" fmla="*/ 74456 h 173"/>
                    <a:gd name="T6" fmla="*/ 38186 w 175"/>
                    <a:gd name="T7" fmla="*/ 74456 h 173"/>
                    <a:gd name="T8" fmla="*/ 0 w 175"/>
                    <a:gd name="T9" fmla="*/ 37228 h 173"/>
                    <a:gd name="T10" fmla="*/ 0 w 175"/>
                    <a:gd name="T11" fmla="*/ 37228 h 173"/>
                    <a:gd name="T12" fmla="*/ 38186 w 175"/>
                    <a:gd name="T13" fmla="*/ 0 h 173"/>
                    <a:gd name="T14" fmla="*/ 38186 w 175"/>
                    <a:gd name="T15" fmla="*/ 0 h 173"/>
                    <a:gd name="T16" fmla="*/ 76371 w 175"/>
                    <a:gd name="T17" fmla="*/ 37228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3">
                      <a:moveTo>
                        <a:pt x="174" y="86"/>
                      </a:moveTo>
                      <a:lnTo>
                        <a:pt x="174" y="86"/>
                      </a:lnTo>
                      <a:cubicBezTo>
                        <a:pt x="174" y="134"/>
                        <a:pt x="135" y="172"/>
                        <a:pt x="87" y="172"/>
                      </a:cubicBezTo>
                      <a:cubicBezTo>
                        <a:pt x="39" y="172"/>
                        <a:pt x="0" y="134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6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7" name="Freeform 171">
                  <a:extLst>
                    <a:ext uri="{FF2B5EF4-FFF2-40B4-BE49-F238E27FC236}">
                      <a16:creationId xmlns:a16="http://schemas.microsoft.com/office/drawing/2014/main" id="{1360C809-D912-9047-B423-AC9F6C27C8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86027" y="-365413"/>
                  <a:ext cx="74889" cy="74889"/>
                </a:xfrm>
                <a:custGeom>
                  <a:avLst/>
                  <a:gdLst>
                    <a:gd name="T0" fmla="*/ 74456 w 173"/>
                    <a:gd name="T1" fmla="*/ 37661 h 173"/>
                    <a:gd name="T2" fmla="*/ 74456 w 173"/>
                    <a:gd name="T3" fmla="*/ 37661 h 173"/>
                    <a:gd name="T4" fmla="*/ 36795 w 173"/>
                    <a:gd name="T5" fmla="*/ 74456 h 173"/>
                    <a:gd name="T6" fmla="*/ 36795 w 173"/>
                    <a:gd name="T7" fmla="*/ 74456 h 173"/>
                    <a:gd name="T8" fmla="*/ 0 w 173"/>
                    <a:gd name="T9" fmla="*/ 37661 h 173"/>
                    <a:gd name="T10" fmla="*/ 0 w 173"/>
                    <a:gd name="T11" fmla="*/ 37661 h 173"/>
                    <a:gd name="T12" fmla="*/ 36795 w 173"/>
                    <a:gd name="T13" fmla="*/ 0 h 173"/>
                    <a:gd name="T14" fmla="*/ 36795 w 173"/>
                    <a:gd name="T15" fmla="*/ 0 h 173"/>
                    <a:gd name="T16" fmla="*/ 74456 w 173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4"/>
                        <a:pt x="133" y="172"/>
                        <a:pt x="85" y="172"/>
                      </a:cubicBezTo>
                      <a:cubicBezTo>
                        <a:pt x="39" y="172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5" y="0"/>
                      </a:cubicBezTo>
                      <a:cubicBezTo>
                        <a:pt x="133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8" name="Freeform 172">
                  <a:extLst>
                    <a:ext uri="{FF2B5EF4-FFF2-40B4-BE49-F238E27FC236}">
                      <a16:creationId xmlns:a16="http://schemas.microsoft.com/office/drawing/2014/main" id="{8F2ED982-E8C5-BE49-9FD4-7ECFB14D3F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24432" y="804020"/>
                  <a:ext cx="76810" cy="74890"/>
                </a:xfrm>
                <a:custGeom>
                  <a:avLst/>
                  <a:gdLst>
                    <a:gd name="T0" fmla="*/ 76371 w 175"/>
                    <a:gd name="T1" fmla="*/ 37445 h 174"/>
                    <a:gd name="T2" fmla="*/ 76371 w 175"/>
                    <a:gd name="T3" fmla="*/ 37445 h 174"/>
                    <a:gd name="T4" fmla="*/ 38186 w 175"/>
                    <a:gd name="T5" fmla="*/ 74460 h 174"/>
                    <a:gd name="T6" fmla="*/ 38186 w 175"/>
                    <a:gd name="T7" fmla="*/ 74460 h 174"/>
                    <a:gd name="T8" fmla="*/ 0 w 175"/>
                    <a:gd name="T9" fmla="*/ 37445 h 174"/>
                    <a:gd name="T10" fmla="*/ 0 w 175"/>
                    <a:gd name="T11" fmla="*/ 37445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5"/>
                        <a:pt x="135" y="173"/>
                        <a:pt x="87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39" name="Freeform 173">
                  <a:extLst>
                    <a:ext uri="{FF2B5EF4-FFF2-40B4-BE49-F238E27FC236}">
                      <a16:creationId xmlns:a16="http://schemas.microsoft.com/office/drawing/2014/main" id="{01EB83B4-48FE-0F4A-B059-896639314B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08776" y="1681574"/>
                  <a:ext cx="74889" cy="74889"/>
                </a:xfrm>
                <a:custGeom>
                  <a:avLst/>
                  <a:gdLst>
                    <a:gd name="T0" fmla="*/ 74459 w 174"/>
                    <a:gd name="T1" fmla="*/ 37445 h 174"/>
                    <a:gd name="T2" fmla="*/ 74459 w 174"/>
                    <a:gd name="T3" fmla="*/ 37445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5" y="173"/>
                        <a:pt x="87" y="173"/>
                      </a:cubicBezTo>
                      <a:cubicBezTo>
                        <a:pt x="40" y="173"/>
                        <a:pt x="0" y="135"/>
                        <a:pt x="0" y="87"/>
                      </a:cubicBezTo>
                      <a:cubicBezTo>
                        <a:pt x="0" y="38"/>
                        <a:pt x="40" y="0"/>
                        <a:pt x="87" y="0"/>
                      </a:cubicBezTo>
                      <a:cubicBezTo>
                        <a:pt x="135" y="0"/>
                        <a:pt x="173" y="38"/>
                        <a:pt x="173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0" name="Freeform 174">
                  <a:extLst>
                    <a:ext uri="{FF2B5EF4-FFF2-40B4-BE49-F238E27FC236}">
                      <a16:creationId xmlns:a16="http://schemas.microsoft.com/office/drawing/2014/main" id="{E71B35FB-E677-FF45-B870-B64FA9898C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44084" y="469895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2"/>
                        <a:pt x="81" y="104"/>
                        <a:pt x="52" y="104"/>
                      </a:cubicBezTo>
                      <a:cubicBezTo>
                        <a:pt x="24" y="104"/>
                        <a:pt x="0" y="82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1" name="Freeform 175">
                  <a:extLst>
                    <a:ext uri="{FF2B5EF4-FFF2-40B4-BE49-F238E27FC236}">
                      <a16:creationId xmlns:a16="http://schemas.microsoft.com/office/drawing/2014/main" id="{A63E1F1D-34F4-094F-BA93-AB7E9D6B76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34925" y="-152266"/>
                  <a:ext cx="46086" cy="46086"/>
                </a:xfrm>
                <a:custGeom>
                  <a:avLst/>
                  <a:gdLst>
                    <a:gd name="T0" fmla="*/ 45655 w 107"/>
                    <a:gd name="T1" fmla="*/ 22397 h 107"/>
                    <a:gd name="T2" fmla="*/ 45655 w 107"/>
                    <a:gd name="T3" fmla="*/ 22397 h 107"/>
                    <a:gd name="T4" fmla="*/ 22828 w 107"/>
                    <a:gd name="T5" fmla="*/ 45655 h 107"/>
                    <a:gd name="T6" fmla="*/ 22828 w 107"/>
                    <a:gd name="T7" fmla="*/ 45655 h 107"/>
                    <a:gd name="T8" fmla="*/ 0 w 107"/>
                    <a:gd name="T9" fmla="*/ 22397 h 107"/>
                    <a:gd name="T10" fmla="*/ 0 w 107"/>
                    <a:gd name="T11" fmla="*/ 22397 h 107"/>
                    <a:gd name="T12" fmla="*/ 22828 w 107"/>
                    <a:gd name="T13" fmla="*/ 0 h 107"/>
                    <a:gd name="T14" fmla="*/ 22828 w 107"/>
                    <a:gd name="T15" fmla="*/ 0 h 107"/>
                    <a:gd name="T16" fmla="*/ 45655 w 107"/>
                    <a:gd name="T17" fmla="*/ 22397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7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2"/>
                        <a:pt x="82" y="106"/>
                        <a:pt x="53" y="106"/>
                      </a:cubicBezTo>
                      <a:cubicBezTo>
                        <a:pt x="24" y="106"/>
                        <a:pt x="0" y="82"/>
                        <a:pt x="0" y="52"/>
                      </a:cubicBez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2" y="0"/>
                        <a:pt x="106" y="23"/>
                        <a:pt x="106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2" name="Freeform 176">
                  <a:extLst>
                    <a:ext uri="{FF2B5EF4-FFF2-40B4-BE49-F238E27FC236}">
                      <a16:creationId xmlns:a16="http://schemas.microsoft.com/office/drawing/2014/main" id="{4A71D79D-1F57-7749-A28D-7289270A52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8126" y="-478708"/>
                  <a:ext cx="46086" cy="46086"/>
                </a:xfrm>
                <a:custGeom>
                  <a:avLst/>
                  <a:gdLst>
                    <a:gd name="T0" fmla="*/ 45651 w 106"/>
                    <a:gd name="T1" fmla="*/ 23258 h 107"/>
                    <a:gd name="T2" fmla="*/ 45651 w 106"/>
                    <a:gd name="T3" fmla="*/ 23258 h 107"/>
                    <a:gd name="T4" fmla="*/ 22608 w 106"/>
                    <a:gd name="T5" fmla="*/ 45655 h 107"/>
                    <a:gd name="T6" fmla="*/ 22608 w 106"/>
                    <a:gd name="T7" fmla="*/ 45655 h 107"/>
                    <a:gd name="T8" fmla="*/ 0 w 106"/>
                    <a:gd name="T9" fmla="*/ 23258 h 107"/>
                    <a:gd name="T10" fmla="*/ 0 w 106"/>
                    <a:gd name="T11" fmla="*/ 23258 h 107"/>
                    <a:gd name="T12" fmla="*/ 22608 w 106"/>
                    <a:gd name="T13" fmla="*/ 0 h 107"/>
                    <a:gd name="T14" fmla="*/ 22608 w 106"/>
                    <a:gd name="T15" fmla="*/ 0 h 107"/>
                    <a:gd name="T16" fmla="*/ 45651 w 106"/>
                    <a:gd name="T17" fmla="*/ 23258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7">
                      <a:moveTo>
                        <a:pt x="105" y="54"/>
                      </a:moveTo>
                      <a:lnTo>
                        <a:pt x="105" y="54"/>
                      </a:lnTo>
                      <a:cubicBezTo>
                        <a:pt x="105" y="82"/>
                        <a:pt x="81" y="106"/>
                        <a:pt x="52" y="106"/>
                      </a:cubicBezTo>
                      <a:cubicBezTo>
                        <a:pt x="23" y="106"/>
                        <a:pt x="0" y="82"/>
                        <a:pt x="0" y="54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4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3" name="Freeform 177">
                  <a:extLst>
                    <a:ext uri="{FF2B5EF4-FFF2-40B4-BE49-F238E27FC236}">
                      <a16:creationId xmlns:a16="http://schemas.microsoft.com/office/drawing/2014/main" id="{C7B7E702-3F6C-5645-83D7-1BF4720B35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8126" y="903872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4" name="Freeform 178">
                  <a:extLst>
                    <a:ext uri="{FF2B5EF4-FFF2-40B4-BE49-F238E27FC236}">
                      <a16:creationId xmlns:a16="http://schemas.microsoft.com/office/drawing/2014/main" id="{4B66614C-AA4C-5F47-81F7-9CCDE9E13E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91356" y="88082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1" y="105"/>
                        <a:pt x="52" y="105"/>
                      </a:cubicBezTo>
                      <a:cubicBezTo>
                        <a:pt x="23" y="105"/>
                        <a:pt x="0" y="82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5" name="Freeform 179">
                  <a:extLst>
                    <a:ext uri="{FF2B5EF4-FFF2-40B4-BE49-F238E27FC236}">
                      <a16:creationId xmlns:a16="http://schemas.microsoft.com/office/drawing/2014/main" id="{8140FAFF-B5B5-C04F-BC1E-29A68A0DB4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67421" y="1276400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2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2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6" name="Freeform 180">
                  <a:extLst>
                    <a:ext uri="{FF2B5EF4-FFF2-40B4-BE49-F238E27FC236}">
                      <a16:creationId xmlns:a16="http://schemas.microsoft.com/office/drawing/2014/main" id="{B5E6AF33-09C4-D54C-83A6-3EA7FD01B2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60622" y="1806389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1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2"/>
                        <a:pt x="24" y="0"/>
                        <a:pt x="52" y="0"/>
                      </a:cubicBezTo>
                      <a:cubicBezTo>
                        <a:pt x="81" y="0"/>
                        <a:pt x="104" y="22"/>
                        <a:pt x="104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7" name="Freeform 181">
                  <a:extLst>
                    <a:ext uri="{FF2B5EF4-FFF2-40B4-BE49-F238E27FC236}">
                      <a16:creationId xmlns:a16="http://schemas.microsoft.com/office/drawing/2014/main" id="{68339B64-AEAF-0048-AF28-E42C627245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8126" y="1806389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5" y="22"/>
                        <a:pt x="105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8" name="Freeform 182">
                  <a:extLst>
                    <a:ext uri="{FF2B5EF4-FFF2-40B4-BE49-F238E27FC236}">
                      <a16:creationId xmlns:a16="http://schemas.microsoft.com/office/drawing/2014/main" id="{ACF75EC2-E336-DC49-ACED-140DB8AED2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81158" y="-457585"/>
                  <a:ext cx="618321" cy="261154"/>
                </a:xfrm>
                <a:custGeom>
                  <a:avLst/>
                  <a:gdLst>
                    <a:gd name="T0" fmla="*/ 487598 w 1419"/>
                    <a:gd name="T1" fmla="*/ 260719 h 601"/>
                    <a:gd name="T2" fmla="*/ 130288 w 1419"/>
                    <a:gd name="T3" fmla="*/ 260719 h 601"/>
                    <a:gd name="T4" fmla="*/ 130288 w 1419"/>
                    <a:gd name="T5" fmla="*/ 260719 h 601"/>
                    <a:gd name="T6" fmla="*/ 0 w 1419"/>
                    <a:gd name="T7" fmla="*/ 130794 h 601"/>
                    <a:gd name="T8" fmla="*/ 0 w 1419"/>
                    <a:gd name="T9" fmla="*/ 130794 h 601"/>
                    <a:gd name="T10" fmla="*/ 130288 w 1419"/>
                    <a:gd name="T11" fmla="*/ 0 h 601"/>
                    <a:gd name="T12" fmla="*/ 487598 w 1419"/>
                    <a:gd name="T13" fmla="*/ 0 h 601"/>
                    <a:gd name="T14" fmla="*/ 487598 w 1419"/>
                    <a:gd name="T15" fmla="*/ 0 h 601"/>
                    <a:gd name="T16" fmla="*/ 617885 w 1419"/>
                    <a:gd name="T17" fmla="*/ 130794 h 601"/>
                    <a:gd name="T18" fmla="*/ 617885 w 1419"/>
                    <a:gd name="T19" fmla="*/ 130794 h 601"/>
                    <a:gd name="T20" fmla="*/ 487598 w 1419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19" h="601">
                      <a:moveTo>
                        <a:pt x="1119" y="600"/>
                      </a:moveTo>
                      <a:lnTo>
                        <a:pt x="299" y="600"/>
                      </a:lnTo>
                      <a:cubicBezTo>
                        <a:pt x="133" y="600"/>
                        <a:pt x="0" y="466"/>
                        <a:pt x="0" y="301"/>
                      </a:cubicBezTo>
                      <a:cubicBezTo>
                        <a:pt x="0" y="135"/>
                        <a:pt x="133" y="0"/>
                        <a:pt x="299" y="0"/>
                      </a:cubicBezTo>
                      <a:lnTo>
                        <a:pt x="1119" y="0"/>
                      </a:lnTo>
                      <a:cubicBezTo>
                        <a:pt x="1284" y="0"/>
                        <a:pt x="1418" y="135"/>
                        <a:pt x="1418" y="301"/>
                      </a:cubicBezTo>
                      <a:cubicBezTo>
                        <a:pt x="1418" y="466"/>
                        <a:pt x="1284" y="600"/>
                        <a:pt x="1119" y="600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49" name="Freeform 183">
                  <a:extLst>
                    <a:ext uri="{FF2B5EF4-FFF2-40B4-BE49-F238E27FC236}">
                      <a16:creationId xmlns:a16="http://schemas.microsoft.com/office/drawing/2014/main" id="{A5A28C7E-DEF4-CA4A-A322-A55D1DC05F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90456" y="523662"/>
                  <a:ext cx="618321" cy="261154"/>
                </a:xfrm>
                <a:custGeom>
                  <a:avLst/>
                  <a:gdLst>
                    <a:gd name="T0" fmla="*/ 487690 w 1420"/>
                    <a:gd name="T1" fmla="*/ 260719 h 600"/>
                    <a:gd name="T2" fmla="*/ 130631 w 1420"/>
                    <a:gd name="T3" fmla="*/ 260719 h 600"/>
                    <a:gd name="T4" fmla="*/ 130631 w 1420"/>
                    <a:gd name="T5" fmla="*/ 260719 h 600"/>
                    <a:gd name="T6" fmla="*/ 0 w 1420"/>
                    <a:gd name="T7" fmla="*/ 130142 h 600"/>
                    <a:gd name="T8" fmla="*/ 0 w 1420"/>
                    <a:gd name="T9" fmla="*/ 130142 h 600"/>
                    <a:gd name="T10" fmla="*/ 130631 w 1420"/>
                    <a:gd name="T11" fmla="*/ 0 h 600"/>
                    <a:gd name="T12" fmla="*/ 487690 w 1420"/>
                    <a:gd name="T13" fmla="*/ 0 h 600"/>
                    <a:gd name="T14" fmla="*/ 487690 w 1420"/>
                    <a:gd name="T15" fmla="*/ 0 h 600"/>
                    <a:gd name="T16" fmla="*/ 617886 w 1420"/>
                    <a:gd name="T17" fmla="*/ 130142 h 600"/>
                    <a:gd name="T18" fmla="*/ 617886 w 1420"/>
                    <a:gd name="T19" fmla="*/ 130142 h 600"/>
                    <a:gd name="T20" fmla="*/ 487690 w 1420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0">
                      <a:moveTo>
                        <a:pt x="1120" y="599"/>
                      </a:moveTo>
                      <a:lnTo>
                        <a:pt x="300" y="599"/>
                      </a:lnTo>
                      <a:cubicBezTo>
                        <a:pt x="134" y="599"/>
                        <a:pt x="0" y="465"/>
                        <a:pt x="0" y="299"/>
                      </a:cubicBezTo>
                      <a:cubicBezTo>
                        <a:pt x="0" y="133"/>
                        <a:pt x="134" y="0"/>
                        <a:pt x="300" y="0"/>
                      </a:cubicBezTo>
                      <a:lnTo>
                        <a:pt x="1120" y="0"/>
                      </a:lnTo>
                      <a:cubicBezTo>
                        <a:pt x="1285" y="0"/>
                        <a:pt x="1419" y="133"/>
                        <a:pt x="1419" y="299"/>
                      </a:cubicBezTo>
                      <a:cubicBezTo>
                        <a:pt x="1419" y="465"/>
                        <a:pt x="1285" y="599"/>
                        <a:pt x="1120" y="599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 dirty="0"/>
                </a:p>
              </p:txBody>
            </p:sp>
            <p:sp>
              <p:nvSpPr>
                <p:cNvPr id="250" name="Freeform 184">
                  <a:extLst>
                    <a:ext uri="{FF2B5EF4-FFF2-40B4-BE49-F238E27FC236}">
                      <a16:creationId xmlns:a16="http://schemas.microsoft.com/office/drawing/2014/main" id="{058B3FA3-4E25-FD44-ABF1-EDD4C7347D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91356" y="1191910"/>
                  <a:ext cx="760419" cy="520388"/>
                </a:xfrm>
                <a:custGeom>
                  <a:avLst/>
                  <a:gdLst>
                    <a:gd name="T0" fmla="*/ 628967 w 1747"/>
                    <a:gd name="T1" fmla="*/ 259759 h 1196"/>
                    <a:gd name="T2" fmla="*/ 507962 w 1747"/>
                    <a:gd name="T3" fmla="*/ 259759 h 1196"/>
                    <a:gd name="T4" fmla="*/ 507962 w 1747"/>
                    <a:gd name="T5" fmla="*/ 259759 h 1196"/>
                    <a:gd name="T6" fmla="*/ 617650 w 1747"/>
                    <a:gd name="T7" fmla="*/ 130532 h 1196"/>
                    <a:gd name="T8" fmla="*/ 617650 w 1747"/>
                    <a:gd name="T9" fmla="*/ 130532 h 1196"/>
                    <a:gd name="T10" fmla="*/ 487504 w 1747"/>
                    <a:gd name="T11" fmla="*/ 0 h 1196"/>
                    <a:gd name="T12" fmla="*/ 130581 w 1747"/>
                    <a:gd name="T13" fmla="*/ 0 h 1196"/>
                    <a:gd name="T14" fmla="*/ 130581 w 1747"/>
                    <a:gd name="T15" fmla="*/ 0 h 1196"/>
                    <a:gd name="T16" fmla="*/ 0 w 1747"/>
                    <a:gd name="T17" fmla="*/ 130532 h 1196"/>
                    <a:gd name="T18" fmla="*/ 0 w 1747"/>
                    <a:gd name="T19" fmla="*/ 130532 h 1196"/>
                    <a:gd name="T20" fmla="*/ 130581 w 1747"/>
                    <a:gd name="T21" fmla="*/ 261064 h 1196"/>
                    <a:gd name="T22" fmla="*/ 252457 w 1747"/>
                    <a:gd name="T23" fmla="*/ 261064 h 1196"/>
                    <a:gd name="T24" fmla="*/ 252457 w 1747"/>
                    <a:gd name="T25" fmla="*/ 261064 h 1196"/>
                    <a:gd name="T26" fmla="*/ 142334 w 1747"/>
                    <a:gd name="T27" fmla="*/ 389856 h 1196"/>
                    <a:gd name="T28" fmla="*/ 142334 w 1747"/>
                    <a:gd name="T29" fmla="*/ 389856 h 1196"/>
                    <a:gd name="T30" fmla="*/ 272480 w 1747"/>
                    <a:gd name="T31" fmla="*/ 519953 h 1196"/>
                    <a:gd name="T32" fmla="*/ 628967 w 1747"/>
                    <a:gd name="T33" fmla="*/ 519953 h 1196"/>
                    <a:gd name="T34" fmla="*/ 628967 w 1747"/>
                    <a:gd name="T35" fmla="*/ 519953 h 1196"/>
                    <a:gd name="T36" fmla="*/ 759984 w 1747"/>
                    <a:gd name="T37" fmla="*/ 389856 h 1196"/>
                    <a:gd name="T38" fmla="*/ 759984 w 1747"/>
                    <a:gd name="T39" fmla="*/ 389856 h 1196"/>
                    <a:gd name="T40" fmla="*/ 628967 w 1747"/>
                    <a:gd name="T41" fmla="*/ 259759 h 119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747" h="1196">
                      <a:moveTo>
                        <a:pt x="1445" y="597"/>
                      </a:moveTo>
                      <a:lnTo>
                        <a:pt x="1167" y="597"/>
                      </a:lnTo>
                      <a:cubicBezTo>
                        <a:pt x="1310" y="573"/>
                        <a:pt x="1419" y="450"/>
                        <a:pt x="1419" y="300"/>
                      </a:cubicBezTo>
                      <a:cubicBezTo>
                        <a:pt x="1419" y="134"/>
                        <a:pt x="1285" y="0"/>
                        <a:pt x="1120" y="0"/>
                      </a:cubicBezTo>
                      <a:lnTo>
                        <a:pt x="300" y="0"/>
                      </a:lnTo>
                      <a:cubicBezTo>
                        <a:pt x="134" y="0"/>
                        <a:pt x="0" y="134"/>
                        <a:pt x="0" y="300"/>
                      </a:cubicBezTo>
                      <a:cubicBezTo>
                        <a:pt x="0" y="466"/>
                        <a:pt x="134" y="600"/>
                        <a:pt x="300" y="600"/>
                      </a:cubicBezTo>
                      <a:lnTo>
                        <a:pt x="580" y="600"/>
                      </a:lnTo>
                      <a:cubicBezTo>
                        <a:pt x="436" y="623"/>
                        <a:pt x="327" y="746"/>
                        <a:pt x="327" y="896"/>
                      </a:cubicBezTo>
                      <a:cubicBezTo>
                        <a:pt x="327" y="1062"/>
                        <a:pt x="460" y="1195"/>
                        <a:pt x="626" y="1195"/>
                      </a:cubicBezTo>
                      <a:lnTo>
                        <a:pt x="1445" y="1195"/>
                      </a:lnTo>
                      <a:cubicBezTo>
                        <a:pt x="1611" y="1195"/>
                        <a:pt x="1746" y="1062"/>
                        <a:pt x="1746" y="896"/>
                      </a:cubicBezTo>
                      <a:cubicBezTo>
                        <a:pt x="1746" y="731"/>
                        <a:pt x="1611" y="597"/>
                        <a:pt x="1445" y="59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</p:grpSp>
      </p:grp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4100553" y="900796"/>
            <a:ext cx="4019469" cy="3267813"/>
            <a:chOff x="4300539" y="1984376"/>
            <a:chExt cx="3589338" cy="2890838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4300539" y="1984376"/>
              <a:ext cx="3589338" cy="2170113"/>
            </a:xfrm>
            <a:custGeom>
              <a:avLst/>
              <a:gdLst>
                <a:gd name="T0" fmla="*/ 2537 w 2537"/>
                <a:gd name="T1" fmla="*/ 1533 h 1533"/>
                <a:gd name="T2" fmla="*/ 2537 w 2537"/>
                <a:gd name="T3" fmla="*/ 71 h 1533"/>
                <a:gd name="T4" fmla="*/ 2467 w 2537"/>
                <a:gd name="T5" fmla="*/ 0 h 1533"/>
                <a:gd name="T6" fmla="*/ 71 w 2537"/>
                <a:gd name="T7" fmla="*/ 0 h 1533"/>
                <a:gd name="T8" fmla="*/ 0 w 2537"/>
                <a:gd name="T9" fmla="*/ 71 h 1533"/>
                <a:gd name="T10" fmla="*/ 0 w 2537"/>
                <a:gd name="T11" fmla="*/ 1533 h 1533"/>
                <a:gd name="T12" fmla="*/ 2537 w 2537"/>
                <a:gd name="T13" fmla="*/ 1533 h 1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7" h="1533">
                  <a:moveTo>
                    <a:pt x="2537" y="1533"/>
                  </a:moveTo>
                  <a:cubicBezTo>
                    <a:pt x="2537" y="71"/>
                    <a:pt x="2537" y="71"/>
                    <a:pt x="2537" y="71"/>
                  </a:cubicBezTo>
                  <a:cubicBezTo>
                    <a:pt x="2537" y="32"/>
                    <a:pt x="2506" y="0"/>
                    <a:pt x="2467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32" y="0"/>
                    <a:pt x="0" y="32"/>
                    <a:pt x="0" y="71"/>
                  </a:cubicBezTo>
                  <a:cubicBezTo>
                    <a:pt x="0" y="1533"/>
                    <a:pt x="0" y="1533"/>
                    <a:pt x="0" y="1533"/>
                  </a:cubicBezTo>
                  <a:lnTo>
                    <a:pt x="2537" y="1533"/>
                  </a:ln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4440239" y="2132014"/>
              <a:ext cx="3309938" cy="1873250"/>
            </a:xfrm>
            <a:custGeom>
              <a:avLst/>
              <a:gdLst>
                <a:gd name="T0" fmla="*/ 2075 w 2085"/>
                <a:gd name="T1" fmla="*/ 10 h 1180"/>
                <a:gd name="T2" fmla="*/ 2075 w 2085"/>
                <a:gd name="T3" fmla="*/ 1170 h 1180"/>
                <a:gd name="T4" fmla="*/ 10 w 2085"/>
                <a:gd name="T5" fmla="*/ 1170 h 1180"/>
                <a:gd name="T6" fmla="*/ 10 w 2085"/>
                <a:gd name="T7" fmla="*/ 10 h 1180"/>
                <a:gd name="T8" fmla="*/ 2075 w 2085"/>
                <a:gd name="T9" fmla="*/ 10 h 1180"/>
                <a:gd name="T10" fmla="*/ 2085 w 2085"/>
                <a:gd name="T11" fmla="*/ 0 h 1180"/>
                <a:gd name="T12" fmla="*/ 2075 w 2085"/>
                <a:gd name="T13" fmla="*/ 0 h 1180"/>
                <a:gd name="T14" fmla="*/ 10 w 2085"/>
                <a:gd name="T15" fmla="*/ 0 h 1180"/>
                <a:gd name="T16" fmla="*/ 0 w 2085"/>
                <a:gd name="T17" fmla="*/ 0 h 1180"/>
                <a:gd name="T18" fmla="*/ 0 w 2085"/>
                <a:gd name="T19" fmla="*/ 10 h 1180"/>
                <a:gd name="T20" fmla="*/ 0 w 2085"/>
                <a:gd name="T21" fmla="*/ 1170 h 1180"/>
                <a:gd name="T22" fmla="*/ 0 w 2085"/>
                <a:gd name="T23" fmla="*/ 1180 h 1180"/>
                <a:gd name="T24" fmla="*/ 10 w 2085"/>
                <a:gd name="T25" fmla="*/ 1180 h 1180"/>
                <a:gd name="T26" fmla="*/ 2075 w 2085"/>
                <a:gd name="T27" fmla="*/ 1180 h 1180"/>
                <a:gd name="T28" fmla="*/ 2085 w 2085"/>
                <a:gd name="T29" fmla="*/ 1180 h 1180"/>
                <a:gd name="T30" fmla="*/ 2085 w 2085"/>
                <a:gd name="T31" fmla="*/ 1170 h 1180"/>
                <a:gd name="T32" fmla="*/ 2085 w 2085"/>
                <a:gd name="T33" fmla="*/ 10 h 1180"/>
                <a:gd name="T34" fmla="*/ 2085 w 2085"/>
                <a:gd name="T35" fmla="*/ 0 h 1180"/>
                <a:gd name="T36" fmla="*/ 2085 w 2085"/>
                <a:gd name="T37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5" h="1180">
                  <a:moveTo>
                    <a:pt x="2075" y="10"/>
                  </a:moveTo>
                  <a:lnTo>
                    <a:pt x="2075" y="1170"/>
                  </a:lnTo>
                  <a:lnTo>
                    <a:pt x="10" y="1170"/>
                  </a:lnTo>
                  <a:lnTo>
                    <a:pt x="10" y="10"/>
                  </a:lnTo>
                  <a:lnTo>
                    <a:pt x="2075" y="10"/>
                  </a:lnTo>
                  <a:close/>
                  <a:moveTo>
                    <a:pt x="2085" y="0"/>
                  </a:moveTo>
                  <a:lnTo>
                    <a:pt x="2075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70"/>
                  </a:lnTo>
                  <a:lnTo>
                    <a:pt x="0" y="1180"/>
                  </a:lnTo>
                  <a:lnTo>
                    <a:pt x="10" y="1180"/>
                  </a:lnTo>
                  <a:lnTo>
                    <a:pt x="2075" y="1180"/>
                  </a:lnTo>
                  <a:lnTo>
                    <a:pt x="2085" y="1180"/>
                  </a:lnTo>
                  <a:lnTo>
                    <a:pt x="2085" y="1170"/>
                  </a:lnTo>
                  <a:lnTo>
                    <a:pt x="2085" y="10"/>
                  </a:lnTo>
                  <a:lnTo>
                    <a:pt x="2085" y="0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0C0D1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4440239" y="2132014"/>
              <a:ext cx="3309938" cy="1873250"/>
            </a:xfrm>
            <a:custGeom>
              <a:avLst/>
              <a:gdLst>
                <a:gd name="T0" fmla="*/ 2075 w 2085"/>
                <a:gd name="T1" fmla="*/ 10 h 1180"/>
                <a:gd name="T2" fmla="*/ 2075 w 2085"/>
                <a:gd name="T3" fmla="*/ 1170 h 1180"/>
                <a:gd name="T4" fmla="*/ 10 w 2085"/>
                <a:gd name="T5" fmla="*/ 1170 h 1180"/>
                <a:gd name="T6" fmla="*/ 10 w 2085"/>
                <a:gd name="T7" fmla="*/ 10 h 1180"/>
                <a:gd name="T8" fmla="*/ 2075 w 2085"/>
                <a:gd name="T9" fmla="*/ 10 h 1180"/>
                <a:gd name="T10" fmla="*/ 2085 w 2085"/>
                <a:gd name="T11" fmla="*/ 0 h 1180"/>
                <a:gd name="T12" fmla="*/ 2075 w 2085"/>
                <a:gd name="T13" fmla="*/ 0 h 1180"/>
                <a:gd name="T14" fmla="*/ 10 w 2085"/>
                <a:gd name="T15" fmla="*/ 0 h 1180"/>
                <a:gd name="T16" fmla="*/ 0 w 2085"/>
                <a:gd name="T17" fmla="*/ 0 h 1180"/>
                <a:gd name="T18" fmla="*/ 0 w 2085"/>
                <a:gd name="T19" fmla="*/ 10 h 1180"/>
                <a:gd name="T20" fmla="*/ 0 w 2085"/>
                <a:gd name="T21" fmla="*/ 1170 h 1180"/>
                <a:gd name="T22" fmla="*/ 0 w 2085"/>
                <a:gd name="T23" fmla="*/ 1180 h 1180"/>
                <a:gd name="T24" fmla="*/ 10 w 2085"/>
                <a:gd name="T25" fmla="*/ 1180 h 1180"/>
                <a:gd name="T26" fmla="*/ 2075 w 2085"/>
                <a:gd name="T27" fmla="*/ 1180 h 1180"/>
                <a:gd name="T28" fmla="*/ 2085 w 2085"/>
                <a:gd name="T29" fmla="*/ 1180 h 1180"/>
                <a:gd name="T30" fmla="*/ 2085 w 2085"/>
                <a:gd name="T31" fmla="*/ 1170 h 1180"/>
                <a:gd name="T32" fmla="*/ 2085 w 2085"/>
                <a:gd name="T33" fmla="*/ 10 h 1180"/>
                <a:gd name="T34" fmla="*/ 2085 w 2085"/>
                <a:gd name="T35" fmla="*/ 0 h 1180"/>
                <a:gd name="T36" fmla="*/ 2085 w 2085"/>
                <a:gd name="T37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5" h="1180">
                  <a:moveTo>
                    <a:pt x="2075" y="10"/>
                  </a:moveTo>
                  <a:lnTo>
                    <a:pt x="2075" y="1170"/>
                  </a:lnTo>
                  <a:lnTo>
                    <a:pt x="10" y="1170"/>
                  </a:lnTo>
                  <a:lnTo>
                    <a:pt x="10" y="10"/>
                  </a:lnTo>
                  <a:lnTo>
                    <a:pt x="2075" y="10"/>
                  </a:lnTo>
                  <a:moveTo>
                    <a:pt x="2085" y="0"/>
                  </a:moveTo>
                  <a:lnTo>
                    <a:pt x="2075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70"/>
                  </a:lnTo>
                  <a:lnTo>
                    <a:pt x="0" y="1180"/>
                  </a:lnTo>
                  <a:lnTo>
                    <a:pt x="10" y="1180"/>
                  </a:lnTo>
                  <a:lnTo>
                    <a:pt x="2075" y="1180"/>
                  </a:lnTo>
                  <a:lnTo>
                    <a:pt x="2085" y="1180"/>
                  </a:lnTo>
                  <a:lnTo>
                    <a:pt x="2085" y="1170"/>
                  </a:lnTo>
                  <a:lnTo>
                    <a:pt x="2085" y="10"/>
                  </a:lnTo>
                  <a:lnTo>
                    <a:pt x="2085" y="0"/>
                  </a:lnTo>
                  <a:lnTo>
                    <a:pt x="208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456114" y="2147889"/>
              <a:ext cx="3278188" cy="1841500"/>
            </a:xfrm>
            <a:prstGeom prst="rect">
              <a:avLst/>
            </a:prstGeom>
            <a:solidFill>
              <a:srgbClr val="7E7E7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5484814" y="4826001"/>
              <a:ext cx="1208088" cy="49213"/>
            </a:xfrm>
            <a:custGeom>
              <a:avLst/>
              <a:gdLst>
                <a:gd name="T0" fmla="*/ 852 w 854"/>
                <a:gd name="T1" fmla="*/ 24 h 35"/>
                <a:gd name="T2" fmla="*/ 478 w 854"/>
                <a:gd name="T3" fmla="*/ 5 h 35"/>
                <a:gd name="T4" fmla="*/ 478 w 854"/>
                <a:gd name="T5" fmla="*/ 0 h 35"/>
                <a:gd name="T6" fmla="*/ 427 w 854"/>
                <a:gd name="T7" fmla="*/ 3 h 35"/>
                <a:gd name="T8" fmla="*/ 375 w 854"/>
                <a:gd name="T9" fmla="*/ 0 h 35"/>
                <a:gd name="T10" fmla="*/ 375 w 854"/>
                <a:gd name="T11" fmla="*/ 5 h 35"/>
                <a:gd name="T12" fmla="*/ 1 w 854"/>
                <a:gd name="T13" fmla="*/ 24 h 35"/>
                <a:gd name="T14" fmla="*/ 24 w 854"/>
                <a:gd name="T15" fmla="*/ 35 h 35"/>
                <a:gd name="T16" fmla="*/ 375 w 854"/>
                <a:gd name="T17" fmla="*/ 35 h 35"/>
                <a:gd name="T18" fmla="*/ 478 w 854"/>
                <a:gd name="T19" fmla="*/ 35 h 35"/>
                <a:gd name="T20" fmla="*/ 829 w 854"/>
                <a:gd name="T21" fmla="*/ 35 h 35"/>
                <a:gd name="T22" fmla="*/ 852 w 854"/>
                <a:gd name="T23" fmla="*/ 2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4" h="35">
                  <a:moveTo>
                    <a:pt x="852" y="24"/>
                  </a:moveTo>
                  <a:cubicBezTo>
                    <a:pt x="478" y="5"/>
                    <a:pt x="478" y="5"/>
                    <a:pt x="478" y="5"/>
                  </a:cubicBezTo>
                  <a:cubicBezTo>
                    <a:pt x="478" y="0"/>
                    <a:pt x="478" y="0"/>
                    <a:pt x="478" y="0"/>
                  </a:cubicBezTo>
                  <a:cubicBezTo>
                    <a:pt x="427" y="3"/>
                    <a:pt x="427" y="3"/>
                    <a:pt x="427" y="3"/>
                  </a:cubicBezTo>
                  <a:cubicBezTo>
                    <a:pt x="375" y="0"/>
                    <a:pt x="375" y="0"/>
                    <a:pt x="375" y="0"/>
                  </a:cubicBezTo>
                  <a:cubicBezTo>
                    <a:pt x="375" y="5"/>
                    <a:pt x="375" y="5"/>
                    <a:pt x="375" y="5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0" y="35"/>
                    <a:pt x="24" y="35"/>
                  </a:cubicBezTo>
                  <a:cubicBezTo>
                    <a:pt x="41" y="35"/>
                    <a:pt x="247" y="35"/>
                    <a:pt x="375" y="35"/>
                  </a:cubicBezTo>
                  <a:cubicBezTo>
                    <a:pt x="435" y="35"/>
                    <a:pt x="478" y="35"/>
                    <a:pt x="478" y="35"/>
                  </a:cubicBezTo>
                  <a:cubicBezTo>
                    <a:pt x="606" y="35"/>
                    <a:pt x="812" y="35"/>
                    <a:pt x="829" y="35"/>
                  </a:cubicBezTo>
                  <a:cubicBezTo>
                    <a:pt x="854" y="35"/>
                    <a:pt x="852" y="24"/>
                    <a:pt x="852" y="24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5478464" y="4446589"/>
              <a:ext cx="1219200" cy="417513"/>
            </a:xfrm>
            <a:custGeom>
              <a:avLst/>
              <a:gdLst>
                <a:gd name="T0" fmla="*/ 790 w 861"/>
                <a:gd name="T1" fmla="*/ 274 h 295"/>
                <a:gd name="T2" fmla="*/ 738 w 861"/>
                <a:gd name="T3" fmla="*/ 224 h 295"/>
                <a:gd name="T4" fmla="*/ 714 w 861"/>
                <a:gd name="T5" fmla="*/ 0 h 295"/>
                <a:gd name="T6" fmla="*/ 431 w 861"/>
                <a:gd name="T7" fmla="*/ 4 h 295"/>
                <a:gd name="T8" fmla="*/ 147 w 861"/>
                <a:gd name="T9" fmla="*/ 0 h 295"/>
                <a:gd name="T10" fmla="*/ 124 w 861"/>
                <a:gd name="T11" fmla="*/ 224 h 295"/>
                <a:gd name="T12" fmla="*/ 72 w 861"/>
                <a:gd name="T13" fmla="*/ 274 h 295"/>
                <a:gd name="T14" fmla="*/ 0 w 861"/>
                <a:gd name="T15" fmla="*/ 291 h 295"/>
                <a:gd name="T16" fmla="*/ 0 w 861"/>
                <a:gd name="T17" fmla="*/ 295 h 295"/>
                <a:gd name="T18" fmla="*/ 379 w 861"/>
                <a:gd name="T19" fmla="*/ 295 h 295"/>
                <a:gd name="T20" fmla="*/ 482 w 861"/>
                <a:gd name="T21" fmla="*/ 295 h 295"/>
                <a:gd name="T22" fmla="*/ 861 w 861"/>
                <a:gd name="T23" fmla="*/ 295 h 295"/>
                <a:gd name="T24" fmla="*/ 861 w 861"/>
                <a:gd name="T25" fmla="*/ 291 h 295"/>
                <a:gd name="T26" fmla="*/ 790 w 861"/>
                <a:gd name="T27" fmla="*/ 27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1" h="295">
                  <a:moveTo>
                    <a:pt x="790" y="274"/>
                  </a:moveTo>
                  <a:cubicBezTo>
                    <a:pt x="760" y="268"/>
                    <a:pt x="744" y="271"/>
                    <a:pt x="738" y="224"/>
                  </a:cubicBezTo>
                  <a:cubicBezTo>
                    <a:pt x="731" y="177"/>
                    <a:pt x="714" y="0"/>
                    <a:pt x="714" y="0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82" y="295"/>
                    <a:pt x="482" y="295"/>
                    <a:pt x="482" y="295"/>
                  </a:cubicBezTo>
                  <a:cubicBezTo>
                    <a:pt x="861" y="295"/>
                    <a:pt x="861" y="295"/>
                    <a:pt x="861" y="295"/>
                  </a:cubicBezTo>
                  <a:cubicBezTo>
                    <a:pt x="861" y="295"/>
                    <a:pt x="861" y="295"/>
                    <a:pt x="861" y="291"/>
                  </a:cubicBezTo>
                  <a:cubicBezTo>
                    <a:pt x="861" y="287"/>
                    <a:pt x="820" y="280"/>
                    <a:pt x="790" y="274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14" name="Oval 11"/>
            <p:cNvSpPr>
              <a:spLocks noChangeArrowheads="1"/>
            </p:cNvSpPr>
            <p:nvPr/>
          </p:nvSpPr>
          <p:spPr bwMode="auto">
            <a:xfrm>
              <a:off x="6070602" y="2044701"/>
              <a:ext cx="49213" cy="49213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15" name="Oval 12"/>
            <p:cNvSpPr>
              <a:spLocks noChangeArrowheads="1"/>
            </p:cNvSpPr>
            <p:nvPr/>
          </p:nvSpPr>
          <p:spPr bwMode="auto">
            <a:xfrm>
              <a:off x="6070602" y="2041526"/>
              <a:ext cx="49213" cy="49213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16" name="Oval 13"/>
            <p:cNvSpPr>
              <a:spLocks noChangeArrowheads="1"/>
            </p:cNvSpPr>
            <p:nvPr/>
          </p:nvSpPr>
          <p:spPr bwMode="auto">
            <a:xfrm>
              <a:off x="6078539" y="2049464"/>
              <a:ext cx="33338" cy="317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17" name="Oval 14"/>
            <p:cNvSpPr>
              <a:spLocks noChangeArrowheads="1"/>
            </p:cNvSpPr>
            <p:nvPr/>
          </p:nvSpPr>
          <p:spPr bwMode="auto">
            <a:xfrm>
              <a:off x="6088064" y="2055814"/>
              <a:ext cx="15875" cy="19050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18" name="Oval 15"/>
            <p:cNvSpPr>
              <a:spLocks noChangeArrowheads="1"/>
            </p:cNvSpPr>
            <p:nvPr/>
          </p:nvSpPr>
          <p:spPr bwMode="auto">
            <a:xfrm>
              <a:off x="6092827" y="2063751"/>
              <a:ext cx="476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5478464" y="4446589"/>
              <a:ext cx="985838" cy="417513"/>
            </a:xfrm>
            <a:custGeom>
              <a:avLst/>
              <a:gdLst>
                <a:gd name="T0" fmla="*/ 696 w 696"/>
                <a:gd name="T1" fmla="*/ 10 h 295"/>
                <a:gd name="T2" fmla="*/ 573 w 696"/>
                <a:gd name="T3" fmla="*/ 2 h 295"/>
                <a:gd name="T4" fmla="*/ 431 w 696"/>
                <a:gd name="T5" fmla="*/ 4 h 295"/>
                <a:gd name="T6" fmla="*/ 147 w 696"/>
                <a:gd name="T7" fmla="*/ 0 h 295"/>
                <a:gd name="T8" fmla="*/ 124 w 696"/>
                <a:gd name="T9" fmla="*/ 224 h 295"/>
                <a:gd name="T10" fmla="*/ 72 w 696"/>
                <a:gd name="T11" fmla="*/ 274 h 295"/>
                <a:gd name="T12" fmla="*/ 0 w 696"/>
                <a:gd name="T13" fmla="*/ 291 h 295"/>
                <a:gd name="T14" fmla="*/ 0 w 696"/>
                <a:gd name="T15" fmla="*/ 295 h 295"/>
                <a:gd name="T16" fmla="*/ 379 w 696"/>
                <a:gd name="T17" fmla="*/ 295 h 295"/>
                <a:gd name="T18" fmla="*/ 432 w 696"/>
                <a:gd name="T19" fmla="*/ 295 h 295"/>
                <a:gd name="T20" fmla="*/ 696 w 696"/>
                <a:gd name="T21" fmla="*/ 1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6" h="295">
                  <a:moveTo>
                    <a:pt x="696" y="10"/>
                  </a:moveTo>
                  <a:cubicBezTo>
                    <a:pt x="573" y="2"/>
                    <a:pt x="573" y="2"/>
                    <a:pt x="573" y="2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32" y="295"/>
                    <a:pt x="432" y="295"/>
                    <a:pt x="432" y="295"/>
                  </a:cubicBezTo>
                  <a:lnTo>
                    <a:pt x="696" y="10"/>
                  </a:lnTo>
                  <a:close/>
                </a:path>
              </a:pathLst>
            </a:custGeom>
            <a:solidFill>
              <a:srgbClr val="A8A9A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4300539" y="4154489"/>
              <a:ext cx="3589338" cy="341313"/>
            </a:xfrm>
            <a:custGeom>
              <a:avLst/>
              <a:gdLst>
                <a:gd name="T0" fmla="*/ 0 w 2537"/>
                <a:gd name="T1" fmla="*/ 0 h 241"/>
                <a:gd name="T2" fmla="*/ 0 w 2537"/>
                <a:gd name="T3" fmla="*/ 170 h 241"/>
                <a:gd name="T4" fmla="*/ 71 w 2537"/>
                <a:gd name="T5" fmla="*/ 241 h 241"/>
                <a:gd name="T6" fmla="*/ 2467 w 2537"/>
                <a:gd name="T7" fmla="*/ 241 h 241"/>
                <a:gd name="T8" fmla="*/ 2537 w 2537"/>
                <a:gd name="T9" fmla="*/ 170 h 241"/>
                <a:gd name="T10" fmla="*/ 2537 w 2537"/>
                <a:gd name="T11" fmla="*/ 0 h 241"/>
                <a:gd name="T12" fmla="*/ 0 w 2537"/>
                <a:gd name="T1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7" h="241">
                  <a:moveTo>
                    <a:pt x="0" y="0"/>
                  </a:moveTo>
                  <a:cubicBezTo>
                    <a:pt x="0" y="170"/>
                    <a:pt x="0" y="170"/>
                    <a:pt x="0" y="170"/>
                  </a:cubicBezTo>
                  <a:cubicBezTo>
                    <a:pt x="0" y="209"/>
                    <a:pt x="32" y="241"/>
                    <a:pt x="71" y="241"/>
                  </a:cubicBezTo>
                  <a:cubicBezTo>
                    <a:pt x="2467" y="241"/>
                    <a:pt x="2467" y="241"/>
                    <a:pt x="2467" y="241"/>
                  </a:cubicBezTo>
                  <a:cubicBezTo>
                    <a:pt x="2506" y="241"/>
                    <a:pt x="2537" y="209"/>
                    <a:pt x="2537" y="170"/>
                  </a:cubicBezTo>
                  <a:cubicBezTo>
                    <a:pt x="2537" y="0"/>
                    <a:pt x="2537" y="0"/>
                    <a:pt x="25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024193" y="4476132"/>
            <a:ext cx="6162675" cy="828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4800" b="1" dirty="0">
                <a:solidFill>
                  <a:schemeClr val="tx2"/>
                </a:solidFill>
                <a:latin typeface="Noto Sans SemiBold" panose="020B0502040504020204" pitchFamily="34" charset="0"/>
                <a:ea typeface="Noto Sans SemiBold" panose="020B0502040504020204" pitchFamily="34" charset="0"/>
                <a:cs typeface="Noto Sans SemiBold" panose="020B0502040504020204" pitchFamily="34" charset="0"/>
              </a:rPr>
              <a:t>Desktop Project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93539" y="5358080"/>
            <a:ext cx="6204922" cy="950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200" dirty="0">
                <a:latin typeface="Noto Sans" panose="020B0502040504020204" pitchFamily="34" charset="0"/>
                <a:ea typeface="Lato Light" panose="020F0502020204030203" pitchFamily="34" charset="0"/>
                <a:cs typeface="Arima Madurai Light" pitchFamily="2" charset="77"/>
              </a:rPr>
              <a:t>Itself is what the end-user derives value from also can refer is what.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0437BABE-534C-CD49-91AD-3EBD266F931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6572" r="65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620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>
            <a:extLst>
              <a:ext uri="{FF2B5EF4-FFF2-40B4-BE49-F238E27FC236}">
                <a16:creationId xmlns:a16="http://schemas.microsoft.com/office/drawing/2014/main" id="{3D6C2EDB-9588-6640-B649-5BB31B009F5E}"/>
              </a:ext>
            </a:extLst>
          </p:cNvPr>
          <p:cNvGrpSpPr>
            <a:grpSpLocks noChangeAspect="1"/>
          </p:cNvGrpSpPr>
          <p:nvPr/>
        </p:nvGrpSpPr>
        <p:grpSpPr>
          <a:xfrm>
            <a:off x="-855784" y="-552935"/>
            <a:ext cx="13932000" cy="8053776"/>
            <a:chOff x="-597370" y="-393904"/>
            <a:chExt cx="13398972" cy="7745642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92E608DC-E0F4-3648-9FA5-98093439E836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-597370" y="-328896"/>
              <a:ext cx="3312000" cy="7355226"/>
              <a:chOff x="-528478" y="549275"/>
              <a:chExt cx="2916078" cy="6475971"/>
            </a:xfrm>
          </p:grpSpPr>
          <p:grpSp>
            <p:nvGrpSpPr>
              <p:cNvPr id="140" name="Group 7">
                <a:extLst>
                  <a:ext uri="{FF2B5EF4-FFF2-40B4-BE49-F238E27FC236}">
                    <a16:creationId xmlns:a16="http://schemas.microsoft.com/office/drawing/2014/main" id="{905994CD-AC4E-5C4B-A620-D5F9F08574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288577" y="549275"/>
                <a:ext cx="2676177" cy="2049196"/>
                <a:chOff x="4879357" y="-511351"/>
                <a:chExt cx="2676829" cy="2048905"/>
              </a:xfrm>
            </p:grpSpPr>
            <p:sp>
              <p:nvSpPr>
                <p:cNvPr id="193" name="Freeform 25">
                  <a:extLst>
                    <a:ext uri="{FF2B5EF4-FFF2-40B4-BE49-F238E27FC236}">
                      <a16:creationId xmlns:a16="http://schemas.microsoft.com/office/drawing/2014/main" id="{0DE4D368-5AEF-694B-8C41-21800A70A6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51886" y="-511351"/>
                  <a:ext cx="1847281" cy="1962496"/>
                </a:xfrm>
                <a:custGeom>
                  <a:avLst/>
                  <a:gdLst>
                    <a:gd name="T0" fmla="*/ 1159991 w 4244"/>
                    <a:gd name="T1" fmla="*/ 594933 h 4506"/>
                    <a:gd name="T2" fmla="*/ 1048998 w 4244"/>
                    <a:gd name="T3" fmla="*/ 483873 h 4506"/>
                    <a:gd name="T4" fmla="*/ 1048998 w 4244"/>
                    <a:gd name="T5" fmla="*/ 483873 h 4506"/>
                    <a:gd name="T6" fmla="*/ 1290572 w 4244"/>
                    <a:gd name="T7" fmla="*/ 372378 h 4506"/>
                    <a:gd name="T8" fmla="*/ 1477302 w 4244"/>
                    <a:gd name="T9" fmla="*/ 185971 h 4506"/>
                    <a:gd name="T10" fmla="*/ 1290572 w 4244"/>
                    <a:gd name="T11" fmla="*/ 0 h 4506"/>
                    <a:gd name="T12" fmla="*/ 419164 w 4244"/>
                    <a:gd name="T13" fmla="*/ 0 h 4506"/>
                    <a:gd name="T14" fmla="*/ 233304 w 4244"/>
                    <a:gd name="T15" fmla="*/ 185971 h 4506"/>
                    <a:gd name="T16" fmla="*/ 640716 w 4244"/>
                    <a:gd name="T17" fmla="*/ 372378 h 4506"/>
                    <a:gd name="T18" fmla="*/ 751709 w 4244"/>
                    <a:gd name="T19" fmla="*/ 483873 h 4506"/>
                    <a:gd name="T20" fmla="*/ 751709 w 4244"/>
                    <a:gd name="T21" fmla="*/ 483873 h 4506"/>
                    <a:gd name="T22" fmla="*/ 335157 w 4244"/>
                    <a:gd name="T23" fmla="*/ 594933 h 4506"/>
                    <a:gd name="T24" fmla="*/ 183683 w 4244"/>
                    <a:gd name="T25" fmla="*/ 746062 h 4506"/>
                    <a:gd name="T26" fmla="*/ 335157 w 4244"/>
                    <a:gd name="T27" fmla="*/ 897626 h 4506"/>
                    <a:gd name="T28" fmla="*/ 432222 w 4244"/>
                    <a:gd name="T29" fmla="*/ 897626 h 4506"/>
                    <a:gd name="T30" fmla="*/ 543216 w 4244"/>
                    <a:gd name="T31" fmla="*/ 1008686 h 4506"/>
                    <a:gd name="T32" fmla="*/ 151038 w 4244"/>
                    <a:gd name="T33" fmla="*/ 1119746 h 4506"/>
                    <a:gd name="T34" fmla="*/ 0 w 4244"/>
                    <a:gd name="T35" fmla="*/ 1270875 h 4506"/>
                    <a:gd name="T36" fmla="*/ 151038 w 4244"/>
                    <a:gd name="T37" fmla="*/ 1422875 h 4506"/>
                    <a:gd name="T38" fmla="*/ 688160 w 4244"/>
                    <a:gd name="T39" fmla="*/ 1422875 h 4506"/>
                    <a:gd name="T40" fmla="*/ 805683 w 4244"/>
                    <a:gd name="T41" fmla="*/ 1540903 h 4506"/>
                    <a:gd name="T42" fmla="*/ 673796 w 4244"/>
                    <a:gd name="T43" fmla="*/ 1658496 h 4506"/>
                    <a:gd name="T44" fmla="*/ 522323 w 4244"/>
                    <a:gd name="T45" fmla="*/ 1810061 h 4506"/>
                    <a:gd name="T46" fmla="*/ 673796 w 4244"/>
                    <a:gd name="T47" fmla="*/ 1962060 h 4506"/>
                    <a:gd name="T48" fmla="*/ 1511689 w 4244"/>
                    <a:gd name="T49" fmla="*/ 1962060 h 4506"/>
                    <a:gd name="T50" fmla="*/ 1663162 w 4244"/>
                    <a:gd name="T51" fmla="*/ 1810061 h 4506"/>
                    <a:gd name="T52" fmla="*/ 1418541 w 4244"/>
                    <a:gd name="T53" fmla="*/ 1658496 h 4506"/>
                    <a:gd name="T54" fmla="*/ 1300583 w 4244"/>
                    <a:gd name="T55" fmla="*/ 1540903 h 4506"/>
                    <a:gd name="T56" fmla="*/ 1418541 w 4244"/>
                    <a:gd name="T57" fmla="*/ 1422875 h 4506"/>
                    <a:gd name="T58" fmla="*/ 1511689 w 4244"/>
                    <a:gd name="T59" fmla="*/ 1422875 h 4506"/>
                    <a:gd name="T60" fmla="*/ 1663162 w 4244"/>
                    <a:gd name="T61" fmla="*/ 1270875 h 4506"/>
                    <a:gd name="T62" fmla="*/ 1527358 w 4244"/>
                    <a:gd name="T63" fmla="*/ 1119746 h 4506"/>
                    <a:gd name="T64" fmla="*/ 1416365 w 4244"/>
                    <a:gd name="T65" fmla="*/ 1008686 h 4506"/>
                    <a:gd name="T66" fmla="*/ 1527358 w 4244"/>
                    <a:gd name="T67" fmla="*/ 897626 h 4506"/>
                    <a:gd name="T68" fmla="*/ 1695372 w 4244"/>
                    <a:gd name="T69" fmla="*/ 897626 h 4506"/>
                    <a:gd name="T70" fmla="*/ 1846846 w 4244"/>
                    <a:gd name="T71" fmla="*/ 746062 h 450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4244" h="4506">
                      <a:moveTo>
                        <a:pt x="3895" y="1366"/>
                      </a:moveTo>
                      <a:lnTo>
                        <a:pt x="2665" y="1366"/>
                      </a:lnTo>
                      <a:cubicBezTo>
                        <a:pt x="2524" y="1366"/>
                        <a:pt x="2410" y="1251"/>
                        <a:pt x="2410" y="1111"/>
                      </a:cubicBezTo>
                      <a:cubicBezTo>
                        <a:pt x="2410" y="970"/>
                        <a:pt x="2524" y="855"/>
                        <a:pt x="2665" y="855"/>
                      </a:cubicBezTo>
                      <a:lnTo>
                        <a:pt x="2965" y="855"/>
                      </a:lnTo>
                      <a:cubicBezTo>
                        <a:pt x="3202" y="855"/>
                        <a:pt x="3394" y="664"/>
                        <a:pt x="3394" y="427"/>
                      </a:cubicBezTo>
                      <a:cubicBezTo>
                        <a:pt x="3394" y="192"/>
                        <a:pt x="3202" y="0"/>
                        <a:pt x="2965" y="0"/>
                      </a:cubicBezTo>
                      <a:lnTo>
                        <a:pt x="963" y="0"/>
                      </a:lnTo>
                      <a:cubicBezTo>
                        <a:pt x="727" y="0"/>
                        <a:pt x="536" y="192"/>
                        <a:pt x="536" y="427"/>
                      </a:cubicBezTo>
                      <a:cubicBezTo>
                        <a:pt x="536" y="664"/>
                        <a:pt x="727" y="855"/>
                        <a:pt x="963" y="855"/>
                      </a:cubicBezTo>
                      <a:lnTo>
                        <a:pt x="1472" y="855"/>
                      </a:lnTo>
                      <a:cubicBezTo>
                        <a:pt x="1613" y="855"/>
                        <a:pt x="1727" y="970"/>
                        <a:pt x="1727" y="1111"/>
                      </a:cubicBezTo>
                      <a:cubicBezTo>
                        <a:pt x="1727" y="1251"/>
                        <a:pt x="1613" y="1366"/>
                        <a:pt x="1472" y="1366"/>
                      </a:cubicBezTo>
                      <a:lnTo>
                        <a:pt x="770" y="1366"/>
                      </a:lnTo>
                      <a:cubicBezTo>
                        <a:pt x="578" y="1366"/>
                        <a:pt x="422" y="1521"/>
                        <a:pt x="422" y="1713"/>
                      </a:cubicBezTo>
                      <a:cubicBezTo>
                        <a:pt x="422" y="1906"/>
                        <a:pt x="578" y="2061"/>
                        <a:pt x="770" y="2061"/>
                      </a:cubicBezTo>
                      <a:lnTo>
                        <a:pt x="993" y="2061"/>
                      </a:lnTo>
                      <a:cubicBezTo>
                        <a:pt x="1134" y="2061"/>
                        <a:pt x="1248" y="2175"/>
                        <a:pt x="1248" y="2316"/>
                      </a:cubicBezTo>
                      <a:cubicBezTo>
                        <a:pt x="1248" y="2456"/>
                        <a:pt x="1134" y="2571"/>
                        <a:pt x="993" y="2571"/>
                      </a:cubicBezTo>
                      <a:lnTo>
                        <a:pt x="347" y="2571"/>
                      </a:lnTo>
                      <a:cubicBezTo>
                        <a:pt x="155" y="2571"/>
                        <a:pt x="0" y="2726"/>
                        <a:pt x="0" y="2918"/>
                      </a:cubicBezTo>
                      <a:cubicBezTo>
                        <a:pt x="0" y="3110"/>
                        <a:pt x="155" y="3267"/>
                        <a:pt x="347" y="3267"/>
                      </a:cubicBezTo>
                      <a:lnTo>
                        <a:pt x="1581" y="3267"/>
                      </a:lnTo>
                      <a:cubicBezTo>
                        <a:pt x="1729" y="3267"/>
                        <a:pt x="1851" y="3388"/>
                        <a:pt x="1851" y="3538"/>
                      </a:cubicBezTo>
                      <a:cubicBezTo>
                        <a:pt x="1851" y="3687"/>
                        <a:pt x="1729" y="3808"/>
                        <a:pt x="1581" y="3808"/>
                      </a:cubicBezTo>
                      <a:lnTo>
                        <a:pt x="1548" y="3808"/>
                      </a:lnTo>
                      <a:cubicBezTo>
                        <a:pt x="1356" y="3808"/>
                        <a:pt x="1200" y="3963"/>
                        <a:pt x="1200" y="4156"/>
                      </a:cubicBezTo>
                      <a:cubicBezTo>
                        <a:pt x="1200" y="4348"/>
                        <a:pt x="1356" y="4505"/>
                        <a:pt x="1548" y="4505"/>
                      </a:cubicBezTo>
                      <a:lnTo>
                        <a:pt x="3473" y="4505"/>
                      </a:lnTo>
                      <a:cubicBezTo>
                        <a:pt x="3665" y="4505"/>
                        <a:pt x="3821" y="4348"/>
                        <a:pt x="3821" y="4156"/>
                      </a:cubicBezTo>
                      <a:cubicBezTo>
                        <a:pt x="3821" y="3963"/>
                        <a:pt x="3665" y="3808"/>
                        <a:pt x="3473" y="3808"/>
                      </a:cubicBezTo>
                      <a:lnTo>
                        <a:pt x="3259" y="3808"/>
                      </a:lnTo>
                      <a:cubicBezTo>
                        <a:pt x="3110" y="3808"/>
                        <a:pt x="2988" y="3687"/>
                        <a:pt x="2988" y="3538"/>
                      </a:cubicBezTo>
                      <a:cubicBezTo>
                        <a:pt x="2988" y="3388"/>
                        <a:pt x="3110" y="3267"/>
                        <a:pt x="3259" y="3267"/>
                      </a:cubicBezTo>
                      <a:lnTo>
                        <a:pt x="3473" y="3267"/>
                      </a:lnTo>
                      <a:cubicBezTo>
                        <a:pt x="3665" y="3267"/>
                        <a:pt x="3821" y="3110"/>
                        <a:pt x="3821" y="2918"/>
                      </a:cubicBezTo>
                      <a:cubicBezTo>
                        <a:pt x="3821" y="2726"/>
                        <a:pt x="3665" y="2571"/>
                        <a:pt x="3473" y="2571"/>
                      </a:cubicBezTo>
                      <a:lnTo>
                        <a:pt x="3509" y="2571"/>
                      </a:lnTo>
                      <a:cubicBezTo>
                        <a:pt x="3369" y="2571"/>
                        <a:pt x="3254" y="2456"/>
                        <a:pt x="3254" y="2316"/>
                      </a:cubicBezTo>
                      <a:cubicBezTo>
                        <a:pt x="3254" y="2175"/>
                        <a:pt x="3369" y="2061"/>
                        <a:pt x="3509" y="2061"/>
                      </a:cubicBezTo>
                      <a:lnTo>
                        <a:pt x="3895" y="2061"/>
                      </a:lnTo>
                      <a:cubicBezTo>
                        <a:pt x="4088" y="2061"/>
                        <a:pt x="4243" y="1906"/>
                        <a:pt x="4243" y="1713"/>
                      </a:cubicBezTo>
                      <a:cubicBezTo>
                        <a:pt x="4243" y="1521"/>
                        <a:pt x="4088" y="1366"/>
                        <a:pt x="3895" y="1366"/>
                      </a:cubicBezTo>
                    </a:path>
                  </a:pathLst>
                </a:custGeom>
                <a:solidFill>
                  <a:srgbClr val="8C449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4" name="Freeform 26">
                  <a:extLst>
                    <a:ext uri="{FF2B5EF4-FFF2-40B4-BE49-F238E27FC236}">
                      <a16:creationId xmlns:a16="http://schemas.microsoft.com/office/drawing/2014/main" id="{0F4C4187-FA01-C84F-922A-443F6A401D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64601" y="1147745"/>
                  <a:ext cx="437817" cy="303400"/>
                </a:xfrm>
                <a:custGeom>
                  <a:avLst/>
                  <a:gdLst>
                    <a:gd name="T0" fmla="*/ 285646 w 1007"/>
                    <a:gd name="T1" fmla="*/ 0 h 698"/>
                    <a:gd name="T2" fmla="*/ 150866 w 1007"/>
                    <a:gd name="T3" fmla="*/ 0 h 698"/>
                    <a:gd name="T4" fmla="*/ 150866 w 1007"/>
                    <a:gd name="T5" fmla="*/ 0 h 698"/>
                    <a:gd name="T6" fmla="*/ 0 w 1007"/>
                    <a:gd name="T7" fmla="*/ 151265 h 698"/>
                    <a:gd name="T8" fmla="*/ 0 w 1007"/>
                    <a:gd name="T9" fmla="*/ 151265 h 698"/>
                    <a:gd name="T10" fmla="*/ 150866 w 1007"/>
                    <a:gd name="T11" fmla="*/ 302965 h 698"/>
                    <a:gd name="T12" fmla="*/ 285646 w 1007"/>
                    <a:gd name="T13" fmla="*/ 302965 h 698"/>
                    <a:gd name="T14" fmla="*/ 285646 w 1007"/>
                    <a:gd name="T15" fmla="*/ 302965 h 698"/>
                    <a:gd name="T16" fmla="*/ 437382 w 1007"/>
                    <a:gd name="T17" fmla="*/ 151265 h 698"/>
                    <a:gd name="T18" fmla="*/ 437382 w 1007"/>
                    <a:gd name="T19" fmla="*/ 151265 h 698"/>
                    <a:gd name="T20" fmla="*/ 285646 w 1007"/>
                    <a:gd name="T21" fmla="*/ 0 h 69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007" h="698">
                      <a:moveTo>
                        <a:pt x="657" y="0"/>
                      </a:moveTo>
                      <a:lnTo>
                        <a:pt x="347" y="0"/>
                      </a:lnTo>
                      <a:cubicBezTo>
                        <a:pt x="156" y="0"/>
                        <a:pt x="0" y="155"/>
                        <a:pt x="0" y="348"/>
                      </a:cubicBezTo>
                      <a:cubicBezTo>
                        <a:pt x="0" y="540"/>
                        <a:pt x="156" y="697"/>
                        <a:pt x="347" y="697"/>
                      </a:cubicBezTo>
                      <a:lnTo>
                        <a:pt x="657" y="697"/>
                      </a:lnTo>
                      <a:cubicBezTo>
                        <a:pt x="849" y="697"/>
                        <a:pt x="1006" y="540"/>
                        <a:pt x="1006" y="348"/>
                      </a:cubicBezTo>
                      <a:cubicBezTo>
                        <a:pt x="1006" y="155"/>
                        <a:pt x="849" y="0"/>
                        <a:pt x="657" y="0"/>
                      </a:cubicBezTo>
                    </a:path>
                  </a:pathLst>
                </a:custGeom>
                <a:solidFill>
                  <a:srgbClr val="8C449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5" name="Freeform 27">
                  <a:extLst>
                    <a:ext uri="{FF2B5EF4-FFF2-40B4-BE49-F238E27FC236}">
                      <a16:creationId xmlns:a16="http://schemas.microsoft.com/office/drawing/2014/main" id="{8240D5D5-C3BA-F643-BB79-6922552ED8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79357" y="47441"/>
                  <a:ext cx="437817" cy="303400"/>
                </a:xfrm>
                <a:custGeom>
                  <a:avLst/>
                  <a:gdLst>
                    <a:gd name="T0" fmla="*/ 285930 w 1006"/>
                    <a:gd name="T1" fmla="*/ 0 h 696"/>
                    <a:gd name="T2" fmla="*/ 151452 w 1006"/>
                    <a:gd name="T3" fmla="*/ 0 h 696"/>
                    <a:gd name="T4" fmla="*/ 151452 w 1006"/>
                    <a:gd name="T5" fmla="*/ 0 h 696"/>
                    <a:gd name="T6" fmla="*/ 0 w 1006"/>
                    <a:gd name="T7" fmla="*/ 151264 h 696"/>
                    <a:gd name="T8" fmla="*/ 0 w 1006"/>
                    <a:gd name="T9" fmla="*/ 151264 h 696"/>
                    <a:gd name="T10" fmla="*/ 151452 w 1006"/>
                    <a:gd name="T11" fmla="*/ 302964 h 696"/>
                    <a:gd name="T12" fmla="*/ 285930 w 1006"/>
                    <a:gd name="T13" fmla="*/ 302964 h 696"/>
                    <a:gd name="T14" fmla="*/ 285930 w 1006"/>
                    <a:gd name="T15" fmla="*/ 302964 h 696"/>
                    <a:gd name="T16" fmla="*/ 437382 w 1006"/>
                    <a:gd name="T17" fmla="*/ 151264 h 696"/>
                    <a:gd name="T18" fmla="*/ 437382 w 1006"/>
                    <a:gd name="T19" fmla="*/ 151264 h 696"/>
                    <a:gd name="T20" fmla="*/ 285930 w 1006"/>
                    <a:gd name="T21" fmla="*/ 0 h 69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006" h="696">
                      <a:moveTo>
                        <a:pt x="657" y="0"/>
                      </a:moveTo>
                      <a:lnTo>
                        <a:pt x="348" y="0"/>
                      </a:lnTo>
                      <a:cubicBezTo>
                        <a:pt x="155" y="0"/>
                        <a:pt x="0" y="155"/>
                        <a:pt x="0" y="347"/>
                      </a:cubicBezTo>
                      <a:cubicBezTo>
                        <a:pt x="0" y="540"/>
                        <a:pt x="155" y="695"/>
                        <a:pt x="348" y="695"/>
                      </a:cubicBezTo>
                      <a:lnTo>
                        <a:pt x="657" y="695"/>
                      </a:lnTo>
                      <a:cubicBezTo>
                        <a:pt x="849" y="695"/>
                        <a:pt x="1005" y="540"/>
                        <a:pt x="1005" y="347"/>
                      </a:cubicBezTo>
                      <a:cubicBezTo>
                        <a:pt x="1005" y="155"/>
                        <a:pt x="849" y="0"/>
                        <a:pt x="657" y="0"/>
                      </a:cubicBezTo>
                    </a:path>
                  </a:pathLst>
                </a:custGeom>
                <a:solidFill>
                  <a:srgbClr val="8C449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6" name="Freeform 28">
                  <a:extLst>
                    <a:ext uri="{FF2B5EF4-FFF2-40B4-BE49-F238E27FC236}">
                      <a16:creationId xmlns:a16="http://schemas.microsoft.com/office/drawing/2014/main" id="{38A0648B-21EB-E848-9842-E8F9D5D81C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72861" y="410368"/>
                  <a:ext cx="74890" cy="74889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59 h 174"/>
                    <a:gd name="T6" fmla="*/ 37015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7" name="Freeform 29">
                  <a:extLst>
                    <a:ext uri="{FF2B5EF4-FFF2-40B4-BE49-F238E27FC236}">
                      <a16:creationId xmlns:a16="http://schemas.microsoft.com/office/drawing/2014/main" id="{B421673F-F964-2949-8584-D55325188D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15851" y="160736"/>
                  <a:ext cx="74889" cy="74889"/>
                </a:xfrm>
                <a:custGeom>
                  <a:avLst/>
                  <a:gdLst>
                    <a:gd name="T0" fmla="*/ 74459 w 174"/>
                    <a:gd name="T1" fmla="*/ 37014 h 174"/>
                    <a:gd name="T2" fmla="*/ 74459 w 174"/>
                    <a:gd name="T3" fmla="*/ 37014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014 h 174"/>
                    <a:gd name="T10" fmla="*/ 0 w 174"/>
                    <a:gd name="T11" fmla="*/ 37014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5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5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8" name="Freeform 30">
                  <a:extLst>
                    <a:ext uri="{FF2B5EF4-FFF2-40B4-BE49-F238E27FC236}">
                      <a16:creationId xmlns:a16="http://schemas.microsoft.com/office/drawing/2014/main" id="{B96440B9-5DCF-D74C-AD06-37AED8674A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74193" y="771375"/>
                  <a:ext cx="74889" cy="74889"/>
                </a:xfrm>
                <a:custGeom>
                  <a:avLst/>
                  <a:gdLst>
                    <a:gd name="T0" fmla="*/ 74456 w 173"/>
                    <a:gd name="T1" fmla="*/ 37014 h 174"/>
                    <a:gd name="T2" fmla="*/ 74456 w 173"/>
                    <a:gd name="T3" fmla="*/ 37014 h 174"/>
                    <a:gd name="T4" fmla="*/ 37661 w 173"/>
                    <a:gd name="T5" fmla="*/ 74459 h 174"/>
                    <a:gd name="T6" fmla="*/ 37661 w 173"/>
                    <a:gd name="T7" fmla="*/ 74459 h 174"/>
                    <a:gd name="T8" fmla="*/ 0 w 173"/>
                    <a:gd name="T9" fmla="*/ 37014 h 174"/>
                    <a:gd name="T10" fmla="*/ 0 w 173"/>
                    <a:gd name="T11" fmla="*/ 37014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5"/>
                        <a:pt x="134" y="173"/>
                        <a:pt x="87" y="173"/>
                      </a:cubicBezTo>
                      <a:cubicBezTo>
                        <a:pt x="39" y="173"/>
                        <a:pt x="0" y="135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6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9" name="Freeform 31">
                  <a:extLst>
                    <a:ext uri="{FF2B5EF4-FFF2-40B4-BE49-F238E27FC236}">
                      <a16:creationId xmlns:a16="http://schemas.microsoft.com/office/drawing/2014/main" id="{D754BD31-B260-3C4D-82C0-B1510A2D76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72861" y="1026769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0" name="Freeform 32">
                  <a:extLst>
                    <a:ext uri="{FF2B5EF4-FFF2-40B4-BE49-F238E27FC236}">
                      <a16:creationId xmlns:a16="http://schemas.microsoft.com/office/drawing/2014/main" id="{0A03F502-F201-2844-B278-C452924B54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80698" y="1247597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6795 w 173"/>
                    <a:gd name="T5" fmla="*/ 76371 h 175"/>
                    <a:gd name="T6" fmla="*/ 36795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6795 w 173"/>
                    <a:gd name="T13" fmla="*/ 0 h 175"/>
                    <a:gd name="T14" fmla="*/ 36795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3" y="174"/>
                        <a:pt x="85" y="174"/>
                      </a:cubicBezTo>
                      <a:cubicBezTo>
                        <a:pt x="38" y="174"/>
                        <a:pt x="0" y="135"/>
                        <a:pt x="0" y="87"/>
                      </a:cubicBezTo>
                      <a:cubicBezTo>
                        <a:pt x="0" y="39"/>
                        <a:pt x="38" y="0"/>
                        <a:pt x="85" y="0"/>
                      </a:cubicBezTo>
                      <a:cubicBezTo>
                        <a:pt x="133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1" name="Freeform 33">
                  <a:extLst>
                    <a:ext uri="{FF2B5EF4-FFF2-40B4-BE49-F238E27FC236}">
                      <a16:creationId xmlns:a16="http://schemas.microsoft.com/office/drawing/2014/main" id="{9A54ABFD-C5A2-6641-8F30-E21837ED4D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2892" y="-327008"/>
                  <a:ext cx="74889" cy="74889"/>
                </a:xfrm>
                <a:custGeom>
                  <a:avLst/>
                  <a:gdLst>
                    <a:gd name="T0" fmla="*/ 74459 w 174"/>
                    <a:gd name="T1" fmla="*/ 36795 h 173"/>
                    <a:gd name="T2" fmla="*/ 74459 w 174"/>
                    <a:gd name="T3" fmla="*/ 36795 h 173"/>
                    <a:gd name="T4" fmla="*/ 37445 w 174"/>
                    <a:gd name="T5" fmla="*/ 74456 h 173"/>
                    <a:gd name="T6" fmla="*/ 37445 w 174"/>
                    <a:gd name="T7" fmla="*/ 74456 h 173"/>
                    <a:gd name="T8" fmla="*/ 0 w 174"/>
                    <a:gd name="T9" fmla="*/ 36795 h 173"/>
                    <a:gd name="T10" fmla="*/ 0 w 174"/>
                    <a:gd name="T11" fmla="*/ 36795 h 173"/>
                    <a:gd name="T12" fmla="*/ 37445 w 174"/>
                    <a:gd name="T13" fmla="*/ 0 h 173"/>
                    <a:gd name="T14" fmla="*/ 37445 w 174"/>
                    <a:gd name="T15" fmla="*/ 0 h 173"/>
                    <a:gd name="T16" fmla="*/ 74459 w 174"/>
                    <a:gd name="T17" fmla="*/ 36795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5"/>
                      </a:moveTo>
                      <a:lnTo>
                        <a:pt x="173" y="85"/>
                      </a:lnTo>
                      <a:cubicBezTo>
                        <a:pt x="173" y="133"/>
                        <a:pt x="134" y="172"/>
                        <a:pt x="87" y="172"/>
                      </a:cubicBezTo>
                      <a:cubicBezTo>
                        <a:pt x="39" y="172"/>
                        <a:pt x="0" y="133"/>
                        <a:pt x="0" y="85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3" y="38"/>
                        <a:pt x="173" y="85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2" name="Freeform 34">
                  <a:extLst>
                    <a:ext uri="{FF2B5EF4-FFF2-40B4-BE49-F238E27FC236}">
                      <a16:creationId xmlns:a16="http://schemas.microsoft.com/office/drawing/2014/main" id="{8F855CD8-4535-E647-93E3-7549778660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17174" y="485257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2608 w 106"/>
                    <a:gd name="T5" fmla="*/ 45651 h 106"/>
                    <a:gd name="T6" fmla="*/ 22608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2608 w 106"/>
                    <a:gd name="T13" fmla="*/ 0 h 106"/>
                    <a:gd name="T14" fmla="*/ 22608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2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2" y="0"/>
                        <a:pt x="105" y="24"/>
                        <a:pt x="105" y="53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3" name="Freeform 35">
                  <a:extLst>
                    <a:ext uri="{FF2B5EF4-FFF2-40B4-BE49-F238E27FC236}">
                      <a16:creationId xmlns:a16="http://schemas.microsoft.com/office/drawing/2014/main" id="{D2C3A222-5AF4-AF4D-B9BE-DD99D5A2A4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21317" y="610074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1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4" name="Freeform 36">
                  <a:extLst>
                    <a:ext uri="{FF2B5EF4-FFF2-40B4-BE49-F238E27FC236}">
                      <a16:creationId xmlns:a16="http://schemas.microsoft.com/office/drawing/2014/main" id="{D5653386-6DE9-FE45-AF45-8B180DB7B2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93837" y="1176547"/>
                  <a:ext cx="46086" cy="46086"/>
                </a:xfrm>
                <a:custGeom>
                  <a:avLst/>
                  <a:gdLst>
                    <a:gd name="T0" fmla="*/ 45647 w 105"/>
                    <a:gd name="T1" fmla="*/ 22397 h 107"/>
                    <a:gd name="T2" fmla="*/ 45647 w 105"/>
                    <a:gd name="T3" fmla="*/ 22397 h 107"/>
                    <a:gd name="T4" fmla="*/ 22824 w 105"/>
                    <a:gd name="T5" fmla="*/ 45655 h 107"/>
                    <a:gd name="T6" fmla="*/ 22824 w 105"/>
                    <a:gd name="T7" fmla="*/ 45655 h 107"/>
                    <a:gd name="T8" fmla="*/ 0 w 105"/>
                    <a:gd name="T9" fmla="*/ 22397 h 107"/>
                    <a:gd name="T10" fmla="*/ 0 w 105"/>
                    <a:gd name="T11" fmla="*/ 22397 h 107"/>
                    <a:gd name="T12" fmla="*/ 22824 w 105"/>
                    <a:gd name="T13" fmla="*/ 0 h 107"/>
                    <a:gd name="T14" fmla="*/ 22824 w 105"/>
                    <a:gd name="T15" fmla="*/ 0 h 107"/>
                    <a:gd name="T16" fmla="*/ 45647 w 105"/>
                    <a:gd name="T17" fmla="*/ 22397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7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2"/>
                        <a:pt x="82" y="106"/>
                        <a:pt x="52" y="106"/>
                      </a:cubicBezTo>
                      <a:cubicBezTo>
                        <a:pt x="24" y="106"/>
                        <a:pt x="0" y="82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5" name="Freeform 37">
                  <a:extLst>
                    <a:ext uri="{FF2B5EF4-FFF2-40B4-BE49-F238E27FC236}">
                      <a16:creationId xmlns:a16="http://schemas.microsoft.com/office/drawing/2014/main" id="{8C7DBE17-536E-BC49-8AB5-CE18A10480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83510" y="88082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2" y="105"/>
                        <a:pt x="52" y="105"/>
                      </a:cubicBezTo>
                      <a:cubicBezTo>
                        <a:pt x="24" y="105"/>
                        <a:pt x="0" y="82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6" name="Freeform 38">
                  <a:extLst>
                    <a:ext uri="{FF2B5EF4-FFF2-40B4-BE49-F238E27FC236}">
                      <a16:creationId xmlns:a16="http://schemas.microsoft.com/office/drawing/2014/main" id="{B4E9CD7C-BB24-1644-83B9-B44C880258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75379" y="231785"/>
                  <a:ext cx="1280807" cy="551112"/>
                </a:xfrm>
                <a:custGeom>
                  <a:avLst/>
                  <a:gdLst>
                    <a:gd name="T0" fmla="*/ 1143282 w 2943"/>
                    <a:gd name="T1" fmla="*/ 275339 h 1267"/>
                    <a:gd name="T2" fmla="*/ 866057 w 2943"/>
                    <a:gd name="T3" fmla="*/ 275339 h 1267"/>
                    <a:gd name="T4" fmla="*/ 866057 w 2943"/>
                    <a:gd name="T5" fmla="*/ 275339 h 1267"/>
                    <a:gd name="T6" fmla="*/ 1004017 w 2943"/>
                    <a:gd name="T7" fmla="*/ 137452 h 1267"/>
                    <a:gd name="T8" fmla="*/ 1004017 w 2943"/>
                    <a:gd name="T9" fmla="*/ 137452 h 1267"/>
                    <a:gd name="T10" fmla="*/ 866057 w 2943"/>
                    <a:gd name="T11" fmla="*/ 0 h 1267"/>
                    <a:gd name="T12" fmla="*/ 137525 w 2943"/>
                    <a:gd name="T13" fmla="*/ 0 h 1267"/>
                    <a:gd name="T14" fmla="*/ 137525 w 2943"/>
                    <a:gd name="T15" fmla="*/ 0 h 1267"/>
                    <a:gd name="T16" fmla="*/ 0 w 2943"/>
                    <a:gd name="T17" fmla="*/ 137452 h 1267"/>
                    <a:gd name="T18" fmla="*/ 0 w 2943"/>
                    <a:gd name="T19" fmla="*/ 137452 h 1267"/>
                    <a:gd name="T20" fmla="*/ 137525 w 2943"/>
                    <a:gd name="T21" fmla="*/ 275339 h 1267"/>
                    <a:gd name="T22" fmla="*/ 414750 w 2943"/>
                    <a:gd name="T23" fmla="*/ 275339 h 1267"/>
                    <a:gd name="T24" fmla="*/ 414750 w 2943"/>
                    <a:gd name="T25" fmla="*/ 275339 h 1267"/>
                    <a:gd name="T26" fmla="*/ 277225 w 2943"/>
                    <a:gd name="T27" fmla="*/ 412790 h 1267"/>
                    <a:gd name="T28" fmla="*/ 277225 w 2943"/>
                    <a:gd name="T29" fmla="*/ 412790 h 1267"/>
                    <a:gd name="T30" fmla="*/ 414750 w 2943"/>
                    <a:gd name="T31" fmla="*/ 550677 h 1267"/>
                    <a:gd name="T32" fmla="*/ 1143282 w 2943"/>
                    <a:gd name="T33" fmla="*/ 550677 h 1267"/>
                    <a:gd name="T34" fmla="*/ 1143282 w 2943"/>
                    <a:gd name="T35" fmla="*/ 550677 h 1267"/>
                    <a:gd name="T36" fmla="*/ 1280372 w 2943"/>
                    <a:gd name="T37" fmla="*/ 412790 h 1267"/>
                    <a:gd name="T38" fmla="*/ 1280372 w 2943"/>
                    <a:gd name="T39" fmla="*/ 412790 h 1267"/>
                    <a:gd name="T40" fmla="*/ 1143282 w 2943"/>
                    <a:gd name="T41" fmla="*/ 275339 h 1267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943" h="1267">
                      <a:moveTo>
                        <a:pt x="2627" y="633"/>
                      </a:moveTo>
                      <a:lnTo>
                        <a:pt x="1990" y="633"/>
                      </a:lnTo>
                      <a:cubicBezTo>
                        <a:pt x="2165" y="633"/>
                        <a:pt x="2307" y="491"/>
                        <a:pt x="2307" y="316"/>
                      </a:cubicBezTo>
                      <a:cubicBezTo>
                        <a:pt x="2307" y="141"/>
                        <a:pt x="2165" y="0"/>
                        <a:pt x="1990" y="0"/>
                      </a:cubicBezTo>
                      <a:lnTo>
                        <a:pt x="316" y="0"/>
                      </a:lnTo>
                      <a:cubicBezTo>
                        <a:pt x="142" y="0"/>
                        <a:pt x="0" y="141"/>
                        <a:pt x="0" y="316"/>
                      </a:cubicBezTo>
                      <a:cubicBezTo>
                        <a:pt x="0" y="491"/>
                        <a:pt x="142" y="633"/>
                        <a:pt x="316" y="633"/>
                      </a:cubicBezTo>
                      <a:lnTo>
                        <a:pt x="953" y="633"/>
                      </a:lnTo>
                      <a:cubicBezTo>
                        <a:pt x="778" y="633"/>
                        <a:pt x="637" y="774"/>
                        <a:pt x="637" y="949"/>
                      </a:cubicBezTo>
                      <a:cubicBezTo>
                        <a:pt x="637" y="1123"/>
                        <a:pt x="778" y="1266"/>
                        <a:pt x="953" y="1266"/>
                      </a:cubicBezTo>
                      <a:lnTo>
                        <a:pt x="2627" y="1266"/>
                      </a:lnTo>
                      <a:cubicBezTo>
                        <a:pt x="2801" y="1266"/>
                        <a:pt x="2942" y="1123"/>
                        <a:pt x="2942" y="949"/>
                      </a:cubicBezTo>
                      <a:cubicBezTo>
                        <a:pt x="2942" y="774"/>
                        <a:pt x="2801" y="633"/>
                        <a:pt x="2627" y="633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7" name="Freeform 39">
                  <a:extLst>
                    <a:ext uri="{FF2B5EF4-FFF2-40B4-BE49-F238E27FC236}">
                      <a16:creationId xmlns:a16="http://schemas.microsoft.com/office/drawing/2014/main" id="{0504F9C8-850A-4141-B90F-D16ABE7E96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84088" y="1276400"/>
                  <a:ext cx="618321" cy="261154"/>
                </a:xfrm>
                <a:custGeom>
                  <a:avLst/>
                  <a:gdLst>
                    <a:gd name="T0" fmla="*/ 487254 w 1420"/>
                    <a:gd name="T1" fmla="*/ 260719 h 600"/>
                    <a:gd name="T2" fmla="*/ 130196 w 1420"/>
                    <a:gd name="T3" fmla="*/ 260719 h 600"/>
                    <a:gd name="T4" fmla="*/ 130196 w 1420"/>
                    <a:gd name="T5" fmla="*/ 260719 h 600"/>
                    <a:gd name="T6" fmla="*/ 0 w 1420"/>
                    <a:gd name="T7" fmla="*/ 130577 h 600"/>
                    <a:gd name="T8" fmla="*/ 0 w 1420"/>
                    <a:gd name="T9" fmla="*/ 130577 h 600"/>
                    <a:gd name="T10" fmla="*/ 130196 w 1420"/>
                    <a:gd name="T11" fmla="*/ 0 h 600"/>
                    <a:gd name="T12" fmla="*/ 487254 w 1420"/>
                    <a:gd name="T13" fmla="*/ 0 h 600"/>
                    <a:gd name="T14" fmla="*/ 487254 w 1420"/>
                    <a:gd name="T15" fmla="*/ 0 h 600"/>
                    <a:gd name="T16" fmla="*/ 617886 w 1420"/>
                    <a:gd name="T17" fmla="*/ 130577 h 600"/>
                    <a:gd name="T18" fmla="*/ 617886 w 1420"/>
                    <a:gd name="T19" fmla="*/ 130577 h 600"/>
                    <a:gd name="T20" fmla="*/ 487254 w 1420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0">
                      <a:moveTo>
                        <a:pt x="1119" y="599"/>
                      </a:moveTo>
                      <a:lnTo>
                        <a:pt x="299" y="599"/>
                      </a:lnTo>
                      <a:cubicBezTo>
                        <a:pt x="133" y="599"/>
                        <a:pt x="0" y="465"/>
                        <a:pt x="0" y="300"/>
                      </a:cubicBezTo>
                      <a:cubicBezTo>
                        <a:pt x="0" y="134"/>
                        <a:pt x="133" y="0"/>
                        <a:pt x="299" y="0"/>
                      </a:cubicBezTo>
                      <a:lnTo>
                        <a:pt x="1119" y="0"/>
                      </a:lnTo>
                      <a:cubicBezTo>
                        <a:pt x="1284" y="0"/>
                        <a:pt x="1419" y="134"/>
                        <a:pt x="1419" y="300"/>
                      </a:cubicBezTo>
                      <a:cubicBezTo>
                        <a:pt x="1419" y="465"/>
                        <a:pt x="1284" y="599"/>
                        <a:pt x="1119" y="599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141" name="Group 2">
                <a:extLst>
                  <a:ext uri="{FF2B5EF4-FFF2-40B4-BE49-F238E27FC236}">
                    <a16:creationId xmlns:a16="http://schemas.microsoft.com/office/drawing/2014/main" id="{1BBEBD7B-89FA-B44E-8402-8C005847B9A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45121" y="4607798"/>
                <a:ext cx="2404749" cy="2417448"/>
                <a:chOff x="7988241" y="5080416"/>
                <a:chExt cx="2406074" cy="2417594"/>
              </a:xfrm>
            </p:grpSpPr>
            <p:sp>
              <p:nvSpPr>
                <p:cNvPr id="168" name="Freeform 66">
                  <a:extLst>
                    <a:ext uri="{FF2B5EF4-FFF2-40B4-BE49-F238E27FC236}">
                      <a16:creationId xmlns:a16="http://schemas.microsoft.com/office/drawing/2014/main" id="{2746678F-926C-BE40-A2BD-13DC898D2B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33592" y="5210994"/>
                  <a:ext cx="1860723" cy="2106514"/>
                </a:xfrm>
                <a:custGeom>
                  <a:avLst/>
                  <a:gdLst>
                    <a:gd name="T0" fmla="*/ 1027733 w 4271"/>
                    <a:gd name="T1" fmla="*/ 879782 h 4839"/>
                    <a:gd name="T2" fmla="*/ 1039060 w 4271"/>
                    <a:gd name="T3" fmla="*/ 879347 h 4839"/>
                    <a:gd name="T4" fmla="*/ 933193 w 4271"/>
                    <a:gd name="T5" fmla="*/ 763116 h 4839"/>
                    <a:gd name="T6" fmla="*/ 1039060 w 4271"/>
                    <a:gd name="T7" fmla="*/ 647321 h 4839"/>
                    <a:gd name="T8" fmla="*/ 1027733 w 4271"/>
                    <a:gd name="T9" fmla="*/ 646886 h 4839"/>
                    <a:gd name="T10" fmla="*/ 1130114 w 4271"/>
                    <a:gd name="T11" fmla="*/ 646886 h 4839"/>
                    <a:gd name="T12" fmla="*/ 1292181 w 4271"/>
                    <a:gd name="T13" fmla="*/ 485382 h 4839"/>
                    <a:gd name="T14" fmla="*/ 1439435 w 4271"/>
                    <a:gd name="T15" fmla="*/ 323443 h 4839"/>
                    <a:gd name="T16" fmla="*/ 1601067 w 4271"/>
                    <a:gd name="T17" fmla="*/ 161939 h 4839"/>
                    <a:gd name="T18" fmla="*/ 1439435 w 4271"/>
                    <a:gd name="T19" fmla="*/ 0 h 4839"/>
                    <a:gd name="T20" fmla="*/ 798573 w 4271"/>
                    <a:gd name="T21" fmla="*/ 0 h 4839"/>
                    <a:gd name="T22" fmla="*/ 636506 w 4271"/>
                    <a:gd name="T23" fmla="*/ 161939 h 4839"/>
                    <a:gd name="T24" fmla="*/ 489687 w 4271"/>
                    <a:gd name="T25" fmla="*/ 323443 h 4839"/>
                    <a:gd name="T26" fmla="*/ 328055 w 4271"/>
                    <a:gd name="T27" fmla="*/ 485382 h 4839"/>
                    <a:gd name="T28" fmla="*/ 489687 w 4271"/>
                    <a:gd name="T29" fmla="*/ 646886 h 4839"/>
                    <a:gd name="T30" fmla="*/ 573334 w 4271"/>
                    <a:gd name="T31" fmla="*/ 646886 h 4839"/>
                    <a:gd name="T32" fmla="*/ 689657 w 4271"/>
                    <a:gd name="T33" fmla="*/ 763116 h 4839"/>
                    <a:gd name="T34" fmla="*/ 264013 w 4271"/>
                    <a:gd name="T35" fmla="*/ 879782 h 4839"/>
                    <a:gd name="T36" fmla="*/ 101945 w 4271"/>
                    <a:gd name="T37" fmla="*/ 1041286 h 4839"/>
                    <a:gd name="T38" fmla="*/ 264013 w 4271"/>
                    <a:gd name="T39" fmla="*/ 1203225 h 4839"/>
                    <a:gd name="T40" fmla="*/ 456141 w 4271"/>
                    <a:gd name="T41" fmla="*/ 1203225 h 4839"/>
                    <a:gd name="T42" fmla="*/ 450913 w 4271"/>
                    <a:gd name="T43" fmla="*/ 1203225 h 4839"/>
                    <a:gd name="T44" fmla="*/ 573334 w 4271"/>
                    <a:gd name="T45" fmla="*/ 1330774 h 4839"/>
                    <a:gd name="T46" fmla="*/ 450913 w 4271"/>
                    <a:gd name="T47" fmla="*/ 1458758 h 4839"/>
                    <a:gd name="T48" fmla="*/ 162067 w 4271"/>
                    <a:gd name="T49" fmla="*/ 1459193 h 4839"/>
                    <a:gd name="T50" fmla="*/ 0 w 4271"/>
                    <a:gd name="T51" fmla="*/ 1620697 h 4839"/>
                    <a:gd name="T52" fmla="*/ 162067 w 4271"/>
                    <a:gd name="T53" fmla="*/ 1782201 h 4839"/>
                    <a:gd name="T54" fmla="*/ 362909 w 4271"/>
                    <a:gd name="T55" fmla="*/ 1782201 h 4839"/>
                    <a:gd name="T56" fmla="*/ 200841 w 4271"/>
                    <a:gd name="T57" fmla="*/ 1943704 h 4839"/>
                    <a:gd name="T58" fmla="*/ 1099617 w 4271"/>
                    <a:gd name="T59" fmla="*/ 2106079 h 4839"/>
                    <a:gd name="T60" fmla="*/ 1261249 w 4271"/>
                    <a:gd name="T61" fmla="*/ 1943704 h 4839"/>
                    <a:gd name="T62" fmla="*/ 1099617 w 4271"/>
                    <a:gd name="T63" fmla="*/ 1782201 h 4839"/>
                    <a:gd name="T64" fmla="*/ 899211 w 4271"/>
                    <a:gd name="T65" fmla="*/ 1782201 h 4839"/>
                    <a:gd name="T66" fmla="*/ 1060843 w 4271"/>
                    <a:gd name="T67" fmla="*/ 1620697 h 4839"/>
                    <a:gd name="T68" fmla="*/ 1325291 w 4271"/>
                    <a:gd name="T69" fmla="*/ 1459193 h 4839"/>
                    <a:gd name="T70" fmla="*/ 1163224 w 4271"/>
                    <a:gd name="T71" fmla="*/ 1620697 h 4839"/>
                    <a:gd name="T72" fmla="*/ 1325291 w 4271"/>
                    <a:gd name="T73" fmla="*/ 1782201 h 4839"/>
                    <a:gd name="T74" fmla="*/ 1598889 w 4271"/>
                    <a:gd name="T75" fmla="*/ 1782201 h 4839"/>
                    <a:gd name="T76" fmla="*/ 1760956 w 4271"/>
                    <a:gd name="T77" fmla="*/ 1620697 h 4839"/>
                    <a:gd name="T78" fmla="*/ 1409810 w 4271"/>
                    <a:gd name="T79" fmla="*/ 1459193 h 4839"/>
                    <a:gd name="T80" fmla="*/ 1538767 w 4271"/>
                    <a:gd name="T81" fmla="*/ 1330774 h 4839"/>
                    <a:gd name="T82" fmla="*/ 1409810 w 4271"/>
                    <a:gd name="T83" fmla="*/ 1203225 h 4839"/>
                    <a:gd name="T84" fmla="*/ 1698656 w 4271"/>
                    <a:gd name="T85" fmla="*/ 1203225 h 4839"/>
                    <a:gd name="T86" fmla="*/ 1860287 w 4271"/>
                    <a:gd name="T87" fmla="*/ 1041286 h 4839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4271" h="4839">
                      <a:moveTo>
                        <a:pt x="3899" y="2021"/>
                      </a:moveTo>
                      <a:lnTo>
                        <a:pt x="2359" y="2021"/>
                      </a:lnTo>
                      <a:cubicBezTo>
                        <a:pt x="2367" y="2021"/>
                        <a:pt x="2375" y="2020"/>
                        <a:pt x="2385" y="2020"/>
                      </a:cubicBezTo>
                      <a:cubicBezTo>
                        <a:pt x="2249" y="2007"/>
                        <a:pt x="2142" y="1893"/>
                        <a:pt x="2142" y="1753"/>
                      </a:cubicBezTo>
                      <a:cubicBezTo>
                        <a:pt x="2142" y="1614"/>
                        <a:pt x="2249" y="1500"/>
                        <a:pt x="2385" y="1487"/>
                      </a:cubicBezTo>
                      <a:cubicBezTo>
                        <a:pt x="2375" y="1487"/>
                        <a:pt x="2367" y="1486"/>
                        <a:pt x="2359" y="1486"/>
                      </a:cubicBezTo>
                      <a:lnTo>
                        <a:pt x="2594" y="1486"/>
                      </a:lnTo>
                      <a:cubicBezTo>
                        <a:pt x="2800" y="1486"/>
                        <a:pt x="2966" y="1320"/>
                        <a:pt x="2966" y="1115"/>
                      </a:cubicBezTo>
                      <a:cubicBezTo>
                        <a:pt x="2966" y="910"/>
                        <a:pt x="2800" y="743"/>
                        <a:pt x="2594" y="743"/>
                      </a:cubicBezTo>
                      <a:lnTo>
                        <a:pt x="3304" y="743"/>
                      </a:lnTo>
                      <a:cubicBezTo>
                        <a:pt x="3508" y="743"/>
                        <a:pt x="3675" y="577"/>
                        <a:pt x="3675" y="372"/>
                      </a:cubicBezTo>
                      <a:cubicBezTo>
                        <a:pt x="3675" y="167"/>
                        <a:pt x="3508" y="0"/>
                        <a:pt x="3304" y="0"/>
                      </a:cubicBezTo>
                      <a:lnTo>
                        <a:pt x="1833" y="0"/>
                      </a:lnTo>
                      <a:cubicBezTo>
                        <a:pt x="1627" y="0"/>
                        <a:pt x="1461" y="167"/>
                        <a:pt x="1461" y="372"/>
                      </a:cubicBezTo>
                      <a:cubicBezTo>
                        <a:pt x="1461" y="577"/>
                        <a:pt x="1627" y="743"/>
                        <a:pt x="1833" y="743"/>
                      </a:cubicBezTo>
                      <a:lnTo>
                        <a:pt x="1124" y="743"/>
                      </a:lnTo>
                      <a:cubicBezTo>
                        <a:pt x="919" y="743"/>
                        <a:pt x="753" y="910"/>
                        <a:pt x="753" y="1115"/>
                      </a:cubicBezTo>
                      <a:cubicBezTo>
                        <a:pt x="753" y="1320"/>
                        <a:pt x="919" y="1486"/>
                        <a:pt x="1124" y="1486"/>
                      </a:cubicBezTo>
                      <a:lnTo>
                        <a:pt x="1316" y="1486"/>
                      </a:lnTo>
                      <a:cubicBezTo>
                        <a:pt x="1464" y="1486"/>
                        <a:pt x="1583" y="1605"/>
                        <a:pt x="1583" y="1753"/>
                      </a:cubicBezTo>
                      <a:cubicBezTo>
                        <a:pt x="1583" y="1901"/>
                        <a:pt x="1464" y="2021"/>
                        <a:pt x="1316" y="2021"/>
                      </a:cubicBezTo>
                      <a:lnTo>
                        <a:pt x="606" y="2021"/>
                      </a:lnTo>
                      <a:cubicBezTo>
                        <a:pt x="401" y="2021"/>
                        <a:pt x="234" y="2187"/>
                        <a:pt x="234" y="2392"/>
                      </a:cubicBezTo>
                      <a:cubicBezTo>
                        <a:pt x="234" y="2597"/>
                        <a:pt x="401" y="2764"/>
                        <a:pt x="606" y="2764"/>
                      </a:cubicBezTo>
                      <a:lnTo>
                        <a:pt x="1047" y="2764"/>
                      </a:lnTo>
                      <a:cubicBezTo>
                        <a:pt x="1043" y="2764"/>
                        <a:pt x="1039" y="2764"/>
                        <a:pt x="1035" y="2764"/>
                      </a:cubicBezTo>
                      <a:cubicBezTo>
                        <a:pt x="1190" y="2771"/>
                        <a:pt x="1316" y="2900"/>
                        <a:pt x="1316" y="3057"/>
                      </a:cubicBezTo>
                      <a:cubicBezTo>
                        <a:pt x="1316" y="3216"/>
                        <a:pt x="1190" y="3345"/>
                        <a:pt x="1035" y="3351"/>
                      </a:cubicBezTo>
                      <a:cubicBezTo>
                        <a:pt x="1039" y="3351"/>
                        <a:pt x="1043" y="3352"/>
                        <a:pt x="1047" y="3352"/>
                      </a:cubicBezTo>
                      <a:lnTo>
                        <a:pt x="372" y="3352"/>
                      </a:lnTo>
                      <a:cubicBezTo>
                        <a:pt x="167" y="3352"/>
                        <a:pt x="0" y="3517"/>
                        <a:pt x="0" y="3723"/>
                      </a:cubicBezTo>
                      <a:cubicBezTo>
                        <a:pt x="0" y="3928"/>
                        <a:pt x="167" y="4094"/>
                        <a:pt x="372" y="4094"/>
                      </a:cubicBezTo>
                      <a:lnTo>
                        <a:pt x="833" y="4094"/>
                      </a:lnTo>
                      <a:cubicBezTo>
                        <a:pt x="627" y="4094"/>
                        <a:pt x="461" y="4260"/>
                        <a:pt x="461" y="4465"/>
                      </a:cubicBezTo>
                      <a:cubicBezTo>
                        <a:pt x="461" y="4672"/>
                        <a:pt x="627" y="4838"/>
                        <a:pt x="833" y="4838"/>
                      </a:cubicBezTo>
                      <a:lnTo>
                        <a:pt x="2524" y="4838"/>
                      </a:lnTo>
                      <a:cubicBezTo>
                        <a:pt x="2729" y="4838"/>
                        <a:pt x="2895" y="4672"/>
                        <a:pt x="2895" y="4465"/>
                      </a:cubicBezTo>
                      <a:cubicBezTo>
                        <a:pt x="2895" y="4260"/>
                        <a:pt x="2729" y="4094"/>
                        <a:pt x="2524" y="4094"/>
                      </a:cubicBezTo>
                      <a:lnTo>
                        <a:pt x="2064" y="4094"/>
                      </a:lnTo>
                      <a:cubicBezTo>
                        <a:pt x="2269" y="4094"/>
                        <a:pt x="2435" y="3928"/>
                        <a:pt x="2435" y="3723"/>
                      </a:cubicBezTo>
                      <a:cubicBezTo>
                        <a:pt x="2435" y="3517"/>
                        <a:pt x="2269" y="3352"/>
                        <a:pt x="2064" y="3352"/>
                      </a:cubicBezTo>
                      <a:lnTo>
                        <a:pt x="3042" y="3352"/>
                      </a:lnTo>
                      <a:cubicBezTo>
                        <a:pt x="2836" y="3352"/>
                        <a:pt x="2670" y="3517"/>
                        <a:pt x="2670" y="3723"/>
                      </a:cubicBezTo>
                      <a:cubicBezTo>
                        <a:pt x="2670" y="3928"/>
                        <a:pt x="2836" y="4094"/>
                        <a:pt x="3042" y="4094"/>
                      </a:cubicBezTo>
                      <a:lnTo>
                        <a:pt x="3670" y="4094"/>
                      </a:lnTo>
                      <a:cubicBezTo>
                        <a:pt x="3876" y="4094"/>
                        <a:pt x="4042" y="3928"/>
                        <a:pt x="4042" y="3723"/>
                      </a:cubicBezTo>
                      <a:cubicBezTo>
                        <a:pt x="4042" y="3517"/>
                        <a:pt x="3876" y="3352"/>
                        <a:pt x="3670" y="3352"/>
                      </a:cubicBezTo>
                      <a:lnTo>
                        <a:pt x="3236" y="3352"/>
                      </a:lnTo>
                      <a:cubicBezTo>
                        <a:pt x="3399" y="3352"/>
                        <a:pt x="3532" y="3220"/>
                        <a:pt x="3532" y="3057"/>
                      </a:cubicBezTo>
                      <a:cubicBezTo>
                        <a:pt x="3532" y="2895"/>
                        <a:pt x="3399" y="2764"/>
                        <a:pt x="3236" y="2764"/>
                      </a:cubicBezTo>
                      <a:lnTo>
                        <a:pt x="3899" y="2764"/>
                      </a:lnTo>
                      <a:cubicBezTo>
                        <a:pt x="4104" y="2764"/>
                        <a:pt x="4270" y="2597"/>
                        <a:pt x="4270" y="2392"/>
                      </a:cubicBezTo>
                      <a:cubicBezTo>
                        <a:pt x="4270" y="2187"/>
                        <a:pt x="4104" y="2021"/>
                        <a:pt x="3899" y="202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9" name="Freeform 67">
                  <a:extLst>
                    <a:ext uri="{FF2B5EF4-FFF2-40B4-BE49-F238E27FC236}">
                      <a16:creationId xmlns:a16="http://schemas.microsoft.com/office/drawing/2014/main" id="{B048D822-EFB7-7243-B28E-EDF3EB0ED2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88241" y="6090468"/>
                  <a:ext cx="514627" cy="324522"/>
                </a:xfrm>
                <a:custGeom>
                  <a:avLst/>
                  <a:gdLst>
                    <a:gd name="T0" fmla="*/ 352090 w 1181"/>
                    <a:gd name="T1" fmla="*/ 0 h 744"/>
                    <a:gd name="T2" fmla="*/ 161665 w 1181"/>
                    <a:gd name="T3" fmla="*/ 0 h 744"/>
                    <a:gd name="T4" fmla="*/ 161665 w 1181"/>
                    <a:gd name="T5" fmla="*/ 0 h 744"/>
                    <a:gd name="T6" fmla="*/ 0 w 1181"/>
                    <a:gd name="T7" fmla="*/ 161825 h 744"/>
                    <a:gd name="T8" fmla="*/ 0 w 1181"/>
                    <a:gd name="T9" fmla="*/ 161825 h 744"/>
                    <a:gd name="T10" fmla="*/ 161665 w 1181"/>
                    <a:gd name="T11" fmla="*/ 324086 h 744"/>
                    <a:gd name="T12" fmla="*/ 352090 w 1181"/>
                    <a:gd name="T13" fmla="*/ 324086 h 744"/>
                    <a:gd name="T14" fmla="*/ 352090 w 1181"/>
                    <a:gd name="T15" fmla="*/ 324086 h 744"/>
                    <a:gd name="T16" fmla="*/ 514191 w 1181"/>
                    <a:gd name="T17" fmla="*/ 161825 h 744"/>
                    <a:gd name="T18" fmla="*/ 514191 w 1181"/>
                    <a:gd name="T19" fmla="*/ 161825 h 744"/>
                    <a:gd name="T20" fmla="*/ 352090 w 1181"/>
                    <a:gd name="T21" fmla="*/ 0 h 74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181" h="744">
                      <a:moveTo>
                        <a:pt x="808" y="0"/>
                      </a:moveTo>
                      <a:lnTo>
                        <a:pt x="371" y="0"/>
                      </a:lnTo>
                      <a:cubicBezTo>
                        <a:pt x="166" y="0"/>
                        <a:pt x="0" y="166"/>
                        <a:pt x="0" y="371"/>
                      </a:cubicBezTo>
                      <a:cubicBezTo>
                        <a:pt x="0" y="576"/>
                        <a:pt x="166" y="743"/>
                        <a:pt x="371" y="743"/>
                      </a:cubicBezTo>
                      <a:lnTo>
                        <a:pt x="808" y="743"/>
                      </a:lnTo>
                      <a:cubicBezTo>
                        <a:pt x="1013" y="743"/>
                        <a:pt x="1180" y="576"/>
                        <a:pt x="1180" y="371"/>
                      </a:cubicBezTo>
                      <a:cubicBezTo>
                        <a:pt x="1180" y="166"/>
                        <a:pt x="1013" y="0"/>
                        <a:pt x="808" y="0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0" name="Freeform 68">
                  <a:extLst>
                    <a:ext uri="{FF2B5EF4-FFF2-40B4-BE49-F238E27FC236}">
                      <a16:creationId xmlns:a16="http://schemas.microsoft.com/office/drawing/2014/main" id="{6B3B33CB-2518-FB4F-B7A8-E5FE3A314B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29751" y="7098598"/>
                  <a:ext cx="76810" cy="76810"/>
                </a:xfrm>
                <a:custGeom>
                  <a:avLst/>
                  <a:gdLst>
                    <a:gd name="T0" fmla="*/ 76371 w 175"/>
                    <a:gd name="T1" fmla="*/ 38186 h 175"/>
                    <a:gd name="T2" fmla="*/ 76371 w 175"/>
                    <a:gd name="T3" fmla="*/ 38186 h 175"/>
                    <a:gd name="T4" fmla="*/ 38186 w 175"/>
                    <a:gd name="T5" fmla="*/ 76371 h 175"/>
                    <a:gd name="T6" fmla="*/ 38186 w 175"/>
                    <a:gd name="T7" fmla="*/ 76371 h 175"/>
                    <a:gd name="T8" fmla="*/ 0 w 175"/>
                    <a:gd name="T9" fmla="*/ 38186 h 175"/>
                    <a:gd name="T10" fmla="*/ 0 w 175"/>
                    <a:gd name="T11" fmla="*/ 38186 h 175"/>
                    <a:gd name="T12" fmla="*/ 38186 w 175"/>
                    <a:gd name="T13" fmla="*/ 0 h 175"/>
                    <a:gd name="T14" fmla="*/ 38186 w 175"/>
                    <a:gd name="T15" fmla="*/ 0 h 175"/>
                    <a:gd name="T16" fmla="*/ 76371 w 175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5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6"/>
                        <a:pt x="135" y="174"/>
                        <a:pt x="87" y="174"/>
                      </a:cubicBezTo>
                      <a:cubicBezTo>
                        <a:pt x="39" y="174"/>
                        <a:pt x="0" y="136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1" name="Freeform 69">
                  <a:extLst>
                    <a:ext uri="{FF2B5EF4-FFF2-40B4-BE49-F238E27FC236}">
                      <a16:creationId xmlns:a16="http://schemas.microsoft.com/office/drawing/2014/main" id="{FA304516-CB0B-CA4B-94E2-B12A27CDC5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04798" y="5921486"/>
                  <a:ext cx="74890" cy="74889"/>
                </a:xfrm>
                <a:custGeom>
                  <a:avLst/>
                  <a:gdLst>
                    <a:gd name="T0" fmla="*/ 74457 w 173"/>
                    <a:gd name="T1" fmla="*/ 36795 h 173"/>
                    <a:gd name="T2" fmla="*/ 74457 w 173"/>
                    <a:gd name="T3" fmla="*/ 36795 h 173"/>
                    <a:gd name="T4" fmla="*/ 36796 w 173"/>
                    <a:gd name="T5" fmla="*/ 74456 h 173"/>
                    <a:gd name="T6" fmla="*/ 36796 w 173"/>
                    <a:gd name="T7" fmla="*/ 74456 h 173"/>
                    <a:gd name="T8" fmla="*/ 0 w 173"/>
                    <a:gd name="T9" fmla="*/ 36795 h 173"/>
                    <a:gd name="T10" fmla="*/ 0 w 173"/>
                    <a:gd name="T11" fmla="*/ 36795 h 173"/>
                    <a:gd name="T12" fmla="*/ 36796 w 173"/>
                    <a:gd name="T13" fmla="*/ 0 h 173"/>
                    <a:gd name="T14" fmla="*/ 36796 w 173"/>
                    <a:gd name="T15" fmla="*/ 0 h 173"/>
                    <a:gd name="T16" fmla="*/ 74457 w 173"/>
                    <a:gd name="T17" fmla="*/ 36795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5"/>
                      </a:moveTo>
                      <a:lnTo>
                        <a:pt x="172" y="85"/>
                      </a:lnTo>
                      <a:cubicBezTo>
                        <a:pt x="172" y="134"/>
                        <a:pt x="133" y="172"/>
                        <a:pt x="85" y="172"/>
                      </a:cubicBezTo>
                      <a:cubicBezTo>
                        <a:pt x="38" y="172"/>
                        <a:pt x="0" y="134"/>
                        <a:pt x="0" y="85"/>
                      </a:cubicBezTo>
                      <a:cubicBezTo>
                        <a:pt x="0" y="38"/>
                        <a:pt x="38" y="0"/>
                        <a:pt x="85" y="0"/>
                      </a:cubicBezTo>
                      <a:cubicBezTo>
                        <a:pt x="133" y="0"/>
                        <a:pt x="172" y="38"/>
                        <a:pt x="172" y="8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2" name="Freeform 70">
                  <a:extLst>
                    <a:ext uri="{FF2B5EF4-FFF2-40B4-BE49-F238E27FC236}">
                      <a16:creationId xmlns:a16="http://schemas.microsoft.com/office/drawing/2014/main" id="{4AC50462-A55C-2C49-8443-506E2E45D4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83969" y="6414990"/>
                  <a:ext cx="74889" cy="74890"/>
                </a:xfrm>
                <a:custGeom>
                  <a:avLst/>
                  <a:gdLst>
                    <a:gd name="T0" fmla="*/ 74456 w 173"/>
                    <a:gd name="T1" fmla="*/ 37015 h 174"/>
                    <a:gd name="T2" fmla="*/ 74456 w 173"/>
                    <a:gd name="T3" fmla="*/ 37015 h 174"/>
                    <a:gd name="T4" fmla="*/ 37661 w 173"/>
                    <a:gd name="T5" fmla="*/ 74460 h 174"/>
                    <a:gd name="T6" fmla="*/ 37661 w 173"/>
                    <a:gd name="T7" fmla="*/ 74460 h 174"/>
                    <a:gd name="T8" fmla="*/ 0 w 173"/>
                    <a:gd name="T9" fmla="*/ 37015 h 174"/>
                    <a:gd name="T10" fmla="*/ 0 w 173"/>
                    <a:gd name="T11" fmla="*/ 37015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01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2" y="38"/>
                        <a:pt x="172" y="86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3" name="Freeform 71">
                  <a:extLst>
                    <a:ext uri="{FF2B5EF4-FFF2-40B4-BE49-F238E27FC236}">
                      <a16:creationId xmlns:a16="http://schemas.microsoft.com/office/drawing/2014/main" id="{104BD7DA-79C1-CD47-9A77-386512934F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50590" y="7423121"/>
                  <a:ext cx="74890" cy="74889"/>
                </a:xfrm>
                <a:custGeom>
                  <a:avLst/>
                  <a:gdLst>
                    <a:gd name="T0" fmla="*/ 74457 w 173"/>
                    <a:gd name="T1" fmla="*/ 36795 h 173"/>
                    <a:gd name="T2" fmla="*/ 74457 w 173"/>
                    <a:gd name="T3" fmla="*/ 36795 h 173"/>
                    <a:gd name="T4" fmla="*/ 36796 w 173"/>
                    <a:gd name="T5" fmla="*/ 74456 h 173"/>
                    <a:gd name="T6" fmla="*/ 36796 w 173"/>
                    <a:gd name="T7" fmla="*/ 74456 h 173"/>
                    <a:gd name="T8" fmla="*/ 0 w 173"/>
                    <a:gd name="T9" fmla="*/ 36795 h 173"/>
                    <a:gd name="T10" fmla="*/ 0 w 173"/>
                    <a:gd name="T11" fmla="*/ 36795 h 173"/>
                    <a:gd name="T12" fmla="*/ 36796 w 173"/>
                    <a:gd name="T13" fmla="*/ 0 h 173"/>
                    <a:gd name="T14" fmla="*/ 36796 w 173"/>
                    <a:gd name="T15" fmla="*/ 0 h 173"/>
                    <a:gd name="T16" fmla="*/ 74457 w 173"/>
                    <a:gd name="T17" fmla="*/ 36795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5"/>
                      </a:moveTo>
                      <a:lnTo>
                        <a:pt x="172" y="85"/>
                      </a:lnTo>
                      <a:cubicBezTo>
                        <a:pt x="172" y="134"/>
                        <a:pt x="133" y="172"/>
                        <a:pt x="85" y="172"/>
                      </a:cubicBezTo>
                      <a:cubicBezTo>
                        <a:pt x="38" y="172"/>
                        <a:pt x="0" y="134"/>
                        <a:pt x="0" y="85"/>
                      </a:cubicBezTo>
                      <a:cubicBezTo>
                        <a:pt x="0" y="39"/>
                        <a:pt x="38" y="0"/>
                        <a:pt x="85" y="0"/>
                      </a:cubicBezTo>
                      <a:cubicBezTo>
                        <a:pt x="133" y="0"/>
                        <a:pt x="172" y="39"/>
                        <a:pt x="172" y="8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4" name="Freeform 72">
                  <a:extLst>
                    <a:ext uri="{FF2B5EF4-FFF2-40B4-BE49-F238E27FC236}">
                      <a16:creationId xmlns:a16="http://schemas.microsoft.com/office/drawing/2014/main" id="{DB228915-36EE-DA4B-9766-76256474EF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07003" y="6211444"/>
                  <a:ext cx="74890" cy="74890"/>
                </a:xfrm>
                <a:custGeom>
                  <a:avLst/>
                  <a:gdLst>
                    <a:gd name="T0" fmla="*/ 74460 w 174"/>
                    <a:gd name="T1" fmla="*/ 36796 h 173"/>
                    <a:gd name="T2" fmla="*/ 74460 w 174"/>
                    <a:gd name="T3" fmla="*/ 36796 h 173"/>
                    <a:gd name="T4" fmla="*/ 37445 w 174"/>
                    <a:gd name="T5" fmla="*/ 74457 h 173"/>
                    <a:gd name="T6" fmla="*/ 37445 w 174"/>
                    <a:gd name="T7" fmla="*/ 74457 h 173"/>
                    <a:gd name="T8" fmla="*/ 0 w 174"/>
                    <a:gd name="T9" fmla="*/ 36796 h 173"/>
                    <a:gd name="T10" fmla="*/ 0 w 174"/>
                    <a:gd name="T11" fmla="*/ 36796 h 173"/>
                    <a:gd name="T12" fmla="*/ 37445 w 174"/>
                    <a:gd name="T13" fmla="*/ 0 h 173"/>
                    <a:gd name="T14" fmla="*/ 37445 w 174"/>
                    <a:gd name="T15" fmla="*/ 0 h 173"/>
                    <a:gd name="T16" fmla="*/ 74460 w 174"/>
                    <a:gd name="T17" fmla="*/ 36796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5"/>
                      </a:moveTo>
                      <a:lnTo>
                        <a:pt x="173" y="85"/>
                      </a:lnTo>
                      <a:cubicBezTo>
                        <a:pt x="173" y="133"/>
                        <a:pt x="135" y="172"/>
                        <a:pt x="87" y="172"/>
                      </a:cubicBezTo>
                      <a:cubicBezTo>
                        <a:pt x="39" y="172"/>
                        <a:pt x="0" y="133"/>
                        <a:pt x="0" y="85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5" y="0"/>
                        <a:pt x="173" y="38"/>
                        <a:pt x="173" y="8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5" name="Freeform 73">
                  <a:extLst>
                    <a:ext uri="{FF2B5EF4-FFF2-40B4-BE49-F238E27FC236}">
                      <a16:creationId xmlns:a16="http://schemas.microsoft.com/office/drawing/2014/main" id="{4A436CEE-B08E-ED41-8237-2150CECB44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70969" y="5289723"/>
                  <a:ext cx="74890" cy="76810"/>
                </a:xfrm>
                <a:custGeom>
                  <a:avLst/>
                  <a:gdLst>
                    <a:gd name="T0" fmla="*/ 74457 w 173"/>
                    <a:gd name="T1" fmla="*/ 38186 h 175"/>
                    <a:gd name="T2" fmla="*/ 74457 w 173"/>
                    <a:gd name="T3" fmla="*/ 38186 h 175"/>
                    <a:gd name="T4" fmla="*/ 37229 w 173"/>
                    <a:gd name="T5" fmla="*/ 76371 h 175"/>
                    <a:gd name="T6" fmla="*/ 37229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229 w 173"/>
                    <a:gd name="T13" fmla="*/ 0 h 175"/>
                    <a:gd name="T14" fmla="*/ 37229 w 173"/>
                    <a:gd name="T15" fmla="*/ 0 h 175"/>
                    <a:gd name="T16" fmla="*/ 74457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4"/>
                        <a:pt x="134" y="174"/>
                        <a:pt x="86" y="174"/>
                      </a:cubicBezTo>
                      <a:cubicBezTo>
                        <a:pt x="39" y="174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6" name="Freeform 74">
                  <a:extLst>
                    <a:ext uri="{FF2B5EF4-FFF2-40B4-BE49-F238E27FC236}">
                      <a16:creationId xmlns:a16="http://schemas.microsoft.com/office/drawing/2014/main" id="{E88477F4-856A-F646-8A05-438B478043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62543" y="6954580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0" y="105"/>
                        <a:pt x="52" y="105"/>
                      </a:cubicBezTo>
                      <a:cubicBezTo>
                        <a:pt x="24" y="105"/>
                        <a:pt x="0" y="82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7" name="Freeform 75">
                  <a:extLst>
                    <a:ext uri="{FF2B5EF4-FFF2-40B4-BE49-F238E27FC236}">
                      <a16:creationId xmlns:a16="http://schemas.microsoft.com/office/drawing/2014/main" id="{FDE3AA4E-8734-5642-8EFC-0CAE47E8BE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83665" y="5957970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3"/>
                        <a:pt x="82" y="105"/>
                        <a:pt x="52" y="105"/>
                      </a:cubicBezTo>
                      <a:cubicBezTo>
                        <a:pt x="24" y="105"/>
                        <a:pt x="0" y="83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8" name="Freeform 76">
                  <a:extLst>
                    <a:ext uri="{FF2B5EF4-FFF2-40B4-BE49-F238E27FC236}">
                      <a16:creationId xmlns:a16="http://schemas.microsoft.com/office/drawing/2014/main" id="{74593F13-4180-9F4F-8201-3842056A78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22815" y="6263290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2"/>
                        <a:pt x="81" y="104"/>
                        <a:pt x="52" y="104"/>
                      </a:cubicBezTo>
                      <a:cubicBezTo>
                        <a:pt x="23" y="104"/>
                        <a:pt x="0" y="82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9" name="Freeform 77">
                  <a:extLst>
                    <a:ext uri="{FF2B5EF4-FFF2-40B4-BE49-F238E27FC236}">
                      <a16:creationId xmlns:a16="http://schemas.microsoft.com/office/drawing/2014/main" id="{A25BB32C-C956-734C-A57B-A9EDC5C2AF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92688" y="6522523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2" y="105"/>
                        <a:pt x="0" y="81"/>
                        <a:pt x="0" y="53"/>
                      </a:cubicBezTo>
                      <a:cubicBezTo>
                        <a:pt x="0" y="23"/>
                        <a:pt x="22" y="0"/>
                        <a:pt x="52" y="0"/>
                      </a:cubicBezTo>
                      <a:cubicBezTo>
                        <a:pt x="81" y="0"/>
                        <a:pt x="104" y="23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0" name="Freeform 78">
                  <a:extLst>
                    <a:ext uri="{FF2B5EF4-FFF2-40B4-BE49-F238E27FC236}">
                      <a16:creationId xmlns:a16="http://schemas.microsoft.com/office/drawing/2014/main" id="{2C4F9BC1-4AFD-2147-84DF-16C66656B3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93717" y="7196532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0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1" name="Freeform 79">
                  <a:extLst>
                    <a:ext uri="{FF2B5EF4-FFF2-40B4-BE49-F238E27FC236}">
                      <a16:creationId xmlns:a16="http://schemas.microsoft.com/office/drawing/2014/main" id="{5A3B614A-0B79-BF45-86FB-26D8A219C7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04503" y="6004056"/>
                  <a:ext cx="46086" cy="46086"/>
                </a:xfrm>
                <a:custGeom>
                  <a:avLst/>
                  <a:gdLst>
                    <a:gd name="T0" fmla="*/ 45651 w 106"/>
                    <a:gd name="T1" fmla="*/ 22828 h 107"/>
                    <a:gd name="T2" fmla="*/ 45651 w 106"/>
                    <a:gd name="T3" fmla="*/ 22828 h 107"/>
                    <a:gd name="T4" fmla="*/ 22608 w 106"/>
                    <a:gd name="T5" fmla="*/ 45655 h 107"/>
                    <a:gd name="T6" fmla="*/ 22608 w 106"/>
                    <a:gd name="T7" fmla="*/ 45655 h 107"/>
                    <a:gd name="T8" fmla="*/ 0 w 106"/>
                    <a:gd name="T9" fmla="*/ 22828 h 107"/>
                    <a:gd name="T10" fmla="*/ 0 w 106"/>
                    <a:gd name="T11" fmla="*/ 22828 h 107"/>
                    <a:gd name="T12" fmla="*/ 22608 w 106"/>
                    <a:gd name="T13" fmla="*/ 0 h 107"/>
                    <a:gd name="T14" fmla="*/ 22608 w 106"/>
                    <a:gd name="T15" fmla="*/ 0 h 107"/>
                    <a:gd name="T16" fmla="*/ 45651 w 106"/>
                    <a:gd name="T17" fmla="*/ 22828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7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2"/>
                        <a:pt x="81" y="106"/>
                        <a:pt x="52" y="106"/>
                      </a:cubicBezTo>
                      <a:cubicBezTo>
                        <a:pt x="23" y="106"/>
                        <a:pt x="0" y="82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2" name="Freeform 80">
                  <a:extLst>
                    <a:ext uri="{FF2B5EF4-FFF2-40B4-BE49-F238E27FC236}">
                      <a16:creationId xmlns:a16="http://schemas.microsoft.com/office/drawing/2014/main" id="{A45B7919-08AB-8F4A-A927-23357C66AB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65502" y="5596963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2" y="105"/>
                        <a:pt x="0" y="81"/>
                        <a:pt x="0" y="53"/>
                      </a:cubicBezTo>
                      <a:cubicBezTo>
                        <a:pt x="0" y="24"/>
                        <a:pt x="22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3" name="Freeform 81">
                  <a:extLst>
                    <a:ext uri="{FF2B5EF4-FFF2-40B4-BE49-F238E27FC236}">
                      <a16:creationId xmlns:a16="http://schemas.microsoft.com/office/drawing/2014/main" id="{09466A95-6E2A-DF4F-8934-97A6AEBD13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5731" y="5266680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4" y="105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1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4" name="Freeform 82">
                  <a:extLst>
                    <a:ext uri="{FF2B5EF4-FFF2-40B4-BE49-F238E27FC236}">
                      <a16:creationId xmlns:a16="http://schemas.microsoft.com/office/drawing/2014/main" id="{A1AB470B-CFAB-DD46-B872-32C0075478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86771" y="6766396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4" y="22"/>
                        <a:pt x="104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5" name="Freeform 83">
                  <a:extLst>
                    <a:ext uri="{FF2B5EF4-FFF2-40B4-BE49-F238E27FC236}">
                      <a16:creationId xmlns:a16="http://schemas.microsoft.com/office/drawing/2014/main" id="{2997911E-8492-EB4A-B5A8-25C68AECE2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04503" y="7150446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5" y="22"/>
                        <a:pt x="105" y="52"/>
                      </a:cubicBezTo>
                    </a:path>
                  </a:pathLst>
                </a:custGeom>
                <a:solidFill>
                  <a:srgbClr val="EA662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6" name="Freeform 84">
                  <a:extLst>
                    <a:ext uri="{FF2B5EF4-FFF2-40B4-BE49-F238E27FC236}">
                      <a16:creationId xmlns:a16="http://schemas.microsoft.com/office/drawing/2014/main" id="{D3F5EA77-C86F-4741-BC47-3AC290A855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39950" y="5090017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2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rgbClr val="EA662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7" name="Freeform 85">
                  <a:extLst>
                    <a:ext uri="{FF2B5EF4-FFF2-40B4-BE49-F238E27FC236}">
                      <a16:creationId xmlns:a16="http://schemas.microsoft.com/office/drawing/2014/main" id="{9F5AF9F3-5110-8E4A-8BC0-5EAB7097B8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19857" y="5468307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3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8" name="Freeform 86">
                  <a:extLst>
                    <a:ext uri="{FF2B5EF4-FFF2-40B4-BE49-F238E27FC236}">
                      <a16:creationId xmlns:a16="http://schemas.microsoft.com/office/drawing/2014/main" id="{E0612A12-5AD0-744B-AE5D-B65247B24B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01104" y="5080416"/>
                  <a:ext cx="537670" cy="261154"/>
                </a:xfrm>
                <a:custGeom>
                  <a:avLst/>
                  <a:gdLst>
                    <a:gd name="T0" fmla="*/ 406733 w 1236"/>
                    <a:gd name="T1" fmla="*/ 260719 h 601"/>
                    <a:gd name="T2" fmla="*/ 130067 w 1236"/>
                    <a:gd name="T3" fmla="*/ 260719 h 601"/>
                    <a:gd name="T4" fmla="*/ 130067 w 1236"/>
                    <a:gd name="T5" fmla="*/ 260719 h 601"/>
                    <a:gd name="T6" fmla="*/ 0 w 1236"/>
                    <a:gd name="T7" fmla="*/ 130360 h 601"/>
                    <a:gd name="T8" fmla="*/ 0 w 1236"/>
                    <a:gd name="T9" fmla="*/ 130360 h 601"/>
                    <a:gd name="T10" fmla="*/ 130067 w 1236"/>
                    <a:gd name="T11" fmla="*/ 0 h 601"/>
                    <a:gd name="T12" fmla="*/ 406733 w 1236"/>
                    <a:gd name="T13" fmla="*/ 0 h 601"/>
                    <a:gd name="T14" fmla="*/ 406733 w 1236"/>
                    <a:gd name="T15" fmla="*/ 0 h 601"/>
                    <a:gd name="T16" fmla="*/ 537235 w 1236"/>
                    <a:gd name="T17" fmla="*/ 130360 h 601"/>
                    <a:gd name="T18" fmla="*/ 537235 w 1236"/>
                    <a:gd name="T19" fmla="*/ 130360 h 601"/>
                    <a:gd name="T20" fmla="*/ 406733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5" y="600"/>
                      </a:moveTo>
                      <a:lnTo>
                        <a:pt x="299" y="600"/>
                      </a:lnTo>
                      <a:cubicBezTo>
                        <a:pt x="135" y="600"/>
                        <a:pt x="0" y="466"/>
                        <a:pt x="0" y="300"/>
                      </a:cubicBezTo>
                      <a:cubicBezTo>
                        <a:pt x="0" y="135"/>
                        <a:pt x="135" y="0"/>
                        <a:pt x="299" y="0"/>
                      </a:cubicBezTo>
                      <a:lnTo>
                        <a:pt x="935" y="0"/>
                      </a:lnTo>
                      <a:cubicBezTo>
                        <a:pt x="1101" y="0"/>
                        <a:pt x="1235" y="135"/>
                        <a:pt x="1235" y="300"/>
                      </a:cubicBezTo>
                      <a:cubicBezTo>
                        <a:pt x="1235" y="466"/>
                        <a:pt x="1101" y="600"/>
                        <a:pt x="935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9" name="Freeform 87">
                  <a:extLst>
                    <a:ext uri="{FF2B5EF4-FFF2-40B4-BE49-F238E27FC236}">
                      <a16:creationId xmlns:a16="http://schemas.microsoft.com/office/drawing/2014/main" id="{919CEE24-B3CC-6D48-A8DD-DEAFFE2CC5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31525" y="5714099"/>
                  <a:ext cx="537670" cy="261154"/>
                </a:xfrm>
                <a:custGeom>
                  <a:avLst/>
                  <a:gdLst>
                    <a:gd name="T0" fmla="*/ 407168 w 1236"/>
                    <a:gd name="T1" fmla="*/ 260719 h 601"/>
                    <a:gd name="T2" fmla="*/ 130502 w 1236"/>
                    <a:gd name="T3" fmla="*/ 260719 h 601"/>
                    <a:gd name="T4" fmla="*/ 130502 w 1236"/>
                    <a:gd name="T5" fmla="*/ 260719 h 601"/>
                    <a:gd name="T6" fmla="*/ 0 w 1236"/>
                    <a:gd name="T7" fmla="*/ 130360 h 601"/>
                    <a:gd name="T8" fmla="*/ 0 w 1236"/>
                    <a:gd name="T9" fmla="*/ 130360 h 601"/>
                    <a:gd name="T10" fmla="*/ 130502 w 1236"/>
                    <a:gd name="T11" fmla="*/ 0 h 601"/>
                    <a:gd name="T12" fmla="*/ 407168 w 1236"/>
                    <a:gd name="T13" fmla="*/ 0 h 601"/>
                    <a:gd name="T14" fmla="*/ 407168 w 1236"/>
                    <a:gd name="T15" fmla="*/ 0 h 601"/>
                    <a:gd name="T16" fmla="*/ 537235 w 1236"/>
                    <a:gd name="T17" fmla="*/ 130360 h 601"/>
                    <a:gd name="T18" fmla="*/ 537235 w 1236"/>
                    <a:gd name="T19" fmla="*/ 130360 h 601"/>
                    <a:gd name="T20" fmla="*/ 407168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6" y="600"/>
                      </a:moveTo>
                      <a:lnTo>
                        <a:pt x="300" y="600"/>
                      </a:lnTo>
                      <a:cubicBezTo>
                        <a:pt x="134" y="600"/>
                        <a:pt x="0" y="466"/>
                        <a:pt x="0" y="300"/>
                      </a:cubicBezTo>
                      <a:cubicBezTo>
                        <a:pt x="0" y="135"/>
                        <a:pt x="134" y="0"/>
                        <a:pt x="300" y="0"/>
                      </a:cubicBezTo>
                      <a:lnTo>
                        <a:pt x="936" y="0"/>
                      </a:lnTo>
                      <a:cubicBezTo>
                        <a:pt x="1101" y="0"/>
                        <a:pt x="1235" y="135"/>
                        <a:pt x="1235" y="300"/>
                      </a:cubicBezTo>
                      <a:cubicBezTo>
                        <a:pt x="1235" y="466"/>
                        <a:pt x="1101" y="600"/>
                        <a:pt x="936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0" name="Freeform 88">
                  <a:extLst>
                    <a:ext uri="{FF2B5EF4-FFF2-40B4-BE49-F238E27FC236}">
                      <a16:creationId xmlns:a16="http://schemas.microsoft.com/office/drawing/2014/main" id="{15E18F69-653F-4E41-A1FD-43A488533E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16751" y="6545566"/>
                  <a:ext cx="537670" cy="261154"/>
                </a:xfrm>
                <a:custGeom>
                  <a:avLst/>
                  <a:gdLst>
                    <a:gd name="T0" fmla="*/ 406733 w 1236"/>
                    <a:gd name="T1" fmla="*/ 260719 h 601"/>
                    <a:gd name="T2" fmla="*/ 130067 w 1236"/>
                    <a:gd name="T3" fmla="*/ 260719 h 601"/>
                    <a:gd name="T4" fmla="*/ 130067 w 1236"/>
                    <a:gd name="T5" fmla="*/ 260719 h 601"/>
                    <a:gd name="T6" fmla="*/ 0 w 1236"/>
                    <a:gd name="T7" fmla="*/ 129925 h 601"/>
                    <a:gd name="T8" fmla="*/ 0 w 1236"/>
                    <a:gd name="T9" fmla="*/ 129925 h 601"/>
                    <a:gd name="T10" fmla="*/ 130067 w 1236"/>
                    <a:gd name="T11" fmla="*/ 0 h 601"/>
                    <a:gd name="T12" fmla="*/ 406733 w 1236"/>
                    <a:gd name="T13" fmla="*/ 0 h 601"/>
                    <a:gd name="T14" fmla="*/ 406733 w 1236"/>
                    <a:gd name="T15" fmla="*/ 0 h 601"/>
                    <a:gd name="T16" fmla="*/ 537235 w 1236"/>
                    <a:gd name="T17" fmla="*/ 129925 h 601"/>
                    <a:gd name="T18" fmla="*/ 537235 w 1236"/>
                    <a:gd name="T19" fmla="*/ 129925 h 601"/>
                    <a:gd name="T20" fmla="*/ 406733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5" y="600"/>
                      </a:moveTo>
                      <a:lnTo>
                        <a:pt x="299" y="600"/>
                      </a:lnTo>
                      <a:cubicBezTo>
                        <a:pt x="134" y="600"/>
                        <a:pt x="0" y="465"/>
                        <a:pt x="0" y="299"/>
                      </a:cubicBezTo>
                      <a:cubicBezTo>
                        <a:pt x="0" y="133"/>
                        <a:pt x="134" y="0"/>
                        <a:pt x="299" y="0"/>
                      </a:cubicBezTo>
                      <a:lnTo>
                        <a:pt x="935" y="0"/>
                      </a:lnTo>
                      <a:cubicBezTo>
                        <a:pt x="1101" y="0"/>
                        <a:pt x="1235" y="133"/>
                        <a:pt x="1235" y="299"/>
                      </a:cubicBezTo>
                      <a:cubicBezTo>
                        <a:pt x="1235" y="465"/>
                        <a:pt x="1101" y="600"/>
                        <a:pt x="935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1" name="Freeform 89">
                  <a:extLst>
                    <a:ext uri="{FF2B5EF4-FFF2-40B4-BE49-F238E27FC236}">
                      <a16:creationId xmlns:a16="http://schemas.microsoft.com/office/drawing/2014/main" id="{3DDD04C7-5272-F043-BE56-47CF471F03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51618" y="6862408"/>
                  <a:ext cx="537670" cy="261154"/>
                </a:xfrm>
                <a:custGeom>
                  <a:avLst/>
                  <a:gdLst>
                    <a:gd name="T0" fmla="*/ 406298 w 1236"/>
                    <a:gd name="T1" fmla="*/ 260719 h 601"/>
                    <a:gd name="T2" fmla="*/ 130502 w 1236"/>
                    <a:gd name="T3" fmla="*/ 260719 h 601"/>
                    <a:gd name="T4" fmla="*/ 130502 w 1236"/>
                    <a:gd name="T5" fmla="*/ 260719 h 601"/>
                    <a:gd name="T6" fmla="*/ 0 w 1236"/>
                    <a:gd name="T7" fmla="*/ 130360 h 601"/>
                    <a:gd name="T8" fmla="*/ 0 w 1236"/>
                    <a:gd name="T9" fmla="*/ 130360 h 601"/>
                    <a:gd name="T10" fmla="*/ 130502 w 1236"/>
                    <a:gd name="T11" fmla="*/ 0 h 601"/>
                    <a:gd name="T12" fmla="*/ 406298 w 1236"/>
                    <a:gd name="T13" fmla="*/ 0 h 601"/>
                    <a:gd name="T14" fmla="*/ 406298 w 1236"/>
                    <a:gd name="T15" fmla="*/ 0 h 601"/>
                    <a:gd name="T16" fmla="*/ 537235 w 1236"/>
                    <a:gd name="T17" fmla="*/ 130360 h 601"/>
                    <a:gd name="T18" fmla="*/ 537235 w 1236"/>
                    <a:gd name="T19" fmla="*/ 130360 h 601"/>
                    <a:gd name="T20" fmla="*/ 406298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4" y="600"/>
                      </a:moveTo>
                      <a:lnTo>
                        <a:pt x="300" y="600"/>
                      </a:lnTo>
                      <a:cubicBezTo>
                        <a:pt x="134" y="600"/>
                        <a:pt x="0" y="466"/>
                        <a:pt x="0" y="300"/>
                      </a:cubicBezTo>
                      <a:cubicBezTo>
                        <a:pt x="0" y="134"/>
                        <a:pt x="134" y="0"/>
                        <a:pt x="300" y="0"/>
                      </a:cubicBezTo>
                      <a:lnTo>
                        <a:pt x="934" y="0"/>
                      </a:lnTo>
                      <a:cubicBezTo>
                        <a:pt x="1100" y="0"/>
                        <a:pt x="1235" y="134"/>
                        <a:pt x="1235" y="300"/>
                      </a:cubicBezTo>
                      <a:cubicBezTo>
                        <a:pt x="1235" y="466"/>
                        <a:pt x="1100" y="600"/>
                        <a:pt x="934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2" name="Freeform 90">
                  <a:extLst>
                    <a:ext uri="{FF2B5EF4-FFF2-40B4-BE49-F238E27FC236}">
                      <a16:creationId xmlns:a16="http://schemas.microsoft.com/office/drawing/2014/main" id="{57E4A1A3-01ED-1B4A-8850-5515D4B624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70527" y="7123562"/>
                  <a:ext cx="537670" cy="261154"/>
                </a:xfrm>
                <a:custGeom>
                  <a:avLst/>
                  <a:gdLst>
                    <a:gd name="T0" fmla="*/ 407168 w 1236"/>
                    <a:gd name="T1" fmla="*/ 260719 h 600"/>
                    <a:gd name="T2" fmla="*/ 130502 w 1236"/>
                    <a:gd name="T3" fmla="*/ 260719 h 600"/>
                    <a:gd name="T4" fmla="*/ 130502 w 1236"/>
                    <a:gd name="T5" fmla="*/ 260719 h 600"/>
                    <a:gd name="T6" fmla="*/ 0 w 1236"/>
                    <a:gd name="T7" fmla="*/ 130577 h 600"/>
                    <a:gd name="T8" fmla="*/ 0 w 1236"/>
                    <a:gd name="T9" fmla="*/ 130577 h 600"/>
                    <a:gd name="T10" fmla="*/ 130502 w 1236"/>
                    <a:gd name="T11" fmla="*/ 0 h 600"/>
                    <a:gd name="T12" fmla="*/ 407168 w 1236"/>
                    <a:gd name="T13" fmla="*/ 0 h 600"/>
                    <a:gd name="T14" fmla="*/ 407168 w 1236"/>
                    <a:gd name="T15" fmla="*/ 0 h 600"/>
                    <a:gd name="T16" fmla="*/ 537235 w 1236"/>
                    <a:gd name="T17" fmla="*/ 130577 h 600"/>
                    <a:gd name="T18" fmla="*/ 537235 w 1236"/>
                    <a:gd name="T19" fmla="*/ 130577 h 600"/>
                    <a:gd name="T20" fmla="*/ 407168 w 1236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0">
                      <a:moveTo>
                        <a:pt x="936" y="599"/>
                      </a:moveTo>
                      <a:lnTo>
                        <a:pt x="300" y="599"/>
                      </a:lnTo>
                      <a:cubicBezTo>
                        <a:pt x="135" y="599"/>
                        <a:pt x="0" y="465"/>
                        <a:pt x="0" y="300"/>
                      </a:cubicBezTo>
                      <a:cubicBezTo>
                        <a:pt x="0" y="134"/>
                        <a:pt x="135" y="0"/>
                        <a:pt x="300" y="0"/>
                      </a:cubicBezTo>
                      <a:lnTo>
                        <a:pt x="936" y="0"/>
                      </a:lnTo>
                      <a:cubicBezTo>
                        <a:pt x="1102" y="0"/>
                        <a:pt x="1235" y="134"/>
                        <a:pt x="1235" y="300"/>
                      </a:cubicBezTo>
                      <a:cubicBezTo>
                        <a:pt x="1235" y="465"/>
                        <a:pt x="1102" y="599"/>
                        <a:pt x="936" y="599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142" name="Group 1">
                <a:extLst>
                  <a:ext uri="{FF2B5EF4-FFF2-40B4-BE49-F238E27FC236}">
                    <a16:creationId xmlns:a16="http://schemas.microsoft.com/office/drawing/2014/main" id="{4A0F5914-AD6A-1C47-A7B3-1407D8071B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528478" y="2446954"/>
                <a:ext cx="2447606" cy="2528559"/>
                <a:chOff x="8253235" y="2100188"/>
                <a:chExt cx="2448321" cy="2528969"/>
              </a:xfrm>
            </p:grpSpPr>
            <p:sp>
              <p:nvSpPr>
                <p:cNvPr id="143" name="Freeform 91">
                  <a:extLst>
                    <a:ext uri="{FF2B5EF4-FFF2-40B4-BE49-F238E27FC236}">
                      <a16:creationId xmlns:a16="http://schemas.microsoft.com/office/drawing/2014/main" id="{B4BB72BF-8BE2-8C49-8C71-900F06081A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53235" y="3674793"/>
                  <a:ext cx="378290" cy="291878"/>
                </a:xfrm>
                <a:custGeom>
                  <a:avLst/>
                  <a:gdLst>
                    <a:gd name="T0" fmla="*/ 145831 w 869"/>
                    <a:gd name="T1" fmla="*/ 291444 h 672"/>
                    <a:gd name="T2" fmla="*/ 232459 w 869"/>
                    <a:gd name="T3" fmla="*/ 291444 h 672"/>
                    <a:gd name="T4" fmla="*/ 232459 w 869"/>
                    <a:gd name="T5" fmla="*/ 291444 h 672"/>
                    <a:gd name="T6" fmla="*/ 377855 w 869"/>
                    <a:gd name="T7" fmla="*/ 145939 h 672"/>
                    <a:gd name="T8" fmla="*/ 377855 w 869"/>
                    <a:gd name="T9" fmla="*/ 145939 h 672"/>
                    <a:gd name="T10" fmla="*/ 232459 w 869"/>
                    <a:gd name="T11" fmla="*/ 0 h 672"/>
                    <a:gd name="T12" fmla="*/ 145831 w 869"/>
                    <a:gd name="T13" fmla="*/ 0 h 672"/>
                    <a:gd name="T14" fmla="*/ 145831 w 869"/>
                    <a:gd name="T15" fmla="*/ 0 h 672"/>
                    <a:gd name="T16" fmla="*/ 0 w 869"/>
                    <a:gd name="T17" fmla="*/ 145939 h 672"/>
                    <a:gd name="T18" fmla="*/ 0 w 869"/>
                    <a:gd name="T19" fmla="*/ 145939 h 672"/>
                    <a:gd name="T20" fmla="*/ 145831 w 869"/>
                    <a:gd name="T21" fmla="*/ 291444 h 67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869" h="672">
                      <a:moveTo>
                        <a:pt x="335" y="671"/>
                      </a:moveTo>
                      <a:lnTo>
                        <a:pt x="534" y="671"/>
                      </a:lnTo>
                      <a:cubicBezTo>
                        <a:pt x="718" y="671"/>
                        <a:pt x="868" y="520"/>
                        <a:pt x="868" y="336"/>
                      </a:cubicBezTo>
                      <a:cubicBezTo>
                        <a:pt x="868" y="151"/>
                        <a:pt x="718" y="0"/>
                        <a:pt x="534" y="0"/>
                      </a:cubicBezTo>
                      <a:lnTo>
                        <a:pt x="335" y="0"/>
                      </a:lnTo>
                      <a:cubicBezTo>
                        <a:pt x="149" y="0"/>
                        <a:pt x="0" y="151"/>
                        <a:pt x="0" y="336"/>
                      </a:cubicBezTo>
                      <a:cubicBezTo>
                        <a:pt x="0" y="520"/>
                        <a:pt x="149" y="671"/>
                        <a:pt x="335" y="671"/>
                      </a:cubicBezTo>
                    </a:path>
                  </a:pathLst>
                </a:custGeom>
                <a:solidFill>
                  <a:srgbClr val="CC5EA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4" name="Freeform 92">
                  <a:extLst>
                    <a:ext uri="{FF2B5EF4-FFF2-40B4-BE49-F238E27FC236}">
                      <a16:creationId xmlns:a16="http://schemas.microsoft.com/office/drawing/2014/main" id="{47649DA6-417F-D44D-85F2-B6A6FAB3FE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60916" y="2292214"/>
                  <a:ext cx="2283178" cy="1945213"/>
                </a:xfrm>
                <a:custGeom>
                  <a:avLst/>
                  <a:gdLst>
                    <a:gd name="T0" fmla="*/ 0 w 5244"/>
                    <a:gd name="T1" fmla="*/ 728639 h 4469"/>
                    <a:gd name="T2" fmla="*/ 714037 w 5244"/>
                    <a:gd name="T3" fmla="*/ 874018 h 4469"/>
                    <a:gd name="T4" fmla="*/ 568182 w 5244"/>
                    <a:gd name="T5" fmla="*/ 1019833 h 4469"/>
                    <a:gd name="T6" fmla="*/ 714037 w 5244"/>
                    <a:gd name="T7" fmla="*/ 1165648 h 4469"/>
                    <a:gd name="T8" fmla="*/ 913445 w 5244"/>
                    <a:gd name="T9" fmla="*/ 1165648 h 4469"/>
                    <a:gd name="T10" fmla="*/ 911268 w 5244"/>
                    <a:gd name="T11" fmla="*/ 1165648 h 4469"/>
                    <a:gd name="T12" fmla="*/ 1007489 w 5244"/>
                    <a:gd name="T13" fmla="*/ 1263583 h 4469"/>
                    <a:gd name="T14" fmla="*/ 911268 w 5244"/>
                    <a:gd name="T15" fmla="*/ 1361954 h 4469"/>
                    <a:gd name="T16" fmla="*/ 656131 w 5244"/>
                    <a:gd name="T17" fmla="*/ 1361954 h 4469"/>
                    <a:gd name="T18" fmla="*/ 510711 w 5244"/>
                    <a:gd name="T19" fmla="*/ 1507769 h 4469"/>
                    <a:gd name="T20" fmla="*/ 656131 w 5244"/>
                    <a:gd name="T21" fmla="*/ 1653148 h 4469"/>
                    <a:gd name="T22" fmla="*/ 960903 w 5244"/>
                    <a:gd name="T23" fmla="*/ 1653148 h 4469"/>
                    <a:gd name="T24" fmla="*/ 815483 w 5244"/>
                    <a:gd name="T25" fmla="*/ 1798963 h 4469"/>
                    <a:gd name="T26" fmla="*/ 1576978 w 5244"/>
                    <a:gd name="T27" fmla="*/ 1944778 h 4469"/>
                    <a:gd name="T28" fmla="*/ 1722397 w 5244"/>
                    <a:gd name="T29" fmla="*/ 1798963 h 4469"/>
                    <a:gd name="T30" fmla="*/ 1576978 w 5244"/>
                    <a:gd name="T31" fmla="*/ 1653148 h 4469"/>
                    <a:gd name="T32" fmla="*/ 2066354 w 5244"/>
                    <a:gd name="T33" fmla="*/ 1653148 h 4469"/>
                    <a:gd name="T34" fmla="*/ 2212210 w 5244"/>
                    <a:gd name="T35" fmla="*/ 1507769 h 4469"/>
                    <a:gd name="T36" fmla="*/ 1624435 w 5244"/>
                    <a:gd name="T37" fmla="*/ 1361954 h 4469"/>
                    <a:gd name="T38" fmla="*/ 1629660 w 5244"/>
                    <a:gd name="T39" fmla="*/ 1361954 h 4469"/>
                    <a:gd name="T40" fmla="*/ 1536051 w 5244"/>
                    <a:gd name="T41" fmla="*/ 1263583 h 4469"/>
                    <a:gd name="T42" fmla="*/ 1629660 w 5244"/>
                    <a:gd name="T43" fmla="*/ 1166083 h 4469"/>
                    <a:gd name="T44" fmla="*/ 1624435 w 5244"/>
                    <a:gd name="T45" fmla="*/ 1165648 h 4469"/>
                    <a:gd name="T46" fmla="*/ 1765936 w 5244"/>
                    <a:gd name="T47" fmla="*/ 1165648 h 4469"/>
                    <a:gd name="T48" fmla="*/ 1911791 w 5244"/>
                    <a:gd name="T49" fmla="*/ 1019833 h 4469"/>
                    <a:gd name="T50" fmla="*/ 2136452 w 5244"/>
                    <a:gd name="T51" fmla="*/ 874018 h 4469"/>
                    <a:gd name="T52" fmla="*/ 2282743 w 5244"/>
                    <a:gd name="T53" fmla="*/ 728639 h 4469"/>
                    <a:gd name="T54" fmla="*/ 2136452 w 5244"/>
                    <a:gd name="T55" fmla="*/ 583259 h 4469"/>
                    <a:gd name="T56" fmla="*/ 1922241 w 5244"/>
                    <a:gd name="T57" fmla="*/ 583259 h 4469"/>
                    <a:gd name="T58" fmla="*/ 2068096 w 5244"/>
                    <a:gd name="T59" fmla="*/ 437444 h 4469"/>
                    <a:gd name="T60" fmla="*/ 1441136 w 5244"/>
                    <a:gd name="T61" fmla="*/ 291194 h 4469"/>
                    <a:gd name="T62" fmla="*/ 1586992 w 5244"/>
                    <a:gd name="T63" fmla="*/ 145815 h 4469"/>
                    <a:gd name="T64" fmla="*/ 1441136 w 5244"/>
                    <a:gd name="T65" fmla="*/ 0 h 4469"/>
                    <a:gd name="T66" fmla="*/ 389237 w 5244"/>
                    <a:gd name="T67" fmla="*/ 0 h 4469"/>
                    <a:gd name="T68" fmla="*/ 243818 w 5244"/>
                    <a:gd name="T69" fmla="*/ 145815 h 4469"/>
                    <a:gd name="T70" fmla="*/ 876437 w 5244"/>
                    <a:gd name="T71" fmla="*/ 291194 h 4469"/>
                    <a:gd name="T72" fmla="*/ 1022293 w 5244"/>
                    <a:gd name="T73" fmla="*/ 437444 h 4469"/>
                    <a:gd name="T74" fmla="*/ 876437 w 5244"/>
                    <a:gd name="T75" fmla="*/ 583259 h 4469"/>
                    <a:gd name="T76" fmla="*/ 145420 w 5244"/>
                    <a:gd name="T77" fmla="*/ 583259 h 4469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5244" h="4469">
                      <a:moveTo>
                        <a:pt x="0" y="1674"/>
                      </a:moveTo>
                      <a:lnTo>
                        <a:pt x="0" y="1674"/>
                      </a:lnTo>
                      <a:cubicBezTo>
                        <a:pt x="0" y="1858"/>
                        <a:pt x="150" y="2008"/>
                        <a:pt x="334" y="2008"/>
                      </a:cubicBezTo>
                      <a:lnTo>
                        <a:pt x="1640" y="2008"/>
                      </a:lnTo>
                      <a:cubicBezTo>
                        <a:pt x="1455" y="2008"/>
                        <a:pt x="1305" y="2158"/>
                        <a:pt x="1305" y="2343"/>
                      </a:cubicBezTo>
                      <a:cubicBezTo>
                        <a:pt x="1305" y="2528"/>
                        <a:pt x="1455" y="2678"/>
                        <a:pt x="1640" y="2678"/>
                      </a:cubicBezTo>
                      <a:lnTo>
                        <a:pt x="2098" y="2678"/>
                      </a:lnTo>
                      <a:cubicBezTo>
                        <a:pt x="2097" y="2678"/>
                        <a:pt x="2095" y="2678"/>
                        <a:pt x="2093" y="2678"/>
                      </a:cubicBezTo>
                      <a:cubicBezTo>
                        <a:pt x="2216" y="2681"/>
                        <a:pt x="2314" y="2780"/>
                        <a:pt x="2314" y="2903"/>
                      </a:cubicBezTo>
                      <a:cubicBezTo>
                        <a:pt x="2314" y="3026"/>
                        <a:pt x="2216" y="3127"/>
                        <a:pt x="2093" y="3129"/>
                      </a:cubicBezTo>
                      <a:cubicBezTo>
                        <a:pt x="2095" y="3129"/>
                        <a:pt x="2097" y="3129"/>
                        <a:pt x="2098" y="3129"/>
                      </a:cubicBezTo>
                      <a:lnTo>
                        <a:pt x="1507" y="3129"/>
                      </a:lnTo>
                      <a:cubicBezTo>
                        <a:pt x="1323" y="3129"/>
                        <a:pt x="1173" y="3280"/>
                        <a:pt x="1173" y="3464"/>
                      </a:cubicBezTo>
                      <a:cubicBezTo>
                        <a:pt x="1173" y="3649"/>
                        <a:pt x="1323" y="3798"/>
                        <a:pt x="1507" y="3798"/>
                      </a:cubicBezTo>
                      <a:lnTo>
                        <a:pt x="2207" y="3798"/>
                      </a:lnTo>
                      <a:cubicBezTo>
                        <a:pt x="2023" y="3798"/>
                        <a:pt x="1873" y="3948"/>
                        <a:pt x="1873" y="4133"/>
                      </a:cubicBezTo>
                      <a:cubicBezTo>
                        <a:pt x="1873" y="4318"/>
                        <a:pt x="2023" y="4468"/>
                        <a:pt x="2207" y="4468"/>
                      </a:cubicBezTo>
                      <a:lnTo>
                        <a:pt x="3622" y="4468"/>
                      </a:lnTo>
                      <a:cubicBezTo>
                        <a:pt x="3807" y="4468"/>
                        <a:pt x="3956" y="4318"/>
                        <a:pt x="3956" y="4133"/>
                      </a:cubicBezTo>
                      <a:cubicBezTo>
                        <a:pt x="3956" y="3948"/>
                        <a:pt x="3807" y="3798"/>
                        <a:pt x="3622" y="3798"/>
                      </a:cubicBezTo>
                      <a:lnTo>
                        <a:pt x="4746" y="3798"/>
                      </a:lnTo>
                      <a:cubicBezTo>
                        <a:pt x="4930" y="3798"/>
                        <a:pt x="5081" y="3649"/>
                        <a:pt x="5081" y="3464"/>
                      </a:cubicBezTo>
                      <a:cubicBezTo>
                        <a:pt x="5081" y="3280"/>
                        <a:pt x="4930" y="3129"/>
                        <a:pt x="4746" y="3129"/>
                      </a:cubicBezTo>
                      <a:lnTo>
                        <a:pt x="3731" y="3129"/>
                      </a:lnTo>
                      <a:cubicBezTo>
                        <a:pt x="3735" y="3129"/>
                        <a:pt x="3739" y="3129"/>
                        <a:pt x="3743" y="3129"/>
                      </a:cubicBezTo>
                      <a:cubicBezTo>
                        <a:pt x="3624" y="3122"/>
                        <a:pt x="3528" y="3024"/>
                        <a:pt x="3528" y="2903"/>
                      </a:cubicBezTo>
                      <a:cubicBezTo>
                        <a:pt x="3528" y="2783"/>
                        <a:pt x="3624" y="2684"/>
                        <a:pt x="3743" y="2679"/>
                      </a:cubicBezTo>
                      <a:cubicBezTo>
                        <a:pt x="3739" y="2678"/>
                        <a:pt x="3735" y="2678"/>
                        <a:pt x="3731" y="2678"/>
                      </a:cubicBezTo>
                      <a:lnTo>
                        <a:pt x="4056" y="2678"/>
                      </a:lnTo>
                      <a:cubicBezTo>
                        <a:pt x="4240" y="2678"/>
                        <a:pt x="4391" y="2528"/>
                        <a:pt x="4391" y="2343"/>
                      </a:cubicBezTo>
                      <a:cubicBezTo>
                        <a:pt x="4391" y="2158"/>
                        <a:pt x="4240" y="2008"/>
                        <a:pt x="4056" y="2008"/>
                      </a:cubicBezTo>
                      <a:lnTo>
                        <a:pt x="4907" y="2008"/>
                      </a:lnTo>
                      <a:cubicBezTo>
                        <a:pt x="5093" y="2008"/>
                        <a:pt x="5243" y="1858"/>
                        <a:pt x="5243" y="1674"/>
                      </a:cubicBezTo>
                      <a:cubicBezTo>
                        <a:pt x="5243" y="1490"/>
                        <a:pt x="5093" y="1340"/>
                        <a:pt x="4907" y="1340"/>
                      </a:cubicBezTo>
                      <a:lnTo>
                        <a:pt x="4415" y="1340"/>
                      </a:lnTo>
                      <a:cubicBezTo>
                        <a:pt x="4600" y="1340"/>
                        <a:pt x="4750" y="1189"/>
                        <a:pt x="4750" y="1005"/>
                      </a:cubicBezTo>
                      <a:cubicBezTo>
                        <a:pt x="4750" y="820"/>
                        <a:pt x="4600" y="669"/>
                        <a:pt x="4415" y="669"/>
                      </a:cubicBezTo>
                      <a:lnTo>
                        <a:pt x="3310" y="669"/>
                      </a:lnTo>
                      <a:cubicBezTo>
                        <a:pt x="3495" y="669"/>
                        <a:pt x="3645" y="520"/>
                        <a:pt x="3645" y="335"/>
                      </a:cubicBezTo>
                      <a:cubicBezTo>
                        <a:pt x="3645" y="151"/>
                        <a:pt x="3495" y="0"/>
                        <a:pt x="3310" y="0"/>
                      </a:cubicBezTo>
                      <a:lnTo>
                        <a:pt x="894" y="0"/>
                      </a:lnTo>
                      <a:cubicBezTo>
                        <a:pt x="710" y="0"/>
                        <a:pt x="560" y="151"/>
                        <a:pt x="560" y="335"/>
                      </a:cubicBezTo>
                      <a:cubicBezTo>
                        <a:pt x="560" y="520"/>
                        <a:pt x="710" y="669"/>
                        <a:pt x="894" y="669"/>
                      </a:cubicBezTo>
                      <a:lnTo>
                        <a:pt x="2013" y="669"/>
                      </a:lnTo>
                      <a:cubicBezTo>
                        <a:pt x="2197" y="669"/>
                        <a:pt x="2348" y="820"/>
                        <a:pt x="2348" y="1005"/>
                      </a:cubicBezTo>
                      <a:cubicBezTo>
                        <a:pt x="2348" y="1189"/>
                        <a:pt x="2197" y="1340"/>
                        <a:pt x="2013" y="1340"/>
                      </a:cubicBezTo>
                      <a:lnTo>
                        <a:pt x="334" y="1340"/>
                      </a:lnTo>
                      <a:cubicBezTo>
                        <a:pt x="150" y="1340"/>
                        <a:pt x="0" y="1490"/>
                        <a:pt x="0" y="1674"/>
                      </a:cubicBezTo>
                    </a:path>
                  </a:pathLst>
                </a:custGeom>
                <a:solidFill>
                  <a:srgbClr val="CC5EA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5" name="Freeform 93">
                  <a:extLst>
                    <a:ext uri="{FF2B5EF4-FFF2-40B4-BE49-F238E27FC236}">
                      <a16:creationId xmlns:a16="http://schemas.microsoft.com/office/drawing/2014/main" id="{E69142D1-74B2-754F-9EDB-BB8ED3CDD1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17505" y="2488079"/>
                  <a:ext cx="76810" cy="76810"/>
                </a:xfrm>
                <a:custGeom>
                  <a:avLst/>
                  <a:gdLst>
                    <a:gd name="T0" fmla="*/ 76371 w 175"/>
                    <a:gd name="T1" fmla="*/ 38186 h 175"/>
                    <a:gd name="T2" fmla="*/ 76371 w 175"/>
                    <a:gd name="T3" fmla="*/ 38186 h 175"/>
                    <a:gd name="T4" fmla="*/ 38186 w 175"/>
                    <a:gd name="T5" fmla="*/ 76371 h 175"/>
                    <a:gd name="T6" fmla="*/ 38186 w 175"/>
                    <a:gd name="T7" fmla="*/ 76371 h 175"/>
                    <a:gd name="T8" fmla="*/ 0 w 175"/>
                    <a:gd name="T9" fmla="*/ 38186 h 175"/>
                    <a:gd name="T10" fmla="*/ 0 w 175"/>
                    <a:gd name="T11" fmla="*/ 38186 h 175"/>
                    <a:gd name="T12" fmla="*/ 38186 w 175"/>
                    <a:gd name="T13" fmla="*/ 0 h 175"/>
                    <a:gd name="T14" fmla="*/ 38186 w 175"/>
                    <a:gd name="T15" fmla="*/ 0 h 175"/>
                    <a:gd name="T16" fmla="*/ 76371 w 175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5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5"/>
                        <a:pt x="134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6" name="Freeform 94">
                  <a:extLst>
                    <a:ext uri="{FF2B5EF4-FFF2-40B4-BE49-F238E27FC236}">
                      <a16:creationId xmlns:a16="http://schemas.microsoft.com/office/drawing/2014/main" id="{D2E6A6D2-041B-0C48-830F-FC0B0C94F4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29614" y="3501971"/>
                  <a:ext cx="74889" cy="76810"/>
                </a:xfrm>
                <a:custGeom>
                  <a:avLst/>
                  <a:gdLst>
                    <a:gd name="T0" fmla="*/ 74459 w 174"/>
                    <a:gd name="T1" fmla="*/ 38186 h 175"/>
                    <a:gd name="T2" fmla="*/ 74459 w 174"/>
                    <a:gd name="T3" fmla="*/ 38186 h 175"/>
                    <a:gd name="T4" fmla="*/ 37445 w 174"/>
                    <a:gd name="T5" fmla="*/ 76371 h 175"/>
                    <a:gd name="T6" fmla="*/ 3744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445 w 174"/>
                    <a:gd name="T13" fmla="*/ 0 h 175"/>
                    <a:gd name="T14" fmla="*/ 37445 w 174"/>
                    <a:gd name="T15" fmla="*/ 0 h 175"/>
                    <a:gd name="T16" fmla="*/ 74459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5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7" name="Freeform 95">
                  <a:extLst>
                    <a:ext uri="{FF2B5EF4-FFF2-40B4-BE49-F238E27FC236}">
                      <a16:creationId xmlns:a16="http://schemas.microsoft.com/office/drawing/2014/main" id="{242C37AE-358B-0A47-A4C4-EB746E3CB8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16320" y="2774196"/>
                  <a:ext cx="74890" cy="74890"/>
                </a:xfrm>
                <a:custGeom>
                  <a:avLst/>
                  <a:gdLst>
                    <a:gd name="T0" fmla="*/ 74457 w 173"/>
                    <a:gd name="T1" fmla="*/ 36796 h 173"/>
                    <a:gd name="T2" fmla="*/ 74457 w 173"/>
                    <a:gd name="T3" fmla="*/ 36796 h 173"/>
                    <a:gd name="T4" fmla="*/ 37661 w 173"/>
                    <a:gd name="T5" fmla="*/ 74457 h 173"/>
                    <a:gd name="T6" fmla="*/ 37661 w 173"/>
                    <a:gd name="T7" fmla="*/ 74457 h 173"/>
                    <a:gd name="T8" fmla="*/ 0 w 173"/>
                    <a:gd name="T9" fmla="*/ 36796 h 173"/>
                    <a:gd name="T10" fmla="*/ 0 w 173"/>
                    <a:gd name="T11" fmla="*/ 36796 h 173"/>
                    <a:gd name="T12" fmla="*/ 37661 w 173"/>
                    <a:gd name="T13" fmla="*/ 0 h 173"/>
                    <a:gd name="T14" fmla="*/ 37661 w 173"/>
                    <a:gd name="T15" fmla="*/ 0 h 173"/>
                    <a:gd name="T16" fmla="*/ 74457 w 173"/>
                    <a:gd name="T17" fmla="*/ 36796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5"/>
                      </a:moveTo>
                      <a:lnTo>
                        <a:pt x="172" y="85"/>
                      </a:lnTo>
                      <a:cubicBezTo>
                        <a:pt x="172" y="133"/>
                        <a:pt x="134" y="172"/>
                        <a:pt x="87" y="172"/>
                      </a:cubicBezTo>
                      <a:cubicBezTo>
                        <a:pt x="39" y="172"/>
                        <a:pt x="0" y="133"/>
                        <a:pt x="0" y="85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2" y="38"/>
                        <a:pt x="172" y="85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8" name="Freeform 96">
                  <a:extLst>
                    <a:ext uri="{FF2B5EF4-FFF2-40B4-BE49-F238E27FC236}">
                      <a16:creationId xmlns:a16="http://schemas.microsoft.com/office/drawing/2014/main" id="{BBBB26F3-9F0E-B84D-BC68-33967FC072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61661" y="2192360"/>
                  <a:ext cx="76810" cy="74889"/>
                </a:xfrm>
                <a:custGeom>
                  <a:avLst/>
                  <a:gdLst>
                    <a:gd name="T0" fmla="*/ 76371 w 175"/>
                    <a:gd name="T1" fmla="*/ 37445 h 174"/>
                    <a:gd name="T2" fmla="*/ 76371 w 175"/>
                    <a:gd name="T3" fmla="*/ 37445 h 174"/>
                    <a:gd name="T4" fmla="*/ 38186 w 175"/>
                    <a:gd name="T5" fmla="*/ 74459 h 174"/>
                    <a:gd name="T6" fmla="*/ 38186 w 175"/>
                    <a:gd name="T7" fmla="*/ 74459 h 174"/>
                    <a:gd name="T8" fmla="*/ 0 w 175"/>
                    <a:gd name="T9" fmla="*/ 37445 h 174"/>
                    <a:gd name="T10" fmla="*/ 0 w 175"/>
                    <a:gd name="T11" fmla="*/ 37445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6"/>
                        <a:pt x="134" y="173"/>
                        <a:pt x="87" y="173"/>
                      </a:cubicBezTo>
                      <a:cubicBezTo>
                        <a:pt x="39" y="173"/>
                        <a:pt x="0" y="136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 dirty="0"/>
                </a:p>
              </p:txBody>
            </p:sp>
            <p:sp>
              <p:nvSpPr>
                <p:cNvPr id="149" name="Freeform 97">
                  <a:extLst>
                    <a:ext uri="{FF2B5EF4-FFF2-40B4-BE49-F238E27FC236}">
                      <a16:creationId xmlns:a16="http://schemas.microsoft.com/office/drawing/2014/main" id="{96DC49A1-8C56-724D-BC29-AB254A925D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81893" y="4162537"/>
                  <a:ext cx="74889" cy="74889"/>
                </a:xfrm>
                <a:custGeom>
                  <a:avLst/>
                  <a:gdLst>
                    <a:gd name="T0" fmla="*/ 74459 w 174"/>
                    <a:gd name="T1" fmla="*/ 37014 h 174"/>
                    <a:gd name="T2" fmla="*/ 74459 w 174"/>
                    <a:gd name="T3" fmla="*/ 37014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014 h 174"/>
                    <a:gd name="T10" fmla="*/ 0 w 174"/>
                    <a:gd name="T11" fmla="*/ 37014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0" name="Freeform 98">
                  <a:extLst>
                    <a:ext uri="{FF2B5EF4-FFF2-40B4-BE49-F238E27FC236}">
                      <a16:creationId xmlns:a16="http://schemas.microsoft.com/office/drawing/2014/main" id="{E60DB642-71F8-5C49-8848-4A753D9713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42606" y="3327228"/>
                  <a:ext cx="74889" cy="74890"/>
                </a:xfrm>
                <a:custGeom>
                  <a:avLst/>
                  <a:gdLst>
                    <a:gd name="T0" fmla="*/ 74456 w 173"/>
                    <a:gd name="T1" fmla="*/ 37445 h 174"/>
                    <a:gd name="T2" fmla="*/ 74456 w 173"/>
                    <a:gd name="T3" fmla="*/ 37445 h 174"/>
                    <a:gd name="T4" fmla="*/ 37661 w 173"/>
                    <a:gd name="T5" fmla="*/ 74460 h 174"/>
                    <a:gd name="T6" fmla="*/ 37661 w 173"/>
                    <a:gd name="T7" fmla="*/ 74460 h 174"/>
                    <a:gd name="T8" fmla="*/ 0 w 173"/>
                    <a:gd name="T9" fmla="*/ 37445 h 174"/>
                    <a:gd name="T10" fmla="*/ 0 w 173"/>
                    <a:gd name="T11" fmla="*/ 37445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3"/>
                        <a:pt x="87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1" name="Freeform 99">
                  <a:extLst>
                    <a:ext uri="{FF2B5EF4-FFF2-40B4-BE49-F238E27FC236}">
                      <a16:creationId xmlns:a16="http://schemas.microsoft.com/office/drawing/2014/main" id="{2ECCA673-CB93-5F49-B63A-E1A5F268AA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26656" y="4262390"/>
                  <a:ext cx="74889" cy="74889"/>
                </a:xfrm>
                <a:custGeom>
                  <a:avLst/>
                  <a:gdLst>
                    <a:gd name="T0" fmla="*/ 74459 w 174"/>
                    <a:gd name="T1" fmla="*/ 37014 h 174"/>
                    <a:gd name="T2" fmla="*/ 74459 w 174"/>
                    <a:gd name="T3" fmla="*/ 37014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014 h 174"/>
                    <a:gd name="T10" fmla="*/ 0 w 174"/>
                    <a:gd name="T11" fmla="*/ 37014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2" name="Freeform 100">
                  <a:extLst>
                    <a:ext uri="{FF2B5EF4-FFF2-40B4-BE49-F238E27FC236}">
                      <a16:creationId xmlns:a16="http://schemas.microsoft.com/office/drawing/2014/main" id="{73561966-D480-C64D-8CB3-D080BED3C1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42615" y="3820732"/>
                  <a:ext cx="74890" cy="74889"/>
                </a:xfrm>
                <a:custGeom>
                  <a:avLst/>
                  <a:gdLst>
                    <a:gd name="T0" fmla="*/ 74460 w 174"/>
                    <a:gd name="T1" fmla="*/ 37228 h 173"/>
                    <a:gd name="T2" fmla="*/ 74460 w 174"/>
                    <a:gd name="T3" fmla="*/ 37228 h 173"/>
                    <a:gd name="T4" fmla="*/ 37015 w 174"/>
                    <a:gd name="T5" fmla="*/ 74456 h 173"/>
                    <a:gd name="T6" fmla="*/ 37015 w 174"/>
                    <a:gd name="T7" fmla="*/ 74456 h 173"/>
                    <a:gd name="T8" fmla="*/ 0 w 174"/>
                    <a:gd name="T9" fmla="*/ 37228 h 173"/>
                    <a:gd name="T10" fmla="*/ 0 w 174"/>
                    <a:gd name="T11" fmla="*/ 37228 h 173"/>
                    <a:gd name="T12" fmla="*/ 37015 w 174"/>
                    <a:gd name="T13" fmla="*/ 0 h 173"/>
                    <a:gd name="T14" fmla="*/ 37015 w 174"/>
                    <a:gd name="T15" fmla="*/ 0 h 173"/>
                    <a:gd name="T16" fmla="*/ 74460 w 174"/>
                    <a:gd name="T17" fmla="*/ 37228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5" y="172"/>
                        <a:pt x="86" y="172"/>
                      </a:cubicBezTo>
                      <a:cubicBezTo>
                        <a:pt x="39" y="172"/>
                        <a:pt x="0" y="134"/>
                        <a:pt x="0" y="86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5" y="0"/>
                        <a:pt x="173" y="39"/>
                        <a:pt x="173" y="86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3" name="Freeform 101">
                  <a:extLst>
                    <a:ext uri="{FF2B5EF4-FFF2-40B4-BE49-F238E27FC236}">
                      <a16:creationId xmlns:a16="http://schemas.microsoft.com/office/drawing/2014/main" id="{F29D47BD-6AA8-CF44-89C7-24CB91DEBA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23118" y="2586011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2" y="104"/>
                      </a:cubicBezTo>
                      <a:cubicBezTo>
                        <a:pt x="22" y="104"/>
                        <a:pt x="0" y="81"/>
                        <a:pt x="0" y="52"/>
                      </a:cubicBezTo>
                      <a:cubicBezTo>
                        <a:pt x="0" y="24"/>
                        <a:pt x="22" y="0"/>
                        <a:pt x="52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4" name="Freeform 102">
                  <a:extLst>
                    <a:ext uri="{FF2B5EF4-FFF2-40B4-BE49-F238E27FC236}">
                      <a16:creationId xmlns:a16="http://schemas.microsoft.com/office/drawing/2014/main" id="{A1F650FC-6132-5B4C-B2BD-FCEE2E5A19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20298" y="2985423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2608 w 106"/>
                    <a:gd name="T5" fmla="*/ 45651 h 106"/>
                    <a:gd name="T6" fmla="*/ 22608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2608 w 106"/>
                    <a:gd name="T13" fmla="*/ 0 h 106"/>
                    <a:gd name="T14" fmla="*/ 22608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5" name="Freeform 103">
                  <a:extLst>
                    <a:ext uri="{FF2B5EF4-FFF2-40B4-BE49-F238E27FC236}">
                      <a16:creationId xmlns:a16="http://schemas.microsoft.com/office/drawing/2014/main" id="{9212D32E-482B-9948-9E89-DFC6D1FD43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87810" y="3342589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0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0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6" name="Freeform 104">
                  <a:extLst>
                    <a:ext uri="{FF2B5EF4-FFF2-40B4-BE49-F238E27FC236}">
                      <a16:creationId xmlns:a16="http://schemas.microsoft.com/office/drawing/2014/main" id="{8702D671-4C73-4E42-BA15-D23BD562A8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882" y="4316157"/>
                  <a:ext cx="46086" cy="46086"/>
                </a:xfrm>
                <a:custGeom>
                  <a:avLst/>
                  <a:gdLst>
                    <a:gd name="T0" fmla="*/ 45655 w 107"/>
                    <a:gd name="T1" fmla="*/ 22824 h 105"/>
                    <a:gd name="T2" fmla="*/ 45655 w 107"/>
                    <a:gd name="T3" fmla="*/ 22824 h 105"/>
                    <a:gd name="T4" fmla="*/ 22397 w 107"/>
                    <a:gd name="T5" fmla="*/ 45647 h 105"/>
                    <a:gd name="T6" fmla="*/ 22397 w 107"/>
                    <a:gd name="T7" fmla="*/ 45647 h 105"/>
                    <a:gd name="T8" fmla="*/ 0 w 107"/>
                    <a:gd name="T9" fmla="*/ 22824 h 105"/>
                    <a:gd name="T10" fmla="*/ 0 w 107"/>
                    <a:gd name="T11" fmla="*/ 22824 h 105"/>
                    <a:gd name="T12" fmla="*/ 22397 w 107"/>
                    <a:gd name="T13" fmla="*/ 0 h 105"/>
                    <a:gd name="T14" fmla="*/ 22397 w 107"/>
                    <a:gd name="T15" fmla="*/ 0 h 105"/>
                    <a:gd name="T16" fmla="*/ 45655 w 107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5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0"/>
                        <a:pt x="82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2" y="0"/>
                        <a:pt x="106" y="23"/>
                        <a:pt x="106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7" name="Freeform 105">
                  <a:extLst>
                    <a:ext uri="{FF2B5EF4-FFF2-40B4-BE49-F238E27FC236}">
                      <a16:creationId xmlns:a16="http://schemas.microsoft.com/office/drawing/2014/main" id="{737D308D-2E68-6D4B-9ED3-ECE712B320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33161" y="4037720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4" y="105"/>
                        <a:pt x="0" y="81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8" name="Freeform 106">
                  <a:extLst>
                    <a:ext uri="{FF2B5EF4-FFF2-40B4-BE49-F238E27FC236}">
                      <a16:creationId xmlns:a16="http://schemas.microsoft.com/office/drawing/2014/main" id="{24582798-7A38-9B49-A378-E8F3EF69D1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48513" y="2357502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2" y="104"/>
                        <a:pt x="0" y="81"/>
                        <a:pt x="0" y="52"/>
                      </a:cubicBezTo>
                      <a:cubicBezTo>
                        <a:pt x="0" y="23"/>
                        <a:pt x="22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9" name="Freeform 107">
                  <a:extLst>
                    <a:ext uri="{FF2B5EF4-FFF2-40B4-BE49-F238E27FC236}">
                      <a16:creationId xmlns:a16="http://schemas.microsoft.com/office/drawing/2014/main" id="{3A4581ED-0D69-FF4B-9C68-DE72228556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66098" y="288172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1" y="105"/>
                        <a:pt x="52" y="105"/>
                      </a:cubicBezTo>
                      <a:cubicBezTo>
                        <a:pt x="23" y="105"/>
                        <a:pt x="0" y="82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0" name="Freeform 108">
                  <a:extLst>
                    <a:ext uri="{FF2B5EF4-FFF2-40B4-BE49-F238E27FC236}">
                      <a16:creationId xmlns:a16="http://schemas.microsoft.com/office/drawing/2014/main" id="{54D824B3-F353-F14C-BC07-FD2062B921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1482" y="371703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0" y="105"/>
                        <a:pt x="52" y="105"/>
                      </a:cubicBezTo>
                      <a:cubicBezTo>
                        <a:pt x="22" y="105"/>
                        <a:pt x="0" y="81"/>
                        <a:pt x="0" y="53"/>
                      </a:cubicBezTo>
                      <a:cubicBezTo>
                        <a:pt x="0" y="24"/>
                        <a:pt x="22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1" name="Freeform 109">
                  <a:extLst>
                    <a:ext uri="{FF2B5EF4-FFF2-40B4-BE49-F238E27FC236}">
                      <a16:creationId xmlns:a16="http://schemas.microsoft.com/office/drawing/2014/main" id="{786BCFD0-C077-D140-93C0-82ECBBD781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85439" y="4293114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2" name="Freeform 110">
                  <a:extLst>
                    <a:ext uri="{FF2B5EF4-FFF2-40B4-BE49-F238E27FC236}">
                      <a16:creationId xmlns:a16="http://schemas.microsoft.com/office/drawing/2014/main" id="{1CD741D1-0C2F-834C-85BA-F9A5588B07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36550" y="2962380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2" y="105"/>
                        <a:pt x="0" y="81"/>
                        <a:pt x="0" y="52"/>
                      </a:cubicBezTo>
                      <a:cubicBezTo>
                        <a:pt x="0" y="23"/>
                        <a:pt x="22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rgbClr val="CC1E45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3" name="Freeform 111">
                  <a:extLst>
                    <a:ext uri="{FF2B5EF4-FFF2-40B4-BE49-F238E27FC236}">
                      <a16:creationId xmlns:a16="http://schemas.microsoft.com/office/drawing/2014/main" id="{ED469F08-1085-CE4F-87A7-348688110B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66384" y="3740082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4" name="Freeform 112">
                  <a:extLst>
                    <a:ext uri="{FF2B5EF4-FFF2-40B4-BE49-F238E27FC236}">
                      <a16:creationId xmlns:a16="http://schemas.microsoft.com/office/drawing/2014/main" id="{17B97D1C-C0CB-5249-9CAE-4AE37DBDAD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65943" y="2831803"/>
                  <a:ext cx="733536" cy="261154"/>
                </a:xfrm>
                <a:custGeom>
                  <a:avLst/>
                  <a:gdLst>
                    <a:gd name="T0" fmla="*/ 602936 w 1685"/>
                    <a:gd name="T1" fmla="*/ 260719 h 601"/>
                    <a:gd name="T2" fmla="*/ 130165 w 1685"/>
                    <a:gd name="T3" fmla="*/ 260719 h 601"/>
                    <a:gd name="T4" fmla="*/ 130165 w 1685"/>
                    <a:gd name="T5" fmla="*/ 260719 h 601"/>
                    <a:gd name="T6" fmla="*/ 0 w 1685"/>
                    <a:gd name="T7" fmla="*/ 130360 h 601"/>
                    <a:gd name="T8" fmla="*/ 0 w 1685"/>
                    <a:gd name="T9" fmla="*/ 130360 h 601"/>
                    <a:gd name="T10" fmla="*/ 130165 w 1685"/>
                    <a:gd name="T11" fmla="*/ 0 h 601"/>
                    <a:gd name="T12" fmla="*/ 602936 w 1685"/>
                    <a:gd name="T13" fmla="*/ 0 h 601"/>
                    <a:gd name="T14" fmla="*/ 602936 w 1685"/>
                    <a:gd name="T15" fmla="*/ 0 h 601"/>
                    <a:gd name="T16" fmla="*/ 733101 w 1685"/>
                    <a:gd name="T17" fmla="*/ 130360 h 601"/>
                    <a:gd name="T18" fmla="*/ 733101 w 1685"/>
                    <a:gd name="T19" fmla="*/ 130360 h 601"/>
                    <a:gd name="T20" fmla="*/ 602936 w 1685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85" h="601">
                      <a:moveTo>
                        <a:pt x="1385" y="600"/>
                      </a:moveTo>
                      <a:lnTo>
                        <a:pt x="299" y="600"/>
                      </a:lnTo>
                      <a:cubicBezTo>
                        <a:pt x="134" y="600"/>
                        <a:pt x="0" y="465"/>
                        <a:pt x="0" y="300"/>
                      </a:cubicBezTo>
                      <a:cubicBezTo>
                        <a:pt x="0" y="134"/>
                        <a:pt x="134" y="0"/>
                        <a:pt x="299" y="0"/>
                      </a:cubicBezTo>
                      <a:lnTo>
                        <a:pt x="1385" y="0"/>
                      </a:lnTo>
                      <a:cubicBezTo>
                        <a:pt x="1550" y="0"/>
                        <a:pt x="1684" y="134"/>
                        <a:pt x="1684" y="300"/>
                      </a:cubicBezTo>
                      <a:cubicBezTo>
                        <a:pt x="1684" y="465"/>
                        <a:pt x="1550" y="600"/>
                        <a:pt x="1385" y="600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5" name="Freeform 113">
                  <a:extLst>
                    <a:ext uri="{FF2B5EF4-FFF2-40B4-BE49-F238E27FC236}">
                      <a16:creationId xmlns:a16="http://schemas.microsoft.com/office/drawing/2014/main" id="{4E806A92-E32B-E444-BF38-8C809FB4B4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3235" y="3501971"/>
                  <a:ext cx="618321" cy="261154"/>
                </a:xfrm>
                <a:custGeom>
                  <a:avLst/>
                  <a:gdLst>
                    <a:gd name="T0" fmla="*/ 487690 w 1420"/>
                    <a:gd name="T1" fmla="*/ 260719 h 601"/>
                    <a:gd name="T2" fmla="*/ 130196 w 1420"/>
                    <a:gd name="T3" fmla="*/ 260719 h 601"/>
                    <a:gd name="T4" fmla="*/ 130196 w 1420"/>
                    <a:gd name="T5" fmla="*/ 260719 h 601"/>
                    <a:gd name="T6" fmla="*/ 0 w 1420"/>
                    <a:gd name="T7" fmla="*/ 130794 h 601"/>
                    <a:gd name="T8" fmla="*/ 0 w 1420"/>
                    <a:gd name="T9" fmla="*/ 130794 h 601"/>
                    <a:gd name="T10" fmla="*/ 130196 w 1420"/>
                    <a:gd name="T11" fmla="*/ 0 h 601"/>
                    <a:gd name="T12" fmla="*/ 487690 w 1420"/>
                    <a:gd name="T13" fmla="*/ 0 h 601"/>
                    <a:gd name="T14" fmla="*/ 487690 w 1420"/>
                    <a:gd name="T15" fmla="*/ 0 h 601"/>
                    <a:gd name="T16" fmla="*/ 617886 w 1420"/>
                    <a:gd name="T17" fmla="*/ 130794 h 601"/>
                    <a:gd name="T18" fmla="*/ 617886 w 1420"/>
                    <a:gd name="T19" fmla="*/ 130794 h 601"/>
                    <a:gd name="T20" fmla="*/ 487690 w 1420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1">
                      <a:moveTo>
                        <a:pt x="1120" y="600"/>
                      </a:moveTo>
                      <a:lnTo>
                        <a:pt x="299" y="600"/>
                      </a:lnTo>
                      <a:cubicBezTo>
                        <a:pt x="133" y="600"/>
                        <a:pt x="0" y="466"/>
                        <a:pt x="0" y="301"/>
                      </a:cubicBezTo>
                      <a:cubicBezTo>
                        <a:pt x="0" y="135"/>
                        <a:pt x="133" y="0"/>
                        <a:pt x="299" y="0"/>
                      </a:cubicBezTo>
                      <a:lnTo>
                        <a:pt x="1120" y="0"/>
                      </a:lnTo>
                      <a:cubicBezTo>
                        <a:pt x="1284" y="0"/>
                        <a:pt x="1419" y="135"/>
                        <a:pt x="1419" y="301"/>
                      </a:cubicBezTo>
                      <a:cubicBezTo>
                        <a:pt x="1419" y="466"/>
                        <a:pt x="1284" y="600"/>
                        <a:pt x="1120" y="600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6" name="Freeform 114">
                  <a:extLst>
                    <a:ext uri="{FF2B5EF4-FFF2-40B4-BE49-F238E27FC236}">
                      <a16:creationId xmlns:a16="http://schemas.microsoft.com/office/drawing/2014/main" id="{220A36B4-6C0D-6F41-959A-BA995B2290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24735" y="2100188"/>
                  <a:ext cx="618321" cy="261154"/>
                </a:xfrm>
                <a:custGeom>
                  <a:avLst/>
                  <a:gdLst>
                    <a:gd name="T0" fmla="*/ 487690 w 1420"/>
                    <a:gd name="T1" fmla="*/ 260719 h 600"/>
                    <a:gd name="T2" fmla="*/ 131067 w 1420"/>
                    <a:gd name="T3" fmla="*/ 260719 h 600"/>
                    <a:gd name="T4" fmla="*/ 131067 w 1420"/>
                    <a:gd name="T5" fmla="*/ 260719 h 600"/>
                    <a:gd name="T6" fmla="*/ 0 w 1420"/>
                    <a:gd name="T7" fmla="*/ 130577 h 600"/>
                    <a:gd name="T8" fmla="*/ 0 w 1420"/>
                    <a:gd name="T9" fmla="*/ 130577 h 600"/>
                    <a:gd name="T10" fmla="*/ 131067 w 1420"/>
                    <a:gd name="T11" fmla="*/ 0 h 600"/>
                    <a:gd name="T12" fmla="*/ 487690 w 1420"/>
                    <a:gd name="T13" fmla="*/ 0 h 600"/>
                    <a:gd name="T14" fmla="*/ 487690 w 1420"/>
                    <a:gd name="T15" fmla="*/ 0 h 600"/>
                    <a:gd name="T16" fmla="*/ 617886 w 1420"/>
                    <a:gd name="T17" fmla="*/ 130577 h 600"/>
                    <a:gd name="T18" fmla="*/ 617886 w 1420"/>
                    <a:gd name="T19" fmla="*/ 130577 h 600"/>
                    <a:gd name="T20" fmla="*/ 487690 w 1420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0">
                      <a:moveTo>
                        <a:pt x="1120" y="599"/>
                      </a:moveTo>
                      <a:lnTo>
                        <a:pt x="301" y="599"/>
                      </a:lnTo>
                      <a:cubicBezTo>
                        <a:pt x="135" y="599"/>
                        <a:pt x="0" y="465"/>
                        <a:pt x="0" y="300"/>
                      </a:cubicBezTo>
                      <a:cubicBezTo>
                        <a:pt x="0" y="135"/>
                        <a:pt x="135" y="0"/>
                        <a:pt x="301" y="0"/>
                      </a:cubicBezTo>
                      <a:lnTo>
                        <a:pt x="1120" y="0"/>
                      </a:lnTo>
                      <a:cubicBezTo>
                        <a:pt x="1285" y="0"/>
                        <a:pt x="1419" y="135"/>
                        <a:pt x="1419" y="300"/>
                      </a:cubicBezTo>
                      <a:cubicBezTo>
                        <a:pt x="1419" y="465"/>
                        <a:pt x="1285" y="599"/>
                        <a:pt x="1120" y="599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7" name="Freeform 115">
                  <a:extLst>
                    <a:ext uri="{FF2B5EF4-FFF2-40B4-BE49-F238E27FC236}">
                      <a16:creationId xmlns:a16="http://schemas.microsoft.com/office/drawing/2014/main" id="{71364711-45FB-174E-99FE-D58D68E827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7159" y="4106849"/>
                  <a:ext cx="814186" cy="522308"/>
                </a:xfrm>
                <a:custGeom>
                  <a:avLst/>
                  <a:gdLst>
                    <a:gd name="T0" fmla="*/ 682697 w 1870"/>
                    <a:gd name="T1" fmla="*/ 260937 h 1201"/>
                    <a:gd name="T2" fmla="*/ 487641 w 1870"/>
                    <a:gd name="T3" fmla="*/ 260937 h 1201"/>
                    <a:gd name="T4" fmla="*/ 487641 w 1870"/>
                    <a:gd name="T5" fmla="*/ 260937 h 1201"/>
                    <a:gd name="T6" fmla="*/ 617823 w 1870"/>
                    <a:gd name="T7" fmla="*/ 130903 h 1201"/>
                    <a:gd name="T8" fmla="*/ 617823 w 1870"/>
                    <a:gd name="T9" fmla="*/ 130903 h 1201"/>
                    <a:gd name="T10" fmla="*/ 487641 w 1870"/>
                    <a:gd name="T11" fmla="*/ 0 h 1201"/>
                    <a:gd name="T12" fmla="*/ 130618 w 1870"/>
                    <a:gd name="T13" fmla="*/ 0 h 1201"/>
                    <a:gd name="T14" fmla="*/ 130618 w 1870"/>
                    <a:gd name="T15" fmla="*/ 0 h 1201"/>
                    <a:gd name="T16" fmla="*/ 0 w 1870"/>
                    <a:gd name="T17" fmla="*/ 130903 h 1201"/>
                    <a:gd name="T18" fmla="*/ 0 w 1870"/>
                    <a:gd name="T19" fmla="*/ 130903 h 1201"/>
                    <a:gd name="T20" fmla="*/ 130618 w 1870"/>
                    <a:gd name="T21" fmla="*/ 260937 h 1201"/>
                    <a:gd name="T22" fmla="*/ 326110 w 1870"/>
                    <a:gd name="T23" fmla="*/ 260937 h 1201"/>
                    <a:gd name="T24" fmla="*/ 326110 w 1870"/>
                    <a:gd name="T25" fmla="*/ 260937 h 1201"/>
                    <a:gd name="T26" fmla="*/ 195056 w 1870"/>
                    <a:gd name="T27" fmla="*/ 391405 h 1201"/>
                    <a:gd name="T28" fmla="*/ 195056 w 1870"/>
                    <a:gd name="T29" fmla="*/ 391405 h 1201"/>
                    <a:gd name="T30" fmla="*/ 326110 w 1870"/>
                    <a:gd name="T31" fmla="*/ 521873 h 1201"/>
                    <a:gd name="T32" fmla="*/ 682697 w 1870"/>
                    <a:gd name="T33" fmla="*/ 521873 h 1201"/>
                    <a:gd name="T34" fmla="*/ 682697 w 1870"/>
                    <a:gd name="T35" fmla="*/ 521873 h 1201"/>
                    <a:gd name="T36" fmla="*/ 813751 w 1870"/>
                    <a:gd name="T37" fmla="*/ 391405 h 1201"/>
                    <a:gd name="T38" fmla="*/ 813751 w 1870"/>
                    <a:gd name="T39" fmla="*/ 391405 h 1201"/>
                    <a:gd name="T40" fmla="*/ 682697 w 1870"/>
                    <a:gd name="T41" fmla="*/ 260937 h 1201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870" h="1201">
                      <a:moveTo>
                        <a:pt x="1568" y="600"/>
                      </a:moveTo>
                      <a:lnTo>
                        <a:pt x="1120" y="600"/>
                      </a:lnTo>
                      <a:cubicBezTo>
                        <a:pt x="1286" y="600"/>
                        <a:pt x="1419" y="467"/>
                        <a:pt x="1419" y="301"/>
                      </a:cubicBezTo>
                      <a:cubicBezTo>
                        <a:pt x="1419" y="135"/>
                        <a:pt x="1286" y="0"/>
                        <a:pt x="1120" y="0"/>
                      </a:cubicBezTo>
                      <a:lnTo>
                        <a:pt x="300" y="0"/>
                      </a:lnTo>
                      <a:cubicBezTo>
                        <a:pt x="134" y="0"/>
                        <a:pt x="0" y="135"/>
                        <a:pt x="0" y="301"/>
                      </a:cubicBezTo>
                      <a:cubicBezTo>
                        <a:pt x="0" y="467"/>
                        <a:pt x="134" y="600"/>
                        <a:pt x="300" y="600"/>
                      </a:cubicBezTo>
                      <a:lnTo>
                        <a:pt x="749" y="600"/>
                      </a:lnTo>
                      <a:cubicBezTo>
                        <a:pt x="583" y="600"/>
                        <a:pt x="448" y="735"/>
                        <a:pt x="448" y="900"/>
                      </a:cubicBezTo>
                      <a:cubicBezTo>
                        <a:pt x="448" y="1066"/>
                        <a:pt x="583" y="1200"/>
                        <a:pt x="749" y="1200"/>
                      </a:cubicBezTo>
                      <a:lnTo>
                        <a:pt x="1568" y="1200"/>
                      </a:lnTo>
                      <a:cubicBezTo>
                        <a:pt x="1734" y="1200"/>
                        <a:pt x="1869" y="1066"/>
                        <a:pt x="1869" y="900"/>
                      </a:cubicBezTo>
                      <a:cubicBezTo>
                        <a:pt x="1869" y="735"/>
                        <a:pt x="1734" y="600"/>
                        <a:pt x="1568" y="600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79233829-7E9C-8B4C-B740-5043BB305D30}"/>
                </a:ext>
              </a:extLst>
            </p:cNvPr>
            <p:cNvGrpSpPr/>
            <p:nvPr/>
          </p:nvGrpSpPr>
          <p:grpSpPr>
            <a:xfrm>
              <a:off x="9682361" y="-393904"/>
              <a:ext cx="3119241" cy="7745642"/>
              <a:chOff x="9619297" y="-518940"/>
              <a:chExt cx="3119241" cy="7745642"/>
            </a:xfrm>
          </p:grpSpPr>
          <p:grpSp>
            <p:nvGrpSpPr>
              <p:cNvPr id="68" name="Group 8">
                <a:extLst>
                  <a:ext uri="{FF2B5EF4-FFF2-40B4-BE49-F238E27FC236}">
                    <a16:creationId xmlns:a16="http://schemas.microsoft.com/office/drawing/2014/main" id="{CA1E6E22-D7E4-1C40-8ECC-040549822C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14046" y="2006886"/>
                <a:ext cx="2924492" cy="2528094"/>
                <a:chOff x="1751269" y="-543996"/>
                <a:chExt cx="2728676" cy="2359988"/>
              </a:xfrm>
            </p:grpSpPr>
            <p:sp>
              <p:nvSpPr>
                <p:cNvPr id="116" name="Freeform 1">
                  <a:extLst>
                    <a:ext uri="{FF2B5EF4-FFF2-40B4-BE49-F238E27FC236}">
                      <a16:creationId xmlns:a16="http://schemas.microsoft.com/office/drawing/2014/main" id="{0EE7EE4D-DBBE-484F-BAB3-4E66A935FA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1269" y="-543996"/>
                  <a:ext cx="2206368" cy="2008582"/>
                </a:xfrm>
                <a:custGeom>
                  <a:avLst/>
                  <a:gdLst>
                    <a:gd name="T0" fmla="*/ 2005235 w 5068"/>
                    <a:gd name="T1" fmla="*/ 802910 h 4613"/>
                    <a:gd name="T2" fmla="*/ 1689169 w 5068"/>
                    <a:gd name="T3" fmla="*/ 802910 h 4613"/>
                    <a:gd name="T4" fmla="*/ 1689169 w 5068"/>
                    <a:gd name="T5" fmla="*/ 802910 h 4613"/>
                    <a:gd name="T6" fmla="*/ 1889867 w 5068"/>
                    <a:gd name="T7" fmla="*/ 602183 h 4613"/>
                    <a:gd name="T8" fmla="*/ 1889867 w 5068"/>
                    <a:gd name="T9" fmla="*/ 602183 h 4613"/>
                    <a:gd name="T10" fmla="*/ 1689169 w 5068"/>
                    <a:gd name="T11" fmla="*/ 401455 h 4613"/>
                    <a:gd name="T12" fmla="*/ 1276890 w 5068"/>
                    <a:gd name="T13" fmla="*/ 401455 h 4613"/>
                    <a:gd name="T14" fmla="*/ 1276890 w 5068"/>
                    <a:gd name="T15" fmla="*/ 401455 h 4613"/>
                    <a:gd name="T16" fmla="*/ 1477587 w 5068"/>
                    <a:gd name="T17" fmla="*/ 200728 h 4613"/>
                    <a:gd name="T18" fmla="*/ 1477587 w 5068"/>
                    <a:gd name="T19" fmla="*/ 200728 h 4613"/>
                    <a:gd name="T20" fmla="*/ 1276890 w 5068"/>
                    <a:gd name="T21" fmla="*/ 0 h 4613"/>
                    <a:gd name="T22" fmla="*/ 613412 w 5068"/>
                    <a:gd name="T23" fmla="*/ 0 h 4613"/>
                    <a:gd name="T24" fmla="*/ 613412 w 5068"/>
                    <a:gd name="T25" fmla="*/ 0 h 4613"/>
                    <a:gd name="T26" fmla="*/ 411844 w 5068"/>
                    <a:gd name="T27" fmla="*/ 200728 h 4613"/>
                    <a:gd name="T28" fmla="*/ 411844 w 5068"/>
                    <a:gd name="T29" fmla="*/ 200728 h 4613"/>
                    <a:gd name="T30" fmla="*/ 613412 w 5068"/>
                    <a:gd name="T31" fmla="*/ 401455 h 4613"/>
                    <a:gd name="T32" fmla="*/ 200698 w 5068"/>
                    <a:gd name="T33" fmla="*/ 401455 h 4613"/>
                    <a:gd name="T34" fmla="*/ 200698 w 5068"/>
                    <a:gd name="T35" fmla="*/ 401455 h 4613"/>
                    <a:gd name="T36" fmla="*/ 0 w 5068"/>
                    <a:gd name="T37" fmla="*/ 602183 h 4613"/>
                    <a:gd name="T38" fmla="*/ 0 w 5068"/>
                    <a:gd name="T39" fmla="*/ 602183 h 4613"/>
                    <a:gd name="T40" fmla="*/ 200698 w 5068"/>
                    <a:gd name="T41" fmla="*/ 802910 h 4613"/>
                    <a:gd name="T42" fmla="*/ 521988 w 5068"/>
                    <a:gd name="T43" fmla="*/ 802910 h 4613"/>
                    <a:gd name="T44" fmla="*/ 521988 w 5068"/>
                    <a:gd name="T45" fmla="*/ 802910 h 4613"/>
                    <a:gd name="T46" fmla="*/ 722686 w 5068"/>
                    <a:gd name="T47" fmla="*/ 1004509 h 4613"/>
                    <a:gd name="T48" fmla="*/ 722686 w 5068"/>
                    <a:gd name="T49" fmla="*/ 1004509 h 4613"/>
                    <a:gd name="T50" fmla="*/ 521988 w 5068"/>
                    <a:gd name="T51" fmla="*/ 1204801 h 4613"/>
                    <a:gd name="T52" fmla="*/ 200698 w 5068"/>
                    <a:gd name="T53" fmla="*/ 1204801 h 4613"/>
                    <a:gd name="T54" fmla="*/ 200698 w 5068"/>
                    <a:gd name="T55" fmla="*/ 1204801 h 4613"/>
                    <a:gd name="T56" fmla="*/ 0 w 5068"/>
                    <a:gd name="T57" fmla="*/ 1405528 h 4613"/>
                    <a:gd name="T58" fmla="*/ 0 w 5068"/>
                    <a:gd name="T59" fmla="*/ 1405528 h 4613"/>
                    <a:gd name="T60" fmla="*/ 200698 w 5068"/>
                    <a:gd name="T61" fmla="*/ 1606691 h 4613"/>
                    <a:gd name="T62" fmla="*/ 827170 w 5068"/>
                    <a:gd name="T63" fmla="*/ 1606691 h 4613"/>
                    <a:gd name="T64" fmla="*/ 827170 w 5068"/>
                    <a:gd name="T65" fmla="*/ 1606691 h 4613"/>
                    <a:gd name="T66" fmla="*/ 626473 w 5068"/>
                    <a:gd name="T67" fmla="*/ 1807419 h 4613"/>
                    <a:gd name="T68" fmla="*/ 626473 w 5068"/>
                    <a:gd name="T69" fmla="*/ 1807419 h 4613"/>
                    <a:gd name="T70" fmla="*/ 827170 w 5068"/>
                    <a:gd name="T71" fmla="*/ 2008147 h 4613"/>
                    <a:gd name="T72" fmla="*/ 1949074 w 5068"/>
                    <a:gd name="T73" fmla="*/ 2008147 h 4613"/>
                    <a:gd name="T74" fmla="*/ 1949074 w 5068"/>
                    <a:gd name="T75" fmla="*/ 2008147 h 4613"/>
                    <a:gd name="T76" fmla="*/ 2149772 w 5068"/>
                    <a:gd name="T77" fmla="*/ 1807419 h 4613"/>
                    <a:gd name="T78" fmla="*/ 2149772 w 5068"/>
                    <a:gd name="T79" fmla="*/ 1807419 h 4613"/>
                    <a:gd name="T80" fmla="*/ 1949074 w 5068"/>
                    <a:gd name="T81" fmla="*/ 1606691 h 4613"/>
                    <a:gd name="T82" fmla="*/ 1646069 w 5068"/>
                    <a:gd name="T83" fmla="*/ 1606691 h 4613"/>
                    <a:gd name="T84" fmla="*/ 1646069 w 5068"/>
                    <a:gd name="T85" fmla="*/ 1606691 h 4613"/>
                    <a:gd name="T86" fmla="*/ 1445371 w 5068"/>
                    <a:gd name="T87" fmla="*/ 1405528 h 4613"/>
                    <a:gd name="T88" fmla="*/ 1445371 w 5068"/>
                    <a:gd name="T89" fmla="*/ 1405528 h 4613"/>
                    <a:gd name="T90" fmla="*/ 1646069 w 5068"/>
                    <a:gd name="T91" fmla="*/ 1204801 h 4613"/>
                    <a:gd name="T92" fmla="*/ 2005235 w 5068"/>
                    <a:gd name="T93" fmla="*/ 1204801 h 4613"/>
                    <a:gd name="T94" fmla="*/ 2005235 w 5068"/>
                    <a:gd name="T95" fmla="*/ 1204801 h 4613"/>
                    <a:gd name="T96" fmla="*/ 2205933 w 5068"/>
                    <a:gd name="T97" fmla="*/ 1004509 h 4613"/>
                    <a:gd name="T98" fmla="*/ 2205933 w 5068"/>
                    <a:gd name="T99" fmla="*/ 1004509 h 4613"/>
                    <a:gd name="T100" fmla="*/ 2005235 w 5068"/>
                    <a:gd name="T101" fmla="*/ 802910 h 4613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5068" h="4613">
                      <a:moveTo>
                        <a:pt x="4606" y="1844"/>
                      </a:moveTo>
                      <a:lnTo>
                        <a:pt x="3880" y="1844"/>
                      </a:lnTo>
                      <a:cubicBezTo>
                        <a:pt x="4135" y="1844"/>
                        <a:pt x="4341" y="1638"/>
                        <a:pt x="4341" y="1383"/>
                      </a:cubicBezTo>
                      <a:cubicBezTo>
                        <a:pt x="4341" y="1128"/>
                        <a:pt x="4135" y="922"/>
                        <a:pt x="3880" y="922"/>
                      </a:cubicBezTo>
                      <a:lnTo>
                        <a:pt x="2933" y="922"/>
                      </a:lnTo>
                      <a:cubicBezTo>
                        <a:pt x="3188" y="922"/>
                        <a:pt x="3394" y="716"/>
                        <a:pt x="3394" y="461"/>
                      </a:cubicBezTo>
                      <a:cubicBezTo>
                        <a:pt x="3394" y="206"/>
                        <a:pt x="3188" y="0"/>
                        <a:pt x="2933" y="0"/>
                      </a:cubicBezTo>
                      <a:lnTo>
                        <a:pt x="1409" y="0"/>
                      </a:lnTo>
                      <a:cubicBezTo>
                        <a:pt x="1154" y="0"/>
                        <a:pt x="946" y="206"/>
                        <a:pt x="946" y="461"/>
                      </a:cubicBezTo>
                      <a:cubicBezTo>
                        <a:pt x="946" y="716"/>
                        <a:pt x="1154" y="922"/>
                        <a:pt x="1409" y="922"/>
                      </a:cubicBezTo>
                      <a:lnTo>
                        <a:pt x="461" y="922"/>
                      </a:lnTo>
                      <a:cubicBezTo>
                        <a:pt x="206" y="922"/>
                        <a:pt x="0" y="1128"/>
                        <a:pt x="0" y="1383"/>
                      </a:cubicBezTo>
                      <a:cubicBezTo>
                        <a:pt x="0" y="1638"/>
                        <a:pt x="206" y="1844"/>
                        <a:pt x="461" y="1844"/>
                      </a:cubicBezTo>
                      <a:lnTo>
                        <a:pt x="1199" y="1844"/>
                      </a:lnTo>
                      <a:cubicBezTo>
                        <a:pt x="1454" y="1844"/>
                        <a:pt x="1660" y="2052"/>
                        <a:pt x="1660" y="2307"/>
                      </a:cubicBezTo>
                      <a:cubicBezTo>
                        <a:pt x="1660" y="2560"/>
                        <a:pt x="1454" y="2767"/>
                        <a:pt x="1199" y="2767"/>
                      </a:cubicBezTo>
                      <a:lnTo>
                        <a:pt x="461" y="2767"/>
                      </a:lnTo>
                      <a:cubicBezTo>
                        <a:pt x="206" y="2767"/>
                        <a:pt x="0" y="2974"/>
                        <a:pt x="0" y="3228"/>
                      </a:cubicBezTo>
                      <a:cubicBezTo>
                        <a:pt x="0" y="3483"/>
                        <a:pt x="206" y="3690"/>
                        <a:pt x="461" y="3690"/>
                      </a:cubicBezTo>
                      <a:lnTo>
                        <a:pt x="1900" y="3690"/>
                      </a:lnTo>
                      <a:cubicBezTo>
                        <a:pt x="1645" y="3690"/>
                        <a:pt x="1439" y="3896"/>
                        <a:pt x="1439" y="4151"/>
                      </a:cubicBezTo>
                      <a:cubicBezTo>
                        <a:pt x="1439" y="4406"/>
                        <a:pt x="1645" y="4612"/>
                        <a:pt x="1900" y="4612"/>
                      </a:cubicBezTo>
                      <a:lnTo>
                        <a:pt x="4477" y="4612"/>
                      </a:lnTo>
                      <a:cubicBezTo>
                        <a:pt x="4732" y="4612"/>
                        <a:pt x="4938" y="4406"/>
                        <a:pt x="4938" y="4151"/>
                      </a:cubicBezTo>
                      <a:cubicBezTo>
                        <a:pt x="4938" y="3896"/>
                        <a:pt x="4732" y="3690"/>
                        <a:pt x="4477" y="3690"/>
                      </a:cubicBezTo>
                      <a:lnTo>
                        <a:pt x="3781" y="3690"/>
                      </a:lnTo>
                      <a:cubicBezTo>
                        <a:pt x="3528" y="3690"/>
                        <a:pt x="3320" y="3483"/>
                        <a:pt x="3320" y="3228"/>
                      </a:cubicBezTo>
                      <a:cubicBezTo>
                        <a:pt x="3320" y="2974"/>
                        <a:pt x="3528" y="2767"/>
                        <a:pt x="3781" y="2767"/>
                      </a:cubicBezTo>
                      <a:lnTo>
                        <a:pt x="4606" y="2767"/>
                      </a:lnTo>
                      <a:cubicBezTo>
                        <a:pt x="4861" y="2767"/>
                        <a:pt x="5067" y="2560"/>
                        <a:pt x="5067" y="2307"/>
                      </a:cubicBezTo>
                      <a:cubicBezTo>
                        <a:pt x="5067" y="2052"/>
                        <a:pt x="4861" y="1844"/>
                        <a:pt x="4606" y="1844"/>
                      </a:cubicBezTo>
                    </a:path>
                  </a:pathLst>
                </a:custGeom>
                <a:solidFill>
                  <a:srgbClr val="E22D27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7" name="Freeform 2">
                  <a:extLst>
                    <a:ext uri="{FF2B5EF4-FFF2-40B4-BE49-F238E27FC236}">
                      <a16:creationId xmlns:a16="http://schemas.microsoft.com/office/drawing/2014/main" id="{6DF31E19-14B4-FB46-BBCE-EBEB7085D1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490" y="1063254"/>
                  <a:ext cx="422455" cy="401332"/>
                </a:xfrm>
                <a:custGeom>
                  <a:avLst/>
                  <a:gdLst>
                    <a:gd name="T0" fmla="*/ 221658 w 972"/>
                    <a:gd name="T1" fmla="*/ 0 h 923"/>
                    <a:gd name="T2" fmla="*/ 200362 w 972"/>
                    <a:gd name="T3" fmla="*/ 0 h 923"/>
                    <a:gd name="T4" fmla="*/ 200362 w 972"/>
                    <a:gd name="T5" fmla="*/ 0 h 923"/>
                    <a:gd name="T6" fmla="*/ 0 w 972"/>
                    <a:gd name="T7" fmla="*/ 200449 h 923"/>
                    <a:gd name="T8" fmla="*/ 0 w 972"/>
                    <a:gd name="T9" fmla="*/ 200449 h 923"/>
                    <a:gd name="T10" fmla="*/ 200362 w 972"/>
                    <a:gd name="T11" fmla="*/ 400897 h 923"/>
                    <a:gd name="T12" fmla="*/ 221658 w 972"/>
                    <a:gd name="T13" fmla="*/ 400897 h 923"/>
                    <a:gd name="T14" fmla="*/ 221658 w 972"/>
                    <a:gd name="T15" fmla="*/ 400897 h 923"/>
                    <a:gd name="T16" fmla="*/ 422020 w 972"/>
                    <a:gd name="T17" fmla="*/ 200449 h 923"/>
                    <a:gd name="T18" fmla="*/ 422020 w 972"/>
                    <a:gd name="T19" fmla="*/ 200449 h 923"/>
                    <a:gd name="T20" fmla="*/ 221658 w 972"/>
                    <a:gd name="T21" fmla="*/ 0 h 92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972" h="923">
                      <a:moveTo>
                        <a:pt x="510" y="0"/>
                      </a:moveTo>
                      <a:lnTo>
                        <a:pt x="461" y="0"/>
                      </a:lnTo>
                      <a:cubicBezTo>
                        <a:pt x="206" y="0"/>
                        <a:pt x="0" y="206"/>
                        <a:pt x="0" y="461"/>
                      </a:cubicBezTo>
                      <a:cubicBezTo>
                        <a:pt x="0" y="716"/>
                        <a:pt x="206" y="922"/>
                        <a:pt x="461" y="922"/>
                      </a:cubicBezTo>
                      <a:lnTo>
                        <a:pt x="510" y="922"/>
                      </a:lnTo>
                      <a:cubicBezTo>
                        <a:pt x="765" y="922"/>
                        <a:pt x="971" y="716"/>
                        <a:pt x="971" y="461"/>
                      </a:cubicBezTo>
                      <a:cubicBezTo>
                        <a:pt x="971" y="206"/>
                        <a:pt x="765" y="0"/>
                        <a:pt x="510" y="0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8" name="Freeform 3">
                  <a:extLst>
                    <a:ext uri="{FF2B5EF4-FFF2-40B4-BE49-F238E27FC236}">
                      <a16:creationId xmlns:a16="http://schemas.microsoft.com/office/drawing/2014/main" id="{9F39DB5A-2470-3D43-A781-2A5A6995DF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9055" y="-298204"/>
                  <a:ext cx="74889" cy="74890"/>
                </a:xfrm>
                <a:custGeom>
                  <a:avLst/>
                  <a:gdLst>
                    <a:gd name="T0" fmla="*/ 74459 w 174"/>
                    <a:gd name="T1" fmla="*/ 37015 h 174"/>
                    <a:gd name="T2" fmla="*/ 74459 w 174"/>
                    <a:gd name="T3" fmla="*/ 37015 h 174"/>
                    <a:gd name="T4" fmla="*/ 37445 w 174"/>
                    <a:gd name="T5" fmla="*/ 74460 h 174"/>
                    <a:gd name="T6" fmla="*/ 37445 w 174"/>
                    <a:gd name="T7" fmla="*/ 74460 h 174"/>
                    <a:gd name="T8" fmla="*/ 0 w 174"/>
                    <a:gd name="T9" fmla="*/ 37015 h 174"/>
                    <a:gd name="T10" fmla="*/ 0 w 174"/>
                    <a:gd name="T11" fmla="*/ 37015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5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5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9" name="Freeform 4">
                  <a:extLst>
                    <a:ext uri="{FF2B5EF4-FFF2-40B4-BE49-F238E27FC236}">
                      <a16:creationId xmlns:a16="http://schemas.microsoft.com/office/drawing/2014/main" id="{54B8F3B1-284C-E84E-9E5B-A8D28FA844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71069" y="656160"/>
                  <a:ext cx="74889" cy="74889"/>
                </a:xfrm>
                <a:custGeom>
                  <a:avLst/>
                  <a:gdLst>
                    <a:gd name="T0" fmla="*/ 74456 w 173"/>
                    <a:gd name="T1" fmla="*/ 37014 h 174"/>
                    <a:gd name="T2" fmla="*/ 74456 w 173"/>
                    <a:gd name="T3" fmla="*/ 37014 h 174"/>
                    <a:gd name="T4" fmla="*/ 37228 w 173"/>
                    <a:gd name="T5" fmla="*/ 74459 h 174"/>
                    <a:gd name="T6" fmla="*/ 37228 w 173"/>
                    <a:gd name="T7" fmla="*/ 74459 h 174"/>
                    <a:gd name="T8" fmla="*/ 0 w 173"/>
                    <a:gd name="T9" fmla="*/ 37014 h 174"/>
                    <a:gd name="T10" fmla="*/ 0 w 173"/>
                    <a:gd name="T11" fmla="*/ 37014 h 174"/>
                    <a:gd name="T12" fmla="*/ 37228 w 173"/>
                    <a:gd name="T13" fmla="*/ 0 h 174"/>
                    <a:gd name="T14" fmla="*/ 37228 w 173"/>
                    <a:gd name="T15" fmla="*/ 0 h 174"/>
                    <a:gd name="T16" fmla="*/ 74456 w 173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4"/>
                        <a:pt x="133" y="173"/>
                        <a:pt x="86" y="173"/>
                      </a:cubicBezTo>
                      <a:cubicBezTo>
                        <a:pt x="38" y="173"/>
                        <a:pt x="0" y="134"/>
                        <a:pt x="0" y="86"/>
                      </a:cubicBezTo>
                      <a:cubicBezTo>
                        <a:pt x="0" y="38"/>
                        <a:pt x="38" y="0"/>
                        <a:pt x="86" y="0"/>
                      </a:cubicBezTo>
                      <a:cubicBezTo>
                        <a:pt x="133" y="0"/>
                        <a:pt x="172" y="38"/>
                        <a:pt x="172" y="86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0" name="Freeform 5">
                  <a:extLst>
                    <a:ext uri="{FF2B5EF4-FFF2-40B4-BE49-F238E27FC236}">
                      <a16:creationId xmlns:a16="http://schemas.microsoft.com/office/drawing/2014/main" id="{8EC9C501-DBB4-AC49-A022-1297B15830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490" y="517902"/>
                  <a:ext cx="74889" cy="74889"/>
                </a:xfrm>
                <a:custGeom>
                  <a:avLst/>
                  <a:gdLst>
                    <a:gd name="T0" fmla="*/ 74456 w 173"/>
                    <a:gd name="T1" fmla="*/ 37661 h 173"/>
                    <a:gd name="T2" fmla="*/ 74456 w 173"/>
                    <a:gd name="T3" fmla="*/ 37661 h 173"/>
                    <a:gd name="T4" fmla="*/ 37661 w 173"/>
                    <a:gd name="T5" fmla="*/ 74456 h 173"/>
                    <a:gd name="T6" fmla="*/ 37661 w 173"/>
                    <a:gd name="T7" fmla="*/ 74456 h 173"/>
                    <a:gd name="T8" fmla="*/ 0 w 173"/>
                    <a:gd name="T9" fmla="*/ 37661 h 173"/>
                    <a:gd name="T10" fmla="*/ 0 w 173"/>
                    <a:gd name="T11" fmla="*/ 37661 h 173"/>
                    <a:gd name="T12" fmla="*/ 37661 w 173"/>
                    <a:gd name="T13" fmla="*/ 0 h 173"/>
                    <a:gd name="T14" fmla="*/ 37661 w 173"/>
                    <a:gd name="T15" fmla="*/ 0 h 173"/>
                    <a:gd name="T16" fmla="*/ 74456 w 173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4"/>
                        <a:pt x="134" y="172"/>
                        <a:pt x="87" y="172"/>
                      </a:cubicBezTo>
                      <a:cubicBezTo>
                        <a:pt x="38" y="172"/>
                        <a:pt x="0" y="134"/>
                        <a:pt x="0" y="87"/>
                      </a:cubicBezTo>
                      <a:cubicBezTo>
                        <a:pt x="0" y="39"/>
                        <a:pt x="38" y="0"/>
                        <a:pt x="87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1" name="Freeform 6">
                  <a:extLst>
                    <a:ext uri="{FF2B5EF4-FFF2-40B4-BE49-F238E27FC236}">
                      <a16:creationId xmlns:a16="http://schemas.microsoft.com/office/drawing/2014/main" id="{3DA6AE27-23E1-D54D-9257-8A7B87F900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01802" y="592791"/>
                  <a:ext cx="46086" cy="46086"/>
                </a:xfrm>
                <a:custGeom>
                  <a:avLst/>
                  <a:gdLst>
                    <a:gd name="T0" fmla="*/ 45651 w 106"/>
                    <a:gd name="T1" fmla="*/ 23258 h 107"/>
                    <a:gd name="T2" fmla="*/ 45651 w 106"/>
                    <a:gd name="T3" fmla="*/ 23258 h 107"/>
                    <a:gd name="T4" fmla="*/ 23043 w 106"/>
                    <a:gd name="T5" fmla="*/ 45655 h 107"/>
                    <a:gd name="T6" fmla="*/ 23043 w 106"/>
                    <a:gd name="T7" fmla="*/ 45655 h 107"/>
                    <a:gd name="T8" fmla="*/ 0 w 106"/>
                    <a:gd name="T9" fmla="*/ 23258 h 107"/>
                    <a:gd name="T10" fmla="*/ 0 w 106"/>
                    <a:gd name="T11" fmla="*/ 23258 h 107"/>
                    <a:gd name="T12" fmla="*/ 23043 w 106"/>
                    <a:gd name="T13" fmla="*/ 0 h 107"/>
                    <a:gd name="T14" fmla="*/ 23043 w 106"/>
                    <a:gd name="T15" fmla="*/ 0 h 107"/>
                    <a:gd name="T16" fmla="*/ 45651 w 106"/>
                    <a:gd name="T17" fmla="*/ 23258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7">
                      <a:moveTo>
                        <a:pt x="105" y="54"/>
                      </a:moveTo>
                      <a:lnTo>
                        <a:pt x="105" y="54"/>
                      </a:lnTo>
                      <a:cubicBezTo>
                        <a:pt x="105" y="83"/>
                        <a:pt x="81" y="106"/>
                        <a:pt x="53" y="106"/>
                      </a:cubicBezTo>
                      <a:cubicBezTo>
                        <a:pt x="24" y="106"/>
                        <a:pt x="0" y="83"/>
                        <a:pt x="0" y="54"/>
                      </a:cubicBez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1" y="0"/>
                        <a:pt x="105" y="24"/>
                        <a:pt x="105" y="54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2" name="Freeform 7">
                  <a:extLst>
                    <a:ext uri="{FF2B5EF4-FFF2-40B4-BE49-F238E27FC236}">
                      <a16:creationId xmlns:a16="http://schemas.microsoft.com/office/drawing/2014/main" id="{7E499E4C-2388-FF43-9B1F-8258B4DB35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370" y="-48638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0" y="105"/>
                        <a:pt x="52" y="105"/>
                      </a:cubicBezTo>
                      <a:cubicBezTo>
                        <a:pt x="23" y="105"/>
                        <a:pt x="0" y="82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3" name="Freeform 8">
                  <a:extLst>
                    <a:ext uri="{FF2B5EF4-FFF2-40B4-BE49-F238E27FC236}">
                      <a16:creationId xmlns:a16="http://schemas.microsoft.com/office/drawing/2014/main" id="{A294A4D7-2ADF-0D42-82A7-796882C475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370" y="786737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0" y="105"/>
                        <a:pt x="52" y="105"/>
                      </a:cubicBezTo>
                      <a:cubicBezTo>
                        <a:pt x="23" y="105"/>
                        <a:pt x="0" y="81"/>
                        <a:pt x="0" y="52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4" name="Freeform 9">
                  <a:extLst>
                    <a:ext uri="{FF2B5EF4-FFF2-40B4-BE49-F238E27FC236}">
                      <a16:creationId xmlns:a16="http://schemas.microsoft.com/office/drawing/2014/main" id="{2795BB5C-D0B4-7746-8BEC-3CF6B29C52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7836" y="-12087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3043 w 106"/>
                    <a:gd name="T5" fmla="*/ 45651 h 106"/>
                    <a:gd name="T6" fmla="*/ 23043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3043 w 106"/>
                    <a:gd name="T13" fmla="*/ 0 h 106"/>
                    <a:gd name="T14" fmla="*/ 23043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1" y="105"/>
                        <a:pt x="53" y="105"/>
                      </a:cubicBezTo>
                      <a:cubicBezTo>
                        <a:pt x="24" y="105"/>
                        <a:pt x="0" y="81"/>
                        <a:pt x="0" y="53"/>
                      </a:cubicBez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1" y="0"/>
                        <a:pt x="105" y="23"/>
                        <a:pt x="105" y="53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5" name="Freeform 10">
                  <a:extLst>
                    <a:ext uri="{FF2B5EF4-FFF2-40B4-BE49-F238E27FC236}">
                      <a16:creationId xmlns:a16="http://schemas.microsoft.com/office/drawing/2014/main" id="{B7018041-CE52-064F-92A5-547A012D7A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0764" y="400766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4" y="22"/>
                        <a:pt x="104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6" name="Freeform 11">
                  <a:extLst>
                    <a:ext uri="{FF2B5EF4-FFF2-40B4-BE49-F238E27FC236}">
                      <a16:creationId xmlns:a16="http://schemas.microsoft.com/office/drawing/2014/main" id="{40E7625E-0B41-5A44-AE62-4E48486213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8813" y="571669"/>
                  <a:ext cx="46086" cy="46086"/>
                </a:xfrm>
                <a:custGeom>
                  <a:avLst/>
                  <a:gdLst>
                    <a:gd name="T0" fmla="*/ 45655 w 107"/>
                    <a:gd name="T1" fmla="*/ 22397 h 107"/>
                    <a:gd name="T2" fmla="*/ 45655 w 107"/>
                    <a:gd name="T3" fmla="*/ 22397 h 107"/>
                    <a:gd name="T4" fmla="*/ 22397 w 107"/>
                    <a:gd name="T5" fmla="*/ 45655 h 107"/>
                    <a:gd name="T6" fmla="*/ 22397 w 107"/>
                    <a:gd name="T7" fmla="*/ 45655 h 107"/>
                    <a:gd name="T8" fmla="*/ 0 w 107"/>
                    <a:gd name="T9" fmla="*/ 22397 h 107"/>
                    <a:gd name="T10" fmla="*/ 0 w 107"/>
                    <a:gd name="T11" fmla="*/ 22397 h 107"/>
                    <a:gd name="T12" fmla="*/ 22397 w 107"/>
                    <a:gd name="T13" fmla="*/ 0 h 107"/>
                    <a:gd name="T14" fmla="*/ 22397 w 107"/>
                    <a:gd name="T15" fmla="*/ 0 h 107"/>
                    <a:gd name="T16" fmla="*/ 45655 w 107"/>
                    <a:gd name="T17" fmla="*/ 22397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7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2"/>
                        <a:pt x="82" y="106"/>
                        <a:pt x="52" y="106"/>
                      </a:cubicBezTo>
                      <a:cubicBezTo>
                        <a:pt x="24" y="106"/>
                        <a:pt x="0" y="82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6" y="24"/>
                        <a:pt x="106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7" name="Freeform 12">
                  <a:extLst>
                    <a:ext uri="{FF2B5EF4-FFF2-40B4-BE49-F238E27FC236}">
                      <a16:creationId xmlns:a16="http://schemas.microsoft.com/office/drawing/2014/main" id="{CB008660-1DB3-A04D-B631-6089DC4712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2202" y="51281"/>
                  <a:ext cx="46086" cy="46086"/>
                </a:xfrm>
                <a:custGeom>
                  <a:avLst/>
                  <a:gdLst>
                    <a:gd name="T0" fmla="*/ 45655 w 107"/>
                    <a:gd name="T1" fmla="*/ 23043 h 106"/>
                    <a:gd name="T2" fmla="*/ 45655 w 107"/>
                    <a:gd name="T3" fmla="*/ 23043 h 106"/>
                    <a:gd name="T4" fmla="*/ 22828 w 107"/>
                    <a:gd name="T5" fmla="*/ 45651 h 106"/>
                    <a:gd name="T6" fmla="*/ 22828 w 107"/>
                    <a:gd name="T7" fmla="*/ 45651 h 106"/>
                    <a:gd name="T8" fmla="*/ 0 w 107"/>
                    <a:gd name="T9" fmla="*/ 23043 h 106"/>
                    <a:gd name="T10" fmla="*/ 0 w 107"/>
                    <a:gd name="T11" fmla="*/ 23043 h 106"/>
                    <a:gd name="T12" fmla="*/ 22828 w 107"/>
                    <a:gd name="T13" fmla="*/ 0 h 106"/>
                    <a:gd name="T14" fmla="*/ 22828 w 107"/>
                    <a:gd name="T15" fmla="*/ 0 h 106"/>
                    <a:gd name="T16" fmla="*/ 45655 w 107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6">
                      <a:moveTo>
                        <a:pt x="106" y="53"/>
                      </a:moveTo>
                      <a:lnTo>
                        <a:pt x="106" y="53"/>
                      </a:lnTo>
                      <a:cubicBezTo>
                        <a:pt x="106" y="81"/>
                        <a:pt x="82" y="105"/>
                        <a:pt x="53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2" y="0"/>
                        <a:pt x="106" y="24"/>
                        <a:pt x="106" y="53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8" name="Freeform 13">
                  <a:extLst>
                    <a:ext uri="{FF2B5EF4-FFF2-40B4-BE49-F238E27FC236}">
                      <a16:creationId xmlns:a16="http://schemas.microsoft.com/office/drawing/2014/main" id="{080F9DE0-AF29-FE4F-B47E-84145729B4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7932" y="1124701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4" y="105"/>
                        <a:pt x="0" y="81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9" name="Freeform 14">
                  <a:extLst>
                    <a:ext uri="{FF2B5EF4-FFF2-40B4-BE49-F238E27FC236}">
                      <a16:creationId xmlns:a16="http://schemas.microsoft.com/office/drawing/2014/main" id="{B97521FE-3D40-794E-B41E-EEE0ECDBC0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2202" y="556307"/>
                  <a:ext cx="46086" cy="46086"/>
                </a:xfrm>
                <a:custGeom>
                  <a:avLst/>
                  <a:gdLst>
                    <a:gd name="T0" fmla="*/ 45655 w 107"/>
                    <a:gd name="T1" fmla="*/ 22824 h 105"/>
                    <a:gd name="T2" fmla="*/ 45655 w 107"/>
                    <a:gd name="T3" fmla="*/ 22824 h 105"/>
                    <a:gd name="T4" fmla="*/ 22828 w 107"/>
                    <a:gd name="T5" fmla="*/ 45647 h 105"/>
                    <a:gd name="T6" fmla="*/ 22828 w 107"/>
                    <a:gd name="T7" fmla="*/ 45647 h 105"/>
                    <a:gd name="T8" fmla="*/ 0 w 107"/>
                    <a:gd name="T9" fmla="*/ 22824 h 105"/>
                    <a:gd name="T10" fmla="*/ 0 w 107"/>
                    <a:gd name="T11" fmla="*/ 22824 h 105"/>
                    <a:gd name="T12" fmla="*/ 22828 w 107"/>
                    <a:gd name="T13" fmla="*/ 0 h 105"/>
                    <a:gd name="T14" fmla="*/ 22828 w 107"/>
                    <a:gd name="T15" fmla="*/ 0 h 105"/>
                    <a:gd name="T16" fmla="*/ 45655 w 107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5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1"/>
                        <a:pt x="82" y="104"/>
                        <a:pt x="53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2" y="0"/>
                        <a:pt x="106" y="24"/>
                        <a:pt x="106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0" name="Freeform 15">
                  <a:extLst>
                    <a:ext uri="{FF2B5EF4-FFF2-40B4-BE49-F238E27FC236}">
                      <a16:creationId xmlns:a16="http://schemas.microsoft.com/office/drawing/2014/main" id="{D94F17F6-43CA-6945-A09E-55E6936BF2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2569" y="1658531"/>
                  <a:ext cx="46086" cy="46086"/>
                </a:xfrm>
                <a:custGeom>
                  <a:avLst/>
                  <a:gdLst>
                    <a:gd name="T0" fmla="*/ 45655 w 107"/>
                    <a:gd name="T1" fmla="*/ 22824 h 105"/>
                    <a:gd name="T2" fmla="*/ 45655 w 107"/>
                    <a:gd name="T3" fmla="*/ 22824 h 105"/>
                    <a:gd name="T4" fmla="*/ 22397 w 107"/>
                    <a:gd name="T5" fmla="*/ 45647 h 105"/>
                    <a:gd name="T6" fmla="*/ 22397 w 107"/>
                    <a:gd name="T7" fmla="*/ 45647 h 105"/>
                    <a:gd name="T8" fmla="*/ 0 w 107"/>
                    <a:gd name="T9" fmla="*/ 22824 h 105"/>
                    <a:gd name="T10" fmla="*/ 0 w 107"/>
                    <a:gd name="T11" fmla="*/ 22824 h 105"/>
                    <a:gd name="T12" fmla="*/ 22397 w 107"/>
                    <a:gd name="T13" fmla="*/ 0 h 105"/>
                    <a:gd name="T14" fmla="*/ 22397 w 107"/>
                    <a:gd name="T15" fmla="*/ 0 h 105"/>
                    <a:gd name="T16" fmla="*/ 45655 w 107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5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1"/>
                        <a:pt x="82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2"/>
                        <a:pt x="24" y="0"/>
                        <a:pt x="52" y="0"/>
                      </a:cubicBezTo>
                      <a:cubicBezTo>
                        <a:pt x="82" y="0"/>
                        <a:pt x="106" y="22"/>
                        <a:pt x="106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1" name="Freeform 16">
                  <a:extLst>
                    <a:ext uri="{FF2B5EF4-FFF2-40B4-BE49-F238E27FC236}">
                      <a16:creationId xmlns:a16="http://schemas.microsoft.com/office/drawing/2014/main" id="{47AF20C3-11BF-4F4C-8141-ECABED9433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3136" y="1286002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3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2" name="Freeform 17">
                  <a:extLst>
                    <a:ext uri="{FF2B5EF4-FFF2-40B4-BE49-F238E27FC236}">
                      <a16:creationId xmlns:a16="http://schemas.microsoft.com/office/drawing/2014/main" id="{6CB88DDB-8471-5A4F-A140-2C36C8874A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52317" y="1537554"/>
                  <a:ext cx="74890" cy="76810"/>
                </a:xfrm>
                <a:custGeom>
                  <a:avLst/>
                  <a:gdLst>
                    <a:gd name="T0" fmla="*/ 74460 w 174"/>
                    <a:gd name="T1" fmla="*/ 38186 h 175"/>
                    <a:gd name="T2" fmla="*/ 74460 w 174"/>
                    <a:gd name="T3" fmla="*/ 38186 h 175"/>
                    <a:gd name="T4" fmla="*/ 37015 w 174"/>
                    <a:gd name="T5" fmla="*/ 76371 h 175"/>
                    <a:gd name="T6" fmla="*/ 3701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015 w 174"/>
                    <a:gd name="T13" fmla="*/ 0 h 175"/>
                    <a:gd name="T14" fmla="*/ 37015 w 174"/>
                    <a:gd name="T15" fmla="*/ 0 h 175"/>
                    <a:gd name="T16" fmla="*/ 74460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5" y="174"/>
                        <a:pt x="86" y="174"/>
                      </a:cubicBezTo>
                      <a:cubicBezTo>
                        <a:pt x="38" y="174"/>
                        <a:pt x="0" y="135"/>
                        <a:pt x="0" y="87"/>
                      </a:cubicBezTo>
                      <a:cubicBezTo>
                        <a:pt x="0" y="39"/>
                        <a:pt x="38" y="0"/>
                        <a:pt x="86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3" name="Freeform 18">
                  <a:extLst>
                    <a:ext uri="{FF2B5EF4-FFF2-40B4-BE49-F238E27FC236}">
                      <a16:creationId xmlns:a16="http://schemas.microsoft.com/office/drawing/2014/main" id="{0BB20DC0-6803-2048-A560-30E2BA2266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09474" y="1293683"/>
                  <a:ext cx="74889" cy="74889"/>
                </a:xfrm>
                <a:custGeom>
                  <a:avLst/>
                  <a:gdLst>
                    <a:gd name="T0" fmla="*/ 74459 w 174"/>
                    <a:gd name="T1" fmla="*/ 37445 h 174"/>
                    <a:gd name="T2" fmla="*/ 74459 w 174"/>
                    <a:gd name="T3" fmla="*/ 37445 h 174"/>
                    <a:gd name="T4" fmla="*/ 37014 w 174"/>
                    <a:gd name="T5" fmla="*/ 74459 h 174"/>
                    <a:gd name="T6" fmla="*/ 37014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4 w 174"/>
                    <a:gd name="T13" fmla="*/ 0 h 174"/>
                    <a:gd name="T14" fmla="*/ 37014 w 174"/>
                    <a:gd name="T15" fmla="*/ 0 h 174"/>
                    <a:gd name="T16" fmla="*/ 74459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4" name="Freeform 19">
                  <a:extLst>
                    <a:ext uri="{FF2B5EF4-FFF2-40B4-BE49-F238E27FC236}">
                      <a16:creationId xmlns:a16="http://schemas.microsoft.com/office/drawing/2014/main" id="{F68632CB-0FA0-6049-9843-9A8166DBCF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0408" y="47441"/>
                  <a:ext cx="74889" cy="74890"/>
                </a:xfrm>
                <a:custGeom>
                  <a:avLst/>
                  <a:gdLst>
                    <a:gd name="T0" fmla="*/ 74459 w 174"/>
                    <a:gd name="T1" fmla="*/ 37661 h 173"/>
                    <a:gd name="T2" fmla="*/ 74459 w 174"/>
                    <a:gd name="T3" fmla="*/ 37661 h 173"/>
                    <a:gd name="T4" fmla="*/ 37014 w 174"/>
                    <a:gd name="T5" fmla="*/ 74457 h 173"/>
                    <a:gd name="T6" fmla="*/ 37014 w 174"/>
                    <a:gd name="T7" fmla="*/ 74457 h 173"/>
                    <a:gd name="T8" fmla="*/ 0 w 174"/>
                    <a:gd name="T9" fmla="*/ 37661 h 173"/>
                    <a:gd name="T10" fmla="*/ 0 w 174"/>
                    <a:gd name="T11" fmla="*/ 37661 h 173"/>
                    <a:gd name="T12" fmla="*/ 37014 w 174"/>
                    <a:gd name="T13" fmla="*/ 0 h 173"/>
                    <a:gd name="T14" fmla="*/ 37014 w 174"/>
                    <a:gd name="T15" fmla="*/ 0 h 173"/>
                    <a:gd name="T16" fmla="*/ 74459 w 174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3"/>
                        <a:pt x="134" y="172"/>
                        <a:pt x="86" y="172"/>
                      </a:cubicBezTo>
                      <a:cubicBezTo>
                        <a:pt x="39" y="172"/>
                        <a:pt x="0" y="133"/>
                        <a:pt x="0" y="87"/>
                      </a:cubicBezTo>
                      <a:cubicBezTo>
                        <a:pt x="0" y="38"/>
                        <a:pt x="39" y="0"/>
                        <a:pt x="86" y="0"/>
                      </a:cubicBezTo>
                      <a:cubicBezTo>
                        <a:pt x="134" y="0"/>
                        <a:pt x="173" y="38"/>
                        <a:pt x="173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5" name="Freeform 20">
                  <a:extLst>
                    <a:ext uri="{FF2B5EF4-FFF2-40B4-BE49-F238E27FC236}">
                      <a16:creationId xmlns:a16="http://schemas.microsoft.com/office/drawing/2014/main" id="{89A1C588-7B80-0442-82CF-2C61BC6AB2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9675" y="1199591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8" y="173"/>
                        <a:pt x="0" y="135"/>
                        <a:pt x="0" y="87"/>
                      </a:cubicBezTo>
                      <a:cubicBezTo>
                        <a:pt x="0" y="38"/>
                        <a:pt x="38" y="0"/>
                        <a:pt x="86" y="0"/>
                      </a:cubicBezTo>
                      <a:cubicBezTo>
                        <a:pt x="134" y="0"/>
                        <a:pt x="173" y="38"/>
                        <a:pt x="173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6" name="Freeform 21">
                  <a:extLst>
                    <a:ext uri="{FF2B5EF4-FFF2-40B4-BE49-F238E27FC236}">
                      <a16:creationId xmlns:a16="http://schemas.microsoft.com/office/drawing/2014/main" id="{92B9B3C1-7C8D-0842-BA9B-C61E1B7FFA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39463" y="-63934"/>
                  <a:ext cx="74889" cy="76810"/>
                </a:xfrm>
                <a:custGeom>
                  <a:avLst/>
                  <a:gdLst>
                    <a:gd name="T0" fmla="*/ 74459 w 174"/>
                    <a:gd name="T1" fmla="*/ 38186 h 175"/>
                    <a:gd name="T2" fmla="*/ 74459 w 174"/>
                    <a:gd name="T3" fmla="*/ 38186 h 175"/>
                    <a:gd name="T4" fmla="*/ 37445 w 174"/>
                    <a:gd name="T5" fmla="*/ 76371 h 175"/>
                    <a:gd name="T6" fmla="*/ 3744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445 w 174"/>
                    <a:gd name="T13" fmla="*/ 0 h 175"/>
                    <a:gd name="T14" fmla="*/ 37445 w 174"/>
                    <a:gd name="T15" fmla="*/ 0 h 175"/>
                    <a:gd name="T16" fmla="*/ 74459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3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3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7" name="Freeform 22">
                  <a:extLst>
                    <a:ext uri="{FF2B5EF4-FFF2-40B4-BE49-F238E27FC236}">
                      <a16:creationId xmlns:a16="http://schemas.microsoft.com/office/drawing/2014/main" id="{B5D7EDDF-DF24-0A4A-8911-6A08849751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33252" y="114650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7661 w 173"/>
                    <a:gd name="T5" fmla="*/ 76371 h 175"/>
                    <a:gd name="T6" fmla="*/ 37661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661 w 173"/>
                    <a:gd name="T13" fmla="*/ 0 h 175"/>
                    <a:gd name="T14" fmla="*/ 37661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8" name="Freeform 23">
                  <a:extLst>
                    <a:ext uri="{FF2B5EF4-FFF2-40B4-BE49-F238E27FC236}">
                      <a16:creationId xmlns:a16="http://schemas.microsoft.com/office/drawing/2014/main" id="{02D51A64-77A8-A84E-84B5-2CE1885608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2621" y="-526714"/>
                  <a:ext cx="1359537" cy="551111"/>
                </a:xfrm>
                <a:custGeom>
                  <a:avLst/>
                  <a:gdLst>
                    <a:gd name="T0" fmla="*/ 1221581 w 3124"/>
                    <a:gd name="T1" fmla="*/ 0 h 1265"/>
                    <a:gd name="T2" fmla="*/ 493507 w 3124"/>
                    <a:gd name="T3" fmla="*/ 0 h 1265"/>
                    <a:gd name="T4" fmla="*/ 493507 w 3124"/>
                    <a:gd name="T5" fmla="*/ 0 h 1265"/>
                    <a:gd name="T6" fmla="*/ 355551 w 3124"/>
                    <a:gd name="T7" fmla="*/ 137669 h 1265"/>
                    <a:gd name="T8" fmla="*/ 355551 w 3124"/>
                    <a:gd name="T9" fmla="*/ 137669 h 1265"/>
                    <a:gd name="T10" fmla="*/ 493507 w 3124"/>
                    <a:gd name="T11" fmla="*/ 274902 h 1265"/>
                    <a:gd name="T12" fmla="*/ 137520 w 3124"/>
                    <a:gd name="T13" fmla="*/ 274902 h 1265"/>
                    <a:gd name="T14" fmla="*/ 137520 w 3124"/>
                    <a:gd name="T15" fmla="*/ 274902 h 1265"/>
                    <a:gd name="T16" fmla="*/ 0 w 3124"/>
                    <a:gd name="T17" fmla="*/ 412571 h 1265"/>
                    <a:gd name="T18" fmla="*/ 0 w 3124"/>
                    <a:gd name="T19" fmla="*/ 412571 h 1265"/>
                    <a:gd name="T20" fmla="*/ 137520 w 3124"/>
                    <a:gd name="T21" fmla="*/ 550675 h 1265"/>
                    <a:gd name="T22" fmla="*/ 866030 w 3124"/>
                    <a:gd name="T23" fmla="*/ 550675 h 1265"/>
                    <a:gd name="T24" fmla="*/ 866030 w 3124"/>
                    <a:gd name="T25" fmla="*/ 550675 h 1265"/>
                    <a:gd name="T26" fmla="*/ 1003551 w 3124"/>
                    <a:gd name="T27" fmla="*/ 412571 h 1265"/>
                    <a:gd name="T28" fmla="*/ 1003551 w 3124"/>
                    <a:gd name="T29" fmla="*/ 412571 h 1265"/>
                    <a:gd name="T30" fmla="*/ 866030 w 3124"/>
                    <a:gd name="T31" fmla="*/ 274902 h 1265"/>
                    <a:gd name="T32" fmla="*/ 1221581 w 3124"/>
                    <a:gd name="T33" fmla="*/ 274902 h 1265"/>
                    <a:gd name="T34" fmla="*/ 1221581 w 3124"/>
                    <a:gd name="T35" fmla="*/ 274902 h 1265"/>
                    <a:gd name="T36" fmla="*/ 1359102 w 3124"/>
                    <a:gd name="T37" fmla="*/ 137669 h 1265"/>
                    <a:gd name="T38" fmla="*/ 1359102 w 3124"/>
                    <a:gd name="T39" fmla="*/ 137669 h 1265"/>
                    <a:gd name="T40" fmla="*/ 1221581 w 3124"/>
                    <a:gd name="T41" fmla="*/ 0 h 1265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3124" h="1265">
                      <a:moveTo>
                        <a:pt x="2807" y="0"/>
                      </a:moveTo>
                      <a:lnTo>
                        <a:pt x="1134" y="0"/>
                      </a:lnTo>
                      <a:cubicBezTo>
                        <a:pt x="959" y="0"/>
                        <a:pt x="817" y="141"/>
                        <a:pt x="817" y="316"/>
                      </a:cubicBezTo>
                      <a:cubicBezTo>
                        <a:pt x="817" y="490"/>
                        <a:pt x="959" y="631"/>
                        <a:pt x="1134" y="631"/>
                      </a:cubicBezTo>
                      <a:lnTo>
                        <a:pt x="316" y="631"/>
                      </a:lnTo>
                      <a:cubicBezTo>
                        <a:pt x="142" y="631"/>
                        <a:pt x="0" y="772"/>
                        <a:pt x="0" y="947"/>
                      </a:cubicBezTo>
                      <a:cubicBezTo>
                        <a:pt x="0" y="1122"/>
                        <a:pt x="142" y="1264"/>
                        <a:pt x="316" y="1264"/>
                      </a:cubicBezTo>
                      <a:lnTo>
                        <a:pt x="1990" y="1264"/>
                      </a:lnTo>
                      <a:cubicBezTo>
                        <a:pt x="2164" y="1264"/>
                        <a:pt x="2306" y="1122"/>
                        <a:pt x="2306" y="947"/>
                      </a:cubicBezTo>
                      <a:cubicBezTo>
                        <a:pt x="2306" y="772"/>
                        <a:pt x="2164" y="631"/>
                        <a:pt x="1990" y="631"/>
                      </a:cubicBezTo>
                      <a:lnTo>
                        <a:pt x="2807" y="631"/>
                      </a:lnTo>
                      <a:cubicBezTo>
                        <a:pt x="2981" y="631"/>
                        <a:pt x="3123" y="490"/>
                        <a:pt x="3123" y="316"/>
                      </a:cubicBezTo>
                      <a:cubicBezTo>
                        <a:pt x="3123" y="141"/>
                        <a:pt x="2981" y="0"/>
                        <a:pt x="2807" y="0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 dirty="0"/>
                </a:p>
              </p:txBody>
            </p:sp>
            <p:sp>
              <p:nvSpPr>
                <p:cNvPr id="139" name="Freeform 24">
                  <a:extLst>
                    <a:ext uri="{FF2B5EF4-FFF2-40B4-BE49-F238E27FC236}">
                      <a16:creationId xmlns:a16="http://schemas.microsoft.com/office/drawing/2014/main" id="{D7C3DFF1-1D0D-2C4B-B521-D7BF3A4E84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2749" y="1264880"/>
                  <a:ext cx="1282727" cy="551112"/>
                </a:xfrm>
                <a:custGeom>
                  <a:avLst/>
                  <a:gdLst>
                    <a:gd name="T0" fmla="*/ 1144219 w 2945"/>
                    <a:gd name="T1" fmla="*/ 275556 h 1266"/>
                    <a:gd name="T2" fmla="*/ 867202 w 2945"/>
                    <a:gd name="T3" fmla="*/ 275556 h 1266"/>
                    <a:gd name="T4" fmla="*/ 867202 w 2945"/>
                    <a:gd name="T5" fmla="*/ 275556 h 1266"/>
                    <a:gd name="T6" fmla="*/ 1004839 w 2945"/>
                    <a:gd name="T7" fmla="*/ 137560 h 1266"/>
                    <a:gd name="T8" fmla="*/ 1004839 w 2945"/>
                    <a:gd name="T9" fmla="*/ 137560 h 1266"/>
                    <a:gd name="T10" fmla="*/ 1004839 w 2945"/>
                    <a:gd name="T11" fmla="*/ 137560 h 1266"/>
                    <a:gd name="T12" fmla="*/ 867202 w 2945"/>
                    <a:gd name="T13" fmla="*/ 0 h 1266"/>
                    <a:gd name="T14" fmla="*/ 137637 w 2945"/>
                    <a:gd name="T15" fmla="*/ 0 h 1266"/>
                    <a:gd name="T16" fmla="*/ 137637 w 2945"/>
                    <a:gd name="T17" fmla="*/ 0 h 1266"/>
                    <a:gd name="T18" fmla="*/ 0 w 2945"/>
                    <a:gd name="T19" fmla="*/ 137560 h 1266"/>
                    <a:gd name="T20" fmla="*/ 0 w 2945"/>
                    <a:gd name="T21" fmla="*/ 137560 h 1266"/>
                    <a:gd name="T22" fmla="*/ 0 w 2945"/>
                    <a:gd name="T23" fmla="*/ 137560 h 1266"/>
                    <a:gd name="T24" fmla="*/ 137637 w 2945"/>
                    <a:gd name="T25" fmla="*/ 275556 h 1266"/>
                    <a:gd name="T26" fmla="*/ 415090 w 2945"/>
                    <a:gd name="T27" fmla="*/ 275556 h 1266"/>
                    <a:gd name="T28" fmla="*/ 415090 w 2945"/>
                    <a:gd name="T29" fmla="*/ 275556 h 1266"/>
                    <a:gd name="T30" fmla="*/ 277452 w 2945"/>
                    <a:gd name="T31" fmla="*/ 412681 h 1266"/>
                    <a:gd name="T32" fmla="*/ 277452 w 2945"/>
                    <a:gd name="T33" fmla="*/ 412681 h 1266"/>
                    <a:gd name="T34" fmla="*/ 415090 w 2945"/>
                    <a:gd name="T35" fmla="*/ 550677 h 1266"/>
                    <a:gd name="T36" fmla="*/ 1144219 w 2945"/>
                    <a:gd name="T37" fmla="*/ 550677 h 1266"/>
                    <a:gd name="T38" fmla="*/ 1144219 w 2945"/>
                    <a:gd name="T39" fmla="*/ 550677 h 1266"/>
                    <a:gd name="T40" fmla="*/ 1282291 w 2945"/>
                    <a:gd name="T41" fmla="*/ 412681 h 1266"/>
                    <a:gd name="T42" fmla="*/ 1282291 w 2945"/>
                    <a:gd name="T43" fmla="*/ 412681 h 1266"/>
                    <a:gd name="T44" fmla="*/ 1144219 w 2945"/>
                    <a:gd name="T45" fmla="*/ 275556 h 126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2945" h="1266">
                      <a:moveTo>
                        <a:pt x="2627" y="633"/>
                      </a:moveTo>
                      <a:lnTo>
                        <a:pt x="1991" y="633"/>
                      </a:lnTo>
                      <a:cubicBezTo>
                        <a:pt x="2166" y="633"/>
                        <a:pt x="2307" y="490"/>
                        <a:pt x="2307" y="316"/>
                      </a:cubicBezTo>
                      <a:cubicBezTo>
                        <a:pt x="2307" y="141"/>
                        <a:pt x="2166" y="0"/>
                        <a:pt x="1991" y="0"/>
                      </a:cubicBezTo>
                      <a:lnTo>
                        <a:pt x="316" y="0"/>
                      </a:lnTo>
                      <a:cubicBezTo>
                        <a:pt x="141" y="0"/>
                        <a:pt x="0" y="141"/>
                        <a:pt x="0" y="316"/>
                      </a:cubicBezTo>
                      <a:cubicBezTo>
                        <a:pt x="0" y="490"/>
                        <a:pt x="141" y="633"/>
                        <a:pt x="316" y="633"/>
                      </a:cubicBezTo>
                      <a:lnTo>
                        <a:pt x="953" y="633"/>
                      </a:lnTo>
                      <a:cubicBezTo>
                        <a:pt x="778" y="633"/>
                        <a:pt x="637" y="774"/>
                        <a:pt x="637" y="948"/>
                      </a:cubicBezTo>
                      <a:cubicBezTo>
                        <a:pt x="637" y="1123"/>
                        <a:pt x="778" y="1265"/>
                        <a:pt x="953" y="1265"/>
                      </a:cubicBezTo>
                      <a:lnTo>
                        <a:pt x="2627" y="1265"/>
                      </a:lnTo>
                      <a:cubicBezTo>
                        <a:pt x="2802" y="1265"/>
                        <a:pt x="2944" y="1123"/>
                        <a:pt x="2944" y="948"/>
                      </a:cubicBezTo>
                      <a:cubicBezTo>
                        <a:pt x="2944" y="774"/>
                        <a:pt x="2802" y="633"/>
                        <a:pt x="2627" y="633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69" name="Group 3">
                <a:extLst>
                  <a:ext uri="{FF2B5EF4-FFF2-40B4-BE49-F238E27FC236}">
                    <a16:creationId xmlns:a16="http://schemas.microsoft.com/office/drawing/2014/main" id="{C14B9893-AC0B-4A49-8EF1-6A121222BF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28487" y="4458727"/>
                <a:ext cx="2836024" cy="2767975"/>
                <a:chOff x="4958087" y="4848065"/>
                <a:chExt cx="2646105" cy="2582737"/>
              </a:xfrm>
            </p:grpSpPr>
            <p:sp>
              <p:nvSpPr>
                <p:cNvPr id="90" name="Freeform 40">
                  <a:extLst>
                    <a:ext uri="{FF2B5EF4-FFF2-40B4-BE49-F238E27FC236}">
                      <a16:creationId xmlns:a16="http://schemas.microsoft.com/office/drawing/2014/main" id="{3EC6F562-D75A-E64A-BCCB-03879FAD03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58087" y="6355463"/>
                  <a:ext cx="395572" cy="380210"/>
                </a:xfrm>
                <a:custGeom>
                  <a:avLst/>
                  <a:gdLst>
                    <a:gd name="T0" fmla="*/ 205176 w 910"/>
                    <a:gd name="T1" fmla="*/ 0 h 875"/>
                    <a:gd name="T2" fmla="*/ 189527 w 910"/>
                    <a:gd name="T3" fmla="*/ 0 h 875"/>
                    <a:gd name="T4" fmla="*/ 189527 w 910"/>
                    <a:gd name="T5" fmla="*/ 0 h 875"/>
                    <a:gd name="T6" fmla="*/ 0 w 910"/>
                    <a:gd name="T7" fmla="*/ 190322 h 875"/>
                    <a:gd name="T8" fmla="*/ 0 w 910"/>
                    <a:gd name="T9" fmla="*/ 190322 h 875"/>
                    <a:gd name="T10" fmla="*/ 0 w 910"/>
                    <a:gd name="T11" fmla="*/ 190322 h 875"/>
                    <a:gd name="T12" fmla="*/ 189527 w 910"/>
                    <a:gd name="T13" fmla="*/ 379775 h 875"/>
                    <a:gd name="T14" fmla="*/ 205176 w 910"/>
                    <a:gd name="T15" fmla="*/ 379775 h 875"/>
                    <a:gd name="T16" fmla="*/ 205176 w 910"/>
                    <a:gd name="T17" fmla="*/ 379775 h 875"/>
                    <a:gd name="T18" fmla="*/ 395137 w 910"/>
                    <a:gd name="T19" fmla="*/ 190322 h 875"/>
                    <a:gd name="T20" fmla="*/ 395137 w 910"/>
                    <a:gd name="T21" fmla="*/ 190322 h 875"/>
                    <a:gd name="T22" fmla="*/ 395137 w 910"/>
                    <a:gd name="T23" fmla="*/ 190322 h 875"/>
                    <a:gd name="T24" fmla="*/ 205176 w 910"/>
                    <a:gd name="T25" fmla="*/ 0 h 87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10" h="875">
                      <a:moveTo>
                        <a:pt x="472" y="0"/>
                      </a:moveTo>
                      <a:lnTo>
                        <a:pt x="436" y="0"/>
                      </a:lnTo>
                      <a:cubicBezTo>
                        <a:pt x="196" y="0"/>
                        <a:pt x="0" y="196"/>
                        <a:pt x="0" y="438"/>
                      </a:cubicBezTo>
                      <a:cubicBezTo>
                        <a:pt x="0" y="679"/>
                        <a:pt x="196" y="874"/>
                        <a:pt x="436" y="874"/>
                      </a:cubicBezTo>
                      <a:lnTo>
                        <a:pt x="472" y="874"/>
                      </a:lnTo>
                      <a:cubicBezTo>
                        <a:pt x="714" y="874"/>
                        <a:pt x="909" y="679"/>
                        <a:pt x="909" y="438"/>
                      </a:cubicBezTo>
                      <a:cubicBezTo>
                        <a:pt x="909" y="196"/>
                        <a:pt x="714" y="0"/>
                        <a:pt x="472" y="0"/>
                      </a:cubicBezTo>
                    </a:path>
                  </a:pathLst>
                </a:custGeom>
                <a:solidFill>
                  <a:srgbClr val="049E4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1" name="Freeform 41">
                  <a:extLst>
                    <a:ext uri="{FF2B5EF4-FFF2-40B4-BE49-F238E27FC236}">
                      <a16:creationId xmlns:a16="http://schemas.microsoft.com/office/drawing/2014/main" id="{D807174A-93FF-3844-A6EC-A8F1AC16A6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58087" y="4848065"/>
                  <a:ext cx="2646105" cy="2267816"/>
                </a:xfrm>
                <a:custGeom>
                  <a:avLst/>
                  <a:gdLst>
                    <a:gd name="T0" fmla="*/ 2170694 w 6078"/>
                    <a:gd name="T1" fmla="*/ 380582 h 5208"/>
                    <a:gd name="T2" fmla="*/ 2360946 w 6078"/>
                    <a:gd name="T3" fmla="*/ 190726 h 5208"/>
                    <a:gd name="T4" fmla="*/ 2360946 w 6078"/>
                    <a:gd name="T5" fmla="*/ 190726 h 5208"/>
                    <a:gd name="T6" fmla="*/ 1378343 w 6078"/>
                    <a:gd name="T7" fmla="*/ 0 h 5208"/>
                    <a:gd name="T8" fmla="*/ 1188527 w 6078"/>
                    <a:gd name="T9" fmla="*/ 190726 h 5208"/>
                    <a:gd name="T10" fmla="*/ 1188527 w 6078"/>
                    <a:gd name="T11" fmla="*/ 190726 h 5208"/>
                    <a:gd name="T12" fmla="*/ 848077 w 6078"/>
                    <a:gd name="T13" fmla="*/ 380582 h 5208"/>
                    <a:gd name="T14" fmla="*/ 657390 w 6078"/>
                    <a:gd name="T15" fmla="*/ 570873 h 5208"/>
                    <a:gd name="T16" fmla="*/ 657390 w 6078"/>
                    <a:gd name="T17" fmla="*/ 570873 h 5208"/>
                    <a:gd name="T18" fmla="*/ 189816 w 6078"/>
                    <a:gd name="T19" fmla="*/ 746359 h 5208"/>
                    <a:gd name="T20" fmla="*/ 0 w 6078"/>
                    <a:gd name="T21" fmla="*/ 936650 h 5208"/>
                    <a:gd name="T22" fmla="*/ 0 w 6078"/>
                    <a:gd name="T23" fmla="*/ 936650 h 5208"/>
                    <a:gd name="T24" fmla="*/ 1077511 w 6078"/>
                    <a:gd name="T25" fmla="*/ 1126505 h 5208"/>
                    <a:gd name="T26" fmla="*/ 1267327 w 6078"/>
                    <a:gd name="T27" fmla="*/ 1316796 h 5208"/>
                    <a:gd name="T28" fmla="*/ 1267327 w 6078"/>
                    <a:gd name="T29" fmla="*/ 1316796 h 5208"/>
                    <a:gd name="T30" fmla="*/ 720953 w 6078"/>
                    <a:gd name="T31" fmla="*/ 1506652 h 5208"/>
                    <a:gd name="T32" fmla="*/ 530701 w 6078"/>
                    <a:gd name="T33" fmla="*/ 1697378 h 5208"/>
                    <a:gd name="T34" fmla="*/ 530701 w 6078"/>
                    <a:gd name="T35" fmla="*/ 1697378 h 5208"/>
                    <a:gd name="T36" fmla="*/ 1227709 w 6078"/>
                    <a:gd name="T37" fmla="*/ 1887234 h 5208"/>
                    <a:gd name="T38" fmla="*/ 1037893 w 6078"/>
                    <a:gd name="T39" fmla="*/ 2077090 h 5208"/>
                    <a:gd name="T40" fmla="*/ 1037893 w 6078"/>
                    <a:gd name="T41" fmla="*/ 2077090 h 5208"/>
                    <a:gd name="T42" fmla="*/ 1639558 w 6078"/>
                    <a:gd name="T43" fmla="*/ 2267381 h 5208"/>
                    <a:gd name="T44" fmla="*/ 1829809 w 6078"/>
                    <a:gd name="T45" fmla="*/ 2077090 h 5208"/>
                    <a:gd name="T46" fmla="*/ 1829809 w 6078"/>
                    <a:gd name="T47" fmla="*/ 2077090 h 5208"/>
                    <a:gd name="T48" fmla="*/ 2273439 w 6078"/>
                    <a:gd name="T49" fmla="*/ 1887234 h 5208"/>
                    <a:gd name="T50" fmla="*/ 2463690 w 6078"/>
                    <a:gd name="T51" fmla="*/ 1697378 h 5208"/>
                    <a:gd name="T52" fmla="*/ 2463690 w 6078"/>
                    <a:gd name="T53" fmla="*/ 1697378 h 5208"/>
                    <a:gd name="T54" fmla="*/ 1861590 w 6078"/>
                    <a:gd name="T55" fmla="*/ 1506652 h 5208"/>
                    <a:gd name="T56" fmla="*/ 2051842 w 6078"/>
                    <a:gd name="T57" fmla="*/ 1316796 h 5208"/>
                    <a:gd name="T58" fmla="*/ 2051842 w 6078"/>
                    <a:gd name="T59" fmla="*/ 1316796 h 5208"/>
                    <a:gd name="T60" fmla="*/ 1687447 w 6078"/>
                    <a:gd name="T61" fmla="*/ 1126505 h 5208"/>
                    <a:gd name="T62" fmla="*/ 1701378 w 6078"/>
                    <a:gd name="T63" fmla="*/ 1126070 h 5208"/>
                    <a:gd name="T64" fmla="*/ 1524623 w 6078"/>
                    <a:gd name="T65" fmla="*/ 936650 h 5208"/>
                    <a:gd name="T66" fmla="*/ 1524623 w 6078"/>
                    <a:gd name="T67" fmla="*/ 936650 h 5208"/>
                    <a:gd name="T68" fmla="*/ 2455854 w 6078"/>
                    <a:gd name="T69" fmla="*/ 760729 h 5208"/>
                    <a:gd name="T70" fmla="*/ 2645670 w 6078"/>
                    <a:gd name="T71" fmla="*/ 570873 h 5208"/>
                    <a:gd name="T72" fmla="*/ 2645670 w 6078"/>
                    <a:gd name="T73" fmla="*/ 570873 h 520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6078" h="5208">
                      <a:moveTo>
                        <a:pt x="5641" y="874"/>
                      </a:moveTo>
                      <a:lnTo>
                        <a:pt x="4986" y="874"/>
                      </a:lnTo>
                      <a:cubicBezTo>
                        <a:pt x="5227" y="874"/>
                        <a:pt x="5423" y="679"/>
                        <a:pt x="5423" y="438"/>
                      </a:cubicBezTo>
                      <a:cubicBezTo>
                        <a:pt x="5423" y="197"/>
                        <a:pt x="5227" y="0"/>
                        <a:pt x="4986" y="0"/>
                      </a:cubicBezTo>
                      <a:lnTo>
                        <a:pt x="3166" y="0"/>
                      </a:lnTo>
                      <a:cubicBezTo>
                        <a:pt x="2924" y="0"/>
                        <a:pt x="2730" y="197"/>
                        <a:pt x="2730" y="438"/>
                      </a:cubicBezTo>
                      <a:cubicBezTo>
                        <a:pt x="2730" y="679"/>
                        <a:pt x="2924" y="874"/>
                        <a:pt x="3166" y="874"/>
                      </a:cubicBezTo>
                      <a:lnTo>
                        <a:pt x="1948" y="874"/>
                      </a:lnTo>
                      <a:cubicBezTo>
                        <a:pt x="1706" y="874"/>
                        <a:pt x="1510" y="1069"/>
                        <a:pt x="1510" y="1311"/>
                      </a:cubicBezTo>
                      <a:cubicBezTo>
                        <a:pt x="1510" y="1492"/>
                        <a:pt x="1620" y="1647"/>
                        <a:pt x="1777" y="1714"/>
                      </a:cubicBezTo>
                      <a:lnTo>
                        <a:pt x="436" y="1714"/>
                      </a:lnTo>
                      <a:cubicBezTo>
                        <a:pt x="196" y="1714"/>
                        <a:pt x="0" y="1909"/>
                        <a:pt x="0" y="2151"/>
                      </a:cubicBezTo>
                      <a:cubicBezTo>
                        <a:pt x="0" y="2392"/>
                        <a:pt x="196" y="2587"/>
                        <a:pt x="436" y="2587"/>
                      </a:cubicBezTo>
                      <a:lnTo>
                        <a:pt x="2475" y="2587"/>
                      </a:lnTo>
                      <a:cubicBezTo>
                        <a:pt x="2716" y="2587"/>
                        <a:pt x="2911" y="2782"/>
                        <a:pt x="2911" y="3024"/>
                      </a:cubicBezTo>
                      <a:cubicBezTo>
                        <a:pt x="2911" y="3265"/>
                        <a:pt x="2716" y="3460"/>
                        <a:pt x="2475" y="3460"/>
                      </a:cubicBezTo>
                      <a:lnTo>
                        <a:pt x="1656" y="3460"/>
                      </a:lnTo>
                      <a:cubicBezTo>
                        <a:pt x="1414" y="3460"/>
                        <a:pt x="1219" y="3656"/>
                        <a:pt x="1219" y="3898"/>
                      </a:cubicBezTo>
                      <a:cubicBezTo>
                        <a:pt x="1219" y="4139"/>
                        <a:pt x="1414" y="4334"/>
                        <a:pt x="1656" y="4334"/>
                      </a:cubicBezTo>
                      <a:lnTo>
                        <a:pt x="2820" y="4334"/>
                      </a:lnTo>
                      <a:cubicBezTo>
                        <a:pt x="2579" y="4334"/>
                        <a:pt x="2384" y="4529"/>
                        <a:pt x="2384" y="4770"/>
                      </a:cubicBezTo>
                      <a:cubicBezTo>
                        <a:pt x="2384" y="5012"/>
                        <a:pt x="2579" y="5207"/>
                        <a:pt x="2820" y="5207"/>
                      </a:cubicBezTo>
                      <a:lnTo>
                        <a:pt x="3766" y="5207"/>
                      </a:lnTo>
                      <a:cubicBezTo>
                        <a:pt x="4008" y="5207"/>
                        <a:pt x="4203" y="5012"/>
                        <a:pt x="4203" y="4770"/>
                      </a:cubicBezTo>
                      <a:cubicBezTo>
                        <a:pt x="4203" y="4529"/>
                        <a:pt x="4008" y="4334"/>
                        <a:pt x="3766" y="4334"/>
                      </a:cubicBezTo>
                      <a:lnTo>
                        <a:pt x="5222" y="4334"/>
                      </a:lnTo>
                      <a:cubicBezTo>
                        <a:pt x="5464" y="4334"/>
                        <a:pt x="5659" y="4139"/>
                        <a:pt x="5659" y="3898"/>
                      </a:cubicBezTo>
                      <a:cubicBezTo>
                        <a:pt x="5659" y="3656"/>
                        <a:pt x="5464" y="3460"/>
                        <a:pt x="5222" y="3460"/>
                      </a:cubicBezTo>
                      <a:lnTo>
                        <a:pt x="4276" y="3460"/>
                      </a:lnTo>
                      <a:cubicBezTo>
                        <a:pt x="4518" y="3460"/>
                        <a:pt x="4713" y="3265"/>
                        <a:pt x="4713" y="3024"/>
                      </a:cubicBezTo>
                      <a:cubicBezTo>
                        <a:pt x="4713" y="2782"/>
                        <a:pt x="4518" y="2587"/>
                        <a:pt x="4276" y="2587"/>
                      </a:cubicBezTo>
                      <a:lnTo>
                        <a:pt x="3876" y="2587"/>
                      </a:lnTo>
                      <a:cubicBezTo>
                        <a:pt x="3887" y="2587"/>
                        <a:pt x="3897" y="2586"/>
                        <a:pt x="3908" y="2586"/>
                      </a:cubicBezTo>
                      <a:cubicBezTo>
                        <a:pt x="3682" y="2569"/>
                        <a:pt x="3502" y="2381"/>
                        <a:pt x="3502" y="2151"/>
                      </a:cubicBezTo>
                      <a:cubicBezTo>
                        <a:pt x="3502" y="1969"/>
                        <a:pt x="3614" y="1813"/>
                        <a:pt x="3773" y="1747"/>
                      </a:cubicBezTo>
                      <a:lnTo>
                        <a:pt x="5641" y="1747"/>
                      </a:lnTo>
                      <a:cubicBezTo>
                        <a:pt x="5882" y="1747"/>
                        <a:pt x="6077" y="1552"/>
                        <a:pt x="6077" y="1311"/>
                      </a:cubicBezTo>
                      <a:cubicBezTo>
                        <a:pt x="6077" y="1069"/>
                        <a:pt x="5882" y="874"/>
                        <a:pt x="5641" y="874"/>
                      </a:cubicBezTo>
                    </a:path>
                  </a:pathLst>
                </a:custGeom>
                <a:solidFill>
                  <a:srgbClr val="049E4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2" name="Freeform 42">
                  <a:extLst>
                    <a:ext uri="{FF2B5EF4-FFF2-40B4-BE49-F238E27FC236}">
                      <a16:creationId xmlns:a16="http://schemas.microsoft.com/office/drawing/2014/main" id="{E0C74BA2-7845-9246-BE2B-EC721A8AB7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60458" y="4867269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4"/>
                        <a:pt x="134" y="173"/>
                        <a:pt x="86" y="173"/>
                      </a:cubicBezTo>
                      <a:cubicBezTo>
                        <a:pt x="38" y="173"/>
                        <a:pt x="0" y="134"/>
                        <a:pt x="0" y="87"/>
                      </a:cubicBezTo>
                      <a:cubicBezTo>
                        <a:pt x="0" y="39"/>
                        <a:pt x="38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3" name="Freeform 43">
                  <a:extLst>
                    <a:ext uri="{FF2B5EF4-FFF2-40B4-BE49-F238E27FC236}">
                      <a16:creationId xmlns:a16="http://schemas.microsoft.com/office/drawing/2014/main" id="{3BC5DCAC-E683-6041-A3BB-9FCC3AF601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39049" y="5714099"/>
                  <a:ext cx="76810" cy="74889"/>
                </a:xfrm>
                <a:custGeom>
                  <a:avLst/>
                  <a:gdLst>
                    <a:gd name="T0" fmla="*/ 76371 w 175"/>
                    <a:gd name="T1" fmla="*/ 37014 h 174"/>
                    <a:gd name="T2" fmla="*/ 76371 w 175"/>
                    <a:gd name="T3" fmla="*/ 37014 h 174"/>
                    <a:gd name="T4" fmla="*/ 38186 w 175"/>
                    <a:gd name="T5" fmla="*/ 74459 h 174"/>
                    <a:gd name="T6" fmla="*/ 38186 w 175"/>
                    <a:gd name="T7" fmla="*/ 74459 h 174"/>
                    <a:gd name="T8" fmla="*/ 0 w 175"/>
                    <a:gd name="T9" fmla="*/ 37014 h 174"/>
                    <a:gd name="T10" fmla="*/ 0 w 175"/>
                    <a:gd name="T11" fmla="*/ 37014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6"/>
                      </a:moveTo>
                      <a:lnTo>
                        <a:pt x="174" y="86"/>
                      </a:lnTo>
                      <a:cubicBezTo>
                        <a:pt x="174" y="135"/>
                        <a:pt x="135" y="173"/>
                        <a:pt x="87" y="173"/>
                      </a:cubicBezTo>
                      <a:cubicBezTo>
                        <a:pt x="39" y="173"/>
                        <a:pt x="0" y="135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6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4" name="Freeform 44">
                  <a:extLst>
                    <a:ext uri="{FF2B5EF4-FFF2-40B4-BE49-F238E27FC236}">
                      <a16:creationId xmlns:a16="http://schemas.microsoft.com/office/drawing/2014/main" id="{89AB5F0A-8504-2446-B987-E3EE8BFF5C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72420" y="6954580"/>
                  <a:ext cx="74890" cy="74889"/>
                </a:xfrm>
                <a:custGeom>
                  <a:avLst/>
                  <a:gdLst>
                    <a:gd name="T0" fmla="*/ 74457 w 173"/>
                    <a:gd name="T1" fmla="*/ 37445 h 174"/>
                    <a:gd name="T2" fmla="*/ 74457 w 173"/>
                    <a:gd name="T3" fmla="*/ 37445 h 174"/>
                    <a:gd name="T4" fmla="*/ 37229 w 173"/>
                    <a:gd name="T5" fmla="*/ 74459 h 174"/>
                    <a:gd name="T6" fmla="*/ 37229 w 173"/>
                    <a:gd name="T7" fmla="*/ 74459 h 174"/>
                    <a:gd name="T8" fmla="*/ 0 w 173"/>
                    <a:gd name="T9" fmla="*/ 37445 h 174"/>
                    <a:gd name="T10" fmla="*/ 0 w 173"/>
                    <a:gd name="T11" fmla="*/ 37445 h 174"/>
                    <a:gd name="T12" fmla="*/ 37229 w 173"/>
                    <a:gd name="T13" fmla="*/ 0 h 174"/>
                    <a:gd name="T14" fmla="*/ 37229 w 173"/>
                    <a:gd name="T15" fmla="*/ 0 h 174"/>
                    <a:gd name="T16" fmla="*/ 74457 w 173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3"/>
                        <a:pt x="86" y="173"/>
                      </a:cubicBezTo>
                      <a:cubicBezTo>
                        <a:pt x="37" y="173"/>
                        <a:pt x="0" y="135"/>
                        <a:pt x="0" y="87"/>
                      </a:cubicBezTo>
                      <a:cubicBezTo>
                        <a:pt x="0" y="40"/>
                        <a:pt x="37" y="0"/>
                        <a:pt x="86" y="0"/>
                      </a:cubicBezTo>
                      <a:cubicBezTo>
                        <a:pt x="134" y="0"/>
                        <a:pt x="172" y="40"/>
                        <a:pt x="172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5" name="Freeform 45">
                  <a:extLst>
                    <a:ext uri="{FF2B5EF4-FFF2-40B4-BE49-F238E27FC236}">
                      <a16:creationId xmlns:a16="http://schemas.microsoft.com/office/drawing/2014/main" id="{521EF24B-D0DB-A746-A9A7-2F9A5A10A3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13049" y="5491350"/>
                  <a:ext cx="74890" cy="74889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59 h 174"/>
                    <a:gd name="T6" fmla="*/ 37015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6" name="Freeform 46">
                  <a:extLst>
                    <a:ext uri="{FF2B5EF4-FFF2-40B4-BE49-F238E27FC236}">
                      <a16:creationId xmlns:a16="http://schemas.microsoft.com/office/drawing/2014/main" id="{897F250C-062D-9A4B-A0EC-B809760953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49533" y="5074655"/>
                  <a:ext cx="74889" cy="76810"/>
                </a:xfrm>
                <a:custGeom>
                  <a:avLst/>
                  <a:gdLst>
                    <a:gd name="T0" fmla="*/ 74459 w 174"/>
                    <a:gd name="T1" fmla="*/ 38186 h 175"/>
                    <a:gd name="T2" fmla="*/ 74459 w 174"/>
                    <a:gd name="T3" fmla="*/ 38186 h 175"/>
                    <a:gd name="T4" fmla="*/ 37445 w 174"/>
                    <a:gd name="T5" fmla="*/ 76371 h 175"/>
                    <a:gd name="T6" fmla="*/ 3744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445 w 174"/>
                    <a:gd name="T13" fmla="*/ 0 h 175"/>
                    <a:gd name="T14" fmla="*/ 37445 w 174"/>
                    <a:gd name="T15" fmla="*/ 0 h 175"/>
                    <a:gd name="T16" fmla="*/ 74459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6"/>
                        <a:pt x="135" y="174"/>
                        <a:pt x="87" y="174"/>
                      </a:cubicBezTo>
                      <a:cubicBezTo>
                        <a:pt x="39" y="174"/>
                        <a:pt x="0" y="136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7" name="Freeform 47">
                  <a:extLst>
                    <a:ext uri="{FF2B5EF4-FFF2-40B4-BE49-F238E27FC236}">
                      <a16:creationId xmlns:a16="http://schemas.microsoft.com/office/drawing/2014/main" id="{5AA29430-D828-124D-B3B4-D87B4B0B33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59566" y="5639209"/>
                  <a:ext cx="74889" cy="74890"/>
                </a:xfrm>
                <a:custGeom>
                  <a:avLst/>
                  <a:gdLst>
                    <a:gd name="T0" fmla="*/ 74459 w 174"/>
                    <a:gd name="T1" fmla="*/ 37229 h 173"/>
                    <a:gd name="T2" fmla="*/ 74459 w 174"/>
                    <a:gd name="T3" fmla="*/ 37229 h 173"/>
                    <a:gd name="T4" fmla="*/ 37014 w 174"/>
                    <a:gd name="T5" fmla="*/ 74457 h 173"/>
                    <a:gd name="T6" fmla="*/ 37014 w 174"/>
                    <a:gd name="T7" fmla="*/ 74457 h 173"/>
                    <a:gd name="T8" fmla="*/ 0 w 174"/>
                    <a:gd name="T9" fmla="*/ 37229 h 173"/>
                    <a:gd name="T10" fmla="*/ 0 w 174"/>
                    <a:gd name="T11" fmla="*/ 37229 h 173"/>
                    <a:gd name="T12" fmla="*/ 37014 w 174"/>
                    <a:gd name="T13" fmla="*/ 0 h 173"/>
                    <a:gd name="T14" fmla="*/ 37014 w 174"/>
                    <a:gd name="T15" fmla="*/ 0 h 173"/>
                    <a:gd name="T16" fmla="*/ 74459 w 174"/>
                    <a:gd name="T17" fmla="*/ 37229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3"/>
                        <a:pt x="134" y="172"/>
                        <a:pt x="86" y="172"/>
                      </a:cubicBezTo>
                      <a:cubicBezTo>
                        <a:pt x="38" y="172"/>
                        <a:pt x="0" y="133"/>
                        <a:pt x="0" y="86"/>
                      </a:cubicBezTo>
                      <a:cubicBezTo>
                        <a:pt x="0" y="38"/>
                        <a:pt x="38" y="0"/>
                        <a:pt x="86" y="0"/>
                      </a:cubicBezTo>
                      <a:cubicBezTo>
                        <a:pt x="134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8" name="Freeform 48">
                  <a:extLst>
                    <a:ext uri="{FF2B5EF4-FFF2-40B4-BE49-F238E27FC236}">
                      <a16:creationId xmlns:a16="http://schemas.microsoft.com/office/drawing/2014/main" id="{44700588-6F3E-684A-9524-7312150EAD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96942" y="6188401"/>
                  <a:ext cx="74889" cy="74890"/>
                </a:xfrm>
                <a:custGeom>
                  <a:avLst/>
                  <a:gdLst>
                    <a:gd name="T0" fmla="*/ 74456 w 173"/>
                    <a:gd name="T1" fmla="*/ 37015 h 174"/>
                    <a:gd name="T2" fmla="*/ 74456 w 173"/>
                    <a:gd name="T3" fmla="*/ 37015 h 174"/>
                    <a:gd name="T4" fmla="*/ 37661 w 173"/>
                    <a:gd name="T5" fmla="*/ 74460 h 174"/>
                    <a:gd name="T6" fmla="*/ 37661 w 173"/>
                    <a:gd name="T7" fmla="*/ 74460 h 174"/>
                    <a:gd name="T8" fmla="*/ 0 w 173"/>
                    <a:gd name="T9" fmla="*/ 37015 h 174"/>
                    <a:gd name="T10" fmla="*/ 0 w 173"/>
                    <a:gd name="T11" fmla="*/ 37015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01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6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9" name="Freeform 49">
                  <a:extLst>
                    <a:ext uri="{FF2B5EF4-FFF2-40B4-BE49-F238E27FC236}">
                      <a16:creationId xmlns:a16="http://schemas.microsoft.com/office/drawing/2014/main" id="{DE4CA46A-A318-4C44-A592-948CA34ACA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30772" y="6247928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7228 w 173"/>
                    <a:gd name="T5" fmla="*/ 76371 h 175"/>
                    <a:gd name="T6" fmla="*/ 37228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228 w 173"/>
                    <a:gd name="T13" fmla="*/ 0 h 175"/>
                    <a:gd name="T14" fmla="*/ 37228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3" y="174"/>
                        <a:pt x="86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3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0" name="Freeform 50">
                  <a:extLst>
                    <a:ext uri="{FF2B5EF4-FFF2-40B4-BE49-F238E27FC236}">
                      <a16:creationId xmlns:a16="http://schemas.microsoft.com/office/drawing/2014/main" id="{3430A6B6-9826-CA41-B319-0DEDE8487E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49533" y="6507162"/>
                  <a:ext cx="74889" cy="74890"/>
                </a:xfrm>
                <a:custGeom>
                  <a:avLst/>
                  <a:gdLst>
                    <a:gd name="T0" fmla="*/ 74459 w 174"/>
                    <a:gd name="T1" fmla="*/ 37661 h 173"/>
                    <a:gd name="T2" fmla="*/ 74459 w 174"/>
                    <a:gd name="T3" fmla="*/ 37661 h 173"/>
                    <a:gd name="T4" fmla="*/ 37445 w 174"/>
                    <a:gd name="T5" fmla="*/ 74457 h 173"/>
                    <a:gd name="T6" fmla="*/ 37445 w 174"/>
                    <a:gd name="T7" fmla="*/ 74457 h 173"/>
                    <a:gd name="T8" fmla="*/ 0 w 174"/>
                    <a:gd name="T9" fmla="*/ 37661 h 173"/>
                    <a:gd name="T10" fmla="*/ 0 w 174"/>
                    <a:gd name="T11" fmla="*/ 37661 h 173"/>
                    <a:gd name="T12" fmla="*/ 37445 w 174"/>
                    <a:gd name="T13" fmla="*/ 0 h 173"/>
                    <a:gd name="T14" fmla="*/ 37445 w 174"/>
                    <a:gd name="T15" fmla="*/ 0 h 173"/>
                    <a:gd name="T16" fmla="*/ 74459 w 174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4"/>
                        <a:pt x="135" y="172"/>
                        <a:pt x="87" y="172"/>
                      </a:cubicBezTo>
                      <a:cubicBezTo>
                        <a:pt x="39" y="172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1" name="Freeform 51">
                  <a:extLst>
                    <a:ext uri="{FF2B5EF4-FFF2-40B4-BE49-F238E27FC236}">
                      <a16:creationId xmlns:a16="http://schemas.microsoft.com/office/drawing/2014/main" id="{007ED27F-DB98-E04B-8B5B-81AC98DAB2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67257" y="6941139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4"/>
                        <a:pt x="134" y="173"/>
                        <a:pt x="86" y="173"/>
                      </a:cubicBezTo>
                      <a:cubicBezTo>
                        <a:pt x="39" y="173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rgbClr val="1B764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2" name="Freeform 52">
                  <a:extLst>
                    <a:ext uri="{FF2B5EF4-FFF2-40B4-BE49-F238E27FC236}">
                      <a16:creationId xmlns:a16="http://schemas.microsoft.com/office/drawing/2014/main" id="{71DA0486-040F-0E4D-A09B-6AF96015BB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8390" y="5066974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3" name="Freeform 53">
                  <a:extLst>
                    <a:ext uri="{FF2B5EF4-FFF2-40B4-BE49-F238E27FC236}">
                      <a16:creationId xmlns:a16="http://schemas.microsoft.com/office/drawing/2014/main" id="{CAA5EB62-9BD8-2640-989B-FB379AD661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69920" y="6789439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3043 w 106"/>
                    <a:gd name="T5" fmla="*/ 45651 h 106"/>
                    <a:gd name="T6" fmla="*/ 23043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3043 w 106"/>
                    <a:gd name="T13" fmla="*/ 0 h 106"/>
                    <a:gd name="T14" fmla="*/ 23043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1" y="105"/>
                        <a:pt x="53" y="105"/>
                      </a:cubicBezTo>
                      <a:cubicBezTo>
                        <a:pt x="24" y="105"/>
                        <a:pt x="0" y="81"/>
                        <a:pt x="0" y="53"/>
                      </a:cubicBezTo>
                      <a:cubicBezTo>
                        <a:pt x="0" y="22"/>
                        <a:pt x="24" y="0"/>
                        <a:pt x="53" y="0"/>
                      </a:cubicBezTo>
                      <a:cubicBezTo>
                        <a:pt x="81" y="0"/>
                        <a:pt x="105" y="22"/>
                        <a:pt x="105" y="53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4" name="Freeform 54">
                  <a:extLst>
                    <a:ext uri="{FF2B5EF4-FFF2-40B4-BE49-F238E27FC236}">
                      <a16:creationId xmlns:a16="http://schemas.microsoft.com/office/drawing/2014/main" id="{6E53816F-50DE-9545-89B4-103D123233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99597" y="5483669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2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2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5" name="Freeform 55">
                  <a:extLst>
                    <a:ext uri="{FF2B5EF4-FFF2-40B4-BE49-F238E27FC236}">
                      <a16:creationId xmlns:a16="http://schemas.microsoft.com/office/drawing/2014/main" id="{CE1E9111-7F4E-EB43-8ADF-223815EC6E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84676" y="6242167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0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0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6" name="Freeform 56">
                  <a:extLst>
                    <a:ext uri="{FF2B5EF4-FFF2-40B4-BE49-F238E27FC236}">
                      <a16:creationId xmlns:a16="http://schemas.microsoft.com/office/drawing/2014/main" id="{AA20015F-F51C-8C42-AFD2-CDCA7392BD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83647" y="6090468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3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7" name="Freeform 57">
                  <a:extLst>
                    <a:ext uri="{FF2B5EF4-FFF2-40B4-BE49-F238E27FC236}">
                      <a16:creationId xmlns:a16="http://schemas.microsoft.com/office/drawing/2014/main" id="{9EB48EB4-7735-7F4F-85AB-5FFC95DEED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87781" y="6484118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2" y="104"/>
                        <a:pt x="53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2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8" name="Freeform 58">
                  <a:extLst>
                    <a:ext uri="{FF2B5EF4-FFF2-40B4-BE49-F238E27FC236}">
                      <a16:creationId xmlns:a16="http://schemas.microsoft.com/office/drawing/2014/main" id="{FD4353F4-DB86-9A41-A88E-491E416C3E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79963" y="5328128"/>
                  <a:ext cx="46086" cy="46086"/>
                </a:xfrm>
                <a:custGeom>
                  <a:avLst/>
                  <a:gdLst>
                    <a:gd name="T0" fmla="*/ 45651 w 106"/>
                    <a:gd name="T1" fmla="*/ 22608 h 106"/>
                    <a:gd name="T2" fmla="*/ 45651 w 106"/>
                    <a:gd name="T3" fmla="*/ 22608 h 106"/>
                    <a:gd name="T4" fmla="*/ 23043 w 106"/>
                    <a:gd name="T5" fmla="*/ 45651 h 106"/>
                    <a:gd name="T6" fmla="*/ 23043 w 106"/>
                    <a:gd name="T7" fmla="*/ 45651 h 106"/>
                    <a:gd name="T8" fmla="*/ 0 w 106"/>
                    <a:gd name="T9" fmla="*/ 22608 h 106"/>
                    <a:gd name="T10" fmla="*/ 0 w 106"/>
                    <a:gd name="T11" fmla="*/ 22608 h 106"/>
                    <a:gd name="T12" fmla="*/ 23043 w 106"/>
                    <a:gd name="T13" fmla="*/ 0 h 106"/>
                    <a:gd name="T14" fmla="*/ 23043 w 106"/>
                    <a:gd name="T15" fmla="*/ 0 h 106"/>
                    <a:gd name="T16" fmla="*/ 45651 w 106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2"/>
                        <a:pt x="81" y="105"/>
                        <a:pt x="53" y="105"/>
                      </a:cubicBezTo>
                      <a:cubicBezTo>
                        <a:pt x="23" y="105"/>
                        <a:pt x="0" y="82"/>
                        <a:pt x="0" y="52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9" name="Freeform 59">
                  <a:extLst>
                    <a:ext uri="{FF2B5EF4-FFF2-40B4-BE49-F238E27FC236}">
                      <a16:creationId xmlns:a16="http://schemas.microsoft.com/office/drawing/2014/main" id="{2E8743D4-CDA7-B142-ABA8-29325F71AB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79512" y="5506712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3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0" name="Freeform 60">
                  <a:extLst>
                    <a:ext uri="{FF2B5EF4-FFF2-40B4-BE49-F238E27FC236}">
                      <a16:creationId xmlns:a16="http://schemas.microsoft.com/office/drawing/2014/main" id="{B2B0B42A-7B0A-3541-BE35-BA6E9CD17A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65189" y="6090468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0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1" name="Freeform 61">
                  <a:extLst>
                    <a:ext uri="{FF2B5EF4-FFF2-40B4-BE49-F238E27FC236}">
                      <a16:creationId xmlns:a16="http://schemas.microsoft.com/office/drawing/2014/main" id="{01FACEB3-BF6D-D54C-915D-EF35271F5F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03300" y="6992985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2"/>
                        <a:pt x="81" y="104"/>
                        <a:pt x="52" y="104"/>
                      </a:cubicBezTo>
                      <a:cubicBezTo>
                        <a:pt x="23" y="104"/>
                        <a:pt x="0" y="82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2" name="Freeform 62">
                  <a:extLst>
                    <a:ext uri="{FF2B5EF4-FFF2-40B4-BE49-F238E27FC236}">
                      <a16:creationId xmlns:a16="http://schemas.microsoft.com/office/drawing/2014/main" id="{665AA8A3-C1C6-F645-8553-761B7125BC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03290" y="6812482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2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2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3" name="Freeform 63">
                  <a:extLst>
                    <a:ext uri="{FF2B5EF4-FFF2-40B4-BE49-F238E27FC236}">
                      <a16:creationId xmlns:a16="http://schemas.microsoft.com/office/drawing/2014/main" id="{64226C33-2DF0-E341-AF79-73B032ED8F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80541" y="5105379"/>
                  <a:ext cx="539591" cy="261154"/>
                </a:xfrm>
                <a:custGeom>
                  <a:avLst/>
                  <a:gdLst>
                    <a:gd name="T0" fmla="*/ 408292 w 1237"/>
                    <a:gd name="T1" fmla="*/ 260719 h 600"/>
                    <a:gd name="T2" fmla="*/ 131299 w 1237"/>
                    <a:gd name="T3" fmla="*/ 260719 h 600"/>
                    <a:gd name="T4" fmla="*/ 131299 w 1237"/>
                    <a:gd name="T5" fmla="*/ 260719 h 600"/>
                    <a:gd name="T6" fmla="*/ 0 w 1237"/>
                    <a:gd name="T7" fmla="*/ 129706 h 600"/>
                    <a:gd name="T8" fmla="*/ 0 w 1237"/>
                    <a:gd name="T9" fmla="*/ 129706 h 600"/>
                    <a:gd name="T10" fmla="*/ 0 w 1237"/>
                    <a:gd name="T11" fmla="*/ 129706 h 600"/>
                    <a:gd name="T12" fmla="*/ 131299 w 1237"/>
                    <a:gd name="T13" fmla="*/ 0 h 600"/>
                    <a:gd name="T14" fmla="*/ 408292 w 1237"/>
                    <a:gd name="T15" fmla="*/ 0 h 600"/>
                    <a:gd name="T16" fmla="*/ 408292 w 1237"/>
                    <a:gd name="T17" fmla="*/ 0 h 600"/>
                    <a:gd name="T18" fmla="*/ 539155 w 1237"/>
                    <a:gd name="T19" fmla="*/ 129706 h 600"/>
                    <a:gd name="T20" fmla="*/ 539155 w 1237"/>
                    <a:gd name="T21" fmla="*/ 129706 h 600"/>
                    <a:gd name="T22" fmla="*/ 539155 w 1237"/>
                    <a:gd name="T23" fmla="*/ 129706 h 600"/>
                    <a:gd name="T24" fmla="*/ 408292 w 1237"/>
                    <a:gd name="T25" fmla="*/ 260719 h 6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237" h="600">
                      <a:moveTo>
                        <a:pt x="936" y="599"/>
                      </a:moveTo>
                      <a:lnTo>
                        <a:pt x="301" y="599"/>
                      </a:lnTo>
                      <a:cubicBezTo>
                        <a:pt x="135" y="599"/>
                        <a:pt x="0" y="464"/>
                        <a:pt x="0" y="298"/>
                      </a:cubicBezTo>
                      <a:cubicBezTo>
                        <a:pt x="0" y="133"/>
                        <a:pt x="135" y="0"/>
                        <a:pt x="301" y="0"/>
                      </a:cubicBezTo>
                      <a:lnTo>
                        <a:pt x="936" y="0"/>
                      </a:lnTo>
                      <a:cubicBezTo>
                        <a:pt x="1101" y="0"/>
                        <a:pt x="1236" y="133"/>
                        <a:pt x="1236" y="298"/>
                      </a:cubicBezTo>
                      <a:cubicBezTo>
                        <a:pt x="1236" y="464"/>
                        <a:pt x="1101" y="599"/>
                        <a:pt x="936" y="599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4" name="Freeform 64">
                  <a:extLst>
                    <a:ext uri="{FF2B5EF4-FFF2-40B4-BE49-F238E27FC236}">
                      <a16:creationId xmlns:a16="http://schemas.microsoft.com/office/drawing/2014/main" id="{9B4FFB61-E16B-C940-B51C-A2F79B701B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23385" y="6908494"/>
                  <a:ext cx="914039" cy="522308"/>
                </a:xfrm>
                <a:custGeom>
                  <a:avLst/>
                  <a:gdLst>
                    <a:gd name="T0" fmla="*/ 783524 w 2101"/>
                    <a:gd name="T1" fmla="*/ 260719 h 1200"/>
                    <a:gd name="T2" fmla="*/ 406771 w 2101"/>
                    <a:gd name="T3" fmla="*/ 260719 h 1200"/>
                    <a:gd name="T4" fmla="*/ 406771 w 2101"/>
                    <a:gd name="T5" fmla="*/ 260719 h 1200"/>
                    <a:gd name="T6" fmla="*/ 537286 w 2101"/>
                    <a:gd name="T7" fmla="*/ 130142 h 1200"/>
                    <a:gd name="T8" fmla="*/ 537286 w 2101"/>
                    <a:gd name="T9" fmla="*/ 130142 h 1200"/>
                    <a:gd name="T10" fmla="*/ 406771 w 2101"/>
                    <a:gd name="T11" fmla="*/ 0 h 1200"/>
                    <a:gd name="T12" fmla="*/ 130515 w 2101"/>
                    <a:gd name="T13" fmla="*/ 0 h 1200"/>
                    <a:gd name="T14" fmla="*/ 130515 w 2101"/>
                    <a:gd name="T15" fmla="*/ 0 h 1200"/>
                    <a:gd name="T16" fmla="*/ 0 w 2101"/>
                    <a:gd name="T17" fmla="*/ 130142 h 1200"/>
                    <a:gd name="T18" fmla="*/ 0 w 2101"/>
                    <a:gd name="T19" fmla="*/ 130142 h 1200"/>
                    <a:gd name="T20" fmla="*/ 130515 w 2101"/>
                    <a:gd name="T21" fmla="*/ 260719 h 1200"/>
                    <a:gd name="T22" fmla="*/ 226226 w 2101"/>
                    <a:gd name="T23" fmla="*/ 260719 h 1200"/>
                    <a:gd name="T24" fmla="*/ 226226 w 2101"/>
                    <a:gd name="T25" fmla="*/ 260719 h 1200"/>
                    <a:gd name="T26" fmla="*/ 95711 w 2101"/>
                    <a:gd name="T27" fmla="*/ 391296 h 1200"/>
                    <a:gd name="T28" fmla="*/ 95711 w 2101"/>
                    <a:gd name="T29" fmla="*/ 391296 h 1200"/>
                    <a:gd name="T30" fmla="*/ 226226 w 2101"/>
                    <a:gd name="T31" fmla="*/ 521873 h 1200"/>
                    <a:gd name="T32" fmla="*/ 783524 w 2101"/>
                    <a:gd name="T33" fmla="*/ 521873 h 1200"/>
                    <a:gd name="T34" fmla="*/ 783524 w 2101"/>
                    <a:gd name="T35" fmla="*/ 521873 h 1200"/>
                    <a:gd name="T36" fmla="*/ 913604 w 2101"/>
                    <a:gd name="T37" fmla="*/ 391296 h 1200"/>
                    <a:gd name="T38" fmla="*/ 913604 w 2101"/>
                    <a:gd name="T39" fmla="*/ 391296 h 1200"/>
                    <a:gd name="T40" fmla="*/ 783524 w 2101"/>
                    <a:gd name="T41" fmla="*/ 260719 h 120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101" h="1200">
                      <a:moveTo>
                        <a:pt x="1801" y="599"/>
                      </a:moveTo>
                      <a:lnTo>
                        <a:pt x="935" y="599"/>
                      </a:lnTo>
                      <a:cubicBezTo>
                        <a:pt x="1101" y="599"/>
                        <a:pt x="1235" y="465"/>
                        <a:pt x="1235" y="299"/>
                      </a:cubicBezTo>
                      <a:cubicBezTo>
                        <a:pt x="1235" y="134"/>
                        <a:pt x="1101" y="0"/>
                        <a:pt x="935" y="0"/>
                      </a:cubicBezTo>
                      <a:lnTo>
                        <a:pt x="300" y="0"/>
                      </a:lnTo>
                      <a:cubicBezTo>
                        <a:pt x="134" y="0"/>
                        <a:pt x="0" y="134"/>
                        <a:pt x="0" y="299"/>
                      </a:cubicBezTo>
                      <a:cubicBezTo>
                        <a:pt x="0" y="465"/>
                        <a:pt x="134" y="599"/>
                        <a:pt x="300" y="599"/>
                      </a:cubicBezTo>
                      <a:lnTo>
                        <a:pt x="520" y="599"/>
                      </a:lnTo>
                      <a:cubicBezTo>
                        <a:pt x="354" y="599"/>
                        <a:pt x="220" y="733"/>
                        <a:pt x="220" y="899"/>
                      </a:cubicBezTo>
                      <a:cubicBezTo>
                        <a:pt x="220" y="1065"/>
                        <a:pt x="354" y="1199"/>
                        <a:pt x="520" y="1199"/>
                      </a:cubicBezTo>
                      <a:lnTo>
                        <a:pt x="1801" y="1199"/>
                      </a:lnTo>
                      <a:cubicBezTo>
                        <a:pt x="1967" y="1199"/>
                        <a:pt x="2100" y="1065"/>
                        <a:pt x="2100" y="899"/>
                      </a:cubicBezTo>
                      <a:cubicBezTo>
                        <a:pt x="2100" y="733"/>
                        <a:pt x="1967" y="599"/>
                        <a:pt x="1801" y="599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5" name="Freeform 65">
                  <a:extLst>
                    <a:ext uri="{FF2B5EF4-FFF2-40B4-BE49-F238E27FC236}">
                      <a16:creationId xmlns:a16="http://schemas.microsoft.com/office/drawing/2014/main" id="{9660130E-2117-6945-A136-E1ACF2AEAF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03888" y="5790909"/>
                  <a:ext cx="537670" cy="261154"/>
                </a:xfrm>
                <a:custGeom>
                  <a:avLst/>
                  <a:gdLst>
                    <a:gd name="T0" fmla="*/ 406733 w 1236"/>
                    <a:gd name="T1" fmla="*/ 260719 h 601"/>
                    <a:gd name="T2" fmla="*/ 130067 w 1236"/>
                    <a:gd name="T3" fmla="*/ 260719 h 601"/>
                    <a:gd name="T4" fmla="*/ 130067 w 1236"/>
                    <a:gd name="T5" fmla="*/ 260719 h 601"/>
                    <a:gd name="T6" fmla="*/ 0 w 1236"/>
                    <a:gd name="T7" fmla="*/ 130794 h 601"/>
                    <a:gd name="T8" fmla="*/ 0 w 1236"/>
                    <a:gd name="T9" fmla="*/ 130794 h 601"/>
                    <a:gd name="T10" fmla="*/ 130067 w 1236"/>
                    <a:gd name="T11" fmla="*/ 0 h 601"/>
                    <a:gd name="T12" fmla="*/ 406733 w 1236"/>
                    <a:gd name="T13" fmla="*/ 0 h 601"/>
                    <a:gd name="T14" fmla="*/ 406733 w 1236"/>
                    <a:gd name="T15" fmla="*/ 0 h 601"/>
                    <a:gd name="T16" fmla="*/ 537235 w 1236"/>
                    <a:gd name="T17" fmla="*/ 130794 h 601"/>
                    <a:gd name="T18" fmla="*/ 537235 w 1236"/>
                    <a:gd name="T19" fmla="*/ 130794 h 601"/>
                    <a:gd name="T20" fmla="*/ 406733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5" y="600"/>
                      </a:moveTo>
                      <a:lnTo>
                        <a:pt x="299" y="600"/>
                      </a:lnTo>
                      <a:cubicBezTo>
                        <a:pt x="135" y="600"/>
                        <a:pt x="0" y="465"/>
                        <a:pt x="0" y="301"/>
                      </a:cubicBezTo>
                      <a:cubicBezTo>
                        <a:pt x="0" y="135"/>
                        <a:pt x="135" y="0"/>
                        <a:pt x="299" y="0"/>
                      </a:cubicBezTo>
                      <a:lnTo>
                        <a:pt x="935" y="0"/>
                      </a:lnTo>
                      <a:cubicBezTo>
                        <a:pt x="1101" y="0"/>
                        <a:pt x="1235" y="135"/>
                        <a:pt x="1235" y="301"/>
                      </a:cubicBezTo>
                      <a:cubicBezTo>
                        <a:pt x="1235" y="465"/>
                        <a:pt x="1101" y="600"/>
                        <a:pt x="935" y="600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70" name="Group 6">
                <a:extLst>
                  <a:ext uri="{FF2B5EF4-FFF2-40B4-BE49-F238E27FC236}">
                    <a16:creationId xmlns:a16="http://schemas.microsoft.com/office/drawing/2014/main" id="{C3EDA341-2486-8241-87D3-CABF1641DF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9619297" y="-518940"/>
                <a:ext cx="2960218" cy="2568925"/>
                <a:chOff x="7790456" y="-543997"/>
                <a:chExt cx="2761319" cy="2396472"/>
              </a:xfrm>
            </p:grpSpPr>
            <p:sp>
              <p:nvSpPr>
                <p:cNvPr id="71" name="Freeform 166">
                  <a:extLst>
                    <a:ext uri="{FF2B5EF4-FFF2-40B4-BE49-F238E27FC236}">
                      <a16:creationId xmlns:a16="http://schemas.microsoft.com/office/drawing/2014/main" id="{F99B8A6E-255F-E140-AAC3-97D1DF739F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88388" y="-543997"/>
                  <a:ext cx="2603859" cy="2396472"/>
                </a:xfrm>
                <a:custGeom>
                  <a:avLst/>
                  <a:gdLst>
                    <a:gd name="T0" fmla="*/ 2100336 w 5978"/>
                    <a:gd name="T1" fmla="*/ 1767082 h 5502"/>
                    <a:gd name="T2" fmla="*/ 1950499 w 5978"/>
                    <a:gd name="T3" fmla="*/ 1641640 h 5502"/>
                    <a:gd name="T4" fmla="*/ 2100336 w 5978"/>
                    <a:gd name="T5" fmla="*/ 1517069 h 5502"/>
                    <a:gd name="T6" fmla="*/ 2302006 w 5978"/>
                    <a:gd name="T7" fmla="*/ 1517069 h 5502"/>
                    <a:gd name="T8" fmla="*/ 2452279 w 5978"/>
                    <a:gd name="T9" fmla="*/ 1359395 h 5502"/>
                    <a:gd name="T10" fmla="*/ 2453151 w 5978"/>
                    <a:gd name="T11" fmla="*/ 1202156 h 5502"/>
                    <a:gd name="T12" fmla="*/ 2603423 w 5978"/>
                    <a:gd name="T13" fmla="*/ 1044918 h 5502"/>
                    <a:gd name="T14" fmla="*/ 2453151 w 5978"/>
                    <a:gd name="T15" fmla="*/ 887243 h 5502"/>
                    <a:gd name="T16" fmla="*/ 2034564 w 5978"/>
                    <a:gd name="T17" fmla="*/ 887243 h 5502"/>
                    <a:gd name="T18" fmla="*/ 1884291 w 5978"/>
                    <a:gd name="T19" fmla="*/ 1044918 h 5502"/>
                    <a:gd name="T20" fmla="*/ 1348536 w 5978"/>
                    <a:gd name="T21" fmla="*/ 1202156 h 5502"/>
                    <a:gd name="T22" fmla="*/ 1498809 w 5978"/>
                    <a:gd name="T23" fmla="*/ 1044918 h 5502"/>
                    <a:gd name="T24" fmla="*/ 1348536 w 5978"/>
                    <a:gd name="T25" fmla="*/ 887243 h 5502"/>
                    <a:gd name="T26" fmla="*/ 953471 w 5978"/>
                    <a:gd name="T27" fmla="*/ 887243 h 5502"/>
                    <a:gd name="T28" fmla="*/ 963053 w 5978"/>
                    <a:gd name="T29" fmla="*/ 886808 h 5502"/>
                    <a:gd name="T30" fmla="*/ 849804 w 5978"/>
                    <a:gd name="T31" fmla="*/ 758317 h 5502"/>
                    <a:gd name="T32" fmla="*/ 963053 w 5978"/>
                    <a:gd name="T33" fmla="*/ 629825 h 5502"/>
                    <a:gd name="T34" fmla="*/ 1223091 w 5978"/>
                    <a:gd name="T35" fmla="*/ 628954 h 5502"/>
                    <a:gd name="T36" fmla="*/ 1373364 w 5978"/>
                    <a:gd name="T37" fmla="*/ 471716 h 5502"/>
                    <a:gd name="T38" fmla="*/ 1223091 w 5978"/>
                    <a:gd name="T39" fmla="*/ 314041 h 5502"/>
                    <a:gd name="T40" fmla="*/ 1093290 w 5978"/>
                    <a:gd name="T41" fmla="*/ 314041 h 5502"/>
                    <a:gd name="T42" fmla="*/ 1243127 w 5978"/>
                    <a:gd name="T43" fmla="*/ 157239 h 5502"/>
                    <a:gd name="T44" fmla="*/ 727843 w 5978"/>
                    <a:gd name="T45" fmla="*/ 0 h 5502"/>
                    <a:gd name="T46" fmla="*/ 577571 w 5978"/>
                    <a:gd name="T47" fmla="*/ 157239 h 5502"/>
                    <a:gd name="T48" fmla="*/ 727843 w 5978"/>
                    <a:gd name="T49" fmla="*/ 314041 h 5502"/>
                    <a:gd name="T50" fmla="*/ 371980 w 5978"/>
                    <a:gd name="T51" fmla="*/ 314041 h 5502"/>
                    <a:gd name="T52" fmla="*/ 221707 w 5978"/>
                    <a:gd name="T53" fmla="*/ 471716 h 5502"/>
                    <a:gd name="T54" fmla="*/ 534013 w 5978"/>
                    <a:gd name="T55" fmla="*/ 628954 h 5502"/>
                    <a:gd name="T56" fmla="*/ 531400 w 5978"/>
                    <a:gd name="T57" fmla="*/ 629390 h 5502"/>
                    <a:gd name="T58" fmla="*/ 651183 w 5978"/>
                    <a:gd name="T59" fmla="*/ 758317 h 5502"/>
                    <a:gd name="T60" fmla="*/ 531400 w 5978"/>
                    <a:gd name="T61" fmla="*/ 887243 h 5502"/>
                    <a:gd name="T62" fmla="*/ 534013 w 5978"/>
                    <a:gd name="T63" fmla="*/ 887243 h 5502"/>
                    <a:gd name="T64" fmla="*/ 149837 w 5978"/>
                    <a:gd name="T65" fmla="*/ 887243 h 5502"/>
                    <a:gd name="T66" fmla="*/ 0 w 5978"/>
                    <a:gd name="T67" fmla="*/ 1044918 h 5502"/>
                    <a:gd name="T68" fmla="*/ 727843 w 5978"/>
                    <a:gd name="T69" fmla="*/ 1202156 h 5502"/>
                    <a:gd name="T70" fmla="*/ 577571 w 5978"/>
                    <a:gd name="T71" fmla="*/ 1359395 h 5502"/>
                    <a:gd name="T72" fmla="*/ 727843 w 5978"/>
                    <a:gd name="T73" fmla="*/ 1517069 h 5502"/>
                    <a:gd name="T74" fmla="*/ 1061928 w 5978"/>
                    <a:gd name="T75" fmla="*/ 1517069 h 5502"/>
                    <a:gd name="T76" fmla="*/ 1212201 w 5978"/>
                    <a:gd name="T77" fmla="*/ 1641640 h 5502"/>
                    <a:gd name="T78" fmla="*/ 848933 w 5978"/>
                    <a:gd name="T79" fmla="*/ 1767082 h 5502"/>
                    <a:gd name="T80" fmla="*/ 698660 w 5978"/>
                    <a:gd name="T81" fmla="*/ 1924321 h 5502"/>
                    <a:gd name="T82" fmla="*/ 848933 w 5978"/>
                    <a:gd name="T83" fmla="*/ 2081124 h 5502"/>
                    <a:gd name="T84" fmla="*/ 1801097 w 5978"/>
                    <a:gd name="T85" fmla="*/ 2081124 h 5502"/>
                    <a:gd name="T86" fmla="*/ 1651260 w 5978"/>
                    <a:gd name="T87" fmla="*/ 2238362 h 5502"/>
                    <a:gd name="T88" fmla="*/ 2220119 w 5978"/>
                    <a:gd name="T89" fmla="*/ 2396036 h 5502"/>
                    <a:gd name="T90" fmla="*/ 2369956 w 5978"/>
                    <a:gd name="T91" fmla="*/ 2238362 h 5502"/>
                    <a:gd name="T92" fmla="*/ 2220119 w 5978"/>
                    <a:gd name="T93" fmla="*/ 2081124 h 5502"/>
                    <a:gd name="T94" fmla="*/ 2453151 w 5978"/>
                    <a:gd name="T95" fmla="*/ 2081124 h 5502"/>
                    <a:gd name="T96" fmla="*/ 2603423 w 5978"/>
                    <a:gd name="T97" fmla="*/ 1924321 h 5502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5978" h="5502">
                      <a:moveTo>
                        <a:pt x="5632" y="4057"/>
                      </a:moveTo>
                      <a:lnTo>
                        <a:pt x="4822" y="4057"/>
                      </a:lnTo>
                      <a:cubicBezTo>
                        <a:pt x="4632" y="4057"/>
                        <a:pt x="4478" y="3928"/>
                        <a:pt x="4478" y="3769"/>
                      </a:cubicBezTo>
                      <a:cubicBezTo>
                        <a:pt x="4478" y="3611"/>
                        <a:pt x="4632" y="3483"/>
                        <a:pt x="4822" y="3483"/>
                      </a:cubicBezTo>
                      <a:lnTo>
                        <a:pt x="5285" y="3483"/>
                      </a:lnTo>
                      <a:cubicBezTo>
                        <a:pt x="5476" y="3483"/>
                        <a:pt x="5630" y="3321"/>
                        <a:pt x="5630" y="3121"/>
                      </a:cubicBezTo>
                      <a:cubicBezTo>
                        <a:pt x="5630" y="2922"/>
                        <a:pt x="5476" y="2760"/>
                        <a:pt x="5285" y="2760"/>
                      </a:cubicBezTo>
                      <a:lnTo>
                        <a:pt x="5632" y="2760"/>
                      </a:lnTo>
                      <a:cubicBezTo>
                        <a:pt x="5823" y="2760"/>
                        <a:pt x="5977" y="2598"/>
                        <a:pt x="5977" y="2399"/>
                      </a:cubicBezTo>
                      <a:cubicBezTo>
                        <a:pt x="5977" y="2199"/>
                        <a:pt x="5823" y="2037"/>
                        <a:pt x="5632" y="2037"/>
                      </a:cubicBezTo>
                      <a:lnTo>
                        <a:pt x="4671" y="2037"/>
                      </a:lnTo>
                      <a:cubicBezTo>
                        <a:pt x="4480" y="2037"/>
                        <a:pt x="4326" y="2199"/>
                        <a:pt x="4326" y="2399"/>
                      </a:cubicBezTo>
                      <a:cubicBezTo>
                        <a:pt x="4326" y="2598"/>
                        <a:pt x="4480" y="2760"/>
                        <a:pt x="4671" y="2760"/>
                      </a:cubicBezTo>
                      <a:lnTo>
                        <a:pt x="3096" y="2760"/>
                      </a:lnTo>
                      <a:cubicBezTo>
                        <a:pt x="3285" y="2760"/>
                        <a:pt x="3441" y="2598"/>
                        <a:pt x="3441" y="2399"/>
                      </a:cubicBezTo>
                      <a:cubicBezTo>
                        <a:pt x="3441" y="2199"/>
                        <a:pt x="3285" y="2037"/>
                        <a:pt x="3096" y="2037"/>
                      </a:cubicBezTo>
                      <a:lnTo>
                        <a:pt x="2189" y="2037"/>
                      </a:lnTo>
                      <a:cubicBezTo>
                        <a:pt x="2195" y="2037"/>
                        <a:pt x="2204" y="2037"/>
                        <a:pt x="2211" y="2036"/>
                      </a:cubicBezTo>
                      <a:cubicBezTo>
                        <a:pt x="2066" y="2023"/>
                        <a:pt x="1951" y="1896"/>
                        <a:pt x="1951" y="1741"/>
                      </a:cubicBezTo>
                      <a:cubicBezTo>
                        <a:pt x="1951" y="1585"/>
                        <a:pt x="2066" y="1458"/>
                        <a:pt x="2211" y="1446"/>
                      </a:cubicBezTo>
                      <a:cubicBezTo>
                        <a:pt x="2204" y="1445"/>
                        <a:pt x="2195" y="1444"/>
                        <a:pt x="2189" y="1444"/>
                      </a:cubicBezTo>
                      <a:lnTo>
                        <a:pt x="2808" y="1444"/>
                      </a:lnTo>
                      <a:cubicBezTo>
                        <a:pt x="2998" y="1444"/>
                        <a:pt x="3153" y="1282"/>
                        <a:pt x="3153" y="1083"/>
                      </a:cubicBezTo>
                      <a:cubicBezTo>
                        <a:pt x="3153" y="884"/>
                        <a:pt x="2998" y="721"/>
                        <a:pt x="2808" y="721"/>
                      </a:cubicBezTo>
                      <a:lnTo>
                        <a:pt x="2510" y="721"/>
                      </a:lnTo>
                      <a:cubicBezTo>
                        <a:pt x="2700" y="721"/>
                        <a:pt x="2854" y="561"/>
                        <a:pt x="2854" y="361"/>
                      </a:cubicBezTo>
                      <a:cubicBezTo>
                        <a:pt x="2854" y="162"/>
                        <a:pt x="2700" y="0"/>
                        <a:pt x="2510" y="0"/>
                      </a:cubicBezTo>
                      <a:lnTo>
                        <a:pt x="1671" y="0"/>
                      </a:lnTo>
                      <a:cubicBezTo>
                        <a:pt x="1481" y="0"/>
                        <a:pt x="1326" y="162"/>
                        <a:pt x="1326" y="361"/>
                      </a:cubicBezTo>
                      <a:cubicBezTo>
                        <a:pt x="1326" y="561"/>
                        <a:pt x="1481" y="721"/>
                        <a:pt x="1671" y="721"/>
                      </a:cubicBezTo>
                      <a:lnTo>
                        <a:pt x="854" y="721"/>
                      </a:lnTo>
                      <a:cubicBezTo>
                        <a:pt x="663" y="721"/>
                        <a:pt x="509" y="884"/>
                        <a:pt x="509" y="1083"/>
                      </a:cubicBezTo>
                      <a:cubicBezTo>
                        <a:pt x="509" y="1282"/>
                        <a:pt x="663" y="1444"/>
                        <a:pt x="854" y="1444"/>
                      </a:cubicBezTo>
                      <a:lnTo>
                        <a:pt x="1226" y="1444"/>
                      </a:lnTo>
                      <a:cubicBezTo>
                        <a:pt x="1224" y="1444"/>
                        <a:pt x="1222" y="1444"/>
                        <a:pt x="1220" y="1445"/>
                      </a:cubicBezTo>
                      <a:cubicBezTo>
                        <a:pt x="1373" y="1449"/>
                        <a:pt x="1495" y="1580"/>
                        <a:pt x="1495" y="1741"/>
                      </a:cubicBezTo>
                      <a:cubicBezTo>
                        <a:pt x="1495" y="1902"/>
                        <a:pt x="1373" y="2033"/>
                        <a:pt x="1220" y="2037"/>
                      </a:cubicBezTo>
                      <a:cubicBezTo>
                        <a:pt x="1222" y="2037"/>
                        <a:pt x="1224" y="2037"/>
                        <a:pt x="1226" y="2037"/>
                      </a:cubicBezTo>
                      <a:lnTo>
                        <a:pt x="344" y="2037"/>
                      </a:lnTo>
                      <a:cubicBezTo>
                        <a:pt x="154" y="2037"/>
                        <a:pt x="0" y="2199"/>
                        <a:pt x="0" y="2399"/>
                      </a:cubicBezTo>
                      <a:cubicBezTo>
                        <a:pt x="0" y="2598"/>
                        <a:pt x="154" y="2760"/>
                        <a:pt x="344" y="2760"/>
                      </a:cubicBezTo>
                      <a:lnTo>
                        <a:pt x="1671" y="2760"/>
                      </a:lnTo>
                      <a:cubicBezTo>
                        <a:pt x="1481" y="2760"/>
                        <a:pt x="1326" y="2922"/>
                        <a:pt x="1326" y="3121"/>
                      </a:cubicBezTo>
                      <a:cubicBezTo>
                        <a:pt x="1326" y="3321"/>
                        <a:pt x="1481" y="3483"/>
                        <a:pt x="1671" y="3483"/>
                      </a:cubicBezTo>
                      <a:lnTo>
                        <a:pt x="2438" y="3483"/>
                      </a:lnTo>
                      <a:cubicBezTo>
                        <a:pt x="2629" y="3483"/>
                        <a:pt x="2783" y="3611"/>
                        <a:pt x="2783" y="3769"/>
                      </a:cubicBezTo>
                      <a:cubicBezTo>
                        <a:pt x="2783" y="3928"/>
                        <a:pt x="2629" y="4057"/>
                        <a:pt x="2438" y="4057"/>
                      </a:cubicBezTo>
                      <a:lnTo>
                        <a:pt x="1949" y="4057"/>
                      </a:lnTo>
                      <a:cubicBezTo>
                        <a:pt x="1758" y="4057"/>
                        <a:pt x="1604" y="4218"/>
                        <a:pt x="1604" y="4418"/>
                      </a:cubicBezTo>
                      <a:cubicBezTo>
                        <a:pt x="1604" y="4616"/>
                        <a:pt x="1758" y="4778"/>
                        <a:pt x="1949" y="4778"/>
                      </a:cubicBezTo>
                      <a:lnTo>
                        <a:pt x="4135" y="4778"/>
                      </a:lnTo>
                      <a:cubicBezTo>
                        <a:pt x="3945" y="4778"/>
                        <a:pt x="3791" y="4940"/>
                        <a:pt x="3791" y="5139"/>
                      </a:cubicBezTo>
                      <a:cubicBezTo>
                        <a:pt x="3791" y="5339"/>
                        <a:pt x="3945" y="5501"/>
                        <a:pt x="4135" y="5501"/>
                      </a:cubicBezTo>
                      <a:lnTo>
                        <a:pt x="5097" y="5501"/>
                      </a:lnTo>
                      <a:cubicBezTo>
                        <a:pt x="5287" y="5501"/>
                        <a:pt x="5441" y="5339"/>
                        <a:pt x="5441" y="5139"/>
                      </a:cubicBezTo>
                      <a:cubicBezTo>
                        <a:pt x="5441" y="4940"/>
                        <a:pt x="5287" y="4778"/>
                        <a:pt x="5097" y="4778"/>
                      </a:cubicBezTo>
                      <a:lnTo>
                        <a:pt x="5632" y="4778"/>
                      </a:lnTo>
                      <a:cubicBezTo>
                        <a:pt x="5823" y="4778"/>
                        <a:pt x="5977" y="4616"/>
                        <a:pt x="5977" y="4418"/>
                      </a:cubicBezTo>
                      <a:cubicBezTo>
                        <a:pt x="5977" y="4218"/>
                        <a:pt x="5823" y="4057"/>
                        <a:pt x="5632" y="4057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2" name="Freeform 167">
                  <a:extLst>
                    <a:ext uri="{FF2B5EF4-FFF2-40B4-BE49-F238E27FC236}">
                      <a16:creationId xmlns:a16="http://schemas.microsoft.com/office/drawing/2014/main" id="{B31554CE-BC6A-8240-9B3C-3A2C3806A2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88241" y="1224554"/>
                  <a:ext cx="495425" cy="314921"/>
                </a:xfrm>
                <a:custGeom>
                  <a:avLst/>
                  <a:gdLst>
                    <a:gd name="T0" fmla="*/ 338265 w 1138"/>
                    <a:gd name="T1" fmla="*/ 0 h 722"/>
                    <a:gd name="T2" fmla="*/ 157160 w 1138"/>
                    <a:gd name="T3" fmla="*/ 0 h 722"/>
                    <a:gd name="T4" fmla="*/ 157160 w 1138"/>
                    <a:gd name="T5" fmla="*/ 0 h 722"/>
                    <a:gd name="T6" fmla="*/ 0 w 1138"/>
                    <a:gd name="T7" fmla="*/ 157461 h 722"/>
                    <a:gd name="T8" fmla="*/ 0 w 1138"/>
                    <a:gd name="T9" fmla="*/ 157461 h 722"/>
                    <a:gd name="T10" fmla="*/ 157160 w 1138"/>
                    <a:gd name="T11" fmla="*/ 314485 h 722"/>
                    <a:gd name="T12" fmla="*/ 338265 w 1138"/>
                    <a:gd name="T13" fmla="*/ 314485 h 722"/>
                    <a:gd name="T14" fmla="*/ 338265 w 1138"/>
                    <a:gd name="T15" fmla="*/ 314485 h 722"/>
                    <a:gd name="T16" fmla="*/ 494990 w 1138"/>
                    <a:gd name="T17" fmla="*/ 157461 h 722"/>
                    <a:gd name="T18" fmla="*/ 494990 w 1138"/>
                    <a:gd name="T19" fmla="*/ 157461 h 722"/>
                    <a:gd name="T20" fmla="*/ 338265 w 1138"/>
                    <a:gd name="T21" fmla="*/ 0 h 72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138" h="722">
                      <a:moveTo>
                        <a:pt x="777" y="0"/>
                      </a:moveTo>
                      <a:lnTo>
                        <a:pt x="361" y="0"/>
                      </a:lnTo>
                      <a:cubicBezTo>
                        <a:pt x="162" y="0"/>
                        <a:pt x="0" y="161"/>
                        <a:pt x="0" y="361"/>
                      </a:cubicBezTo>
                      <a:cubicBezTo>
                        <a:pt x="0" y="559"/>
                        <a:pt x="162" y="721"/>
                        <a:pt x="361" y="721"/>
                      </a:cubicBezTo>
                      <a:lnTo>
                        <a:pt x="777" y="721"/>
                      </a:lnTo>
                      <a:cubicBezTo>
                        <a:pt x="976" y="721"/>
                        <a:pt x="1137" y="559"/>
                        <a:pt x="1137" y="361"/>
                      </a:cubicBezTo>
                      <a:cubicBezTo>
                        <a:pt x="1137" y="161"/>
                        <a:pt x="976" y="0"/>
                        <a:pt x="777" y="0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3" name="Freeform 168">
                  <a:extLst>
                    <a:ext uri="{FF2B5EF4-FFF2-40B4-BE49-F238E27FC236}">
                      <a16:creationId xmlns:a16="http://schemas.microsoft.com/office/drawing/2014/main" id="{5D258078-86A6-534D-AE8A-5F26816040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65061" y="197220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7228 w 173"/>
                    <a:gd name="T5" fmla="*/ 76371 h 175"/>
                    <a:gd name="T6" fmla="*/ 37228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228 w 173"/>
                    <a:gd name="T13" fmla="*/ 0 h 175"/>
                    <a:gd name="T14" fmla="*/ 37228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4"/>
                        <a:pt x="86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4" name="Freeform 169">
                  <a:extLst>
                    <a:ext uri="{FF2B5EF4-FFF2-40B4-BE49-F238E27FC236}">
                      <a16:creationId xmlns:a16="http://schemas.microsoft.com/office/drawing/2014/main" id="{475102C3-E578-2849-99AE-1A464C836E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90317" y="1358972"/>
                  <a:ext cx="76810" cy="74889"/>
                </a:xfrm>
                <a:custGeom>
                  <a:avLst/>
                  <a:gdLst>
                    <a:gd name="T0" fmla="*/ 76371 w 175"/>
                    <a:gd name="T1" fmla="*/ 37014 h 174"/>
                    <a:gd name="T2" fmla="*/ 76371 w 175"/>
                    <a:gd name="T3" fmla="*/ 37014 h 174"/>
                    <a:gd name="T4" fmla="*/ 38186 w 175"/>
                    <a:gd name="T5" fmla="*/ 74459 h 174"/>
                    <a:gd name="T6" fmla="*/ 38186 w 175"/>
                    <a:gd name="T7" fmla="*/ 74459 h 174"/>
                    <a:gd name="T8" fmla="*/ 0 w 175"/>
                    <a:gd name="T9" fmla="*/ 37014 h 174"/>
                    <a:gd name="T10" fmla="*/ 0 w 175"/>
                    <a:gd name="T11" fmla="*/ 37014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6"/>
                      </a:moveTo>
                      <a:lnTo>
                        <a:pt x="174" y="86"/>
                      </a:lnTo>
                      <a:cubicBezTo>
                        <a:pt x="174" y="133"/>
                        <a:pt x="135" y="173"/>
                        <a:pt x="87" y="173"/>
                      </a:cubicBezTo>
                      <a:cubicBezTo>
                        <a:pt x="39" y="173"/>
                        <a:pt x="0" y="133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6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5" name="Freeform 170">
                  <a:extLst>
                    <a:ext uri="{FF2B5EF4-FFF2-40B4-BE49-F238E27FC236}">
                      <a16:creationId xmlns:a16="http://schemas.microsoft.com/office/drawing/2014/main" id="{2008340F-A9CE-FF46-BA2C-195AC286EE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30946" y="122331"/>
                  <a:ext cx="76810" cy="74889"/>
                </a:xfrm>
                <a:custGeom>
                  <a:avLst/>
                  <a:gdLst>
                    <a:gd name="T0" fmla="*/ 76371 w 175"/>
                    <a:gd name="T1" fmla="*/ 37228 h 173"/>
                    <a:gd name="T2" fmla="*/ 76371 w 175"/>
                    <a:gd name="T3" fmla="*/ 37228 h 173"/>
                    <a:gd name="T4" fmla="*/ 38186 w 175"/>
                    <a:gd name="T5" fmla="*/ 74456 h 173"/>
                    <a:gd name="T6" fmla="*/ 38186 w 175"/>
                    <a:gd name="T7" fmla="*/ 74456 h 173"/>
                    <a:gd name="T8" fmla="*/ 0 w 175"/>
                    <a:gd name="T9" fmla="*/ 37228 h 173"/>
                    <a:gd name="T10" fmla="*/ 0 w 175"/>
                    <a:gd name="T11" fmla="*/ 37228 h 173"/>
                    <a:gd name="T12" fmla="*/ 38186 w 175"/>
                    <a:gd name="T13" fmla="*/ 0 h 173"/>
                    <a:gd name="T14" fmla="*/ 38186 w 175"/>
                    <a:gd name="T15" fmla="*/ 0 h 173"/>
                    <a:gd name="T16" fmla="*/ 76371 w 175"/>
                    <a:gd name="T17" fmla="*/ 37228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3">
                      <a:moveTo>
                        <a:pt x="174" y="86"/>
                      </a:moveTo>
                      <a:lnTo>
                        <a:pt x="174" y="86"/>
                      </a:lnTo>
                      <a:cubicBezTo>
                        <a:pt x="174" y="134"/>
                        <a:pt x="135" y="172"/>
                        <a:pt x="87" y="172"/>
                      </a:cubicBezTo>
                      <a:cubicBezTo>
                        <a:pt x="39" y="172"/>
                        <a:pt x="0" y="134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6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6" name="Freeform 171">
                  <a:extLst>
                    <a:ext uri="{FF2B5EF4-FFF2-40B4-BE49-F238E27FC236}">
                      <a16:creationId xmlns:a16="http://schemas.microsoft.com/office/drawing/2014/main" id="{FF6B4E5D-5334-9249-AC18-E350C24546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86027" y="-365413"/>
                  <a:ext cx="74889" cy="74889"/>
                </a:xfrm>
                <a:custGeom>
                  <a:avLst/>
                  <a:gdLst>
                    <a:gd name="T0" fmla="*/ 74456 w 173"/>
                    <a:gd name="T1" fmla="*/ 37661 h 173"/>
                    <a:gd name="T2" fmla="*/ 74456 w 173"/>
                    <a:gd name="T3" fmla="*/ 37661 h 173"/>
                    <a:gd name="T4" fmla="*/ 36795 w 173"/>
                    <a:gd name="T5" fmla="*/ 74456 h 173"/>
                    <a:gd name="T6" fmla="*/ 36795 w 173"/>
                    <a:gd name="T7" fmla="*/ 74456 h 173"/>
                    <a:gd name="T8" fmla="*/ 0 w 173"/>
                    <a:gd name="T9" fmla="*/ 37661 h 173"/>
                    <a:gd name="T10" fmla="*/ 0 w 173"/>
                    <a:gd name="T11" fmla="*/ 37661 h 173"/>
                    <a:gd name="T12" fmla="*/ 36795 w 173"/>
                    <a:gd name="T13" fmla="*/ 0 h 173"/>
                    <a:gd name="T14" fmla="*/ 36795 w 173"/>
                    <a:gd name="T15" fmla="*/ 0 h 173"/>
                    <a:gd name="T16" fmla="*/ 74456 w 173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4"/>
                        <a:pt x="133" y="172"/>
                        <a:pt x="85" y="172"/>
                      </a:cubicBezTo>
                      <a:cubicBezTo>
                        <a:pt x="39" y="172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5" y="0"/>
                      </a:cubicBezTo>
                      <a:cubicBezTo>
                        <a:pt x="133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7" name="Freeform 172">
                  <a:extLst>
                    <a:ext uri="{FF2B5EF4-FFF2-40B4-BE49-F238E27FC236}">
                      <a16:creationId xmlns:a16="http://schemas.microsoft.com/office/drawing/2014/main" id="{31A6D3F4-3180-3540-AF7A-D4094A7651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24432" y="804020"/>
                  <a:ext cx="76810" cy="74890"/>
                </a:xfrm>
                <a:custGeom>
                  <a:avLst/>
                  <a:gdLst>
                    <a:gd name="T0" fmla="*/ 76371 w 175"/>
                    <a:gd name="T1" fmla="*/ 37445 h 174"/>
                    <a:gd name="T2" fmla="*/ 76371 w 175"/>
                    <a:gd name="T3" fmla="*/ 37445 h 174"/>
                    <a:gd name="T4" fmla="*/ 38186 w 175"/>
                    <a:gd name="T5" fmla="*/ 74460 h 174"/>
                    <a:gd name="T6" fmla="*/ 38186 w 175"/>
                    <a:gd name="T7" fmla="*/ 74460 h 174"/>
                    <a:gd name="T8" fmla="*/ 0 w 175"/>
                    <a:gd name="T9" fmla="*/ 37445 h 174"/>
                    <a:gd name="T10" fmla="*/ 0 w 175"/>
                    <a:gd name="T11" fmla="*/ 37445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5"/>
                        <a:pt x="135" y="173"/>
                        <a:pt x="87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8" name="Freeform 173">
                  <a:extLst>
                    <a:ext uri="{FF2B5EF4-FFF2-40B4-BE49-F238E27FC236}">
                      <a16:creationId xmlns:a16="http://schemas.microsoft.com/office/drawing/2014/main" id="{885B4EFB-A197-254B-A4B5-326233085C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08776" y="1681574"/>
                  <a:ext cx="74889" cy="74889"/>
                </a:xfrm>
                <a:custGeom>
                  <a:avLst/>
                  <a:gdLst>
                    <a:gd name="T0" fmla="*/ 74459 w 174"/>
                    <a:gd name="T1" fmla="*/ 37445 h 174"/>
                    <a:gd name="T2" fmla="*/ 74459 w 174"/>
                    <a:gd name="T3" fmla="*/ 37445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5" y="173"/>
                        <a:pt x="87" y="173"/>
                      </a:cubicBezTo>
                      <a:cubicBezTo>
                        <a:pt x="40" y="173"/>
                        <a:pt x="0" y="135"/>
                        <a:pt x="0" y="87"/>
                      </a:cubicBezTo>
                      <a:cubicBezTo>
                        <a:pt x="0" y="38"/>
                        <a:pt x="40" y="0"/>
                        <a:pt x="87" y="0"/>
                      </a:cubicBezTo>
                      <a:cubicBezTo>
                        <a:pt x="135" y="0"/>
                        <a:pt x="173" y="38"/>
                        <a:pt x="173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9" name="Freeform 174">
                  <a:extLst>
                    <a:ext uri="{FF2B5EF4-FFF2-40B4-BE49-F238E27FC236}">
                      <a16:creationId xmlns:a16="http://schemas.microsoft.com/office/drawing/2014/main" id="{ABAC1DB7-53A6-2746-8E99-9D08809793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44084" y="469895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2"/>
                        <a:pt x="81" y="104"/>
                        <a:pt x="52" y="104"/>
                      </a:cubicBezTo>
                      <a:cubicBezTo>
                        <a:pt x="24" y="104"/>
                        <a:pt x="0" y="82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0" name="Freeform 175">
                  <a:extLst>
                    <a:ext uri="{FF2B5EF4-FFF2-40B4-BE49-F238E27FC236}">
                      <a16:creationId xmlns:a16="http://schemas.microsoft.com/office/drawing/2014/main" id="{E91A3244-F721-284C-AD25-68ABA1E592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34925" y="-152266"/>
                  <a:ext cx="46086" cy="46086"/>
                </a:xfrm>
                <a:custGeom>
                  <a:avLst/>
                  <a:gdLst>
                    <a:gd name="T0" fmla="*/ 45655 w 107"/>
                    <a:gd name="T1" fmla="*/ 22397 h 107"/>
                    <a:gd name="T2" fmla="*/ 45655 w 107"/>
                    <a:gd name="T3" fmla="*/ 22397 h 107"/>
                    <a:gd name="T4" fmla="*/ 22828 w 107"/>
                    <a:gd name="T5" fmla="*/ 45655 h 107"/>
                    <a:gd name="T6" fmla="*/ 22828 w 107"/>
                    <a:gd name="T7" fmla="*/ 45655 h 107"/>
                    <a:gd name="T8" fmla="*/ 0 w 107"/>
                    <a:gd name="T9" fmla="*/ 22397 h 107"/>
                    <a:gd name="T10" fmla="*/ 0 w 107"/>
                    <a:gd name="T11" fmla="*/ 22397 h 107"/>
                    <a:gd name="T12" fmla="*/ 22828 w 107"/>
                    <a:gd name="T13" fmla="*/ 0 h 107"/>
                    <a:gd name="T14" fmla="*/ 22828 w 107"/>
                    <a:gd name="T15" fmla="*/ 0 h 107"/>
                    <a:gd name="T16" fmla="*/ 45655 w 107"/>
                    <a:gd name="T17" fmla="*/ 22397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7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2"/>
                        <a:pt x="82" y="106"/>
                        <a:pt x="53" y="106"/>
                      </a:cubicBezTo>
                      <a:cubicBezTo>
                        <a:pt x="24" y="106"/>
                        <a:pt x="0" y="82"/>
                        <a:pt x="0" y="52"/>
                      </a:cubicBez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2" y="0"/>
                        <a:pt x="106" y="23"/>
                        <a:pt x="106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1" name="Freeform 176">
                  <a:extLst>
                    <a:ext uri="{FF2B5EF4-FFF2-40B4-BE49-F238E27FC236}">
                      <a16:creationId xmlns:a16="http://schemas.microsoft.com/office/drawing/2014/main" id="{1F3374FB-61E5-DC42-AD39-7529553300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8126" y="-478708"/>
                  <a:ext cx="46086" cy="46086"/>
                </a:xfrm>
                <a:custGeom>
                  <a:avLst/>
                  <a:gdLst>
                    <a:gd name="T0" fmla="*/ 45651 w 106"/>
                    <a:gd name="T1" fmla="*/ 23258 h 107"/>
                    <a:gd name="T2" fmla="*/ 45651 w 106"/>
                    <a:gd name="T3" fmla="*/ 23258 h 107"/>
                    <a:gd name="T4" fmla="*/ 22608 w 106"/>
                    <a:gd name="T5" fmla="*/ 45655 h 107"/>
                    <a:gd name="T6" fmla="*/ 22608 w 106"/>
                    <a:gd name="T7" fmla="*/ 45655 h 107"/>
                    <a:gd name="T8" fmla="*/ 0 w 106"/>
                    <a:gd name="T9" fmla="*/ 23258 h 107"/>
                    <a:gd name="T10" fmla="*/ 0 w 106"/>
                    <a:gd name="T11" fmla="*/ 23258 h 107"/>
                    <a:gd name="T12" fmla="*/ 22608 w 106"/>
                    <a:gd name="T13" fmla="*/ 0 h 107"/>
                    <a:gd name="T14" fmla="*/ 22608 w 106"/>
                    <a:gd name="T15" fmla="*/ 0 h 107"/>
                    <a:gd name="T16" fmla="*/ 45651 w 106"/>
                    <a:gd name="T17" fmla="*/ 23258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7">
                      <a:moveTo>
                        <a:pt x="105" y="54"/>
                      </a:moveTo>
                      <a:lnTo>
                        <a:pt x="105" y="54"/>
                      </a:lnTo>
                      <a:cubicBezTo>
                        <a:pt x="105" y="82"/>
                        <a:pt x="81" y="106"/>
                        <a:pt x="52" y="106"/>
                      </a:cubicBezTo>
                      <a:cubicBezTo>
                        <a:pt x="23" y="106"/>
                        <a:pt x="0" y="82"/>
                        <a:pt x="0" y="54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4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2" name="Freeform 177">
                  <a:extLst>
                    <a:ext uri="{FF2B5EF4-FFF2-40B4-BE49-F238E27FC236}">
                      <a16:creationId xmlns:a16="http://schemas.microsoft.com/office/drawing/2014/main" id="{39B19B51-78AB-D24F-842D-07B054C5DF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8126" y="903872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3" name="Freeform 178">
                  <a:extLst>
                    <a:ext uri="{FF2B5EF4-FFF2-40B4-BE49-F238E27FC236}">
                      <a16:creationId xmlns:a16="http://schemas.microsoft.com/office/drawing/2014/main" id="{0A359390-0AB6-184E-934F-70C964DCE0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91356" y="88082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1" y="105"/>
                        <a:pt x="52" y="105"/>
                      </a:cubicBezTo>
                      <a:cubicBezTo>
                        <a:pt x="23" y="105"/>
                        <a:pt x="0" y="82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4" name="Freeform 179">
                  <a:extLst>
                    <a:ext uri="{FF2B5EF4-FFF2-40B4-BE49-F238E27FC236}">
                      <a16:creationId xmlns:a16="http://schemas.microsoft.com/office/drawing/2014/main" id="{682AEF2E-C85A-5F46-86BD-A4D1D3C091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67421" y="1276400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2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2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5" name="Freeform 180">
                  <a:extLst>
                    <a:ext uri="{FF2B5EF4-FFF2-40B4-BE49-F238E27FC236}">
                      <a16:creationId xmlns:a16="http://schemas.microsoft.com/office/drawing/2014/main" id="{B3C22318-36FA-7A43-8CB4-4C37D9C91A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60622" y="1806389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1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2"/>
                        <a:pt x="24" y="0"/>
                        <a:pt x="52" y="0"/>
                      </a:cubicBezTo>
                      <a:cubicBezTo>
                        <a:pt x="81" y="0"/>
                        <a:pt x="104" y="22"/>
                        <a:pt x="104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6" name="Freeform 181">
                  <a:extLst>
                    <a:ext uri="{FF2B5EF4-FFF2-40B4-BE49-F238E27FC236}">
                      <a16:creationId xmlns:a16="http://schemas.microsoft.com/office/drawing/2014/main" id="{A19D6378-5E0F-0E4E-BF40-86E1F27913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8126" y="1806389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5" y="22"/>
                        <a:pt x="105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7" name="Freeform 182">
                  <a:extLst>
                    <a:ext uri="{FF2B5EF4-FFF2-40B4-BE49-F238E27FC236}">
                      <a16:creationId xmlns:a16="http://schemas.microsoft.com/office/drawing/2014/main" id="{1B7AF153-AEAF-B54C-8CCE-775941A045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81158" y="-457585"/>
                  <a:ext cx="618321" cy="261154"/>
                </a:xfrm>
                <a:custGeom>
                  <a:avLst/>
                  <a:gdLst>
                    <a:gd name="T0" fmla="*/ 487598 w 1419"/>
                    <a:gd name="T1" fmla="*/ 260719 h 601"/>
                    <a:gd name="T2" fmla="*/ 130288 w 1419"/>
                    <a:gd name="T3" fmla="*/ 260719 h 601"/>
                    <a:gd name="T4" fmla="*/ 130288 w 1419"/>
                    <a:gd name="T5" fmla="*/ 260719 h 601"/>
                    <a:gd name="T6" fmla="*/ 0 w 1419"/>
                    <a:gd name="T7" fmla="*/ 130794 h 601"/>
                    <a:gd name="T8" fmla="*/ 0 w 1419"/>
                    <a:gd name="T9" fmla="*/ 130794 h 601"/>
                    <a:gd name="T10" fmla="*/ 130288 w 1419"/>
                    <a:gd name="T11" fmla="*/ 0 h 601"/>
                    <a:gd name="T12" fmla="*/ 487598 w 1419"/>
                    <a:gd name="T13" fmla="*/ 0 h 601"/>
                    <a:gd name="T14" fmla="*/ 487598 w 1419"/>
                    <a:gd name="T15" fmla="*/ 0 h 601"/>
                    <a:gd name="T16" fmla="*/ 617885 w 1419"/>
                    <a:gd name="T17" fmla="*/ 130794 h 601"/>
                    <a:gd name="T18" fmla="*/ 617885 w 1419"/>
                    <a:gd name="T19" fmla="*/ 130794 h 601"/>
                    <a:gd name="T20" fmla="*/ 487598 w 1419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19" h="601">
                      <a:moveTo>
                        <a:pt x="1119" y="600"/>
                      </a:moveTo>
                      <a:lnTo>
                        <a:pt x="299" y="600"/>
                      </a:lnTo>
                      <a:cubicBezTo>
                        <a:pt x="133" y="600"/>
                        <a:pt x="0" y="466"/>
                        <a:pt x="0" y="301"/>
                      </a:cubicBezTo>
                      <a:cubicBezTo>
                        <a:pt x="0" y="135"/>
                        <a:pt x="133" y="0"/>
                        <a:pt x="299" y="0"/>
                      </a:cubicBezTo>
                      <a:lnTo>
                        <a:pt x="1119" y="0"/>
                      </a:lnTo>
                      <a:cubicBezTo>
                        <a:pt x="1284" y="0"/>
                        <a:pt x="1418" y="135"/>
                        <a:pt x="1418" y="301"/>
                      </a:cubicBezTo>
                      <a:cubicBezTo>
                        <a:pt x="1418" y="466"/>
                        <a:pt x="1284" y="600"/>
                        <a:pt x="1119" y="600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8" name="Freeform 183">
                  <a:extLst>
                    <a:ext uri="{FF2B5EF4-FFF2-40B4-BE49-F238E27FC236}">
                      <a16:creationId xmlns:a16="http://schemas.microsoft.com/office/drawing/2014/main" id="{2702DF99-2C54-BA49-ADFC-F641E2A3C0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90456" y="523662"/>
                  <a:ext cx="618321" cy="261154"/>
                </a:xfrm>
                <a:custGeom>
                  <a:avLst/>
                  <a:gdLst>
                    <a:gd name="T0" fmla="*/ 487690 w 1420"/>
                    <a:gd name="T1" fmla="*/ 260719 h 600"/>
                    <a:gd name="T2" fmla="*/ 130631 w 1420"/>
                    <a:gd name="T3" fmla="*/ 260719 h 600"/>
                    <a:gd name="T4" fmla="*/ 130631 w 1420"/>
                    <a:gd name="T5" fmla="*/ 260719 h 600"/>
                    <a:gd name="T6" fmla="*/ 0 w 1420"/>
                    <a:gd name="T7" fmla="*/ 130142 h 600"/>
                    <a:gd name="T8" fmla="*/ 0 w 1420"/>
                    <a:gd name="T9" fmla="*/ 130142 h 600"/>
                    <a:gd name="T10" fmla="*/ 130631 w 1420"/>
                    <a:gd name="T11" fmla="*/ 0 h 600"/>
                    <a:gd name="T12" fmla="*/ 487690 w 1420"/>
                    <a:gd name="T13" fmla="*/ 0 h 600"/>
                    <a:gd name="T14" fmla="*/ 487690 w 1420"/>
                    <a:gd name="T15" fmla="*/ 0 h 600"/>
                    <a:gd name="T16" fmla="*/ 617886 w 1420"/>
                    <a:gd name="T17" fmla="*/ 130142 h 600"/>
                    <a:gd name="T18" fmla="*/ 617886 w 1420"/>
                    <a:gd name="T19" fmla="*/ 130142 h 600"/>
                    <a:gd name="T20" fmla="*/ 487690 w 1420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0">
                      <a:moveTo>
                        <a:pt x="1120" y="599"/>
                      </a:moveTo>
                      <a:lnTo>
                        <a:pt x="300" y="599"/>
                      </a:lnTo>
                      <a:cubicBezTo>
                        <a:pt x="134" y="599"/>
                        <a:pt x="0" y="465"/>
                        <a:pt x="0" y="299"/>
                      </a:cubicBezTo>
                      <a:cubicBezTo>
                        <a:pt x="0" y="133"/>
                        <a:pt x="134" y="0"/>
                        <a:pt x="300" y="0"/>
                      </a:cubicBezTo>
                      <a:lnTo>
                        <a:pt x="1120" y="0"/>
                      </a:lnTo>
                      <a:cubicBezTo>
                        <a:pt x="1285" y="0"/>
                        <a:pt x="1419" y="133"/>
                        <a:pt x="1419" y="299"/>
                      </a:cubicBezTo>
                      <a:cubicBezTo>
                        <a:pt x="1419" y="465"/>
                        <a:pt x="1285" y="599"/>
                        <a:pt x="1120" y="599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 dirty="0"/>
                </a:p>
              </p:txBody>
            </p:sp>
            <p:sp>
              <p:nvSpPr>
                <p:cNvPr id="89" name="Freeform 184">
                  <a:extLst>
                    <a:ext uri="{FF2B5EF4-FFF2-40B4-BE49-F238E27FC236}">
                      <a16:creationId xmlns:a16="http://schemas.microsoft.com/office/drawing/2014/main" id="{9C47DFDB-6813-3640-BAAB-48BF90F29D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91356" y="1191910"/>
                  <a:ext cx="760419" cy="520388"/>
                </a:xfrm>
                <a:custGeom>
                  <a:avLst/>
                  <a:gdLst>
                    <a:gd name="T0" fmla="*/ 628967 w 1747"/>
                    <a:gd name="T1" fmla="*/ 259759 h 1196"/>
                    <a:gd name="T2" fmla="*/ 507962 w 1747"/>
                    <a:gd name="T3" fmla="*/ 259759 h 1196"/>
                    <a:gd name="T4" fmla="*/ 507962 w 1747"/>
                    <a:gd name="T5" fmla="*/ 259759 h 1196"/>
                    <a:gd name="T6" fmla="*/ 617650 w 1747"/>
                    <a:gd name="T7" fmla="*/ 130532 h 1196"/>
                    <a:gd name="T8" fmla="*/ 617650 w 1747"/>
                    <a:gd name="T9" fmla="*/ 130532 h 1196"/>
                    <a:gd name="T10" fmla="*/ 487504 w 1747"/>
                    <a:gd name="T11" fmla="*/ 0 h 1196"/>
                    <a:gd name="T12" fmla="*/ 130581 w 1747"/>
                    <a:gd name="T13" fmla="*/ 0 h 1196"/>
                    <a:gd name="T14" fmla="*/ 130581 w 1747"/>
                    <a:gd name="T15" fmla="*/ 0 h 1196"/>
                    <a:gd name="T16" fmla="*/ 0 w 1747"/>
                    <a:gd name="T17" fmla="*/ 130532 h 1196"/>
                    <a:gd name="T18" fmla="*/ 0 w 1747"/>
                    <a:gd name="T19" fmla="*/ 130532 h 1196"/>
                    <a:gd name="T20" fmla="*/ 130581 w 1747"/>
                    <a:gd name="T21" fmla="*/ 261064 h 1196"/>
                    <a:gd name="T22" fmla="*/ 252457 w 1747"/>
                    <a:gd name="T23" fmla="*/ 261064 h 1196"/>
                    <a:gd name="T24" fmla="*/ 252457 w 1747"/>
                    <a:gd name="T25" fmla="*/ 261064 h 1196"/>
                    <a:gd name="T26" fmla="*/ 142334 w 1747"/>
                    <a:gd name="T27" fmla="*/ 389856 h 1196"/>
                    <a:gd name="T28" fmla="*/ 142334 w 1747"/>
                    <a:gd name="T29" fmla="*/ 389856 h 1196"/>
                    <a:gd name="T30" fmla="*/ 272480 w 1747"/>
                    <a:gd name="T31" fmla="*/ 519953 h 1196"/>
                    <a:gd name="T32" fmla="*/ 628967 w 1747"/>
                    <a:gd name="T33" fmla="*/ 519953 h 1196"/>
                    <a:gd name="T34" fmla="*/ 628967 w 1747"/>
                    <a:gd name="T35" fmla="*/ 519953 h 1196"/>
                    <a:gd name="T36" fmla="*/ 759984 w 1747"/>
                    <a:gd name="T37" fmla="*/ 389856 h 1196"/>
                    <a:gd name="T38" fmla="*/ 759984 w 1747"/>
                    <a:gd name="T39" fmla="*/ 389856 h 1196"/>
                    <a:gd name="T40" fmla="*/ 628967 w 1747"/>
                    <a:gd name="T41" fmla="*/ 259759 h 119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747" h="1196">
                      <a:moveTo>
                        <a:pt x="1445" y="597"/>
                      </a:moveTo>
                      <a:lnTo>
                        <a:pt x="1167" y="597"/>
                      </a:lnTo>
                      <a:cubicBezTo>
                        <a:pt x="1310" y="573"/>
                        <a:pt x="1419" y="450"/>
                        <a:pt x="1419" y="300"/>
                      </a:cubicBezTo>
                      <a:cubicBezTo>
                        <a:pt x="1419" y="134"/>
                        <a:pt x="1285" y="0"/>
                        <a:pt x="1120" y="0"/>
                      </a:cubicBezTo>
                      <a:lnTo>
                        <a:pt x="300" y="0"/>
                      </a:lnTo>
                      <a:cubicBezTo>
                        <a:pt x="134" y="0"/>
                        <a:pt x="0" y="134"/>
                        <a:pt x="0" y="300"/>
                      </a:cubicBezTo>
                      <a:cubicBezTo>
                        <a:pt x="0" y="466"/>
                        <a:pt x="134" y="600"/>
                        <a:pt x="300" y="600"/>
                      </a:cubicBezTo>
                      <a:lnTo>
                        <a:pt x="580" y="600"/>
                      </a:lnTo>
                      <a:cubicBezTo>
                        <a:pt x="436" y="623"/>
                        <a:pt x="327" y="746"/>
                        <a:pt x="327" y="896"/>
                      </a:cubicBezTo>
                      <a:cubicBezTo>
                        <a:pt x="327" y="1062"/>
                        <a:pt x="460" y="1195"/>
                        <a:pt x="626" y="1195"/>
                      </a:cubicBezTo>
                      <a:lnTo>
                        <a:pt x="1445" y="1195"/>
                      </a:lnTo>
                      <a:cubicBezTo>
                        <a:pt x="1611" y="1195"/>
                        <a:pt x="1746" y="1062"/>
                        <a:pt x="1746" y="896"/>
                      </a:cubicBezTo>
                      <a:cubicBezTo>
                        <a:pt x="1746" y="731"/>
                        <a:pt x="1611" y="597"/>
                        <a:pt x="1445" y="59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</p:grpSp>
      </p:grpSp>
      <p:sp>
        <p:nvSpPr>
          <p:cNvPr id="4" name="TextBox 3"/>
          <p:cNvSpPr txBox="1"/>
          <p:nvPr/>
        </p:nvSpPr>
        <p:spPr>
          <a:xfrm>
            <a:off x="2782817" y="4216091"/>
            <a:ext cx="6641405" cy="894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2100" dirty="0"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You can find me at: @username</a:t>
            </a:r>
          </a:p>
          <a:p>
            <a:pPr algn="ctr">
              <a:lnSpc>
                <a:spcPts val="3300"/>
              </a:lnSpc>
            </a:pPr>
            <a:r>
              <a:rPr lang="en-US" sz="2100" dirty="0"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myemail@domain.com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38096" y="3468367"/>
            <a:ext cx="2715807" cy="52322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Noto Sans" panose="020B0502040504020204" pitchFamily="34" charset="0"/>
                <a:ea typeface="Nunito Bold" charset="0"/>
                <a:cs typeface="Arima Madurai Light" pitchFamily="2" charset="77"/>
              </a:rPr>
              <a:t>Any questions?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80126" y="1779118"/>
            <a:ext cx="48638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tx2"/>
                </a:solidFill>
                <a:latin typeface="Noto Sans SemiBold" panose="020B0502040504020204" pitchFamily="34" charset="0"/>
                <a:ea typeface="Noto Sans SemiBold" panose="020B0502040504020204" pitchFamily="34" charset="0"/>
                <a:cs typeface="Noto Sans SemiBold" panose="020B0502040504020204" pitchFamily="34" charset="0"/>
              </a:rPr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3908928389"/>
      </p:ext>
    </p:extLst>
  </p:cSld>
  <p:clrMapOvr>
    <a:masterClrMapping/>
  </p:clrMapOvr>
  <p:transition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E07A61-32B2-DACE-A336-87F11CBB7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4485FC1-0153-A7E3-2543-DE2540CA79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223AE28-EC31-4785-2A1C-1F18CA9EA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40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CA36A95D-C0CE-0043-92F5-534A2520E7C7}"/>
              </a:ext>
            </a:extLst>
          </p:cNvPr>
          <p:cNvGrpSpPr>
            <a:grpSpLocks noChangeAspect="1"/>
          </p:cNvGrpSpPr>
          <p:nvPr/>
        </p:nvGrpSpPr>
        <p:grpSpPr>
          <a:xfrm>
            <a:off x="-855784" y="-552935"/>
            <a:ext cx="13932000" cy="8053776"/>
            <a:chOff x="-597370" y="-393904"/>
            <a:chExt cx="13398972" cy="7745642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9589C8A-10FE-7A43-BFEB-4AB6425A2A9D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-597370" y="-328896"/>
              <a:ext cx="3312000" cy="7355226"/>
              <a:chOff x="-528478" y="549275"/>
              <a:chExt cx="2916078" cy="6475971"/>
            </a:xfrm>
          </p:grpSpPr>
          <p:grpSp>
            <p:nvGrpSpPr>
              <p:cNvPr id="139" name="Group 7">
                <a:extLst>
                  <a:ext uri="{FF2B5EF4-FFF2-40B4-BE49-F238E27FC236}">
                    <a16:creationId xmlns:a16="http://schemas.microsoft.com/office/drawing/2014/main" id="{FEC6BDFF-72BF-1C4B-814F-E1FC04D2CF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288577" y="549275"/>
                <a:ext cx="2676177" cy="2049196"/>
                <a:chOff x="4879357" y="-511351"/>
                <a:chExt cx="2676829" cy="2048905"/>
              </a:xfrm>
            </p:grpSpPr>
            <p:sp>
              <p:nvSpPr>
                <p:cNvPr id="192" name="Freeform 25">
                  <a:extLst>
                    <a:ext uri="{FF2B5EF4-FFF2-40B4-BE49-F238E27FC236}">
                      <a16:creationId xmlns:a16="http://schemas.microsoft.com/office/drawing/2014/main" id="{CA9C90FA-2A99-EA4F-B8CA-18E2AE3CD5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51886" y="-511351"/>
                  <a:ext cx="1847281" cy="1962496"/>
                </a:xfrm>
                <a:custGeom>
                  <a:avLst/>
                  <a:gdLst>
                    <a:gd name="T0" fmla="*/ 1159991 w 4244"/>
                    <a:gd name="T1" fmla="*/ 594933 h 4506"/>
                    <a:gd name="T2" fmla="*/ 1048998 w 4244"/>
                    <a:gd name="T3" fmla="*/ 483873 h 4506"/>
                    <a:gd name="T4" fmla="*/ 1048998 w 4244"/>
                    <a:gd name="T5" fmla="*/ 483873 h 4506"/>
                    <a:gd name="T6" fmla="*/ 1290572 w 4244"/>
                    <a:gd name="T7" fmla="*/ 372378 h 4506"/>
                    <a:gd name="T8" fmla="*/ 1477302 w 4244"/>
                    <a:gd name="T9" fmla="*/ 185971 h 4506"/>
                    <a:gd name="T10" fmla="*/ 1290572 w 4244"/>
                    <a:gd name="T11" fmla="*/ 0 h 4506"/>
                    <a:gd name="T12" fmla="*/ 419164 w 4244"/>
                    <a:gd name="T13" fmla="*/ 0 h 4506"/>
                    <a:gd name="T14" fmla="*/ 233304 w 4244"/>
                    <a:gd name="T15" fmla="*/ 185971 h 4506"/>
                    <a:gd name="T16" fmla="*/ 640716 w 4244"/>
                    <a:gd name="T17" fmla="*/ 372378 h 4506"/>
                    <a:gd name="T18" fmla="*/ 751709 w 4244"/>
                    <a:gd name="T19" fmla="*/ 483873 h 4506"/>
                    <a:gd name="T20" fmla="*/ 751709 w 4244"/>
                    <a:gd name="T21" fmla="*/ 483873 h 4506"/>
                    <a:gd name="T22" fmla="*/ 335157 w 4244"/>
                    <a:gd name="T23" fmla="*/ 594933 h 4506"/>
                    <a:gd name="T24" fmla="*/ 183683 w 4244"/>
                    <a:gd name="T25" fmla="*/ 746062 h 4506"/>
                    <a:gd name="T26" fmla="*/ 335157 w 4244"/>
                    <a:gd name="T27" fmla="*/ 897626 h 4506"/>
                    <a:gd name="T28" fmla="*/ 432222 w 4244"/>
                    <a:gd name="T29" fmla="*/ 897626 h 4506"/>
                    <a:gd name="T30" fmla="*/ 543216 w 4244"/>
                    <a:gd name="T31" fmla="*/ 1008686 h 4506"/>
                    <a:gd name="T32" fmla="*/ 151038 w 4244"/>
                    <a:gd name="T33" fmla="*/ 1119746 h 4506"/>
                    <a:gd name="T34" fmla="*/ 0 w 4244"/>
                    <a:gd name="T35" fmla="*/ 1270875 h 4506"/>
                    <a:gd name="T36" fmla="*/ 151038 w 4244"/>
                    <a:gd name="T37" fmla="*/ 1422875 h 4506"/>
                    <a:gd name="T38" fmla="*/ 688160 w 4244"/>
                    <a:gd name="T39" fmla="*/ 1422875 h 4506"/>
                    <a:gd name="T40" fmla="*/ 805683 w 4244"/>
                    <a:gd name="T41" fmla="*/ 1540903 h 4506"/>
                    <a:gd name="T42" fmla="*/ 673796 w 4244"/>
                    <a:gd name="T43" fmla="*/ 1658496 h 4506"/>
                    <a:gd name="T44" fmla="*/ 522323 w 4244"/>
                    <a:gd name="T45" fmla="*/ 1810061 h 4506"/>
                    <a:gd name="T46" fmla="*/ 673796 w 4244"/>
                    <a:gd name="T47" fmla="*/ 1962060 h 4506"/>
                    <a:gd name="T48" fmla="*/ 1511689 w 4244"/>
                    <a:gd name="T49" fmla="*/ 1962060 h 4506"/>
                    <a:gd name="T50" fmla="*/ 1663162 w 4244"/>
                    <a:gd name="T51" fmla="*/ 1810061 h 4506"/>
                    <a:gd name="T52" fmla="*/ 1418541 w 4244"/>
                    <a:gd name="T53" fmla="*/ 1658496 h 4506"/>
                    <a:gd name="T54" fmla="*/ 1300583 w 4244"/>
                    <a:gd name="T55" fmla="*/ 1540903 h 4506"/>
                    <a:gd name="T56" fmla="*/ 1418541 w 4244"/>
                    <a:gd name="T57" fmla="*/ 1422875 h 4506"/>
                    <a:gd name="T58" fmla="*/ 1511689 w 4244"/>
                    <a:gd name="T59" fmla="*/ 1422875 h 4506"/>
                    <a:gd name="T60" fmla="*/ 1663162 w 4244"/>
                    <a:gd name="T61" fmla="*/ 1270875 h 4506"/>
                    <a:gd name="T62" fmla="*/ 1527358 w 4244"/>
                    <a:gd name="T63" fmla="*/ 1119746 h 4506"/>
                    <a:gd name="T64" fmla="*/ 1416365 w 4244"/>
                    <a:gd name="T65" fmla="*/ 1008686 h 4506"/>
                    <a:gd name="T66" fmla="*/ 1527358 w 4244"/>
                    <a:gd name="T67" fmla="*/ 897626 h 4506"/>
                    <a:gd name="T68" fmla="*/ 1695372 w 4244"/>
                    <a:gd name="T69" fmla="*/ 897626 h 4506"/>
                    <a:gd name="T70" fmla="*/ 1846846 w 4244"/>
                    <a:gd name="T71" fmla="*/ 746062 h 450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4244" h="4506">
                      <a:moveTo>
                        <a:pt x="3895" y="1366"/>
                      </a:moveTo>
                      <a:lnTo>
                        <a:pt x="2665" y="1366"/>
                      </a:lnTo>
                      <a:cubicBezTo>
                        <a:pt x="2524" y="1366"/>
                        <a:pt x="2410" y="1251"/>
                        <a:pt x="2410" y="1111"/>
                      </a:cubicBezTo>
                      <a:cubicBezTo>
                        <a:pt x="2410" y="970"/>
                        <a:pt x="2524" y="855"/>
                        <a:pt x="2665" y="855"/>
                      </a:cubicBezTo>
                      <a:lnTo>
                        <a:pt x="2965" y="855"/>
                      </a:lnTo>
                      <a:cubicBezTo>
                        <a:pt x="3202" y="855"/>
                        <a:pt x="3394" y="664"/>
                        <a:pt x="3394" y="427"/>
                      </a:cubicBezTo>
                      <a:cubicBezTo>
                        <a:pt x="3394" y="192"/>
                        <a:pt x="3202" y="0"/>
                        <a:pt x="2965" y="0"/>
                      </a:cubicBezTo>
                      <a:lnTo>
                        <a:pt x="963" y="0"/>
                      </a:lnTo>
                      <a:cubicBezTo>
                        <a:pt x="727" y="0"/>
                        <a:pt x="536" y="192"/>
                        <a:pt x="536" y="427"/>
                      </a:cubicBezTo>
                      <a:cubicBezTo>
                        <a:pt x="536" y="664"/>
                        <a:pt x="727" y="855"/>
                        <a:pt x="963" y="855"/>
                      </a:cubicBezTo>
                      <a:lnTo>
                        <a:pt x="1472" y="855"/>
                      </a:lnTo>
                      <a:cubicBezTo>
                        <a:pt x="1613" y="855"/>
                        <a:pt x="1727" y="970"/>
                        <a:pt x="1727" y="1111"/>
                      </a:cubicBezTo>
                      <a:cubicBezTo>
                        <a:pt x="1727" y="1251"/>
                        <a:pt x="1613" y="1366"/>
                        <a:pt x="1472" y="1366"/>
                      </a:cubicBezTo>
                      <a:lnTo>
                        <a:pt x="770" y="1366"/>
                      </a:lnTo>
                      <a:cubicBezTo>
                        <a:pt x="578" y="1366"/>
                        <a:pt x="422" y="1521"/>
                        <a:pt x="422" y="1713"/>
                      </a:cubicBezTo>
                      <a:cubicBezTo>
                        <a:pt x="422" y="1906"/>
                        <a:pt x="578" y="2061"/>
                        <a:pt x="770" y="2061"/>
                      </a:cubicBezTo>
                      <a:lnTo>
                        <a:pt x="993" y="2061"/>
                      </a:lnTo>
                      <a:cubicBezTo>
                        <a:pt x="1134" y="2061"/>
                        <a:pt x="1248" y="2175"/>
                        <a:pt x="1248" y="2316"/>
                      </a:cubicBezTo>
                      <a:cubicBezTo>
                        <a:pt x="1248" y="2456"/>
                        <a:pt x="1134" y="2571"/>
                        <a:pt x="993" y="2571"/>
                      </a:cubicBezTo>
                      <a:lnTo>
                        <a:pt x="347" y="2571"/>
                      </a:lnTo>
                      <a:cubicBezTo>
                        <a:pt x="155" y="2571"/>
                        <a:pt x="0" y="2726"/>
                        <a:pt x="0" y="2918"/>
                      </a:cubicBezTo>
                      <a:cubicBezTo>
                        <a:pt x="0" y="3110"/>
                        <a:pt x="155" y="3267"/>
                        <a:pt x="347" y="3267"/>
                      </a:cubicBezTo>
                      <a:lnTo>
                        <a:pt x="1581" y="3267"/>
                      </a:lnTo>
                      <a:cubicBezTo>
                        <a:pt x="1729" y="3267"/>
                        <a:pt x="1851" y="3388"/>
                        <a:pt x="1851" y="3538"/>
                      </a:cubicBezTo>
                      <a:cubicBezTo>
                        <a:pt x="1851" y="3687"/>
                        <a:pt x="1729" y="3808"/>
                        <a:pt x="1581" y="3808"/>
                      </a:cubicBezTo>
                      <a:lnTo>
                        <a:pt x="1548" y="3808"/>
                      </a:lnTo>
                      <a:cubicBezTo>
                        <a:pt x="1356" y="3808"/>
                        <a:pt x="1200" y="3963"/>
                        <a:pt x="1200" y="4156"/>
                      </a:cubicBezTo>
                      <a:cubicBezTo>
                        <a:pt x="1200" y="4348"/>
                        <a:pt x="1356" y="4505"/>
                        <a:pt x="1548" y="4505"/>
                      </a:cubicBezTo>
                      <a:lnTo>
                        <a:pt x="3473" y="4505"/>
                      </a:lnTo>
                      <a:cubicBezTo>
                        <a:pt x="3665" y="4505"/>
                        <a:pt x="3821" y="4348"/>
                        <a:pt x="3821" y="4156"/>
                      </a:cubicBezTo>
                      <a:cubicBezTo>
                        <a:pt x="3821" y="3963"/>
                        <a:pt x="3665" y="3808"/>
                        <a:pt x="3473" y="3808"/>
                      </a:cubicBezTo>
                      <a:lnTo>
                        <a:pt x="3259" y="3808"/>
                      </a:lnTo>
                      <a:cubicBezTo>
                        <a:pt x="3110" y="3808"/>
                        <a:pt x="2988" y="3687"/>
                        <a:pt x="2988" y="3538"/>
                      </a:cubicBezTo>
                      <a:cubicBezTo>
                        <a:pt x="2988" y="3388"/>
                        <a:pt x="3110" y="3267"/>
                        <a:pt x="3259" y="3267"/>
                      </a:cubicBezTo>
                      <a:lnTo>
                        <a:pt x="3473" y="3267"/>
                      </a:lnTo>
                      <a:cubicBezTo>
                        <a:pt x="3665" y="3267"/>
                        <a:pt x="3821" y="3110"/>
                        <a:pt x="3821" y="2918"/>
                      </a:cubicBezTo>
                      <a:cubicBezTo>
                        <a:pt x="3821" y="2726"/>
                        <a:pt x="3665" y="2571"/>
                        <a:pt x="3473" y="2571"/>
                      </a:cubicBezTo>
                      <a:lnTo>
                        <a:pt x="3509" y="2571"/>
                      </a:lnTo>
                      <a:cubicBezTo>
                        <a:pt x="3369" y="2571"/>
                        <a:pt x="3254" y="2456"/>
                        <a:pt x="3254" y="2316"/>
                      </a:cubicBezTo>
                      <a:cubicBezTo>
                        <a:pt x="3254" y="2175"/>
                        <a:pt x="3369" y="2061"/>
                        <a:pt x="3509" y="2061"/>
                      </a:cubicBezTo>
                      <a:lnTo>
                        <a:pt x="3895" y="2061"/>
                      </a:lnTo>
                      <a:cubicBezTo>
                        <a:pt x="4088" y="2061"/>
                        <a:pt x="4243" y="1906"/>
                        <a:pt x="4243" y="1713"/>
                      </a:cubicBezTo>
                      <a:cubicBezTo>
                        <a:pt x="4243" y="1521"/>
                        <a:pt x="4088" y="1366"/>
                        <a:pt x="3895" y="1366"/>
                      </a:cubicBezTo>
                    </a:path>
                  </a:pathLst>
                </a:custGeom>
                <a:solidFill>
                  <a:srgbClr val="8C449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3" name="Freeform 26">
                  <a:extLst>
                    <a:ext uri="{FF2B5EF4-FFF2-40B4-BE49-F238E27FC236}">
                      <a16:creationId xmlns:a16="http://schemas.microsoft.com/office/drawing/2014/main" id="{CE3FCA8A-9F3B-434B-9148-F35FE679B2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64601" y="1147745"/>
                  <a:ext cx="437817" cy="303400"/>
                </a:xfrm>
                <a:custGeom>
                  <a:avLst/>
                  <a:gdLst>
                    <a:gd name="T0" fmla="*/ 285646 w 1007"/>
                    <a:gd name="T1" fmla="*/ 0 h 698"/>
                    <a:gd name="T2" fmla="*/ 150866 w 1007"/>
                    <a:gd name="T3" fmla="*/ 0 h 698"/>
                    <a:gd name="T4" fmla="*/ 150866 w 1007"/>
                    <a:gd name="T5" fmla="*/ 0 h 698"/>
                    <a:gd name="T6" fmla="*/ 0 w 1007"/>
                    <a:gd name="T7" fmla="*/ 151265 h 698"/>
                    <a:gd name="T8" fmla="*/ 0 w 1007"/>
                    <a:gd name="T9" fmla="*/ 151265 h 698"/>
                    <a:gd name="T10" fmla="*/ 150866 w 1007"/>
                    <a:gd name="T11" fmla="*/ 302965 h 698"/>
                    <a:gd name="T12" fmla="*/ 285646 w 1007"/>
                    <a:gd name="T13" fmla="*/ 302965 h 698"/>
                    <a:gd name="T14" fmla="*/ 285646 w 1007"/>
                    <a:gd name="T15" fmla="*/ 302965 h 698"/>
                    <a:gd name="T16" fmla="*/ 437382 w 1007"/>
                    <a:gd name="T17" fmla="*/ 151265 h 698"/>
                    <a:gd name="T18" fmla="*/ 437382 w 1007"/>
                    <a:gd name="T19" fmla="*/ 151265 h 698"/>
                    <a:gd name="T20" fmla="*/ 285646 w 1007"/>
                    <a:gd name="T21" fmla="*/ 0 h 69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007" h="698">
                      <a:moveTo>
                        <a:pt x="657" y="0"/>
                      </a:moveTo>
                      <a:lnTo>
                        <a:pt x="347" y="0"/>
                      </a:lnTo>
                      <a:cubicBezTo>
                        <a:pt x="156" y="0"/>
                        <a:pt x="0" y="155"/>
                        <a:pt x="0" y="348"/>
                      </a:cubicBezTo>
                      <a:cubicBezTo>
                        <a:pt x="0" y="540"/>
                        <a:pt x="156" y="697"/>
                        <a:pt x="347" y="697"/>
                      </a:cubicBezTo>
                      <a:lnTo>
                        <a:pt x="657" y="697"/>
                      </a:lnTo>
                      <a:cubicBezTo>
                        <a:pt x="849" y="697"/>
                        <a:pt x="1006" y="540"/>
                        <a:pt x="1006" y="348"/>
                      </a:cubicBezTo>
                      <a:cubicBezTo>
                        <a:pt x="1006" y="155"/>
                        <a:pt x="849" y="0"/>
                        <a:pt x="657" y="0"/>
                      </a:cubicBezTo>
                    </a:path>
                  </a:pathLst>
                </a:custGeom>
                <a:solidFill>
                  <a:srgbClr val="8C449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4" name="Freeform 27">
                  <a:extLst>
                    <a:ext uri="{FF2B5EF4-FFF2-40B4-BE49-F238E27FC236}">
                      <a16:creationId xmlns:a16="http://schemas.microsoft.com/office/drawing/2014/main" id="{BBF36C49-7A62-6048-817C-67AC23FE9B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79357" y="47441"/>
                  <a:ext cx="437817" cy="303400"/>
                </a:xfrm>
                <a:custGeom>
                  <a:avLst/>
                  <a:gdLst>
                    <a:gd name="T0" fmla="*/ 285930 w 1006"/>
                    <a:gd name="T1" fmla="*/ 0 h 696"/>
                    <a:gd name="T2" fmla="*/ 151452 w 1006"/>
                    <a:gd name="T3" fmla="*/ 0 h 696"/>
                    <a:gd name="T4" fmla="*/ 151452 w 1006"/>
                    <a:gd name="T5" fmla="*/ 0 h 696"/>
                    <a:gd name="T6" fmla="*/ 0 w 1006"/>
                    <a:gd name="T7" fmla="*/ 151264 h 696"/>
                    <a:gd name="T8" fmla="*/ 0 w 1006"/>
                    <a:gd name="T9" fmla="*/ 151264 h 696"/>
                    <a:gd name="T10" fmla="*/ 151452 w 1006"/>
                    <a:gd name="T11" fmla="*/ 302964 h 696"/>
                    <a:gd name="T12" fmla="*/ 285930 w 1006"/>
                    <a:gd name="T13" fmla="*/ 302964 h 696"/>
                    <a:gd name="T14" fmla="*/ 285930 w 1006"/>
                    <a:gd name="T15" fmla="*/ 302964 h 696"/>
                    <a:gd name="T16" fmla="*/ 437382 w 1006"/>
                    <a:gd name="T17" fmla="*/ 151264 h 696"/>
                    <a:gd name="T18" fmla="*/ 437382 w 1006"/>
                    <a:gd name="T19" fmla="*/ 151264 h 696"/>
                    <a:gd name="T20" fmla="*/ 285930 w 1006"/>
                    <a:gd name="T21" fmla="*/ 0 h 69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006" h="696">
                      <a:moveTo>
                        <a:pt x="657" y="0"/>
                      </a:moveTo>
                      <a:lnTo>
                        <a:pt x="348" y="0"/>
                      </a:lnTo>
                      <a:cubicBezTo>
                        <a:pt x="155" y="0"/>
                        <a:pt x="0" y="155"/>
                        <a:pt x="0" y="347"/>
                      </a:cubicBezTo>
                      <a:cubicBezTo>
                        <a:pt x="0" y="540"/>
                        <a:pt x="155" y="695"/>
                        <a:pt x="348" y="695"/>
                      </a:cubicBezTo>
                      <a:lnTo>
                        <a:pt x="657" y="695"/>
                      </a:lnTo>
                      <a:cubicBezTo>
                        <a:pt x="849" y="695"/>
                        <a:pt x="1005" y="540"/>
                        <a:pt x="1005" y="347"/>
                      </a:cubicBezTo>
                      <a:cubicBezTo>
                        <a:pt x="1005" y="155"/>
                        <a:pt x="849" y="0"/>
                        <a:pt x="657" y="0"/>
                      </a:cubicBezTo>
                    </a:path>
                  </a:pathLst>
                </a:custGeom>
                <a:solidFill>
                  <a:srgbClr val="8C449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5" name="Freeform 28">
                  <a:extLst>
                    <a:ext uri="{FF2B5EF4-FFF2-40B4-BE49-F238E27FC236}">
                      <a16:creationId xmlns:a16="http://schemas.microsoft.com/office/drawing/2014/main" id="{4338CF80-61FE-524F-8E67-7DFF46A541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72861" y="410368"/>
                  <a:ext cx="74890" cy="74889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59 h 174"/>
                    <a:gd name="T6" fmla="*/ 37015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6" name="Freeform 29">
                  <a:extLst>
                    <a:ext uri="{FF2B5EF4-FFF2-40B4-BE49-F238E27FC236}">
                      <a16:creationId xmlns:a16="http://schemas.microsoft.com/office/drawing/2014/main" id="{7B0B7D1F-BB77-E049-832B-24C409EDAA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15851" y="160736"/>
                  <a:ext cx="74889" cy="74889"/>
                </a:xfrm>
                <a:custGeom>
                  <a:avLst/>
                  <a:gdLst>
                    <a:gd name="T0" fmla="*/ 74459 w 174"/>
                    <a:gd name="T1" fmla="*/ 37014 h 174"/>
                    <a:gd name="T2" fmla="*/ 74459 w 174"/>
                    <a:gd name="T3" fmla="*/ 37014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014 h 174"/>
                    <a:gd name="T10" fmla="*/ 0 w 174"/>
                    <a:gd name="T11" fmla="*/ 37014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5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5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7" name="Freeform 30">
                  <a:extLst>
                    <a:ext uri="{FF2B5EF4-FFF2-40B4-BE49-F238E27FC236}">
                      <a16:creationId xmlns:a16="http://schemas.microsoft.com/office/drawing/2014/main" id="{FC3578B7-6910-E747-8997-5A2CCAEC09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74193" y="771375"/>
                  <a:ext cx="74889" cy="74889"/>
                </a:xfrm>
                <a:custGeom>
                  <a:avLst/>
                  <a:gdLst>
                    <a:gd name="T0" fmla="*/ 74456 w 173"/>
                    <a:gd name="T1" fmla="*/ 37014 h 174"/>
                    <a:gd name="T2" fmla="*/ 74456 w 173"/>
                    <a:gd name="T3" fmla="*/ 37014 h 174"/>
                    <a:gd name="T4" fmla="*/ 37661 w 173"/>
                    <a:gd name="T5" fmla="*/ 74459 h 174"/>
                    <a:gd name="T6" fmla="*/ 37661 w 173"/>
                    <a:gd name="T7" fmla="*/ 74459 h 174"/>
                    <a:gd name="T8" fmla="*/ 0 w 173"/>
                    <a:gd name="T9" fmla="*/ 37014 h 174"/>
                    <a:gd name="T10" fmla="*/ 0 w 173"/>
                    <a:gd name="T11" fmla="*/ 37014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5"/>
                        <a:pt x="134" y="173"/>
                        <a:pt x="87" y="173"/>
                      </a:cubicBezTo>
                      <a:cubicBezTo>
                        <a:pt x="39" y="173"/>
                        <a:pt x="0" y="135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6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8" name="Freeform 31">
                  <a:extLst>
                    <a:ext uri="{FF2B5EF4-FFF2-40B4-BE49-F238E27FC236}">
                      <a16:creationId xmlns:a16="http://schemas.microsoft.com/office/drawing/2014/main" id="{AD606881-4C2B-684F-A618-51886C8640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72861" y="1026769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9" name="Freeform 32">
                  <a:extLst>
                    <a:ext uri="{FF2B5EF4-FFF2-40B4-BE49-F238E27FC236}">
                      <a16:creationId xmlns:a16="http://schemas.microsoft.com/office/drawing/2014/main" id="{DFFFA2CF-7799-2146-B47F-96E2A920D6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80698" y="1247597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6795 w 173"/>
                    <a:gd name="T5" fmla="*/ 76371 h 175"/>
                    <a:gd name="T6" fmla="*/ 36795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6795 w 173"/>
                    <a:gd name="T13" fmla="*/ 0 h 175"/>
                    <a:gd name="T14" fmla="*/ 36795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3" y="174"/>
                        <a:pt x="85" y="174"/>
                      </a:cubicBezTo>
                      <a:cubicBezTo>
                        <a:pt x="38" y="174"/>
                        <a:pt x="0" y="135"/>
                        <a:pt x="0" y="87"/>
                      </a:cubicBezTo>
                      <a:cubicBezTo>
                        <a:pt x="0" y="39"/>
                        <a:pt x="38" y="0"/>
                        <a:pt x="85" y="0"/>
                      </a:cubicBezTo>
                      <a:cubicBezTo>
                        <a:pt x="133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0" name="Freeform 33">
                  <a:extLst>
                    <a:ext uri="{FF2B5EF4-FFF2-40B4-BE49-F238E27FC236}">
                      <a16:creationId xmlns:a16="http://schemas.microsoft.com/office/drawing/2014/main" id="{2AACE3BC-06B3-734E-9565-0F08F2ADB1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2892" y="-327008"/>
                  <a:ext cx="74889" cy="74889"/>
                </a:xfrm>
                <a:custGeom>
                  <a:avLst/>
                  <a:gdLst>
                    <a:gd name="T0" fmla="*/ 74459 w 174"/>
                    <a:gd name="T1" fmla="*/ 36795 h 173"/>
                    <a:gd name="T2" fmla="*/ 74459 w 174"/>
                    <a:gd name="T3" fmla="*/ 36795 h 173"/>
                    <a:gd name="T4" fmla="*/ 37445 w 174"/>
                    <a:gd name="T5" fmla="*/ 74456 h 173"/>
                    <a:gd name="T6" fmla="*/ 37445 w 174"/>
                    <a:gd name="T7" fmla="*/ 74456 h 173"/>
                    <a:gd name="T8" fmla="*/ 0 w 174"/>
                    <a:gd name="T9" fmla="*/ 36795 h 173"/>
                    <a:gd name="T10" fmla="*/ 0 w 174"/>
                    <a:gd name="T11" fmla="*/ 36795 h 173"/>
                    <a:gd name="T12" fmla="*/ 37445 w 174"/>
                    <a:gd name="T13" fmla="*/ 0 h 173"/>
                    <a:gd name="T14" fmla="*/ 37445 w 174"/>
                    <a:gd name="T15" fmla="*/ 0 h 173"/>
                    <a:gd name="T16" fmla="*/ 74459 w 174"/>
                    <a:gd name="T17" fmla="*/ 36795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5"/>
                      </a:moveTo>
                      <a:lnTo>
                        <a:pt x="173" y="85"/>
                      </a:lnTo>
                      <a:cubicBezTo>
                        <a:pt x="173" y="133"/>
                        <a:pt x="134" y="172"/>
                        <a:pt x="87" y="172"/>
                      </a:cubicBezTo>
                      <a:cubicBezTo>
                        <a:pt x="39" y="172"/>
                        <a:pt x="0" y="133"/>
                        <a:pt x="0" y="85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3" y="38"/>
                        <a:pt x="173" y="85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1" name="Freeform 34">
                  <a:extLst>
                    <a:ext uri="{FF2B5EF4-FFF2-40B4-BE49-F238E27FC236}">
                      <a16:creationId xmlns:a16="http://schemas.microsoft.com/office/drawing/2014/main" id="{5B4984FD-8A9C-6F4A-942A-F1158E6807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17174" y="485257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2608 w 106"/>
                    <a:gd name="T5" fmla="*/ 45651 h 106"/>
                    <a:gd name="T6" fmla="*/ 22608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2608 w 106"/>
                    <a:gd name="T13" fmla="*/ 0 h 106"/>
                    <a:gd name="T14" fmla="*/ 22608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2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2" y="0"/>
                        <a:pt x="105" y="24"/>
                        <a:pt x="105" y="53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2" name="Freeform 35">
                  <a:extLst>
                    <a:ext uri="{FF2B5EF4-FFF2-40B4-BE49-F238E27FC236}">
                      <a16:creationId xmlns:a16="http://schemas.microsoft.com/office/drawing/2014/main" id="{E4ED055C-F6DA-754E-A43C-4CFAF974B1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21317" y="610074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1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3" name="Freeform 36">
                  <a:extLst>
                    <a:ext uri="{FF2B5EF4-FFF2-40B4-BE49-F238E27FC236}">
                      <a16:creationId xmlns:a16="http://schemas.microsoft.com/office/drawing/2014/main" id="{27D22792-E216-344F-A610-C411F5EA20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93837" y="1176547"/>
                  <a:ext cx="46086" cy="46086"/>
                </a:xfrm>
                <a:custGeom>
                  <a:avLst/>
                  <a:gdLst>
                    <a:gd name="T0" fmla="*/ 45647 w 105"/>
                    <a:gd name="T1" fmla="*/ 22397 h 107"/>
                    <a:gd name="T2" fmla="*/ 45647 w 105"/>
                    <a:gd name="T3" fmla="*/ 22397 h 107"/>
                    <a:gd name="T4" fmla="*/ 22824 w 105"/>
                    <a:gd name="T5" fmla="*/ 45655 h 107"/>
                    <a:gd name="T6" fmla="*/ 22824 w 105"/>
                    <a:gd name="T7" fmla="*/ 45655 h 107"/>
                    <a:gd name="T8" fmla="*/ 0 w 105"/>
                    <a:gd name="T9" fmla="*/ 22397 h 107"/>
                    <a:gd name="T10" fmla="*/ 0 w 105"/>
                    <a:gd name="T11" fmla="*/ 22397 h 107"/>
                    <a:gd name="T12" fmla="*/ 22824 w 105"/>
                    <a:gd name="T13" fmla="*/ 0 h 107"/>
                    <a:gd name="T14" fmla="*/ 22824 w 105"/>
                    <a:gd name="T15" fmla="*/ 0 h 107"/>
                    <a:gd name="T16" fmla="*/ 45647 w 105"/>
                    <a:gd name="T17" fmla="*/ 22397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7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2"/>
                        <a:pt x="82" y="106"/>
                        <a:pt x="52" y="106"/>
                      </a:cubicBezTo>
                      <a:cubicBezTo>
                        <a:pt x="24" y="106"/>
                        <a:pt x="0" y="82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4" name="Freeform 37">
                  <a:extLst>
                    <a:ext uri="{FF2B5EF4-FFF2-40B4-BE49-F238E27FC236}">
                      <a16:creationId xmlns:a16="http://schemas.microsoft.com/office/drawing/2014/main" id="{DF9B883D-F21E-204A-BEAD-9BAC07D8AB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83510" y="88082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2" y="105"/>
                        <a:pt x="52" y="105"/>
                      </a:cubicBezTo>
                      <a:cubicBezTo>
                        <a:pt x="24" y="105"/>
                        <a:pt x="0" y="82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5" name="Freeform 38">
                  <a:extLst>
                    <a:ext uri="{FF2B5EF4-FFF2-40B4-BE49-F238E27FC236}">
                      <a16:creationId xmlns:a16="http://schemas.microsoft.com/office/drawing/2014/main" id="{D0377AB9-7321-CB41-841B-DBDDD2DE5B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75379" y="231785"/>
                  <a:ext cx="1280807" cy="551112"/>
                </a:xfrm>
                <a:custGeom>
                  <a:avLst/>
                  <a:gdLst>
                    <a:gd name="T0" fmla="*/ 1143282 w 2943"/>
                    <a:gd name="T1" fmla="*/ 275339 h 1267"/>
                    <a:gd name="T2" fmla="*/ 866057 w 2943"/>
                    <a:gd name="T3" fmla="*/ 275339 h 1267"/>
                    <a:gd name="T4" fmla="*/ 866057 w 2943"/>
                    <a:gd name="T5" fmla="*/ 275339 h 1267"/>
                    <a:gd name="T6" fmla="*/ 1004017 w 2943"/>
                    <a:gd name="T7" fmla="*/ 137452 h 1267"/>
                    <a:gd name="T8" fmla="*/ 1004017 w 2943"/>
                    <a:gd name="T9" fmla="*/ 137452 h 1267"/>
                    <a:gd name="T10" fmla="*/ 866057 w 2943"/>
                    <a:gd name="T11" fmla="*/ 0 h 1267"/>
                    <a:gd name="T12" fmla="*/ 137525 w 2943"/>
                    <a:gd name="T13" fmla="*/ 0 h 1267"/>
                    <a:gd name="T14" fmla="*/ 137525 w 2943"/>
                    <a:gd name="T15" fmla="*/ 0 h 1267"/>
                    <a:gd name="T16" fmla="*/ 0 w 2943"/>
                    <a:gd name="T17" fmla="*/ 137452 h 1267"/>
                    <a:gd name="T18" fmla="*/ 0 w 2943"/>
                    <a:gd name="T19" fmla="*/ 137452 h 1267"/>
                    <a:gd name="T20" fmla="*/ 137525 w 2943"/>
                    <a:gd name="T21" fmla="*/ 275339 h 1267"/>
                    <a:gd name="T22" fmla="*/ 414750 w 2943"/>
                    <a:gd name="T23" fmla="*/ 275339 h 1267"/>
                    <a:gd name="T24" fmla="*/ 414750 w 2943"/>
                    <a:gd name="T25" fmla="*/ 275339 h 1267"/>
                    <a:gd name="T26" fmla="*/ 277225 w 2943"/>
                    <a:gd name="T27" fmla="*/ 412790 h 1267"/>
                    <a:gd name="T28" fmla="*/ 277225 w 2943"/>
                    <a:gd name="T29" fmla="*/ 412790 h 1267"/>
                    <a:gd name="T30" fmla="*/ 414750 w 2943"/>
                    <a:gd name="T31" fmla="*/ 550677 h 1267"/>
                    <a:gd name="T32" fmla="*/ 1143282 w 2943"/>
                    <a:gd name="T33" fmla="*/ 550677 h 1267"/>
                    <a:gd name="T34" fmla="*/ 1143282 w 2943"/>
                    <a:gd name="T35" fmla="*/ 550677 h 1267"/>
                    <a:gd name="T36" fmla="*/ 1280372 w 2943"/>
                    <a:gd name="T37" fmla="*/ 412790 h 1267"/>
                    <a:gd name="T38" fmla="*/ 1280372 w 2943"/>
                    <a:gd name="T39" fmla="*/ 412790 h 1267"/>
                    <a:gd name="T40" fmla="*/ 1143282 w 2943"/>
                    <a:gd name="T41" fmla="*/ 275339 h 1267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943" h="1267">
                      <a:moveTo>
                        <a:pt x="2627" y="633"/>
                      </a:moveTo>
                      <a:lnTo>
                        <a:pt x="1990" y="633"/>
                      </a:lnTo>
                      <a:cubicBezTo>
                        <a:pt x="2165" y="633"/>
                        <a:pt x="2307" y="491"/>
                        <a:pt x="2307" y="316"/>
                      </a:cubicBezTo>
                      <a:cubicBezTo>
                        <a:pt x="2307" y="141"/>
                        <a:pt x="2165" y="0"/>
                        <a:pt x="1990" y="0"/>
                      </a:cubicBezTo>
                      <a:lnTo>
                        <a:pt x="316" y="0"/>
                      </a:lnTo>
                      <a:cubicBezTo>
                        <a:pt x="142" y="0"/>
                        <a:pt x="0" y="141"/>
                        <a:pt x="0" y="316"/>
                      </a:cubicBezTo>
                      <a:cubicBezTo>
                        <a:pt x="0" y="491"/>
                        <a:pt x="142" y="633"/>
                        <a:pt x="316" y="633"/>
                      </a:cubicBezTo>
                      <a:lnTo>
                        <a:pt x="953" y="633"/>
                      </a:lnTo>
                      <a:cubicBezTo>
                        <a:pt x="778" y="633"/>
                        <a:pt x="637" y="774"/>
                        <a:pt x="637" y="949"/>
                      </a:cubicBezTo>
                      <a:cubicBezTo>
                        <a:pt x="637" y="1123"/>
                        <a:pt x="778" y="1266"/>
                        <a:pt x="953" y="1266"/>
                      </a:cubicBezTo>
                      <a:lnTo>
                        <a:pt x="2627" y="1266"/>
                      </a:lnTo>
                      <a:cubicBezTo>
                        <a:pt x="2801" y="1266"/>
                        <a:pt x="2942" y="1123"/>
                        <a:pt x="2942" y="949"/>
                      </a:cubicBezTo>
                      <a:cubicBezTo>
                        <a:pt x="2942" y="774"/>
                        <a:pt x="2801" y="633"/>
                        <a:pt x="2627" y="633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6" name="Freeform 39">
                  <a:extLst>
                    <a:ext uri="{FF2B5EF4-FFF2-40B4-BE49-F238E27FC236}">
                      <a16:creationId xmlns:a16="http://schemas.microsoft.com/office/drawing/2014/main" id="{82AA1879-2A69-B44E-91D9-C8ACC25E46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84088" y="1276400"/>
                  <a:ext cx="618321" cy="261154"/>
                </a:xfrm>
                <a:custGeom>
                  <a:avLst/>
                  <a:gdLst>
                    <a:gd name="T0" fmla="*/ 487254 w 1420"/>
                    <a:gd name="T1" fmla="*/ 260719 h 600"/>
                    <a:gd name="T2" fmla="*/ 130196 w 1420"/>
                    <a:gd name="T3" fmla="*/ 260719 h 600"/>
                    <a:gd name="T4" fmla="*/ 130196 w 1420"/>
                    <a:gd name="T5" fmla="*/ 260719 h 600"/>
                    <a:gd name="T6" fmla="*/ 0 w 1420"/>
                    <a:gd name="T7" fmla="*/ 130577 h 600"/>
                    <a:gd name="T8" fmla="*/ 0 w 1420"/>
                    <a:gd name="T9" fmla="*/ 130577 h 600"/>
                    <a:gd name="T10" fmla="*/ 130196 w 1420"/>
                    <a:gd name="T11" fmla="*/ 0 h 600"/>
                    <a:gd name="T12" fmla="*/ 487254 w 1420"/>
                    <a:gd name="T13" fmla="*/ 0 h 600"/>
                    <a:gd name="T14" fmla="*/ 487254 w 1420"/>
                    <a:gd name="T15" fmla="*/ 0 h 600"/>
                    <a:gd name="T16" fmla="*/ 617886 w 1420"/>
                    <a:gd name="T17" fmla="*/ 130577 h 600"/>
                    <a:gd name="T18" fmla="*/ 617886 w 1420"/>
                    <a:gd name="T19" fmla="*/ 130577 h 600"/>
                    <a:gd name="T20" fmla="*/ 487254 w 1420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0">
                      <a:moveTo>
                        <a:pt x="1119" y="599"/>
                      </a:moveTo>
                      <a:lnTo>
                        <a:pt x="299" y="599"/>
                      </a:lnTo>
                      <a:cubicBezTo>
                        <a:pt x="133" y="599"/>
                        <a:pt x="0" y="465"/>
                        <a:pt x="0" y="300"/>
                      </a:cubicBezTo>
                      <a:cubicBezTo>
                        <a:pt x="0" y="134"/>
                        <a:pt x="133" y="0"/>
                        <a:pt x="299" y="0"/>
                      </a:cubicBezTo>
                      <a:lnTo>
                        <a:pt x="1119" y="0"/>
                      </a:lnTo>
                      <a:cubicBezTo>
                        <a:pt x="1284" y="0"/>
                        <a:pt x="1419" y="134"/>
                        <a:pt x="1419" y="300"/>
                      </a:cubicBezTo>
                      <a:cubicBezTo>
                        <a:pt x="1419" y="465"/>
                        <a:pt x="1284" y="599"/>
                        <a:pt x="1119" y="599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140" name="Group 2">
                <a:extLst>
                  <a:ext uri="{FF2B5EF4-FFF2-40B4-BE49-F238E27FC236}">
                    <a16:creationId xmlns:a16="http://schemas.microsoft.com/office/drawing/2014/main" id="{F8D33B2F-92B2-6845-99C9-6D083B0F160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45121" y="4607798"/>
                <a:ext cx="2404749" cy="2417448"/>
                <a:chOff x="7988241" y="5080416"/>
                <a:chExt cx="2406074" cy="2417594"/>
              </a:xfrm>
            </p:grpSpPr>
            <p:sp>
              <p:nvSpPr>
                <p:cNvPr id="167" name="Freeform 66">
                  <a:extLst>
                    <a:ext uri="{FF2B5EF4-FFF2-40B4-BE49-F238E27FC236}">
                      <a16:creationId xmlns:a16="http://schemas.microsoft.com/office/drawing/2014/main" id="{57B0E36F-06A3-D540-A65E-01893E7307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33592" y="5210994"/>
                  <a:ext cx="1860723" cy="2106514"/>
                </a:xfrm>
                <a:custGeom>
                  <a:avLst/>
                  <a:gdLst>
                    <a:gd name="T0" fmla="*/ 1027733 w 4271"/>
                    <a:gd name="T1" fmla="*/ 879782 h 4839"/>
                    <a:gd name="T2" fmla="*/ 1039060 w 4271"/>
                    <a:gd name="T3" fmla="*/ 879347 h 4839"/>
                    <a:gd name="T4" fmla="*/ 933193 w 4271"/>
                    <a:gd name="T5" fmla="*/ 763116 h 4839"/>
                    <a:gd name="T6" fmla="*/ 1039060 w 4271"/>
                    <a:gd name="T7" fmla="*/ 647321 h 4839"/>
                    <a:gd name="T8" fmla="*/ 1027733 w 4271"/>
                    <a:gd name="T9" fmla="*/ 646886 h 4839"/>
                    <a:gd name="T10" fmla="*/ 1130114 w 4271"/>
                    <a:gd name="T11" fmla="*/ 646886 h 4839"/>
                    <a:gd name="T12" fmla="*/ 1292181 w 4271"/>
                    <a:gd name="T13" fmla="*/ 485382 h 4839"/>
                    <a:gd name="T14" fmla="*/ 1439435 w 4271"/>
                    <a:gd name="T15" fmla="*/ 323443 h 4839"/>
                    <a:gd name="T16" fmla="*/ 1601067 w 4271"/>
                    <a:gd name="T17" fmla="*/ 161939 h 4839"/>
                    <a:gd name="T18" fmla="*/ 1439435 w 4271"/>
                    <a:gd name="T19" fmla="*/ 0 h 4839"/>
                    <a:gd name="T20" fmla="*/ 798573 w 4271"/>
                    <a:gd name="T21" fmla="*/ 0 h 4839"/>
                    <a:gd name="T22" fmla="*/ 636506 w 4271"/>
                    <a:gd name="T23" fmla="*/ 161939 h 4839"/>
                    <a:gd name="T24" fmla="*/ 489687 w 4271"/>
                    <a:gd name="T25" fmla="*/ 323443 h 4839"/>
                    <a:gd name="T26" fmla="*/ 328055 w 4271"/>
                    <a:gd name="T27" fmla="*/ 485382 h 4839"/>
                    <a:gd name="T28" fmla="*/ 489687 w 4271"/>
                    <a:gd name="T29" fmla="*/ 646886 h 4839"/>
                    <a:gd name="T30" fmla="*/ 573334 w 4271"/>
                    <a:gd name="T31" fmla="*/ 646886 h 4839"/>
                    <a:gd name="T32" fmla="*/ 689657 w 4271"/>
                    <a:gd name="T33" fmla="*/ 763116 h 4839"/>
                    <a:gd name="T34" fmla="*/ 264013 w 4271"/>
                    <a:gd name="T35" fmla="*/ 879782 h 4839"/>
                    <a:gd name="T36" fmla="*/ 101945 w 4271"/>
                    <a:gd name="T37" fmla="*/ 1041286 h 4839"/>
                    <a:gd name="T38" fmla="*/ 264013 w 4271"/>
                    <a:gd name="T39" fmla="*/ 1203225 h 4839"/>
                    <a:gd name="T40" fmla="*/ 456141 w 4271"/>
                    <a:gd name="T41" fmla="*/ 1203225 h 4839"/>
                    <a:gd name="T42" fmla="*/ 450913 w 4271"/>
                    <a:gd name="T43" fmla="*/ 1203225 h 4839"/>
                    <a:gd name="T44" fmla="*/ 573334 w 4271"/>
                    <a:gd name="T45" fmla="*/ 1330774 h 4839"/>
                    <a:gd name="T46" fmla="*/ 450913 w 4271"/>
                    <a:gd name="T47" fmla="*/ 1458758 h 4839"/>
                    <a:gd name="T48" fmla="*/ 162067 w 4271"/>
                    <a:gd name="T49" fmla="*/ 1459193 h 4839"/>
                    <a:gd name="T50" fmla="*/ 0 w 4271"/>
                    <a:gd name="T51" fmla="*/ 1620697 h 4839"/>
                    <a:gd name="T52" fmla="*/ 162067 w 4271"/>
                    <a:gd name="T53" fmla="*/ 1782201 h 4839"/>
                    <a:gd name="T54" fmla="*/ 362909 w 4271"/>
                    <a:gd name="T55" fmla="*/ 1782201 h 4839"/>
                    <a:gd name="T56" fmla="*/ 200841 w 4271"/>
                    <a:gd name="T57" fmla="*/ 1943704 h 4839"/>
                    <a:gd name="T58" fmla="*/ 1099617 w 4271"/>
                    <a:gd name="T59" fmla="*/ 2106079 h 4839"/>
                    <a:gd name="T60" fmla="*/ 1261249 w 4271"/>
                    <a:gd name="T61" fmla="*/ 1943704 h 4839"/>
                    <a:gd name="T62" fmla="*/ 1099617 w 4271"/>
                    <a:gd name="T63" fmla="*/ 1782201 h 4839"/>
                    <a:gd name="T64" fmla="*/ 899211 w 4271"/>
                    <a:gd name="T65" fmla="*/ 1782201 h 4839"/>
                    <a:gd name="T66" fmla="*/ 1060843 w 4271"/>
                    <a:gd name="T67" fmla="*/ 1620697 h 4839"/>
                    <a:gd name="T68" fmla="*/ 1325291 w 4271"/>
                    <a:gd name="T69" fmla="*/ 1459193 h 4839"/>
                    <a:gd name="T70" fmla="*/ 1163224 w 4271"/>
                    <a:gd name="T71" fmla="*/ 1620697 h 4839"/>
                    <a:gd name="T72" fmla="*/ 1325291 w 4271"/>
                    <a:gd name="T73" fmla="*/ 1782201 h 4839"/>
                    <a:gd name="T74" fmla="*/ 1598889 w 4271"/>
                    <a:gd name="T75" fmla="*/ 1782201 h 4839"/>
                    <a:gd name="T76" fmla="*/ 1760956 w 4271"/>
                    <a:gd name="T77" fmla="*/ 1620697 h 4839"/>
                    <a:gd name="T78" fmla="*/ 1409810 w 4271"/>
                    <a:gd name="T79" fmla="*/ 1459193 h 4839"/>
                    <a:gd name="T80" fmla="*/ 1538767 w 4271"/>
                    <a:gd name="T81" fmla="*/ 1330774 h 4839"/>
                    <a:gd name="T82" fmla="*/ 1409810 w 4271"/>
                    <a:gd name="T83" fmla="*/ 1203225 h 4839"/>
                    <a:gd name="T84" fmla="*/ 1698656 w 4271"/>
                    <a:gd name="T85" fmla="*/ 1203225 h 4839"/>
                    <a:gd name="T86" fmla="*/ 1860287 w 4271"/>
                    <a:gd name="T87" fmla="*/ 1041286 h 4839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4271" h="4839">
                      <a:moveTo>
                        <a:pt x="3899" y="2021"/>
                      </a:moveTo>
                      <a:lnTo>
                        <a:pt x="2359" y="2021"/>
                      </a:lnTo>
                      <a:cubicBezTo>
                        <a:pt x="2367" y="2021"/>
                        <a:pt x="2375" y="2020"/>
                        <a:pt x="2385" y="2020"/>
                      </a:cubicBezTo>
                      <a:cubicBezTo>
                        <a:pt x="2249" y="2007"/>
                        <a:pt x="2142" y="1893"/>
                        <a:pt x="2142" y="1753"/>
                      </a:cubicBezTo>
                      <a:cubicBezTo>
                        <a:pt x="2142" y="1614"/>
                        <a:pt x="2249" y="1500"/>
                        <a:pt x="2385" y="1487"/>
                      </a:cubicBezTo>
                      <a:cubicBezTo>
                        <a:pt x="2375" y="1487"/>
                        <a:pt x="2367" y="1486"/>
                        <a:pt x="2359" y="1486"/>
                      </a:cubicBezTo>
                      <a:lnTo>
                        <a:pt x="2594" y="1486"/>
                      </a:lnTo>
                      <a:cubicBezTo>
                        <a:pt x="2800" y="1486"/>
                        <a:pt x="2966" y="1320"/>
                        <a:pt x="2966" y="1115"/>
                      </a:cubicBezTo>
                      <a:cubicBezTo>
                        <a:pt x="2966" y="910"/>
                        <a:pt x="2800" y="743"/>
                        <a:pt x="2594" y="743"/>
                      </a:cubicBezTo>
                      <a:lnTo>
                        <a:pt x="3304" y="743"/>
                      </a:lnTo>
                      <a:cubicBezTo>
                        <a:pt x="3508" y="743"/>
                        <a:pt x="3675" y="577"/>
                        <a:pt x="3675" y="372"/>
                      </a:cubicBezTo>
                      <a:cubicBezTo>
                        <a:pt x="3675" y="167"/>
                        <a:pt x="3508" y="0"/>
                        <a:pt x="3304" y="0"/>
                      </a:cubicBezTo>
                      <a:lnTo>
                        <a:pt x="1833" y="0"/>
                      </a:lnTo>
                      <a:cubicBezTo>
                        <a:pt x="1627" y="0"/>
                        <a:pt x="1461" y="167"/>
                        <a:pt x="1461" y="372"/>
                      </a:cubicBezTo>
                      <a:cubicBezTo>
                        <a:pt x="1461" y="577"/>
                        <a:pt x="1627" y="743"/>
                        <a:pt x="1833" y="743"/>
                      </a:cubicBezTo>
                      <a:lnTo>
                        <a:pt x="1124" y="743"/>
                      </a:lnTo>
                      <a:cubicBezTo>
                        <a:pt x="919" y="743"/>
                        <a:pt x="753" y="910"/>
                        <a:pt x="753" y="1115"/>
                      </a:cubicBezTo>
                      <a:cubicBezTo>
                        <a:pt x="753" y="1320"/>
                        <a:pt x="919" y="1486"/>
                        <a:pt x="1124" y="1486"/>
                      </a:cubicBezTo>
                      <a:lnTo>
                        <a:pt x="1316" y="1486"/>
                      </a:lnTo>
                      <a:cubicBezTo>
                        <a:pt x="1464" y="1486"/>
                        <a:pt x="1583" y="1605"/>
                        <a:pt x="1583" y="1753"/>
                      </a:cubicBezTo>
                      <a:cubicBezTo>
                        <a:pt x="1583" y="1901"/>
                        <a:pt x="1464" y="2021"/>
                        <a:pt x="1316" y="2021"/>
                      </a:cubicBezTo>
                      <a:lnTo>
                        <a:pt x="606" y="2021"/>
                      </a:lnTo>
                      <a:cubicBezTo>
                        <a:pt x="401" y="2021"/>
                        <a:pt x="234" y="2187"/>
                        <a:pt x="234" y="2392"/>
                      </a:cubicBezTo>
                      <a:cubicBezTo>
                        <a:pt x="234" y="2597"/>
                        <a:pt x="401" y="2764"/>
                        <a:pt x="606" y="2764"/>
                      </a:cubicBezTo>
                      <a:lnTo>
                        <a:pt x="1047" y="2764"/>
                      </a:lnTo>
                      <a:cubicBezTo>
                        <a:pt x="1043" y="2764"/>
                        <a:pt x="1039" y="2764"/>
                        <a:pt x="1035" y="2764"/>
                      </a:cubicBezTo>
                      <a:cubicBezTo>
                        <a:pt x="1190" y="2771"/>
                        <a:pt x="1316" y="2900"/>
                        <a:pt x="1316" y="3057"/>
                      </a:cubicBezTo>
                      <a:cubicBezTo>
                        <a:pt x="1316" y="3216"/>
                        <a:pt x="1190" y="3345"/>
                        <a:pt x="1035" y="3351"/>
                      </a:cubicBezTo>
                      <a:cubicBezTo>
                        <a:pt x="1039" y="3351"/>
                        <a:pt x="1043" y="3352"/>
                        <a:pt x="1047" y="3352"/>
                      </a:cubicBezTo>
                      <a:lnTo>
                        <a:pt x="372" y="3352"/>
                      </a:lnTo>
                      <a:cubicBezTo>
                        <a:pt x="167" y="3352"/>
                        <a:pt x="0" y="3517"/>
                        <a:pt x="0" y="3723"/>
                      </a:cubicBezTo>
                      <a:cubicBezTo>
                        <a:pt x="0" y="3928"/>
                        <a:pt x="167" y="4094"/>
                        <a:pt x="372" y="4094"/>
                      </a:cubicBezTo>
                      <a:lnTo>
                        <a:pt x="833" y="4094"/>
                      </a:lnTo>
                      <a:cubicBezTo>
                        <a:pt x="627" y="4094"/>
                        <a:pt x="461" y="4260"/>
                        <a:pt x="461" y="4465"/>
                      </a:cubicBezTo>
                      <a:cubicBezTo>
                        <a:pt x="461" y="4672"/>
                        <a:pt x="627" y="4838"/>
                        <a:pt x="833" y="4838"/>
                      </a:cubicBezTo>
                      <a:lnTo>
                        <a:pt x="2524" y="4838"/>
                      </a:lnTo>
                      <a:cubicBezTo>
                        <a:pt x="2729" y="4838"/>
                        <a:pt x="2895" y="4672"/>
                        <a:pt x="2895" y="4465"/>
                      </a:cubicBezTo>
                      <a:cubicBezTo>
                        <a:pt x="2895" y="4260"/>
                        <a:pt x="2729" y="4094"/>
                        <a:pt x="2524" y="4094"/>
                      </a:cubicBezTo>
                      <a:lnTo>
                        <a:pt x="2064" y="4094"/>
                      </a:lnTo>
                      <a:cubicBezTo>
                        <a:pt x="2269" y="4094"/>
                        <a:pt x="2435" y="3928"/>
                        <a:pt x="2435" y="3723"/>
                      </a:cubicBezTo>
                      <a:cubicBezTo>
                        <a:pt x="2435" y="3517"/>
                        <a:pt x="2269" y="3352"/>
                        <a:pt x="2064" y="3352"/>
                      </a:cubicBezTo>
                      <a:lnTo>
                        <a:pt x="3042" y="3352"/>
                      </a:lnTo>
                      <a:cubicBezTo>
                        <a:pt x="2836" y="3352"/>
                        <a:pt x="2670" y="3517"/>
                        <a:pt x="2670" y="3723"/>
                      </a:cubicBezTo>
                      <a:cubicBezTo>
                        <a:pt x="2670" y="3928"/>
                        <a:pt x="2836" y="4094"/>
                        <a:pt x="3042" y="4094"/>
                      </a:cubicBezTo>
                      <a:lnTo>
                        <a:pt x="3670" y="4094"/>
                      </a:lnTo>
                      <a:cubicBezTo>
                        <a:pt x="3876" y="4094"/>
                        <a:pt x="4042" y="3928"/>
                        <a:pt x="4042" y="3723"/>
                      </a:cubicBezTo>
                      <a:cubicBezTo>
                        <a:pt x="4042" y="3517"/>
                        <a:pt x="3876" y="3352"/>
                        <a:pt x="3670" y="3352"/>
                      </a:cubicBezTo>
                      <a:lnTo>
                        <a:pt x="3236" y="3352"/>
                      </a:lnTo>
                      <a:cubicBezTo>
                        <a:pt x="3399" y="3352"/>
                        <a:pt x="3532" y="3220"/>
                        <a:pt x="3532" y="3057"/>
                      </a:cubicBezTo>
                      <a:cubicBezTo>
                        <a:pt x="3532" y="2895"/>
                        <a:pt x="3399" y="2764"/>
                        <a:pt x="3236" y="2764"/>
                      </a:cubicBezTo>
                      <a:lnTo>
                        <a:pt x="3899" y="2764"/>
                      </a:lnTo>
                      <a:cubicBezTo>
                        <a:pt x="4104" y="2764"/>
                        <a:pt x="4270" y="2597"/>
                        <a:pt x="4270" y="2392"/>
                      </a:cubicBezTo>
                      <a:cubicBezTo>
                        <a:pt x="4270" y="2187"/>
                        <a:pt x="4104" y="2021"/>
                        <a:pt x="3899" y="202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8" name="Freeform 67">
                  <a:extLst>
                    <a:ext uri="{FF2B5EF4-FFF2-40B4-BE49-F238E27FC236}">
                      <a16:creationId xmlns:a16="http://schemas.microsoft.com/office/drawing/2014/main" id="{C0F69A95-569B-3241-A904-495ADC5253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88241" y="6090468"/>
                  <a:ext cx="514627" cy="324522"/>
                </a:xfrm>
                <a:custGeom>
                  <a:avLst/>
                  <a:gdLst>
                    <a:gd name="T0" fmla="*/ 352090 w 1181"/>
                    <a:gd name="T1" fmla="*/ 0 h 744"/>
                    <a:gd name="T2" fmla="*/ 161665 w 1181"/>
                    <a:gd name="T3" fmla="*/ 0 h 744"/>
                    <a:gd name="T4" fmla="*/ 161665 w 1181"/>
                    <a:gd name="T5" fmla="*/ 0 h 744"/>
                    <a:gd name="T6" fmla="*/ 0 w 1181"/>
                    <a:gd name="T7" fmla="*/ 161825 h 744"/>
                    <a:gd name="T8" fmla="*/ 0 w 1181"/>
                    <a:gd name="T9" fmla="*/ 161825 h 744"/>
                    <a:gd name="T10" fmla="*/ 161665 w 1181"/>
                    <a:gd name="T11" fmla="*/ 324086 h 744"/>
                    <a:gd name="T12" fmla="*/ 352090 w 1181"/>
                    <a:gd name="T13" fmla="*/ 324086 h 744"/>
                    <a:gd name="T14" fmla="*/ 352090 w 1181"/>
                    <a:gd name="T15" fmla="*/ 324086 h 744"/>
                    <a:gd name="T16" fmla="*/ 514191 w 1181"/>
                    <a:gd name="T17" fmla="*/ 161825 h 744"/>
                    <a:gd name="T18" fmla="*/ 514191 w 1181"/>
                    <a:gd name="T19" fmla="*/ 161825 h 744"/>
                    <a:gd name="T20" fmla="*/ 352090 w 1181"/>
                    <a:gd name="T21" fmla="*/ 0 h 74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181" h="744">
                      <a:moveTo>
                        <a:pt x="808" y="0"/>
                      </a:moveTo>
                      <a:lnTo>
                        <a:pt x="371" y="0"/>
                      </a:lnTo>
                      <a:cubicBezTo>
                        <a:pt x="166" y="0"/>
                        <a:pt x="0" y="166"/>
                        <a:pt x="0" y="371"/>
                      </a:cubicBezTo>
                      <a:cubicBezTo>
                        <a:pt x="0" y="576"/>
                        <a:pt x="166" y="743"/>
                        <a:pt x="371" y="743"/>
                      </a:cubicBezTo>
                      <a:lnTo>
                        <a:pt x="808" y="743"/>
                      </a:lnTo>
                      <a:cubicBezTo>
                        <a:pt x="1013" y="743"/>
                        <a:pt x="1180" y="576"/>
                        <a:pt x="1180" y="371"/>
                      </a:cubicBezTo>
                      <a:cubicBezTo>
                        <a:pt x="1180" y="166"/>
                        <a:pt x="1013" y="0"/>
                        <a:pt x="808" y="0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9" name="Freeform 68">
                  <a:extLst>
                    <a:ext uri="{FF2B5EF4-FFF2-40B4-BE49-F238E27FC236}">
                      <a16:creationId xmlns:a16="http://schemas.microsoft.com/office/drawing/2014/main" id="{EFC75B16-4458-9242-89B8-2415CC011B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29751" y="7098598"/>
                  <a:ext cx="76810" cy="76810"/>
                </a:xfrm>
                <a:custGeom>
                  <a:avLst/>
                  <a:gdLst>
                    <a:gd name="T0" fmla="*/ 76371 w 175"/>
                    <a:gd name="T1" fmla="*/ 38186 h 175"/>
                    <a:gd name="T2" fmla="*/ 76371 w 175"/>
                    <a:gd name="T3" fmla="*/ 38186 h 175"/>
                    <a:gd name="T4" fmla="*/ 38186 w 175"/>
                    <a:gd name="T5" fmla="*/ 76371 h 175"/>
                    <a:gd name="T6" fmla="*/ 38186 w 175"/>
                    <a:gd name="T7" fmla="*/ 76371 h 175"/>
                    <a:gd name="T8" fmla="*/ 0 w 175"/>
                    <a:gd name="T9" fmla="*/ 38186 h 175"/>
                    <a:gd name="T10" fmla="*/ 0 w 175"/>
                    <a:gd name="T11" fmla="*/ 38186 h 175"/>
                    <a:gd name="T12" fmla="*/ 38186 w 175"/>
                    <a:gd name="T13" fmla="*/ 0 h 175"/>
                    <a:gd name="T14" fmla="*/ 38186 w 175"/>
                    <a:gd name="T15" fmla="*/ 0 h 175"/>
                    <a:gd name="T16" fmla="*/ 76371 w 175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5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6"/>
                        <a:pt x="135" y="174"/>
                        <a:pt x="87" y="174"/>
                      </a:cubicBezTo>
                      <a:cubicBezTo>
                        <a:pt x="39" y="174"/>
                        <a:pt x="0" y="136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0" name="Freeform 69">
                  <a:extLst>
                    <a:ext uri="{FF2B5EF4-FFF2-40B4-BE49-F238E27FC236}">
                      <a16:creationId xmlns:a16="http://schemas.microsoft.com/office/drawing/2014/main" id="{9C22C5E2-E67D-3940-BD43-6CDB2A9A91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04798" y="5921486"/>
                  <a:ext cx="74890" cy="74889"/>
                </a:xfrm>
                <a:custGeom>
                  <a:avLst/>
                  <a:gdLst>
                    <a:gd name="T0" fmla="*/ 74457 w 173"/>
                    <a:gd name="T1" fmla="*/ 36795 h 173"/>
                    <a:gd name="T2" fmla="*/ 74457 w 173"/>
                    <a:gd name="T3" fmla="*/ 36795 h 173"/>
                    <a:gd name="T4" fmla="*/ 36796 w 173"/>
                    <a:gd name="T5" fmla="*/ 74456 h 173"/>
                    <a:gd name="T6" fmla="*/ 36796 w 173"/>
                    <a:gd name="T7" fmla="*/ 74456 h 173"/>
                    <a:gd name="T8" fmla="*/ 0 w 173"/>
                    <a:gd name="T9" fmla="*/ 36795 h 173"/>
                    <a:gd name="T10" fmla="*/ 0 w 173"/>
                    <a:gd name="T11" fmla="*/ 36795 h 173"/>
                    <a:gd name="T12" fmla="*/ 36796 w 173"/>
                    <a:gd name="T13" fmla="*/ 0 h 173"/>
                    <a:gd name="T14" fmla="*/ 36796 w 173"/>
                    <a:gd name="T15" fmla="*/ 0 h 173"/>
                    <a:gd name="T16" fmla="*/ 74457 w 173"/>
                    <a:gd name="T17" fmla="*/ 36795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5"/>
                      </a:moveTo>
                      <a:lnTo>
                        <a:pt x="172" y="85"/>
                      </a:lnTo>
                      <a:cubicBezTo>
                        <a:pt x="172" y="134"/>
                        <a:pt x="133" y="172"/>
                        <a:pt x="85" y="172"/>
                      </a:cubicBezTo>
                      <a:cubicBezTo>
                        <a:pt x="38" y="172"/>
                        <a:pt x="0" y="134"/>
                        <a:pt x="0" y="85"/>
                      </a:cubicBezTo>
                      <a:cubicBezTo>
                        <a:pt x="0" y="38"/>
                        <a:pt x="38" y="0"/>
                        <a:pt x="85" y="0"/>
                      </a:cubicBezTo>
                      <a:cubicBezTo>
                        <a:pt x="133" y="0"/>
                        <a:pt x="172" y="38"/>
                        <a:pt x="172" y="8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1" name="Freeform 70">
                  <a:extLst>
                    <a:ext uri="{FF2B5EF4-FFF2-40B4-BE49-F238E27FC236}">
                      <a16:creationId xmlns:a16="http://schemas.microsoft.com/office/drawing/2014/main" id="{C8986688-CB72-6A48-9F63-581F4B8673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83969" y="6414990"/>
                  <a:ext cx="74889" cy="74890"/>
                </a:xfrm>
                <a:custGeom>
                  <a:avLst/>
                  <a:gdLst>
                    <a:gd name="T0" fmla="*/ 74456 w 173"/>
                    <a:gd name="T1" fmla="*/ 37015 h 174"/>
                    <a:gd name="T2" fmla="*/ 74456 w 173"/>
                    <a:gd name="T3" fmla="*/ 37015 h 174"/>
                    <a:gd name="T4" fmla="*/ 37661 w 173"/>
                    <a:gd name="T5" fmla="*/ 74460 h 174"/>
                    <a:gd name="T6" fmla="*/ 37661 w 173"/>
                    <a:gd name="T7" fmla="*/ 74460 h 174"/>
                    <a:gd name="T8" fmla="*/ 0 w 173"/>
                    <a:gd name="T9" fmla="*/ 37015 h 174"/>
                    <a:gd name="T10" fmla="*/ 0 w 173"/>
                    <a:gd name="T11" fmla="*/ 37015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01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2" y="38"/>
                        <a:pt x="172" y="86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2" name="Freeform 71">
                  <a:extLst>
                    <a:ext uri="{FF2B5EF4-FFF2-40B4-BE49-F238E27FC236}">
                      <a16:creationId xmlns:a16="http://schemas.microsoft.com/office/drawing/2014/main" id="{E142FFBF-CBB1-8C48-859B-A932E4706C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50590" y="7423121"/>
                  <a:ext cx="74890" cy="74889"/>
                </a:xfrm>
                <a:custGeom>
                  <a:avLst/>
                  <a:gdLst>
                    <a:gd name="T0" fmla="*/ 74457 w 173"/>
                    <a:gd name="T1" fmla="*/ 36795 h 173"/>
                    <a:gd name="T2" fmla="*/ 74457 w 173"/>
                    <a:gd name="T3" fmla="*/ 36795 h 173"/>
                    <a:gd name="T4" fmla="*/ 36796 w 173"/>
                    <a:gd name="T5" fmla="*/ 74456 h 173"/>
                    <a:gd name="T6" fmla="*/ 36796 w 173"/>
                    <a:gd name="T7" fmla="*/ 74456 h 173"/>
                    <a:gd name="T8" fmla="*/ 0 w 173"/>
                    <a:gd name="T9" fmla="*/ 36795 h 173"/>
                    <a:gd name="T10" fmla="*/ 0 w 173"/>
                    <a:gd name="T11" fmla="*/ 36795 h 173"/>
                    <a:gd name="T12" fmla="*/ 36796 w 173"/>
                    <a:gd name="T13" fmla="*/ 0 h 173"/>
                    <a:gd name="T14" fmla="*/ 36796 w 173"/>
                    <a:gd name="T15" fmla="*/ 0 h 173"/>
                    <a:gd name="T16" fmla="*/ 74457 w 173"/>
                    <a:gd name="T17" fmla="*/ 36795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5"/>
                      </a:moveTo>
                      <a:lnTo>
                        <a:pt x="172" y="85"/>
                      </a:lnTo>
                      <a:cubicBezTo>
                        <a:pt x="172" y="134"/>
                        <a:pt x="133" y="172"/>
                        <a:pt x="85" y="172"/>
                      </a:cubicBezTo>
                      <a:cubicBezTo>
                        <a:pt x="38" y="172"/>
                        <a:pt x="0" y="134"/>
                        <a:pt x="0" y="85"/>
                      </a:cubicBezTo>
                      <a:cubicBezTo>
                        <a:pt x="0" y="39"/>
                        <a:pt x="38" y="0"/>
                        <a:pt x="85" y="0"/>
                      </a:cubicBezTo>
                      <a:cubicBezTo>
                        <a:pt x="133" y="0"/>
                        <a:pt x="172" y="39"/>
                        <a:pt x="172" y="8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3" name="Freeform 72">
                  <a:extLst>
                    <a:ext uri="{FF2B5EF4-FFF2-40B4-BE49-F238E27FC236}">
                      <a16:creationId xmlns:a16="http://schemas.microsoft.com/office/drawing/2014/main" id="{0B05CA91-6A04-0A4B-ACE7-152D2BA5D8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07003" y="6211444"/>
                  <a:ext cx="74890" cy="74890"/>
                </a:xfrm>
                <a:custGeom>
                  <a:avLst/>
                  <a:gdLst>
                    <a:gd name="T0" fmla="*/ 74460 w 174"/>
                    <a:gd name="T1" fmla="*/ 36796 h 173"/>
                    <a:gd name="T2" fmla="*/ 74460 w 174"/>
                    <a:gd name="T3" fmla="*/ 36796 h 173"/>
                    <a:gd name="T4" fmla="*/ 37445 w 174"/>
                    <a:gd name="T5" fmla="*/ 74457 h 173"/>
                    <a:gd name="T6" fmla="*/ 37445 w 174"/>
                    <a:gd name="T7" fmla="*/ 74457 h 173"/>
                    <a:gd name="T8" fmla="*/ 0 w 174"/>
                    <a:gd name="T9" fmla="*/ 36796 h 173"/>
                    <a:gd name="T10" fmla="*/ 0 w 174"/>
                    <a:gd name="T11" fmla="*/ 36796 h 173"/>
                    <a:gd name="T12" fmla="*/ 37445 w 174"/>
                    <a:gd name="T13" fmla="*/ 0 h 173"/>
                    <a:gd name="T14" fmla="*/ 37445 w 174"/>
                    <a:gd name="T15" fmla="*/ 0 h 173"/>
                    <a:gd name="T16" fmla="*/ 74460 w 174"/>
                    <a:gd name="T17" fmla="*/ 36796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5"/>
                      </a:moveTo>
                      <a:lnTo>
                        <a:pt x="173" y="85"/>
                      </a:lnTo>
                      <a:cubicBezTo>
                        <a:pt x="173" y="133"/>
                        <a:pt x="135" y="172"/>
                        <a:pt x="87" y="172"/>
                      </a:cubicBezTo>
                      <a:cubicBezTo>
                        <a:pt x="39" y="172"/>
                        <a:pt x="0" y="133"/>
                        <a:pt x="0" y="85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5" y="0"/>
                        <a:pt x="173" y="38"/>
                        <a:pt x="173" y="8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4" name="Freeform 73">
                  <a:extLst>
                    <a:ext uri="{FF2B5EF4-FFF2-40B4-BE49-F238E27FC236}">
                      <a16:creationId xmlns:a16="http://schemas.microsoft.com/office/drawing/2014/main" id="{50FB5D10-8F46-BD40-87EB-2C84BC3901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70969" y="5289723"/>
                  <a:ext cx="74890" cy="76810"/>
                </a:xfrm>
                <a:custGeom>
                  <a:avLst/>
                  <a:gdLst>
                    <a:gd name="T0" fmla="*/ 74457 w 173"/>
                    <a:gd name="T1" fmla="*/ 38186 h 175"/>
                    <a:gd name="T2" fmla="*/ 74457 w 173"/>
                    <a:gd name="T3" fmla="*/ 38186 h 175"/>
                    <a:gd name="T4" fmla="*/ 37229 w 173"/>
                    <a:gd name="T5" fmla="*/ 76371 h 175"/>
                    <a:gd name="T6" fmla="*/ 37229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229 w 173"/>
                    <a:gd name="T13" fmla="*/ 0 h 175"/>
                    <a:gd name="T14" fmla="*/ 37229 w 173"/>
                    <a:gd name="T15" fmla="*/ 0 h 175"/>
                    <a:gd name="T16" fmla="*/ 74457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4"/>
                        <a:pt x="134" y="174"/>
                        <a:pt x="86" y="174"/>
                      </a:cubicBezTo>
                      <a:cubicBezTo>
                        <a:pt x="39" y="174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5" name="Freeform 74">
                  <a:extLst>
                    <a:ext uri="{FF2B5EF4-FFF2-40B4-BE49-F238E27FC236}">
                      <a16:creationId xmlns:a16="http://schemas.microsoft.com/office/drawing/2014/main" id="{8D5E3F4D-A0E2-EB41-9BBC-8FF20F791C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62543" y="6954580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0" y="105"/>
                        <a:pt x="52" y="105"/>
                      </a:cubicBezTo>
                      <a:cubicBezTo>
                        <a:pt x="24" y="105"/>
                        <a:pt x="0" y="82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6" name="Freeform 75">
                  <a:extLst>
                    <a:ext uri="{FF2B5EF4-FFF2-40B4-BE49-F238E27FC236}">
                      <a16:creationId xmlns:a16="http://schemas.microsoft.com/office/drawing/2014/main" id="{058C7875-944D-DE41-9D8C-1CF3C8CAF0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83665" y="5957970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3"/>
                        <a:pt x="82" y="105"/>
                        <a:pt x="52" y="105"/>
                      </a:cubicBezTo>
                      <a:cubicBezTo>
                        <a:pt x="24" y="105"/>
                        <a:pt x="0" y="83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7" name="Freeform 76">
                  <a:extLst>
                    <a:ext uri="{FF2B5EF4-FFF2-40B4-BE49-F238E27FC236}">
                      <a16:creationId xmlns:a16="http://schemas.microsoft.com/office/drawing/2014/main" id="{72679C9D-D8AE-3C41-AFC5-7FFEFBEED9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22815" y="6263290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2"/>
                        <a:pt x="81" y="104"/>
                        <a:pt x="52" y="104"/>
                      </a:cubicBezTo>
                      <a:cubicBezTo>
                        <a:pt x="23" y="104"/>
                        <a:pt x="0" y="82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8" name="Freeform 77">
                  <a:extLst>
                    <a:ext uri="{FF2B5EF4-FFF2-40B4-BE49-F238E27FC236}">
                      <a16:creationId xmlns:a16="http://schemas.microsoft.com/office/drawing/2014/main" id="{C4E4CE78-246F-5142-B4AD-42DA72DBDA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92688" y="6522523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2" y="105"/>
                        <a:pt x="0" y="81"/>
                        <a:pt x="0" y="53"/>
                      </a:cubicBezTo>
                      <a:cubicBezTo>
                        <a:pt x="0" y="23"/>
                        <a:pt x="22" y="0"/>
                        <a:pt x="52" y="0"/>
                      </a:cubicBezTo>
                      <a:cubicBezTo>
                        <a:pt x="81" y="0"/>
                        <a:pt x="104" y="23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9" name="Freeform 78">
                  <a:extLst>
                    <a:ext uri="{FF2B5EF4-FFF2-40B4-BE49-F238E27FC236}">
                      <a16:creationId xmlns:a16="http://schemas.microsoft.com/office/drawing/2014/main" id="{10BADF27-BFDF-624D-A5A0-6505B62852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93717" y="7196532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0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0" name="Freeform 79">
                  <a:extLst>
                    <a:ext uri="{FF2B5EF4-FFF2-40B4-BE49-F238E27FC236}">
                      <a16:creationId xmlns:a16="http://schemas.microsoft.com/office/drawing/2014/main" id="{8F2B0BAE-F228-AE40-998B-283EC69E49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04503" y="6004056"/>
                  <a:ext cx="46086" cy="46086"/>
                </a:xfrm>
                <a:custGeom>
                  <a:avLst/>
                  <a:gdLst>
                    <a:gd name="T0" fmla="*/ 45651 w 106"/>
                    <a:gd name="T1" fmla="*/ 22828 h 107"/>
                    <a:gd name="T2" fmla="*/ 45651 w 106"/>
                    <a:gd name="T3" fmla="*/ 22828 h 107"/>
                    <a:gd name="T4" fmla="*/ 22608 w 106"/>
                    <a:gd name="T5" fmla="*/ 45655 h 107"/>
                    <a:gd name="T6" fmla="*/ 22608 w 106"/>
                    <a:gd name="T7" fmla="*/ 45655 h 107"/>
                    <a:gd name="T8" fmla="*/ 0 w 106"/>
                    <a:gd name="T9" fmla="*/ 22828 h 107"/>
                    <a:gd name="T10" fmla="*/ 0 w 106"/>
                    <a:gd name="T11" fmla="*/ 22828 h 107"/>
                    <a:gd name="T12" fmla="*/ 22608 w 106"/>
                    <a:gd name="T13" fmla="*/ 0 h 107"/>
                    <a:gd name="T14" fmla="*/ 22608 w 106"/>
                    <a:gd name="T15" fmla="*/ 0 h 107"/>
                    <a:gd name="T16" fmla="*/ 45651 w 106"/>
                    <a:gd name="T17" fmla="*/ 22828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7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2"/>
                        <a:pt x="81" y="106"/>
                        <a:pt x="52" y="106"/>
                      </a:cubicBezTo>
                      <a:cubicBezTo>
                        <a:pt x="23" y="106"/>
                        <a:pt x="0" y="82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1" name="Freeform 80">
                  <a:extLst>
                    <a:ext uri="{FF2B5EF4-FFF2-40B4-BE49-F238E27FC236}">
                      <a16:creationId xmlns:a16="http://schemas.microsoft.com/office/drawing/2014/main" id="{0770D2A8-26A9-8F4C-BF19-88FB9E592E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65502" y="5596963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2" y="105"/>
                        <a:pt x="0" y="81"/>
                        <a:pt x="0" y="53"/>
                      </a:cubicBezTo>
                      <a:cubicBezTo>
                        <a:pt x="0" y="24"/>
                        <a:pt x="22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2" name="Freeform 81">
                  <a:extLst>
                    <a:ext uri="{FF2B5EF4-FFF2-40B4-BE49-F238E27FC236}">
                      <a16:creationId xmlns:a16="http://schemas.microsoft.com/office/drawing/2014/main" id="{EB52EE7F-20B1-374E-BF55-313DFC784D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5731" y="5266680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4" y="105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1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3" name="Freeform 82">
                  <a:extLst>
                    <a:ext uri="{FF2B5EF4-FFF2-40B4-BE49-F238E27FC236}">
                      <a16:creationId xmlns:a16="http://schemas.microsoft.com/office/drawing/2014/main" id="{159A6DD1-FFC4-D34C-B934-337A8E274B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86771" y="6766396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4" y="22"/>
                        <a:pt x="104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4" name="Freeform 83">
                  <a:extLst>
                    <a:ext uri="{FF2B5EF4-FFF2-40B4-BE49-F238E27FC236}">
                      <a16:creationId xmlns:a16="http://schemas.microsoft.com/office/drawing/2014/main" id="{28A2769F-52E6-7B44-8DC0-9AA03D1AB1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04503" y="7150446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5" y="22"/>
                        <a:pt x="105" y="52"/>
                      </a:cubicBezTo>
                    </a:path>
                  </a:pathLst>
                </a:custGeom>
                <a:solidFill>
                  <a:srgbClr val="EA662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5" name="Freeform 84">
                  <a:extLst>
                    <a:ext uri="{FF2B5EF4-FFF2-40B4-BE49-F238E27FC236}">
                      <a16:creationId xmlns:a16="http://schemas.microsoft.com/office/drawing/2014/main" id="{AE2AC868-FDE5-354A-A42E-2C1EFAD324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39950" y="5090017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2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rgbClr val="EA662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6" name="Freeform 85">
                  <a:extLst>
                    <a:ext uri="{FF2B5EF4-FFF2-40B4-BE49-F238E27FC236}">
                      <a16:creationId xmlns:a16="http://schemas.microsoft.com/office/drawing/2014/main" id="{D301CC9F-95ED-8D43-90C5-3D3E6FC522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19857" y="5468307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3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7" name="Freeform 86">
                  <a:extLst>
                    <a:ext uri="{FF2B5EF4-FFF2-40B4-BE49-F238E27FC236}">
                      <a16:creationId xmlns:a16="http://schemas.microsoft.com/office/drawing/2014/main" id="{8262F446-0695-A54B-878B-65D2630363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01104" y="5080416"/>
                  <a:ext cx="537670" cy="261154"/>
                </a:xfrm>
                <a:custGeom>
                  <a:avLst/>
                  <a:gdLst>
                    <a:gd name="T0" fmla="*/ 406733 w 1236"/>
                    <a:gd name="T1" fmla="*/ 260719 h 601"/>
                    <a:gd name="T2" fmla="*/ 130067 w 1236"/>
                    <a:gd name="T3" fmla="*/ 260719 h 601"/>
                    <a:gd name="T4" fmla="*/ 130067 w 1236"/>
                    <a:gd name="T5" fmla="*/ 260719 h 601"/>
                    <a:gd name="T6" fmla="*/ 0 w 1236"/>
                    <a:gd name="T7" fmla="*/ 130360 h 601"/>
                    <a:gd name="T8" fmla="*/ 0 w 1236"/>
                    <a:gd name="T9" fmla="*/ 130360 h 601"/>
                    <a:gd name="T10" fmla="*/ 130067 w 1236"/>
                    <a:gd name="T11" fmla="*/ 0 h 601"/>
                    <a:gd name="T12" fmla="*/ 406733 w 1236"/>
                    <a:gd name="T13" fmla="*/ 0 h 601"/>
                    <a:gd name="T14" fmla="*/ 406733 w 1236"/>
                    <a:gd name="T15" fmla="*/ 0 h 601"/>
                    <a:gd name="T16" fmla="*/ 537235 w 1236"/>
                    <a:gd name="T17" fmla="*/ 130360 h 601"/>
                    <a:gd name="T18" fmla="*/ 537235 w 1236"/>
                    <a:gd name="T19" fmla="*/ 130360 h 601"/>
                    <a:gd name="T20" fmla="*/ 406733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5" y="600"/>
                      </a:moveTo>
                      <a:lnTo>
                        <a:pt x="299" y="600"/>
                      </a:lnTo>
                      <a:cubicBezTo>
                        <a:pt x="135" y="600"/>
                        <a:pt x="0" y="466"/>
                        <a:pt x="0" y="300"/>
                      </a:cubicBezTo>
                      <a:cubicBezTo>
                        <a:pt x="0" y="135"/>
                        <a:pt x="135" y="0"/>
                        <a:pt x="299" y="0"/>
                      </a:cubicBezTo>
                      <a:lnTo>
                        <a:pt x="935" y="0"/>
                      </a:lnTo>
                      <a:cubicBezTo>
                        <a:pt x="1101" y="0"/>
                        <a:pt x="1235" y="135"/>
                        <a:pt x="1235" y="300"/>
                      </a:cubicBezTo>
                      <a:cubicBezTo>
                        <a:pt x="1235" y="466"/>
                        <a:pt x="1101" y="600"/>
                        <a:pt x="935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8" name="Freeform 87">
                  <a:extLst>
                    <a:ext uri="{FF2B5EF4-FFF2-40B4-BE49-F238E27FC236}">
                      <a16:creationId xmlns:a16="http://schemas.microsoft.com/office/drawing/2014/main" id="{E91DF4CD-A434-C541-9FC1-1D77C64C02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31525" y="5714099"/>
                  <a:ext cx="537670" cy="261154"/>
                </a:xfrm>
                <a:custGeom>
                  <a:avLst/>
                  <a:gdLst>
                    <a:gd name="T0" fmla="*/ 407168 w 1236"/>
                    <a:gd name="T1" fmla="*/ 260719 h 601"/>
                    <a:gd name="T2" fmla="*/ 130502 w 1236"/>
                    <a:gd name="T3" fmla="*/ 260719 h 601"/>
                    <a:gd name="T4" fmla="*/ 130502 w 1236"/>
                    <a:gd name="T5" fmla="*/ 260719 h 601"/>
                    <a:gd name="T6" fmla="*/ 0 w 1236"/>
                    <a:gd name="T7" fmla="*/ 130360 h 601"/>
                    <a:gd name="T8" fmla="*/ 0 w 1236"/>
                    <a:gd name="T9" fmla="*/ 130360 h 601"/>
                    <a:gd name="T10" fmla="*/ 130502 w 1236"/>
                    <a:gd name="T11" fmla="*/ 0 h 601"/>
                    <a:gd name="T12" fmla="*/ 407168 w 1236"/>
                    <a:gd name="T13" fmla="*/ 0 h 601"/>
                    <a:gd name="T14" fmla="*/ 407168 w 1236"/>
                    <a:gd name="T15" fmla="*/ 0 h 601"/>
                    <a:gd name="T16" fmla="*/ 537235 w 1236"/>
                    <a:gd name="T17" fmla="*/ 130360 h 601"/>
                    <a:gd name="T18" fmla="*/ 537235 w 1236"/>
                    <a:gd name="T19" fmla="*/ 130360 h 601"/>
                    <a:gd name="T20" fmla="*/ 407168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6" y="600"/>
                      </a:moveTo>
                      <a:lnTo>
                        <a:pt x="300" y="600"/>
                      </a:lnTo>
                      <a:cubicBezTo>
                        <a:pt x="134" y="600"/>
                        <a:pt x="0" y="466"/>
                        <a:pt x="0" y="300"/>
                      </a:cubicBezTo>
                      <a:cubicBezTo>
                        <a:pt x="0" y="135"/>
                        <a:pt x="134" y="0"/>
                        <a:pt x="300" y="0"/>
                      </a:cubicBezTo>
                      <a:lnTo>
                        <a:pt x="936" y="0"/>
                      </a:lnTo>
                      <a:cubicBezTo>
                        <a:pt x="1101" y="0"/>
                        <a:pt x="1235" y="135"/>
                        <a:pt x="1235" y="300"/>
                      </a:cubicBezTo>
                      <a:cubicBezTo>
                        <a:pt x="1235" y="466"/>
                        <a:pt x="1101" y="600"/>
                        <a:pt x="936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9" name="Freeform 88">
                  <a:extLst>
                    <a:ext uri="{FF2B5EF4-FFF2-40B4-BE49-F238E27FC236}">
                      <a16:creationId xmlns:a16="http://schemas.microsoft.com/office/drawing/2014/main" id="{19154973-5C47-B547-8246-771405D126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16751" y="6545566"/>
                  <a:ext cx="537670" cy="261154"/>
                </a:xfrm>
                <a:custGeom>
                  <a:avLst/>
                  <a:gdLst>
                    <a:gd name="T0" fmla="*/ 406733 w 1236"/>
                    <a:gd name="T1" fmla="*/ 260719 h 601"/>
                    <a:gd name="T2" fmla="*/ 130067 w 1236"/>
                    <a:gd name="T3" fmla="*/ 260719 h 601"/>
                    <a:gd name="T4" fmla="*/ 130067 w 1236"/>
                    <a:gd name="T5" fmla="*/ 260719 h 601"/>
                    <a:gd name="T6" fmla="*/ 0 w 1236"/>
                    <a:gd name="T7" fmla="*/ 129925 h 601"/>
                    <a:gd name="T8" fmla="*/ 0 w 1236"/>
                    <a:gd name="T9" fmla="*/ 129925 h 601"/>
                    <a:gd name="T10" fmla="*/ 130067 w 1236"/>
                    <a:gd name="T11" fmla="*/ 0 h 601"/>
                    <a:gd name="T12" fmla="*/ 406733 w 1236"/>
                    <a:gd name="T13" fmla="*/ 0 h 601"/>
                    <a:gd name="T14" fmla="*/ 406733 w 1236"/>
                    <a:gd name="T15" fmla="*/ 0 h 601"/>
                    <a:gd name="T16" fmla="*/ 537235 w 1236"/>
                    <a:gd name="T17" fmla="*/ 129925 h 601"/>
                    <a:gd name="T18" fmla="*/ 537235 w 1236"/>
                    <a:gd name="T19" fmla="*/ 129925 h 601"/>
                    <a:gd name="T20" fmla="*/ 406733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5" y="600"/>
                      </a:moveTo>
                      <a:lnTo>
                        <a:pt x="299" y="600"/>
                      </a:lnTo>
                      <a:cubicBezTo>
                        <a:pt x="134" y="600"/>
                        <a:pt x="0" y="465"/>
                        <a:pt x="0" y="299"/>
                      </a:cubicBezTo>
                      <a:cubicBezTo>
                        <a:pt x="0" y="133"/>
                        <a:pt x="134" y="0"/>
                        <a:pt x="299" y="0"/>
                      </a:cubicBezTo>
                      <a:lnTo>
                        <a:pt x="935" y="0"/>
                      </a:lnTo>
                      <a:cubicBezTo>
                        <a:pt x="1101" y="0"/>
                        <a:pt x="1235" y="133"/>
                        <a:pt x="1235" y="299"/>
                      </a:cubicBezTo>
                      <a:cubicBezTo>
                        <a:pt x="1235" y="465"/>
                        <a:pt x="1101" y="600"/>
                        <a:pt x="935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0" name="Freeform 89">
                  <a:extLst>
                    <a:ext uri="{FF2B5EF4-FFF2-40B4-BE49-F238E27FC236}">
                      <a16:creationId xmlns:a16="http://schemas.microsoft.com/office/drawing/2014/main" id="{DC6D2063-B40A-AE4B-8A6E-E6CD9092EF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51618" y="6862408"/>
                  <a:ext cx="537670" cy="261154"/>
                </a:xfrm>
                <a:custGeom>
                  <a:avLst/>
                  <a:gdLst>
                    <a:gd name="T0" fmla="*/ 406298 w 1236"/>
                    <a:gd name="T1" fmla="*/ 260719 h 601"/>
                    <a:gd name="T2" fmla="*/ 130502 w 1236"/>
                    <a:gd name="T3" fmla="*/ 260719 h 601"/>
                    <a:gd name="T4" fmla="*/ 130502 w 1236"/>
                    <a:gd name="T5" fmla="*/ 260719 h 601"/>
                    <a:gd name="T6" fmla="*/ 0 w 1236"/>
                    <a:gd name="T7" fmla="*/ 130360 h 601"/>
                    <a:gd name="T8" fmla="*/ 0 w 1236"/>
                    <a:gd name="T9" fmla="*/ 130360 h 601"/>
                    <a:gd name="T10" fmla="*/ 130502 w 1236"/>
                    <a:gd name="T11" fmla="*/ 0 h 601"/>
                    <a:gd name="T12" fmla="*/ 406298 w 1236"/>
                    <a:gd name="T13" fmla="*/ 0 h 601"/>
                    <a:gd name="T14" fmla="*/ 406298 w 1236"/>
                    <a:gd name="T15" fmla="*/ 0 h 601"/>
                    <a:gd name="T16" fmla="*/ 537235 w 1236"/>
                    <a:gd name="T17" fmla="*/ 130360 h 601"/>
                    <a:gd name="T18" fmla="*/ 537235 w 1236"/>
                    <a:gd name="T19" fmla="*/ 130360 h 601"/>
                    <a:gd name="T20" fmla="*/ 406298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4" y="600"/>
                      </a:moveTo>
                      <a:lnTo>
                        <a:pt x="300" y="600"/>
                      </a:lnTo>
                      <a:cubicBezTo>
                        <a:pt x="134" y="600"/>
                        <a:pt x="0" y="466"/>
                        <a:pt x="0" y="300"/>
                      </a:cubicBezTo>
                      <a:cubicBezTo>
                        <a:pt x="0" y="134"/>
                        <a:pt x="134" y="0"/>
                        <a:pt x="300" y="0"/>
                      </a:cubicBezTo>
                      <a:lnTo>
                        <a:pt x="934" y="0"/>
                      </a:lnTo>
                      <a:cubicBezTo>
                        <a:pt x="1100" y="0"/>
                        <a:pt x="1235" y="134"/>
                        <a:pt x="1235" y="300"/>
                      </a:cubicBezTo>
                      <a:cubicBezTo>
                        <a:pt x="1235" y="466"/>
                        <a:pt x="1100" y="600"/>
                        <a:pt x="934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1" name="Freeform 90">
                  <a:extLst>
                    <a:ext uri="{FF2B5EF4-FFF2-40B4-BE49-F238E27FC236}">
                      <a16:creationId xmlns:a16="http://schemas.microsoft.com/office/drawing/2014/main" id="{DDF259BC-B755-314E-BE6E-790BB4536F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70527" y="7123562"/>
                  <a:ext cx="537670" cy="261154"/>
                </a:xfrm>
                <a:custGeom>
                  <a:avLst/>
                  <a:gdLst>
                    <a:gd name="T0" fmla="*/ 407168 w 1236"/>
                    <a:gd name="T1" fmla="*/ 260719 h 600"/>
                    <a:gd name="T2" fmla="*/ 130502 w 1236"/>
                    <a:gd name="T3" fmla="*/ 260719 h 600"/>
                    <a:gd name="T4" fmla="*/ 130502 w 1236"/>
                    <a:gd name="T5" fmla="*/ 260719 h 600"/>
                    <a:gd name="T6" fmla="*/ 0 w 1236"/>
                    <a:gd name="T7" fmla="*/ 130577 h 600"/>
                    <a:gd name="T8" fmla="*/ 0 w 1236"/>
                    <a:gd name="T9" fmla="*/ 130577 h 600"/>
                    <a:gd name="T10" fmla="*/ 130502 w 1236"/>
                    <a:gd name="T11" fmla="*/ 0 h 600"/>
                    <a:gd name="T12" fmla="*/ 407168 w 1236"/>
                    <a:gd name="T13" fmla="*/ 0 h 600"/>
                    <a:gd name="T14" fmla="*/ 407168 w 1236"/>
                    <a:gd name="T15" fmla="*/ 0 h 600"/>
                    <a:gd name="T16" fmla="*/ 537235 w 1236"/>
                    <a:gd name="T17" fmla="*/ 130577 h 600"/>
                    <a:gd name="T18" fmla="*/ 537235 w 1236"/>
                    <a:gd name="T19" fmla="*/ 130577 h 600"/>
                    <a:gd name="T20" fmla="*/ 407168 w 1236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0">
                      <a:moveTo>
                        <a:pt x="936" y="599"/>
                      </a:moveTo>
                      <a:lnTo>
                        <a:pt x="300" y="599"/>
                      </a:lnTo>
                      <a:cubicBezTo>
                        <a:pt x="135" y="599"/>
                        <a:pt x="0" y="465"/>
                        <a:pt x="0" y="300"/>
                      </a:cubicBezTo>
                      <a:cubicBezTo>
                        <a:pt x="0" y="134"/>
                        <a:pt x="135" y="0"/>
                        <a:pt x="300" y="0"/>
                      </a:cubicBezTo>
                      <a:lnTo>
                        <a:pt x="936" y="0"/>
                      </a:lnTo>
                      <a:cubicBezTo>
                        <a:pt x="1102" y="0"/>
                        <a:pt x="1235" y="134"/>
                        <a:pt x="1235" y="300"/>
                      </a:cubicBezTo>
                      <a:cubicBezTo>
                        <a:pt x="1235" y="465"/>
                        <a:pt x="1102" y="599"/>
                        <a:pt x="936" y="599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141" name="Group 1">
                <a:extLst>
                  <a:ext uri="{FF2B5EF4-FFF2-40B4-BE49-F238E27FC236}">
                    <a16:creationId xmlns:a16="http://schemas.microsoft.com/office/drawing/2014/main" id="{23C65601-A43C-F349-9958-58456F4FAF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528478" y="2446954"/>
                <a:ext cx="2447606" cy="2528559"/>
                <a:chOff x="8253235" y="2100188"/>
                <a:chExt cx="2448321" cy="2528969"/>
              </a:xfrm>
            </p:grpSpPr>
            <p:sp>
              <p:nvSpPr>
                <p:cNvPr id="142" name="Freeform 91">
                  <a:extLst>
                    <a:ext uri="{FF2B5EF4-FFF2-40B4-BE49-F238E27FC236}">
                      <a16:creationId xmlns:a16="http://schemas.microsoft.com/office/drawing/2014/main" id="{540A0029-01AC-0D46-82DC-E1F844B71E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53235" y="3674793"/>
                  <a:ext cx="378290" cy="291878"/>
                </a:xfrm>
                <a:custGeom>
                  <a:avLst/>
                  <a:gdLst>
                    <a:gd name="T0" fmla="*/ 145831 w 869"/>
                    <a:gd name="T1" fmla="*/ 291444 h 672"/>
                    <a:gd name="T2" fmla="*/ 232459 w 869"/>
                    <a:gd name="T3" fmla="*/ 291444 h 672"/>
                    <a:gd name="T4" fmla="*/ 232459 w 869"/>
                    <a:gd name="T5" fmla="*/ 291444 h 672"/>
                    <a:gd name="T6" fmla="*/ 377855 w 869"/>
                    <a:gd name="T7" fmla="*/ 145939 h 672"/>
                    <a:gd name="T8" fmla="*/ 377855 w 869"/>
                    <a:gd name="T9" fmla="*/ 145939 h 672"/>
                    <a:gd name="T10" fmla="*/ 232459 w 869"/>
                    <a:gd name="T11" fmla="*/ 0 h 672"/>
                    <a:gd name="T12" fmla="*/ 145831 w 869"/>
                    <a:gd name="T13" fmla="*/ 0 h 672"/>
                    <a:gd name="T14" fmla="*/ 145831 w 869"/>
                    <a:gd name="T15" fmla="*/ 0 h 672"/>
                    <a:gd name="T16" fmla="*/ 0 w 869"/>
                    <a:gd name="T17" fmla="*/ 145939 h 672"/>
                    <a:gd name="T18" fmla="*/ 0 w 869"/>
                    <a:gd name="T19" fmla="*/ 145939 h 672"/>
                    <a:gd name="T20" fmla="*/ 145831 w 869"/>
                    <a:gd name="T21" fmla="*/ 291444 h 67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869" h="672">
                      <a:moveTo>
                        <a:pt x="335" y="671"/>
                      </a:moveTo>
                      <a:lnTo>
                        <a:pt x="534" y="671"/>
                      </a:lnTo>
                      <a:cubicBezTo>
                        <a:pt x="718" y="671"/>
                        <a:pt x="868" y="520"/>
                        <a:pt x="868" y="336"/>
                      </a:cubicBezTo>
                      <a:cubicBezTo>
                        <a:pt x="868" y="151"/>
                        <a:pt x="718" y="0"/>
                        <a:pt x="534" y="0"/>
                      </a:cubicBezTo>
                      <a:lnTo>
                        <a:pt x="335" y="0"/>
                      </a:lnTo>
                      <a:cubicBezTo>
                        <a:pt x="149" y="0"/>
                        <a:pt x="0" y="151"/>
                        <a:pt x="0" y="336"/>
                      </a:cubicBezTo>
                      <a:cubicBezTo>
                        <a:pt x="0" y="520"/>
                        <a:pt x="149" y="671"/>
                        <a:pt x="335" y="671"/>
                      </a:cubicBezTo>
                    </a:path>
                  </a:pathLst>
                </a:custGeom>
                <a:solidFill>
                  <a:srgbClr val="CC5EA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3" name="Freeform 92">
                  <a:extLst>
                    <a:ext uri="{FF2B5EF4-FFF2-40B4-BE49-F238E27FC236}">
                      <a16:creationId xmlns:a16="http://schemas.microsoft.com/office/drawing/2014/main" id="{979D3FF5-3186-E145-9DDA-9595030ED9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60916" y="2292214"/>
                  <a:ext cx="2283178" cy="1945213"/>
                </a:xfrm>
                <a:custGeom>
                  <a:avLst/>
                  <a:gdLst>
                    <a:gd name="T0" fmla="*/ 0 w 5244"/>
                    <a:gd name="T1" fmla="*/ 728639 h 4469"/>
                    <a:gd name="T2" fmla="*/ 714037 w 5244"/>
                    <a:gd name="T3" fmla="*/ 874018 h 4469"/>
                    <a:gd name="T4" fmla="*/ 568182 w 5244"/>
                    <a:gd name="T5" fmla="*/ 1019833 h 4469"/>
                    <a:gd name="T6" fmla="*/ 714037 w 5244"/>
                    <a:gd name="T7" fmla="*/ 1165648 h 4469"/>
                    <a:gd name="T8" fmla="*/ 913445 w 5244"/>
                    <a:gd name="T9" fmla="*/ 1165648 h 4469"/>
                    <a:gd name="T10" fmla="*/ 911268 w 5244"/>
                    <a:gd name="T11" fmla="*/ 1165648 h 4469"/>
                    <a:gd name="T12" fmla="*/ 1007489 w 5244"/>
                    <a:gd name="T13" fmla="*/ 1263583 h 4469"/>
                    <a:gd name="T14" fmla="*/ 911268 w 5244"/>
                    <a:gd name="T15" fmla="*/ 1361954 h 4469"/>
                    <a:gd name="T16" fmla="*/ 656131 w 5244"/>
                    <a:gd name="T17" fmla="*/ 1361954 h 4469"/>
                    <a:gd name="T18" fmla="*/ 510711 w 5244"/>
                    <a:gd name="T19" fmla="*/ 1507769 h 4469"/>
                    <a:gd name="T20" fmla="*/ 656131 w 5244"/>
                    <a:gd name="T21" fmla="*/ 1653148 h 4469"/>
                    <a:gd name="T22" fmla="*/ 960903 w 5244"/>
                    <a:gd name="T23" fmla="*/ 1653148 h 4469"/>
                    <a:gd name="T24" fmla="*/ 815483 w 5244"/>
                    <a:gd name="T25" fmla="*/ 1798963 h 4469"/>
                    <a:gd name="T26" fmla="*/ 1576978 w 5244"/>
                    <a:gd name="T27" fmla="*/ 1944778 h 4469"/>
                    <a:gd name="T28" fmla="*/ 1722397 w 5244"/>
                    <a:gd name="T29" fmla="*/ 1798963 h 4469"/>
                    <a:gd name="T30" fmla="*/ 1576978 w 5244"/>
                    <a:gd name="T31" fmla="*/ 1653148 h 4469"/>
                    <a:gd name="T32" fmla="*/ 2066354 w 5244"/>
                    <a:gd name="T33" fmla="*/ 1653148 h 4469"/>
                    <a:gd name="T34" fmla="*/ 2212210 w 5244"/>
                    <a:gd name="T35" fmla="*/ 1507769 h 4469"/>
                    <a:gd name="T36" fmla="*/ 1624435 w 5244"/>
                    <a:gd name="T37" fmla="*/ 1361954 h 4469"/>
                    <a:gd name="T38" fmla="*/ 1629660 w 5244"/>
                    <a:gd name="T39" fmla="*/ 1361954 h 4469"/>
                    <a:gd name="T40" fmla="*/ 1536051 w 5244"/>
                    <a:gd name="T41" fmla="*/ 1263583 h 4469"/>
                    <a:gd name="T42" fmla="*/ 1629660 w 5244"/>
                    <a:gd name="T43" fmla="*/ 1166083 h 4469"/>
                    <a:gd name="T44" fmla="*/ 1624435 w 5244"/>
                    <a:gd name="T45" fmla="*/ 1165648 h 4469"/>
                    <a:gd name="T46" fmla="*/ 1765936 w 5244"/>
                    <a:gd name="T47" fmla="*/ 1165648 h 4469"/>
                    <a:gd name="T48" fmla="*/ 1911791 w 5244"/>
                    <a:gd name="T49" fmla="*/ 1019833 h 4469"/>
                    <a:gd name="T50" fmla="*/ 2136452 w 5244"/>
                    <a:gd name="T51" fmla="*/ 874018 h 4469"/>
                    <a:gd name="T52" fmla="*/ 2282743 w 5244"/>
                    <a:gd name="T53" fmla="*/ 728639 h 4469"/>
                    <a:gd name="T54" fmla="*/ 2136452 w 5244"/>
                    <a:gd name="T55" fmla="*/ 583259 h 4469"/>
                    <a:gd name="T56" fmla="*/ 1922241 w 5244"/>
                    <a:gd name="T57" fmla="*/ 583259 h 4469"/>
                    <a:gd name="T58" fmla="*/ 2068096 w 5244"/>
                    <a:gd name="T59" fmla="*/ 437444 h 4469"/>
                    <a:gd name="T60" fmla="*/ 1441136 w 5244"/>
                    <a:gd name="T61" fmla="*/ 291194 h 4469"/>
                    <a:gd name="T62" fmla="*/ 1586992 w 5244"/>
                    <a:gd name="T63" fmla="*/ 145815 h 4469"/>
                    <a:gd name="T64" fmla="*/ 1441136 w 5244"/>
                    <a:gd name="T65" fmla="*/ 0 h 4469"/>
                    <a:gd name="T66" fmla="*/ 389237 w 5244"/>
                    <a:gd name="T67" fmla="*/ 0 h 4469"/>
                    <a:gd name="T68" fmla="*/ 243818 w 5244"/>
                    <a:gd name="T69" fmla="*/ 145815 h 4469"/>
                    <a:gd name="T70" fmla="*/ 876437 w 5244"/>
                    <a:gd name="T71" fmla="*/ 291194 h 4469"/>
                    <a:gd name="T72" fmla="*/ 1022293 w 5244"/>
                    <a:gd name="T73" fmla="*/ 437444 h 4469"/>
                    <a:gd name="T74" fmla="*/ 876437 w 5244"/>
                    <a:gd name="T75" fmla="*/ 583259 h 4469"/>
                    <a:gd name="T76" fmla="*/ 145420 w 5244"/>
                    <a:gd name="T77" fmla="*/ 583259 h 4469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5244" h="4469">
                      <a:moveTo>
                        <a:pt x="0" y="1674"/>
                      </a:moveTo>
                      <a:lnTo>
                        <a:pt x="0" y="1674"/>
                      </a:lnTo>
                      <a:cubicBezTo>
                        <a:pt x="0" y="1858"/>
                        <a:pt x="150" y="2008"/>
                        <a:pt x="334" y="2008"/>
                      </a:cubicBezTo>
                      <a:lnTo>
                        <a:pt x="1640" y="2008"/>
                      </a:lnTo>
                      <a:cubicBezTo>
                        <a:pt x="1455" y="2008"/>
                        <a:pt x="1305" y="2158"/>
                        <a:pt x="1305" y="2343"/>
                      </a:cubicBezTo>
                      <a:cubicBezTo>
                        <a:pt x="1305" y="2528"/>
                        <a:pt x="1455" y="2678"/>
                        <a:pt x="1640" y="2678"/>
                      </a:cubicBezTo>
                      <a:lnTo>
                        <a:pt x="2098" y="2678"/>
                      </a:lnTo>
                      <a:cubicBezTo>
                        <a:pt x="2097" y="2678"/>
                        <a:pt x="2095" y="2678"/>
                        <a:pt x="2093" y="2678"/>
                      </a:cubicBezTo>
                      <a:cubicBezTo>
                        <a:pt x="2216" y="2681"/>
                        <a:pt x="2314" y="2780"/>
                        <a:pt x="2314" y="2903"/>
                      </a:cubicBezTo>
                      <a:cubicBezTo>
                        <a:pt x="2314" y="3026"/>
                        <a:pt x="2216" y="3127"/>
                        <a:pt x="2093" y="3129"/>
                      </a:cubicBezTo>
                      <a:cubicBezTo>
                        <a:pt x="2095" y="3129"/>
                        <a:pt x="2097" y="3129"/>
                        <a:pt x="2098" y="3129"/>
                      </a:cubicBezTo>
                      <a:lnTo>
                        <a:pt x="1507" y="3129"/>
                      </a:lnTo>
                      <a:cubicBezTo>
                        <a:pt x="1323" y="3129"/>
                        <a:pt x="1173" y="3280"/>
                        <a:pt x="1173" y="3464"/>
                      </a:cubicBezTo>
                      <a:cubicBezTo>
                        <a:pt x="1173" y="3649"/>
                        <a:pt x="1323" y="3798"/>
                        <a:pt x="1507" y="3798"/>
                      </a:cubicBezTo>
                      <a:lnTo>
                        <a:pt x="2207" y="3798"/>
                      </a:lnTo>
                      <a:cubicBezTo>
                        <a:pt x="2023" y="3798"/>
                        <a:pt x="1873" y="3948"/>
                        <a:pt x="1873" y="4133"/>
                      </a:cubicBezTo>
                      <a:cubicBezTo>
                        <a:pt x="1873" y="4318"/>
                        <a:pt x="2023" y="4468"/>
                        <a:pt x="2207" y="4468"/>
                      </a:cubicBezTo>
                      <a:lnTo>
                        <a:pt x="3622" y="4468"/>
                      </a:lnTo>
                      <a:cubicBezTo>
                        <a:pt x="3807" y="4468"/>
                        <a:pt x="3956" y="4318"/>
                        <a:pt x="3956" y="4133"/>
                      </a:cubicBezTo>
                      <a:cubicBezTo>
                        <a:pt x="3956" y="3948"/>
                        <a:pt x="3807" y="3798"/>
                        <a:pt x="3622" y="3798"/>
                      </a:cubicBezTo>
                      <a:lnTo>
                        <a:pt x="4746" y="3798"/>
                      </a:lnTo>
                      <a:cubicBezTo>
                        <a:pt x="4930" y="3798"/>
                        <a:pt x="5081" y="3649"/>
                        <a:pt x="5081" y="3464"/>
                      </a:cubicBezTo>
                      <a:cubicBezTo>
                        <a:pt x="5081" y="3280"/>
                        <a:pt x="4930" y="3129"/>
                        <a:pt x="4746" y="3129"/>
                      </a:cubicBezTo>
                      <a:lnTo>
                        <a:pt x="3731" y="3129"/>
                      </a:lnTo>
                      <a:cubicBezTo>
                        <a:pt x="3735" y="3129"/>
                        <a:pt x="3739" y="3129"/>
                        <a:pt x="3743" y="3129"/>
                      </a:cubicBezTo>
                      <a:cubicBezTo>
                        <a:pt x="3624" y="3122"/>
                        <a:pt x="3528" y="3024"/>
                        <a:pt x="3528" y="2903"/>
                      </a:cubicBezTo>
                      <a:cubicBezTo>
                        <a:pt x="3528" y="2783"/>
                        <a:pt x="3624" y="2684"/>
                        <a:pt x="3743" y="2679"/>
                      </a:cubicBezTo>
                      <a:cubicBezTo>
                        <a:pt x="3739" y="2678"/>
                        <a:pt x="3735" y="2678"/>
                        <a:pt x="3731" y="2678"/>
                      </a:cubicBezTo>
                      <a:lnTo>
                        <a:pt x="4056" y="2678"/>
                      </a:lnTo>
                      <a:cubicBezTo>
                        <a:pt x="4240" y="2678"/>
                        <a:pt x="4391" y="2528"/>
                        <a:pt x="4391" y="2343"/>
                      </a:cubicBezTo>
                      <a:cubicBezTo>
                        <a:pt x="4391" y="2158"/>
                        <a:pt x="4240" y="2008"/>
                        <a:pt x="4056" y="2008"/>
                      </a:cubicBezTo>
                      <a:lnTo>
                        <a:pt x="4907" y="2008"/>
                      </a:lnTo>
                      <a:cubicBezTo>
                        <a:pt x="5093" y="2008"/>
                        <a:pt x="5243" y="1858"/>
                        <a:pt x="5243" y="1674"/>
                      </a:cubicBezTo>
                      <a:cubicBezTo>
                        <a:pt x="5243" y="1490"/>
                        <a:pt x="5093" y="1340"/>
                        <a:pt x="4907" y="1340"/>
                      </a:cubicBezTo>
                      <a:lnTo>
                        <a:pt x="4415" y="1340"/>
                      </a:lnTo>
                      <a:cubicBezTo>
                        <a:pt x="4600" y="1340"/>
                        <a:pt x="4750" y="1189"/>
                        <a:pt x="4750" y="1005"/>
                      </a:cubicBezTo>
                      <a:cubicBezTo>
                        <a:pt x="4750" y="820"/>
                        <a:pt x="4600" y="669"/>
                        <a:pt x="4415" y="669"/>
                      </a:cubicBezTo>
                      <a:lnTo>
                        <a:pt x="3310" y="669"/>
                      </a:lnTo>
                      <a:cubicBezTo>
                        <a:pt x="3495" y="669"/>
                        <a:pt x="3645" y="520"/>
                        <a:pt x="3645" y="335"/>
                      </a:cubicBezTo>
                      <a:cubicBezTo>
                        <a:pt x="3645" y="151"/>
                        <a:pt x="3495" y="0"/>
                        <a:pt x="3310" y="0"/>
                      </a:cubicBezTo>
                      <a:lnTo>
                        <a:pt x="894" y="0"/>
                      </a:lnTo>
                      <a:cubicBezTo>
                        <a:pt x="710" y="0"/>
                        <a:pt x="560" y="151"/>
                        <a:pt x="560" y="335"/>
                      </a:cubicBezTo>
                      <a:cubicBezTo>
                        <a:pt x="560" y="520"/>
                        <a:pt x="710" y="669"/>
                        <a:pt x="894" y="669"/>
                      </a:cubicBezTo>
                      <a:lnTo>
                        <a:pt x="2013" y="669"/>
                      </a:lnTo>
                      <a:cubicBezTo>
                        <a:pt x="2197" y="669"/>
                        <a:pt x="2348" y="820"/>
                        <a:pt x="2348" y="1005"/>
                      </a:cubicBezTo>
                      <a:cubicBezTo>
                        <a:pt x="2348" y="1189"/>
                        <a:pt x="2197" y="1340"/>
                        <a:pt x="2013" y="1340"/>
                      </a:cubicBezTo>
                      <a:lnTo>
                        <a:pt x="334" y="1340"/>
                      </a:lnTo>
                      <a:cubicBezTo>
                        <a:pt x="150" y="1340"/>
                        <a:pt x="0" y="1490"/>
                        <a:pt x="0" y="1674"/>
                      </a:cubicBezTo>
                    </a:path>
                  </a:pathLst>
                </a:custGeom>
                <a:solidFill>
                  <a:srgbClr val="CC5EA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4" name="Freeform 93">
                  <a:extLst>
                    <a:ext uri="{FF2B5EF4-FFF2-40B4-BE49-F238E27FC236}">
                      <a16:creationId xmlns:a16="http://schemas.microsoft.com/office/drawing/2014/main" id="{D69691DD-8450-624C-A86F-D9932F9744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17505" y="2488079"/>
                  <a:ext cx="76810" cy="76810"/>
                </a:xfrm>
                <a:custGeom>
                  <a:avLst/>
                  <a:gdLst>
                    <a:gd name="T0" fmla="*/ 76371 w 175"/>
                    <a:gd name="T1" fmla="*/ 38186 h 175"/>
                    <a:gd name="T2" fmla="*/ 76371 w 175"/>
                    <a:gd name="T3" fmla="*/ 38186 h 175"/>
                    <a:gd name="T4" fmla="*/ 38186 w 175"/>
                    <a:gd name="T5" fmla="*/ 76371 h 175"/>
                    <a:gd name="T6" fmla="*/ 38186 w 175"/>
                    <a:gd name="T7" fmla="*/ 76371 h 175"/>
                    <a:gd name="T8" fmla="*/ 0 w 175"/>
                    <a:gd name="T9" fmla="*/ 38186 h 175"/>
                    <a:gd name="T10" fmla="*/ 0 w 175"/>
                    <a:gd name="T11" fmla="*/ 38186 h 175"/>
                    <a:gd name="T12" fmla="*/ 38186 w 175"/>
                    <a:gd name="T13" fmla="*/ 0 h 175"/>
                    <a:gd name="T14" fmla="*/ 38186 w 175"/>
                    <a:gd name="T15" fmla="*/ 0 h 175"/>
                    <a:gd name="T16" fmla="*/ 76371 w 175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5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5"/>
                        <a:pt x="134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5" name="Freeform 94">
                  <a:extLst>
                    <a:ext uri="{FF2B5EF4-FFF2-40B4-BE49-F238E27FC236}">
                      <a16:creationId xmlns:a16="http://schemas.microsoft.com/office/drawing/2014/main" id="{86E822FF-98C5-6042-BD49-C0E3A11EAE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29614" y="3501971"/>
                  <a:ext cx="74889" cy="76810"/>
                </a:xfrm>
                <a:custGeom>
                  <a:avLst/>
                  <a:gdLst>
                    <a:gd name="T0" fmla="*/ 74459 w 174"/>
                    <a:gd name="T1" fmla="*/ 38186 h 175"/>
                    <a:gd name="T2" fmla="*/ 74459 w 174"/>
                    <a:gd name="T3" fmla="*/ 38186 h 175"/>
                    <a:gd name="T4" fmla="*/ 37445 w 174"/>
                    <a:gd name="T5" fmla="*/ 76371 h 175"/>
                    <a:gd name="T6" fmla="*/ 3744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445 w 174"/>
                    <a:gd name="T13" fmla="*/ 0 h 175"/>
                    <a:gd name="T14" fmla="*/ 37445 w 174"/>
                    <a:gd name="T15" fmla="*/ 0 h 175"/>
                    <a:gd name="T16" fmla="*/ 74459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5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6" name="Freeform 95">
                  <a:extLst>
                    <a:ext uri="{FF2B5EF4-FFF2-40B4-BE49-F238E27FC236}">
                      <a16:creationId xmlns:a16="http://schemas.microsoft.com/office/drawing/2014/main" id="{C4FA4E4B-395A-1A4D-BD72-450556E4E5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16320" y="2774196"/>
                  <a:ext cx="74890" cy="74890"/>
                </a:xfrm>
                <a:custGeom>
                  <a:avLst/>
                  <a:gdLst>
                    <a:gd name="T0" fmla="*/ 74457 w 173"/>
                    <a:gd name="T1" fmla="*/ 36796 h 173"/>
                    <a:gd name="T2" fmla="*/ 74457 w 173"/>
                    <a:gd name="T3" fmla="*/ 36796 h 173"/>
                    <a:gd name="T4" fmla="*/ 37661 w 173"/>
                    <a:gd name="T5" fmla="*/ 74457 h 173"/>
                    <a:gd name="T6" fmla="*/ 37661 w 173"/>
                    <a:gd name="T7" fmla="*/ 74457 h 173"/>
                    <a:gd name="T8" fmla="*/ 0 w 173"/>
                    <a:gd name="T9" fmla="*/ 36796 h 173"/>
                    <a:gd name="T10" fmla="*/ 0 w 173"/>
                    <a:gd name="T11" fmla="*/ 36796 h 173"/>
                    <a:gd name="T12" fmla="*/ 37661 w 173"/>
                    <a:gd name="T13" fmla="*/ 0 h 173"/>
                    <a:gd name="T14" fmla="*/ 37661 w 173"/>
                    <a:gd name="T15" fmla="*/ 0 h 173"/>
                    <a:gd name="T16" fmla="*/ 74457 w 173"/>
                    <a:gd name="T17" fmla="*/ 36796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5"/>
                      </a:moveTo>
                      <a:lnTo>
                        <a:pt x="172" y="85"/>
                      </a:lnTo>
                      <a:cubicBezTo>
                        <a:pt x="172" y="133"/>
                        <a:pt x="134" y="172"/>
                        <a:pt x="87" y="172"/>
                      </a:cubicBezTo>
                      <a:cubicBezTo>
                        <a:pt x="39" y="172"/>
                        <a:pt x="0" y="133"/>
                        <a:pt x="0" y="85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2" y="38"/>
                        <a:pt x="172" y="85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7" name="Freeform 96">
                  <a:extLst>
                    <a:ext uri="{FF2B5EF4-FFF2-40B4-BE49-F238E27FC236}">
                      <a16:creationId xmlns:a16="http://schemas.microsoft.com/office/drawing/2014/main" id="{C5F47288-0584-5749-8F33-C700606F43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61661" y="2192360"/>
                  <a:ext cx="76810" cy="74889"/>
                </a:xfrm>
                <a:custGeom>
                  <a:avLst/>
                  <a:gdLst>
                    <a:gd name="T0" fmla="*/ 76371 w 175"/>
                    <a:gd name="T1" fmla="*/ 37445 h 174"/>
                    <a:gd name="T2" fmla="*/ 76371 w 175"/>
                    <a:gd name="T3" fmla="*/ 37445 h 174"/>
                    <a:gd name="T4" fmla="*/ 38186 w 175"/>
                    <a:gd name="T5" fmla="*/ 74459 h 174"/>
                    <a:gd name="T6" fmla="*/ 38186 w 175"/>
                    <a:gd name="T7" fmla="*/ 74459 h 174"/>
                    <a:gd name="T8" fmla="*/ 0 w 175"/>
                    <a:gd name="T9" fmla="*/ 37445 h 174"/>
                    <a:gd name="T10" fmla="*/ 0 w 175"/>
                    <a:gd name="T11" fmla="*/ 37445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6"/>
                        <a:pt x="134" y="173"/>
                        <a:pt x="87" y="173"/>
                      </a:cubicBezTo>
                      <a:cubicBezTo>
                        <a:pt x="39" y="173"/>
                        <a:pt x="0" y="136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 dirty="0"/>
                </a:p>
              </p:txBody>
            </p:sp>
            <p:sp>
              <p:nvSpPr>
                <p:cNvPr id="148" name="Freeform 97">
                  <a:extLst>
                    <a:ext uri="{FF2B5EF4-FFF2-40B4-BE49-F238E27FC236}">
                      <a16:creationId xmlns:a16="http://schemas.microsoft.com/office/drawing/2014/main" id="{94C503F4-6B29-2146-A00C-76B34F38C3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81893" y="4162537"/>
                  <a:ext cx="74889" cy="74889"/>
                </a:xfrm>
                <a:custGeom>
                  <a:avLst/>
                  <a:gdLst>
                    <a:gd name="T0" fmla="*/ 74459 w 174"/>
                    <a:gd name="T1" fmla="*/ 37014 h 174"/>
                    <a:gd name="T2" fmla="*/ 74459 w 174"/>
                    <a:gd name="T3" fmla="*/ 37014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014 h 174"/>
                    <a:gd name="T10" fmla="*/ 0 w 174"/>
                    <a:gd name="T11" fmla="*/ 37014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9" name="Freeform 98">
                  <a:extLst>
                    <a:ext uri="{FF2B5EF4-FFF2-40B4-BE49-F238E27FC236}">
                      <a16:creationId xmlns:a16="http://schemas.microsoft.com/office/drawing/2014/main" id="{66CA681D-EFA2-DE48-AA8D-A1E05D2365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42606" y="3327228"/>
                  <a:ext cx="74889" cy="74890"/>
                </a:xfrm>
                <a:custGeom>
                  <a:avLst/>
                  <a:gdLst>
                    <a:gd name="T0" fmla="*/ 74456 w 173"/>
                    <a:gd name="T1" fmla="*/ 37445 h 174"/>
                    <a:gd name="T2" fmla="*/ 74456 w 173"/>
                    <a:gd name="T3" fmla="*/ 37445 h 174"/>
                    <a:gd name="T4" fmla="*/ 37661 w 173"/>
                    <a:gd name="T5" fmla="*/ 74460 h 174"/>
                    <a:gd name="T6" fmla="*/ 37661 w 173"/>
                    <a:gd name="T7" fmla="*/ 74460 h 174"/>
                    <a:gd name="T8" fmla="*/ 0 w 173"/>
                    <a:gd name="T9" fmla="*/ 37445 h 174"/>
                    <a:gd name="T10" fmla="*/ 0 w 173"/>
                    <a:gd name="T11" fmla="*/ 37445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3"/>
                        <a:pt x="87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0" name="Freeform 99">
                  <a:extLst>
                    <a:ext uri="{FF2B5EF4-FFF2-40B4-BE49-F238E27FC236}">
                      <a16:creationId xmlns:a16="http://schemas.microsoft.com/office/drawing/2014/main" id="{76E0688C-9945-3248-A1AC-664DBDC59B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26656" y="4262390"/>
                  <a:ext cx="74889" cy="74889"/>
                </a:xfrm>
                <a:custGeom>
                  <a:avLst/>
                  <a:gdLst>
                    <a:gd name="T0" fmla="*/ 74459 w 174"/>
                    <a:gd name="T1" fmla="*/ 37014 h 174"/>
                    <a:gd name="T2" fmla="*/ 74459 w 174"/>
                    <a:gd name="T3" fmla="*/ 37014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014 h 174"/>
                    <a:gd name="T10" fmla="*/ 0 w 174"/>
                    <a:gd name="T11" fmla="*/ 37014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1" name="Freeform 100">
                  <a:extLst>
                    <a:ext uri="{FF2B5EF4-FFF2-40B4-BE49-F238E27FC236}">
                      <a16:creationId xmlns:a16="http://schemas.microsoft.com/office/drawing/2014/main" id="{BFE09299-AD85-5448-859F-7D54ADE207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42615" y="3820732"/>
                  <a:ext cx="74890" cy="74889"/>
                </a:xfrm>
                <a:custGeom>
                  <a:avLst/>
                  <a:gdLst>
                    <a:gd name="T0" fmla="*/ 74460 w 174"/>
                    <a:gd name="T1" fmla="*/ 37228 h 173"/>
                    <a:gd name="T2" fmla="*/ 74460 w 174"/>
                    <a:gd name="T3" fmla="*/ 37228 h 173"/>
                    <a:gd name="T4" fmla="*/ 37015 w 174"/>
                    <a:gd name="T5" fmla="*/ 74456 h 173"/>
                    <a:gd name="T6" fmla="*/ 37015 w 174"/>
                    <a:gd name="T7" fmla="*/ 74456 h 173"/>
                    <a:gd name="T8" fmla="*/ 0 w 174"/>
                    <a:gd name="T9" fmla="*/ 37228 h 173"/>
                    <a:gd name="T10" fmla="*/ 0 w 174"/>
                    <a:gd name="T11" fmla="*/ 37228 h 173"/>
                    <a:gd name="T12" fmla="*/ 37015 w 174"/>
                    <a:gd name="T13" fmla="*/ 0 h 173"/>
                    <a:gd name="T14" fmla="*/ 37015 w 174"/>
                    <a:gd name="T15" fmla="*/ 0 h 173"/>
                    <a:gd name="T16" fmla="*/ 74460 w 174"/>
                    <a:gd name="T17" fmla="*/ 37228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5" y="172"/>
                        <a:pt x="86" y="172"/>
                      </a:cubicBezTo>
                      <a:cubicBezTo>
                        <a:pt x="39" y="172"/>
                        <a:pt x="0" y="134"/>
                        <a:pt x="0" y="86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5" y="0"/>
                        <a:pt x="173" y="39"/>
                        <a:pt x="173" y="86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2" name="Freeform 101">
                  <a:extLst>
                    <a:ext uri="{FF2B5EF4-FFF2-40B4-BE49-F238E27FC236}">
                      <a16:creationId xmlns:a16="http://schemas.microsoft.com/office/drawing/2014/main" id="{E6061FB6-39D7-B94B-AA86-BB91D339E0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23118" y="2586011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2" y="104"/>
                      </a:cubicBezTo>
                      <a:cubicBezTo>
                        <a:pt x="22" y="104"/>
                        <a:pt x="0" y="81"/>
                        <a:pt x="0" y="52"/>
                      </a:cubicBezTo>
                      <a:cubicBezTo>
                        <a:pt x="0" y="24"/>
                        <a:pt x="22" y="0"/>
                        <a:pt x="52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3" name="Freeform 102">
                  <a:extLst>
                    <a:ext uri="{FF2B5EF4-FFF2-40B4-BE49-F238E27FC236}">
                      <a16:creationId xmlns:a16="http://schemas.microsoft.com/office/drawing/2014/main" id="{59C29AEB-C6D9-2744-80B0-961DEE4FC3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20298" y="2985423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2608 w 106"/>
                    <a:gd name="T5" fmla="*/ 45651 h 106"/>
                    <a:gd name="T6" fmla="*/ 22608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2608 w 106"/>
                    <a:gd name="T13" fmla="*/ 0 h 106"/>
                    <a:gd name="T14" fmla="*/ 22608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4" name="Freeform 103">
                  <a:extLst>
                    <a:ext uri="{FF2B5EF4-FFF2-40B4-BE49-F238E27FC236}">
                      <a16:creationId xmlns:a16="http://schemas.microsoft.com/office/drawing/2014/main" id="{1E0E1596-47F1-BF44-9300-C78F1CB4A2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87810" y="3342589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0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0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5" name="Freeform 104">
                  <a:extLst>
                    <a:ext uri="{FF2B5EF4-FFF2-40B4-BE49-F238E27FC236}">
                      <a16:creationId xmlns:a16="http://schemas.microsoft.com/office/drawing/2014/main" id="{E2CDDAB5-762D-C145-A7B6-EB772AA7BE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882" y="4316157"/>
                  <a:ext cx="46086" cy="46086"/>
                </a:xfrm>
                <a:custGeom>
                  <a:avLst/>
                  <a:gdLst>
                    <a:gd name="T0" fmla="*/ 45655 w 107"/>
                    <a:gd name="T1" fmla="*/ 22824 h 105"/>
                    <a:gd name="T2" fmla="*/ 45655 w 107"/>
                    <a:gd name="T3" fmla="*/ 22824 h 105"/>
                    <a:gd name="T4" fmla="*/ 22397 w 107"/>
                    <a:gd name="T5" fmla="*/ 45647 h 105"/>
                    <a:gd name="T6" fmla="*/ 22397 w 107"/>
                    <a:gd name="T7" fmla="*/ 45647 h 105"/>
                    <a:gd name="T8" fmla="*/ 0 w 107"/>
                    <a:gd name="T9" fmla="*/ 22824 h 105"/>
                    <a:gd name="T10" fmla="*/ 0 w 107"/>
                    <a:gd name="T11" fmla="*/ 22824 h 105"/>
                    <a:gd name="T12" fmla="*/ 22397 w 107"/>
                    <a:gd name="T13" fmla="*/ 0 h 105"/>
                    <a:gd name="T14" fmla="*/ 22397 w 107"/>
                    <a:gd name="T15" fmla="*/ 0 h 105"/>
                    <a:gd name="T16" fmla="*/ 45655 w 107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5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0"/>
                        <a:pt x="82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2" y="0"/>
                        <a:pt x="106" y="23"/>
                        <a:pt x="106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6" name="Freeform 105">
                  <a:extLst>
                    <a:ext uri="{FF2B5EF4-FFF2-40B4-BE49-F238E27FC236}">
                      <a16:creationId xmlns:a16="http://schemas.microsoft.com/office/drawing/2014/main" id="{0AE5B38A-9A35-D34D-BBCB-D58EF4E385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33161" y="4037720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4" y="105"/>
                        <a:pt x="0" y="81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7" name="Freeform 106">
                  <a:extLst>
                    <a:ext uri="{FF2B5EF4-FFF2-40B4-BE49-F238E27FC236}">
                      <a16:creationId xmlns:a16="http://schemas.microsoft.com/office/drawing/2014/main" id="{B8CCB5FF-CE8F-9E4D-A58E-D25D90C05F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48513" y="2357502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2" y="104"/>
                        <a:pt x="0" y="81"/>
                        <a:pt x="0" y="52"/>
                      </a:cubicBezTo>
                      <a:cubicBezTo>
                        <a:pt x="0" y="23"/>
                        <a:pt x="22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8" name="Freeform 107">
                  <a:extLst>
                    <a:ext uri="{FF2B5EF4-FFF2-40B4-BE49-F238E27FC236}">
                      <a16:creationId xmlns:a16="http://schemas.microsoft.com/office/drawing/2014/main" id="{D0164EE2-0D1C-5943-943B-4CDC280322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66098" y="288172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1" y="105"/>
                        <a:pt x="52" y="105"/>
                      </a:cubicBezTo>
                      <a:cubicBezTo>
                        <a:pt x="23" y="105"/>
                        <a:pt x="0" y="82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9" name="Freeform 108">
                  <a:extLst>
                    <a:ext uri="{FF2B5EF4-FFF2-40B4-BE49-F238E27FC236}">
                      <a16:creationId xmlns:a16="http://schemas.microsoft.com/office/drawing/2014/main" id="{A27583A5-638E-7F42-935F-2E69533F1A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1482" y="371703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0" y="105"/>
                        <a:pt x="52" y="105"/>
                      </a:cubicBezTo>
                      <a:cubicBezTo>
                        <a:pt x="22" y="105"/>
                        <a:pt x="0" y="81"/>
                        <a:pt x="0" y="53"/>
                      </a:cubicBezTo>
                      <a:cubicBezTo>
                        <a:pt x="0" y="24"/>
                        <a:pt x="22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0" name="Freeform 109">
                  <a:extLst>
                    <a:ext uri="{FF2B5EF4-FFF2-40B4-BE49-F238E27FC236}">
                      <a16:creationId xmlns:a16="http://schemas.microsoft.com/office/drawing/2014/main" id="{40B6E664-3B49-134B-98C0-6B538E517B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85439" y="4293114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1" name="Freeform 110">
                  <a:extLst>
                    <a:ext uri="{FF2B5EF4-FFF2-40B4-BE49-F238E27FC236}">
                      <a16:creationId xmlns:a16="http://schemas.microsoft.com/office/drawing/2014/main" id="{CBC55A64-F3D4-114C-A749-AE813A5FC9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36550" y="2962380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2" y="105"/>
                        <a:pt x="0" y="81"/>
                        <a:pt x="0" y="52"/>
                      </a:cubicBezTo>
                      <a:cubicBezTo>
                        <a:pt x="0" y="23"/>
                        <a:pt x="22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rgbClr val="CC1E45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2" name="Freeform 111">
                  <a:extLst>
                    <a:ext uri="{FF2B5EF4-FFF2-40B4-BE49-F238E27FC236}">
                      <a16:creationId xmlns:a16="http://schemas.microsoft.com/office/drawing/2014/main" id="{93E326E8-7F4B-5445-8CC1-C6C6FCB404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66384" y="3740082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3" name="Freeform 112">
                  <a:extLst>
                    <a:ext uri="{FF2B5EF4-FFF2-40B4-BE49-F238E27FC236}">
                      <a16:creationId xmlns:a16="http://schemas.microsoft.com/office/drawing/2014/main" id="{78958E97-8C2E-E44B-8467-FCA2A2DB00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65943" y="2831803"/>
                  <a:ext cx="733536" cy="261154"/>
                </a:xfrm>
                <a:custGeom>
                  <a:avLst/>
                  <a:gdLst>
                    <a:gd name="T0" fmla="*/ 602936 w 1685"/>
                    <a:gd name="T1" fmla="*/ 260719 h 601"/>
                    <a:gd name="T2" fmla="*/ 130165 w 1685"/>
                    <a:gd name="T3" fmla="*/ 260719 h 601"/>
                    <a:gd name="T4" fmla="*/ 130165 w 1685"/>
                    <a:gd name="T5" fmla="*/ 260719 h 601"/>
                    <a:gd name="T6" fmla="*/ 0 w 1685"/>
                    <a:gd name="T7" fmla="*/ 130360 h 601"/>
                    <a:gd name="T8" fmla="*/ 0 w 1685"/>
                    <a:gd name="T9" fmla="*/ 130360 h 601"/>
                    <a:gd name="T10" fmla="*/ 130165 w 1685"/>
                    <a:gd name="T11" fmla="*/ 0 h 601"/>
                    <a:gd name="T12" fmla="*/ 602936 w 1685"/>
                    <a:gd name="T13" fmla="*/ 0 h 601"/>
                    <a:gd name="T14" fmla="*/ 602936 w 1685"/>
                    <a:gd name="T15" fmla="*/ 0 h 601"/>
                    <a:gd name="T16" fmla="*/ 733101 w 1685"/>
                    <a:gd name="T17" fmla="*/ 130360 h 601"/>
                    <a:gd name="T18" fmla="*/ 733101 w 1685"/>
                    <a:gd name="T19" fmla="*/ 130360 h 601"/>
                    <a:gd name="T20" fmla="*/ 602936 w 1685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85" h="601">
                      <a:moveTo>
                        <a:pt x="1385" y="600"/>
                      </a:moveTo>
                      <a:lnTo>
                        <a:pt x="299" y="600"/>
                      </a:lnTo>
                      <a:cubicBezTo>
                        <a:pt x="134" y="600"/>
                        <a:pt x="0" y="465"/>
                        <a:pt x="0" y="300"/>
                      </a:cubicBezTo>
                      <a:cubicBezTo>
                        <a:pt x="0" y="134"/>
                        <a:pt x="134" y="0"/>
                        <a:pt x="299" y="0"/>
                      </a:cubicBezTo>
                      <a:lnTo>
                        <a:pt x="1385" y="0"/>
                      </a:lnTo>
                      <a:cubicBezTo>
                        <a:pt x="1550" y="0"/>
                        <a:pt x="1684" y="134"/>
                        <a:pt x="1684" y="300"/>
                      </a:cubicBezTo>
                      <a:cubicBezTo>
                        <a:pt x="1684" y="465"/>
                        <a:pt x="1550" y="600"/>
                        <a:pt x="1385" y="600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4" name="Freeform 113">
                  <a:extLst>
                    <a:ext uri="{FF2B5EF4-FFF2-40B4-BE49-F238E27FC236}">
                      <a16:creationId xmlns:a16="http://schemas.microsoft.com/office/drawing/2014/main" id="{8C99AE35-D2C5-1B46-98E8-E26193C0E9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3235" y="3501971"/>
                  <a:ext cx="618321" cy="261154"/>
                </a:xfrm>
                <a:custGeom>
                  <a:avLst/>
                  <a:gdLst>
                    <a:gd name="T0" fmla="*/ 487690 w 1420"/>
                    <a:gd name="T1" fmla="*/ 260719 h 601"/>
                    <a:gd name="T2" fmla="*/ 130196 w 1420"/>
                    <a:gd name="T3" fmla="*/ 260719 h 601"/>
                    <a:gd name="T4" fmla="*/ 130196 w 1420"/>
                    <a:gd name="T5" fmla="*/ 260719 h 601"/>
                    <a:gd name="T6" fmla="*/ 0 w 1420"/>
                    <a:gd name="T7" fmla="*/ 130794 h 601"/>
                    <a:gd name="T8" fmla="*/ 0 w 1420"/>
                    <a:gd name="T9" fmla="*/ 130794 h 601"/>
                    <a:gd name="T10" fmla="*/ 130196 w 1420"/>
                    <a:gd name="T11" fmla="*/ 0 h 601"/>
                    <a:gd name="T12" fmla="*/ 487690 w 1420"/>
                    <a:gd name="T13" fmla="*/ 0 h 601"/>
                    <a:gd name="T14" fmla="*/ 487690 w 1420"/>
                    <a:gd name="T15" fmla="*/ 0 h 601"/>
                    <a:gd name="T16" fmla="*/ 617886 w 1420"/>
                    <a:gd name="T17" fmla="*/ 130794 h 601"/>
                    <a:gd name="T18" fmla="*/ 617886 w 1420"/>
                    <a:gd name="T19" fmla="*/ 130794 h 601"/>
                    <a:gd name="T20" fmla="*/ 487690 w 1420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1">
                      <a:moveTo>
                        <a:pt x="1120" y="600"/>
                      </a:moveTo>
                      <a:lnTo>
                        <a:pt x="299" y="600"/>
                      </a:lnTo>
                      <a:cubicBezTo>
                        <a:pt x="133" y="600"/>
                        <a:pt x="0" y="466"/>
                        <a:pt x="0" y="301"/>
                      </a:cubicBezTo>
                      <a:cubicBezTo>
                        <a:pt x="0" y="135"/>
                        <a:pt x="133" y="0"/>
                        <a:pt x="299" y="0"/>
                      </a:cubicBezTo>
                      <a:lnTo>
                        <a:pt x="1120" y="0"/>
                      </a:lnTo>
                      <a:cubicBezTo>
                        <a:pt x="1284" y="0"/>
                        <a:pt x="1419" y="135"/>
                        <a:pt x="1419" y="301"/>
                      </a:cubicBezTo>
                      <a:cubicBezTo>
                        <a:pt x="1419" y="466"/>
                        <a:pt x="1284" y="600"/>
                        <a:pt x="1120" y="600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5" name="Freeform 114">
                  <a:extLst>
                    <a:ext uri="{FF2B5EF4-FFF2-40B4-BE49-F238E27FC236}">
                      <a16:creationId xmlns:a16="http://schemas.microsoft.com/office/drawing/2014/main" id="{53A40298-1EDA-5446-9D67-CFB04A35D3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24735" y="2100188"/>
                  <a:ext cx="618321" cy="261154"/>
                </a:xfrm>
                <a:custGeom>
                  <a:avLst/>
                  <a:gdLst>
                    <a:gd name="T0" fmla="*/ 487690 w 1420"/>
                    <a:gd name="T1" fmla="*/ 260719 h 600"/>
                    <a:gd name="T2" fmla="*/ 131067 w 1420"/>
                    <a:gd name="T3" fmla="*/ 260719 h 600"/>
                    <a:gd name="T4" fmla="*/ 131067 w 1420"/>
                    <a:gd name="T5" fmla="*/ 260719 h 600"/>
                    <a:gd name="T6" fmla="*/ 0 w 1420"/>
                    <a:gd name="T7" fmla="*/ 130577 h 600"/>
                    <a:gd name="T8" fmla="*/ 0 w 1420"/>
                    <a:gd name="T9" fmla="*/ 130577 h 600"/>
                    <a:gd name="T10" fmla="*/ 131067 w 1420"/>
                    <a:gd name="T11" fmla="*/ 0 h 600"/>
                    <a:gd name="T12" fmla="*/ 487690 w 1420"/>
                    <a:gd name="T13" fmla="*/ 0 h 600"/>
                    <a:gd name="T14" fmla="*/ 487690 w 1420"/>
                    <a:gd name="T15" fmla="*/ 0 h 600"/>
                    <a:gd name="T16" fmla="*/ 617886 w 1420"/>
                    <a:gd name="T17" fmla="*/ 130577 h 600"/>
                    <a:gd name="T18" fmla="*/ 617886 w 1420"/>
                    <a:gd name="T19" fmla="*/ 130577 h 600"/>
                    <a:gd name="T20" fmla="*/ 487690 w 1420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0">
                      <a:moveTo>
                        <a:pt x="1120" y="599"/>
                      </a:moveTo>
                      <a:lnTo>
                        <a:pt x="301" y="599"/>
                      </a:lnTo>
                      <a:cubicBezTo>
                        <a:pt x="135" y="599"/>
                        <a:pt x="0" y="465"/>
                        <a:pt x="0" y="300"/>
                      </a:cubicBezTo>
                      <a:cubicBezTo>
                        <a:pt x="0" y="135"/>
                        <a:pt x="135" y="0"/>
                        <a:pt x="301" y="0"/>
                      </a:cubicBezTo>
                      <a:lnTo>
                        <a:pt x="1120" y="0"/>
                      </a:lnTo>
                      <a:cubicBezTo>
                        <a:pt x="1285" y="0"/>
                        <a:pt x="1419" y="135"/>
                        <a:pt x="1419" y="300"/>
                      </a:cubicBezTo>
                      <a:cubicBezTo>
                        <a:pt x="1419" y="465"/>
                        <a:pt x="1285" y="599"/>
                        <a:pt x="1120" y="599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6" name="Freeform 115">
                  <a:extLst>
                    <a:ext uri="{FF2B5EF4-FFF2-40B4-BE49-F238E27FC236}">
                      <a16:creationId xmlns:a16="http://schemas.microsoft.com/office/drawing/2014/main" id="{00E2A778-1F3F-074D-9BE6-97F7F8065A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7159" y="4106849"/>
                  <a:ext cx="814186" cy="522308"/>
                </a:xfrm>
                <a:custGeom>
                  <a:avLst/>
                  <a:gdLst>
                    <a:gd name="T0" fmla="*/ 682697 w 1870"/>
                    <a:gd name="T1" fmla="*/ 260937 h 1201"/>
                    <a:gd name="T2" fmla="*/ 487641 w 1870"/>
                    <a:gd name="T3" fmla="*/ 260937 h 1201"/>
                    <a:gd name="T4" fmla="*/ 487641 w 1870"/>
                    <a:gd name="T5" fmla="*/ 260937 h 1201"/>
                    <a:gd name="T6" fmla="*/ 617823 w 1870"/>
                    <a:gd name="T7" fmla="*/ 130903 h 1201"/>
                    <a:gd name="T8" fmla="*/ 617823 w 1870"/>
                    <a:gd name="T9" fmla="*/ 130903 h 1201"/>
                    <a:gd name="T10" fmla="*/ 487641 w 1870"/>
                    <a:gd name="T11" fmla="*/ 0 h 1201"/>
                    <a:gd name="T12" fmla="*/ 130618 w 1870"/>
                    <a:gd name="T13" fmla="*/ 0 h 1201"/>
                    <a:gd name="T14" fmla="*/ 130618 w 1870"/>
                    <a:gd name="T15" fmla="*/ 0 h 1201"/>
                    <a:gd name="T16" fmla="*/ 0 w 1870"/>
                    <a:gd name="T17" fmla="*/ 130903 h 1201"/>
                    <a:gd name="T18" fmla="*/ 0 w 1870"/>
                    <a:gd name="T19" fmla="*/ 130903 h 1201"/>
                    <a:gd name="T20" fmla="*/ 130618 w 1870"/>
                    <a:gd name="T21" fmla="*/ 260937 h 1201"/>
                    <a:gd name="T22" fmla="*/ 326110 w 1870"/>
                    <a:gd name="T23" fmla="*/ 260937 h 1201"/>
                    <a:gd name="T24" fmla="*/ 326110 w 1870"/>
                    <a:gd name="T25" fmla="*/ 260937 h 1201"/>
                    <a:gd name="T26" fmla="*/ 195056 w 1870"/>
                    <a:gd name="T27" fmla="*/ 391405 h 1201"/>
                    <a:gd name="T28" fmla="*/ 195056 w 1870"/>
                    <a:gd name="T29" fmla="*/ 391405 h 1201"/>
                    <a:gd name="T30" fmla="*/ 326110 w 1870"/>
                    <a:gd name="T31" fmla="*/ 521873 h 1201"/>
                    <a:gd name="T32" fmla="*/ 682697 w 1870"/>
                    <a:gd name="T33" fmla="*/ 521873 h 1201"/>
                    <a:gd name="T34" fmla="*/ 682697 w 1870"/>
                    <a:gd name="T35" fmla="*/ 521873 h 1201"/>
                    <a:gd name="T36" fmla="*/ 813751 w 1870"/>
                    <a:gd name="T37" fmla="*/ 391405 h 1201"/>
                    <a:gd name="T38" fmla="*/ 813751 w 1870"/>
                    <a:gd name="T39" fmla="*/ 391405 h 1201"/>
                    <a:gd name="T40" fmla="*/ 682697 w 1870"/>
                    <a:gd name="T41" fmla="*/ 260937 h 1201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870" h="1201">
                      <a:moveTo>
                        <a:pt x="1568" y="600"/>
                      </a:moveTo>
                      <a:lnTo>
                        <a:pt x="1120" y="600"/>
                      </a:lnTo>
                      <a:cubicBezTo>
                        <a:pt x="1286" y="600"/>
                        <a:pt x="1419" y="467"/>
                        <a:pt x="1419" y="301"/>
                      </a:cubicBezTo>
                      <a:cubicBezTo>
                        <a:pt x="1419" y="135"/>
                        <a:pt x="1286" y="0"/>
                        <a:pt x="1120" y="0"/>
                      </a:cubicBezTo>
                      <a:lnTo>
                        <a:pt x="300" y="0"/>
                      </a:lnTo>
                      <a:cubicBezTo>
                        <a:pt x="134" y="0"/>
                        <a:pt x="0" y="135"/>
                        <a:pt x="0" y="301"/>
                      </a:cubicBezTo>
                      <a:cubicBezTo>
                        <a:pt x="0" y="467"/>
                        <a:pt x="134" y="600"/>
                        <a:pt x="300" y="600"/>
                      </a:cubicBezTo>
                      <a:lnTo>
                        <a:pt x="749" y="600"/>
                      </a:lnTo>
                      <a:cubicBezTo>
                        <a:pt x="583" y="600"/>
                        <a:pt x="448" y="735"/>
                        <a:pt x="448" y="900"/>
                      </a:cubicBezTo>
                      <a:cubicBezTo>
                        <a:pt x="448" y="1066"/>
                        <a:pt x="583" y="1200"/>
                        <a:pt x="749" y="1200"/>
                      </a:cubicBezTo>
                      <a:lnTo>
                        <a:pt x="1568" y="1200"/>
                      </a:lnTo>
                      <a:cubicBezTo>
                        <a:pt x="1734" y="1200"/>
                        <a:pt x="1869" y="1066"/>
                        <a:pt x="1869" y="900"/>
                      </a:cubicBezTo>
                      <a:cubicBezTo>
                        <a:pt x="1869" y="735"/>
                        <a:pt x="1734" y="600"/>
                        <a:pt x="1568" y="600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796F3F34-DD3F-144C-948F-0F3D8481FA4A}"/>
                </a:ext>
              </a:extLst>
            </p:cNvPr>
            <p:cNvGrpSpPr/>
            <p:nvPr/>
          </p:nvGrpSpPr>
          <p:grpSpPr>
            <a:xfrm>
              <a:off x="9682361" y="-393904"/>
              <a:ext cx="3119241" cy="7745642"/>
              <a:chOff x="9619297" y="-518940"/>
              <a:chExt cx="3119241" cy="7745642"/>
            </a:xfrm>
          </p:grpSpPr>
          <p:grpSp>
            <p:nvGrpSpPr>
              <p:cNvPr id="67" name="Group 8">
                <a:extLst>
                  <a:ext uri="{FF2B5EF4-FFF2-40B4-BE49-F238E27FC236}">
                    <a16:creationId xmlns:a16="http://schemas.microsoft.com/office/drawing/2014/main" id="{A7D95AC9-A6A6-D644-BA5B-B928B95718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14046" y="2006886"/>
                <a:ext cx="2924492" cy="2528094"/>
                <a:chOff x="1751269" y="-543996"/>
                <a:chExt cx="2728676" cy="2359988"/>
              </a:xfrm>
            </p:grpSpPr>
            <p:sp>
              <p:nvSpPr>
                <p:cNvPr id="115" name="Freeform 1">
                  <a:extLst>
                    <a:ext uri="{FF2B5EF4-FFF2-40B4-BE49-F238E27FC236}">
                      <a16:creationId xmlns:a16="http://schemas.microsoft.com/office/drawing/2014/main" id="{D5BA754A-1A1B-0A43-A375-ACCF0BDBC1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1269" y="-543996"/>
                  <a:ext cx="2206368" cy="2008582"/>
                </a:xfrm>
                <a:custGeom>
                  <a:avLst/>
                  <a:gdLst>
                    <a:gd name="T0" fmla="*/ 2005235 w 5068"/>
                    <a:gd name="T1" fmla="*/ 802910 h 4613"/>
                    <a:gd name="T2" fmla="*/ 1689169 w 5068"/>
                    <a:gd name="T3" fmla="*/ 802910 h 4613"/>
                    <a:gd name="T4" fmla="*/ 1689169 w 5068"/>
                    <a:gd name="T5" fmla="*/ 802910 h 4613"/>
                    <a:gd name="T6" fmla="*/ 1889867 w 5068"/>
                    <a:gd name="T7" fmla="*/ 602183 h 4613"/>
                    <a:gd name="T8" fmla="*/ 1889867 w 5068"/>
                    <a:gd name="T9" fmla="*/ 602183 h 4613"/>
                    <a:gd name="T10" fmla="*/ 1689169 w 5068"/>
                    <a:gd name="T11" fmla="*/ 401455 h 4613"/>
                    <a:gd name="T12" fmla="*/ 1276890 w 5068"/>
                    <a:gd name="T13" fmla="*/ 401455 h 4613"/>
                    <a:gd name="T14" fmla="*/ 1276890 w 5068"/>
                    <a:gd name="T15" fmla="*/ 401455 h 4613"/>
                    <a:gd name="T16" fmla="*/ 1477587 w 5068"/>
                    <a:gd name="T17" fmla="*/ 200728 h 4613"/>
                    <a:gd name="T18" fmla="*/ 1477587 w 5068"/>
                    <a:gd name="T19" fmla="*/ 200728 h 4613"/>
                    <a:gd name="T20" fmla="*/ 1276890 w 5068"/>
                    <a:gd name="T21" fmla="*/ 0 h 4613"/>
                    <a:gd name="T22" fmla="*/ 613412 w 5068"/>
                    <a:gd name="T23" fmla="*/ 0 h 4613"/>
                    <a:gd name="T24" fmla="*/ 613412 w 5068"/>
                    <a:gd name="T25" fmla="*/ 0 h 4613"/>
                    <a:gd name="T26" fmla="*/ 411844 w 5068"/>
                    <a:gd name="T27" fmla="*/ 200728 h 4613"/>
                    <a:gd name="T28" fmla="*/ 411844 w 5068"/>
                    <a:gd name="T29" fmla="*/ 200728 h 4613"/>
                    <a:gd name="T30" fmla="*/ 613412 w 5068"/>
                    <a:gd name="T31" fmla="*/ 401455 h 4613"/>
                    <a:gd name="T32" fmla="*/ 200698 w 5068"/>
                    <a:gd name="T33" fmla="*/ 401455 h 4613"/>
                    <a:gd name="T34" fmla="*/ 200698 w 5068"/>
                    <a:gd name="T35" fmla="*/ 401455 h 4613"/>
                    <a:gd name="T36" fmla="*/ 0 w 5068"/>
                    <a:gd name="T37" fmla="*/ 602183 h 4613"/>
                    <a:gd name="T38" fmla="*/ 0 w 5068"/>
                    <a:gd name="T39" fmla="*/ 602183 h 4613"/>
                    <a:gd name="T40" fmla="*/ 200698 w 5068"/>
                    <a:gd name="T41" fmla="*/ 802910 h 4613"/>
                    <a:gd name="T42" fmla="*/ 521988 w 5068"/>
                    <a:gd name="T43" fmla="*/ 802910 h 4613"/>
                    <a:gd name="T44" fmla="*/ 521988 w 5068"/>
                    <a:gd name="T45" fmla="*/ 802910 h 4613"/>
                    <a:gd name="T46" fmla="*/ 722686 w 5068"/>
                    <a:gd name="T47" fmla="*/ 1004509 h 4613"/>
                    <a:gd name="T48" fmla="*/ 722686 w 5068"/>
                    <a:gd name="T49" fmla="*/ 1004509 h 4613"/>
                    <a:gd name="T50" fmla="*/ 521988 w 5068"/>
                    <a:gd name="T51" fmla="*/ 1204801 h 4613"/>
                    <a:gd name="T52" fmla="*/ 200698 w 5068"/>
                    <a:gd name="T53" fmla="*/ 1204801 h 4613"/>
                    <a:gd name="T54" fmla="*/ 200698 w 5068"/>
                    <a:gd name="T55" fmla="*/ 1204801 h 4613"/>
                    <a:gd name="T56" fmla="*/ 0 w 5068"/>
                    <a:gd name="T57" fmla="*/ 1405528 h 4613"/>
                    <a:gd name="T58" fmla="*/ 0 w 5068"/>
                    <a:gd name="T59" fmla="*/ 1405528 h 4613"/>
                    <a:gd name="T60" fmla="*/ 200698 w 5068"/>
                    <a:gd name="T61" fmla="*/ 1606691 h 4613"/>
                    <a:gd name="T62" fmla="*/ 827170 w 5068"/>
                    <a:gd name="T63" fmla="*/ 1606691 h 4613"/>
                    <a:gd name="T64" fmla="*/ 827170 w 5068"/>
                    <a:gd name="T65" fmla="*/ 1606691 h 4613"/>
                    <a:gd name="T66" fmla="*/ 626473 w 5068"/>
                    <a:gd name="T67" fmla="*/ 1807419 h 4613"/>
                    <a:gd name="T68" fmla="*/ 626473 w 5068"/>
                    <a:gd name="T69" fmla="*/ 1807419 h 4613"/>
                    <a:gd name="T70" fmla="*/ 827170 w 5068"/>
                    <a:gd name="T71" fmla="*/ 2008147 h 4613"/>
                    <a:gd name="T72" fmla="*/ 1949074 w 5068"/>
                    <a:gd name="T73" fmla="*/ 2008147 h 4613"/>
                    <a:gd name="T74" fmla="*/ 1949074 w 5068"/>
                    <a:gd name="T75" fmla="*/ 2008147 h 4613"/>
                    <a:gd name="T76" fmla="*/ 2149772 w 5068"/>
                    <a:gd name="T77" fmla="*/ 1807419 h 4613"/>
                    <a:gd name="T78" fmla="*/ 2149772 w 5068"/>
                    <a:gd name="T79" fmla="*/ 1807419 h 4613"/>
                    <a:gd name="T80" fmla="*/ 1949074 w 5068"/>
                    <a:gd name="T81" fmla="*/ 1606691 h 4613"/>
                    <a:gd name="T82" fmla="*/ 1646069 w 5068"/>
                    <a:gd name="T83" fmla="*/ 1606691 h 4613"/>
                    <a:gd name="T84" fmla="*/ 1646069 w 5068"/>
                    <a:gd name="T85" fmla="*/ 1606691 h 4613"/>
                    <a:gd name="T86" fmla="*/ 1445371 w 5068"/>
                    <a:gd name="T87" fmla="*/ 1405528 h 4613"/>
                    <a:gd name="T88" fmla="*/ 1445371 w 5068"/>
                    <a:gd name="T89" fmla="*/ 1405528 h 4613"/>
                    <a:gd name="T90" fmla="*/ 1646069 w 5068"/>
                    <a:gd name="T91" fmla="*/ 1204801 h 4613"/>
                    <a:gd name="T92" fmla="*/ 2005235 w 5068"/>
                    <a:gd name="T93" fmla="*/ 1204801 h 4613"/>
                    <a:gd name="T94" fmla="*/ 2005235 w 5068"/>
                    <a:gd name="T95" fmla="*/ 1204801 h 4613"/>
                    <a:gd name="T96" fmla="*/ 2205933 w 5068"/>
                    <a:gd name="T97" fmla="*/ 1004509 h 4613"/>
                    <a:gd name="T98" fmla="*/ 2205933 w 5068"/>
                    <a:gd name="T99" fmla="*/ 1004509 h 4613"/>
                    <a:gd name="T100" fmla="*/ 2005235 w 5068"/>
                    <a:gd name="T101" fmla="*/ 802910 h 4613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5068" h="4613">
                      <a:moveTo>
                        <a:pt x="4606" y="1844"/>
                      </a:moveTo>
                      <a:lnTo>
                        <a:pt x="3880" y="1844"/>
                      </a:lnTo>
                      <a:cubicBezTo>
                        <a:pt x="4135" y="1844"/>
                        <a:pt x="4341" y="1638"/>
                        <a:pt x="4341" y="1383"/>
                      </a:cubicBezTo>
                      <a:cubicBezTo>
                        <a:pt x="4341" y="1128"/>
                        <a:pt x="4135" y="922"/>
                        <a:pt x="3880" y="922"/>
                      </a:cubicBezTo>
                      <a:lnTo>
                        <a:pt x="2933" y="922"/>
                      </a:lnTo>
                      <a:cubicBezTo>
                        <a:pt x="3188" y="922"/>
                        <a:pt x="3394" y="716"/>
                        <a:pt x="3394" y="461"/>
                      </a:cubicBezTo>
                      <a:cubicBezTo>
                        <a:pt x="3394" y="206"/>
                        <a:pt x="3188" y="0"/>
                        <a:pt x="2933" y="0"/>
                      </a:cubicBezTo>
                      <a:lnTo>
                        <a:pt x="1409" y="0"/>
                      </a:lnTo>
                      <a:cubicBezTo>
                        <a:pt x="1154" y="0"/>
                        <a:pt x="946" y="206"/>
                        <a:pt x="946" y="461"/>
                      </a:cubicBezTo>
                      <a:cubicBezTo>
                        <a:pt x="946" y="716"/>
                        <a:pt x="1154" y="922"/>
                        <a:pt x="1409" y="922"/>
                      </a:cubicBezTo>
                      <a:lnTo>
                        <a:pt x="461" y="922"/>
                      </a:lnTo>
                      <a:cubicBezTo>
                        <a:pt x="206" y="922"/>
                        <a:pt x="0" y="1128"/>
                        <a:pt x="0" y="1383"/>
                      </a:cubicBezTo>
                      <a:cubicBezTo>
                        <a:pt x="0" y="1638"/>
                        <a:pt x="206" y="1844"/>
                        <a:pt x="461" y="1844"/>
                      </a:cubicBezTo>
                      <a:lnTo>
                        <a:pt x="1199" y="1844"/>
                      </a:lnTo>
                      <a:cubicBezTo>
                        <a:pt x="1454" y="1844"/>
                        <a:pt x="1660" y="2052"/>
                        <a:pt x="1660" y="2307"/>
                      </a:cubicBezTo>
                      <a:cubicBezTo>
                        <a:pt x="1660" y="2560"/>
                        <a:pt x="1454" y="2767"/>
                        <a:pt x="1199" y="2767"/>
                      </a:cubicBezTo>
                      <a:lnTo>
                        <a:pt x="461" y="2767"/>
                      </a:lnTo>
                      <a:cubicBezTo>
                        <a:pt x="206" y="2767"/>
                        <a:pt x="0" y="2974"/>
                        <a:pt x="0" y="3228"/>
                      </a:cubicBezTo>
                      <a:cubicBezTo>
                        <a:pt x="0" y="3483"/>
                        <a:pt x="206" y="3690"/>
                        <a:pt x="461" y="3690"/>
                      </a:cubicBezTo>
                      <a:lnTo>
                        <a:pt x="1900" y="3690"/>
                      </a:lnTo>
                      <a:cubicBezTo>
                        <a:pt x="1645" y="3690"/>
                        <a:pt x="1439" y="3896"/>
                        <a:pt x="1439" y="4151"/>
                      </a:cubicBezTo>
                      <a:cubicBezTo>
                        <a:pt x="1439" y="4406"/>
                        <a:pt x="1645" y="4612"/>
                        <a:pt x="1900" y="4612"/>
                      </a:cubicBezTo>
                      <a:lnTo>
                        <a:pt x="4477" y="4612"/>
                      </a:lnTo>
                      <a:cubicBezTo>
                        <a:pt x="4732" y="4612"/>
                        <a:pt x="4938" y="4406"/>
                        <a:pt x="4938" y="4151"/>
                      </a:cubicBezTo>
                      <a:cubicBezTo>
                        <a:pt x="4938" y="3896"/>
                        <a:pt x="4732" y="3690"/>
                        <a:pt x="4477" y="3690"/>
                      </a:cubicBezTo>
                      <a:lnTo>
                        <a:pt x="3781" y="3690"/>
                      </a:lnTo>
                      <a:cubicBezTo>
                        <a:pt x="3528" y="3690"/>
                        <a:pt x="3320" y="3483"/>
                        <a:pt x="3320" y="3228"/>
                      </a:cubicBezTo>
                      <a:cubicBezTo>
                        <a:pt x="3320" y="2974"/>
                        <a:pt x="3528" y="2767"/>
                        <a:pt x="3781" y="2767"/>
                      </a:cubicBezTo>
                      <a:lnTo>
                        <a:pt x="4606" y="2767"/>
                      </a:lnTo>
                      <a:cubicBezTo>
                        <a:pt x="4861" y="2767"/>
                        <a:pt x="5067" y="2560"/>
                        <a:pt x="5067" y="2307"/>
                      </a:cubicBezTo>
                      <a:cubicBezTo>
                        <a:pt x="5067" y="2052"/>
                        <a:pt x="4861" y="1844"/>
                        <a:pt x="4606" y="1844"/>
                      </a:cubicBezTo>
                    </a:path>
                  </a:pathLst>
                </a:custGeom>
                <a:solidFill>
                  <a:srgbClr val="E22D27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6" name="Freeform 2">
                  <a:extLst>
                    <a:ext uri="{FF2B5EF4-FFF2-40B4-BE49-F238E27FC236}">
                      <a16:creationId xmlns:a16="http://schemas.microsoft.com/office/drawing/2014/main" id="{E55AC0BE-8642-9A44-B2A4-69F2064139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490" y="1063254"/>
                  <a:ext cx="422455" cy="401332"/>
                </a:xfrm>
                <a:custGeom>
                  <a:avLst/>
                  <a:gdLst>
                    <a:gd name="T0" fmla="*/ 221658 w 972"/>
                    <a:gd name="T1" fmla="*/ 0 h 923"/>
                    <a:gd name="T2" fmla="*/ 200362 w 972"/>
                    <a:gd name="T3" fmla="*/ 0 h 923"/>
                    <a:gd name="T4" fmla="*/ 200362 w 972"/>
                    <a:gd name="T5" fmla="*/ 0 h 923"/>
                    <a:gd name="T6" fmla="*/ 0 w 972"/>
                    <a:gd name="T7" fmla="*/ 200449 h 923"/>
                    <a:gd name="T8" fmla="*/ 0 w 972"/>
                    <a:gd name="T9" fmla="*/ 200449 h 923"/>
                    <a:gd name="T10" fmla="*/ 200362 w 972"/>
                    <a:gd name="T11" fmla="*/ 400897 h 923"/>
                    <a:gd name="T12" fmla="*/ 221658 w 972"/>
                    <a:gd name="T13" fmla="*/ 400897 h 923"/>
                    <a:gd name="T14" fmla="*/ 221658 w 972"/>
                    <a:gd name="T15" fmla="*/ 400897 h 923"/>
                    <a:gd name="T16" fmla="*/ 422020 w 972"/>
                    <a:gd name="T17" fmla="*/ 200449 h 923"/>
                    <a:gd name="T18" fmla="*/ 422020 w 972"/>
                    <a:gd name="T19" fmla="*/ 200449 h 923"/>
                    <a:gd name="T20" fmla="*/ 221658 w 972"/>
                    <a:gd name="T21" fmla="*/ 0 h 92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972" h="923">
                      <a:moveTo>
                        <a:pt x="510" y="0"/>
                      </a:moveTo>
                      <a:lnTo>
                        <a:pt x="461" y="0"/>
                      </a:lnTo>
                      <a:cubicBezTo>
                        <a:pt x="206" y="0"/>
                        <a:pt x="0" y="206"/>
                        <a:pt x="0" y="461"/>
                      </a:cubicBezTo>
                      <a:cubicBezTo>
                        <a:pt x="0" y="716"/>
                        <a:pt x="206" y="922"/>
                        <a:pt x="461" y="922"/>
                      </a:cubicBezTo>
                      <a:lnTo>
                        <a:pt x="510" y="922"/>
                      </a:lnTo>
                      <a:cubicBezTo>
                        <a:pt x="765" y="922"/>
                        <a:pt x="971" y="716"/>
                        <a:pt x="971" y="461"/>
                      </a:cubicBezTo>
                      <a:cubicBezTo>
                        <a:pt x="971" y="206"/>
                        <a:pt x="765" y="0"/>
                        <a:pt x="510" y="0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7" name="Freeform 3">
                  <a:extLst>
                    <a:ext uri="{FF2B5EF4-FFF2-40B4-BE49-F238E27FC236}">
                      <a16:creationId xmlns:a16="http://schemas.microsoft.com/office/drawing/2014/main" id="{8435091D-5DBE-014A-91D9-215769570A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9055" y="-298204"/>
                  <a:ext cx="74889" cy="74890"/>
                </a:xfrm>
                <a:custGeom>
                  <a:avLst/>
                  <a:gdLst>
                    <a:gd name="T0" fmla="*/ 74459 w 174"/>
                    <a:gd name="T1" fmla="*/ 37015 h 174"/>
                    <a:gd name="T2" fmla="*/ 74459 w 174"/>
                    <a:gd name="T3" fmla="*/ 37015 h 174"/>
                    <a:gd name="T4" fmla="*/ 37445 w 174"/>
                    <a:gd name="T5" fmla="*/ 74460 h 174"/>
                    <a:gd name="T6" fmla="*/ 37445 w 174"/>
                    <a:gd name="T7" fmla="*/ 74460 h 174"/>
                    <a:gd name="T8" fmla="*/ 0 w 174"/>
                    <a:gd name="T9" fmla="*/ 37015 h 174"/>
                    <a:gd name="T10" fmla="*/ 0 w 174"/>
                    <a:gd name="T11" fmla="*/ 37015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5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5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8" name="Freeform 4">
                  <a:extLst>
                    <a:ext uri="{FF2B5EF4-FFF2-40B4-BE49-F238E27FC236}">
                      <a16:creationId xmlns:a16="http://schemas.microsoft.com/office/drawing/2014/main" id="{930720F6-FB33-9048-84D9-B4A43B8CC1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71069" y="656160"/>
                  <a:ext cx="74889" cy="74889"/>
                </a:xfrm>
                <a:custGeom>
                  <a:avLst/>
                  <a:gdLst>
                    <a:gd name="T0" fmla="*/ 74456 w 173"/>
                    <a:gd name="T1" fmla="*/ 37014 h 174"/>
                    <a:gd name="T2" fmla="*/ 74456 w 173"/>
                    <a:gd name="T3" fmla="*/ 37014 h 174"/>
                    <a:gd name="T4" fmla="*/ 37228 w 173"/>
                    <a:gd name="T5" fmla="*/ 74459 h 174"/>
                    <a:gd name="T6" fmla="*/ 37228 w 173"/>
                    <a:gd name="T7" fmla="*/ 74459 h 174"/>
                    <a:gd name="T8" fmla="*/ 0 w 173"/>
                    <a:gd name="T9" fmla="*/ 37014 h 174"/>
                    <a:gd name="T10" fmla="*/ 0 w 173"/>
                    <a:gd name="T11" fmla="*/ 37014 h 174"/>
                    <a:gd name="T12" fmla="*/ 37228 w 173"/>
                    <a:gd name="T13" fmla="*/ 0 h 174"/>
                    <a:gd name="T14" fmla="*/ 37228 w 173"/>
                    <a:gd name="T15" fmla="*/ 0 h 174"/>
                    <a:gd name="T16" fmla="*/ 74456 w 173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4"/>
                        <a:pt x="133" y="173"/>
                        <a:pt x="86" y="173"/>
                      </a:cubicBezTo>
                      <a:cubicBezTo>
                        <a:pt x="38" y="173"/>
                        <a:pt x="0" y="134"/>
                        <a:pt x="0" y="86"/>
                      </a:cubicBezTo>
                      <a:cubicBezTo>
                        <a:pt x="0" y="38"/>
                        <a:pt x="38" y="0"/>
                        <a:pt x="86" y="0"/>
                      </a:cubicBezTo>
                      <a:cubicBezTo>
                        <a:pt x="133" y="0"/>
                        <a:pt x="172" y="38"/>
                        <a:pt x="172" y="86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9" name="Freeform 5">
                  <a:extLst>
                    <a:ext uri="{FF2B5EF4-FFF2-40B4-BE49-F238E27FC236}">
                      <a16:creationId xmlns:a16="http://schemas.microsoft.com/office/drawing/2014/main" id="{46250DD5-CD5E-FA41-81B7-06377D1969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490" y="517902"/>
                  <a:ext cx="74889" cy="74889"/>
                </a:xfrm>
                <a:custGeom>
                  <a:avLst/>
                  <a:gdLst>
                    <a:gd name="T0" fmla="*/ 74456 w 173"/>
                    <a:gd name="T1" fmla="*/ 37661 h 173"/>
                    <a:gd name="T2" fmla="*/ 74456 w 173"/>
                    <a:gd name="T3" fmla="*/ 37661 h 173"/>
                    <a:gd name="T4" fmla="*/ 37661 w 173"/>
                    <a:gd name="T5" fmla="*/ 74456 h 173"/>
                    <a:gd name="T6" fmla="*/ 37661 w 173"/>
                    <a:gd name="T7" fmla="*/ 74456 h 173"/>
                    <a:gd name="T8" fmla="*/ 0 w 173"/>
                    <a:gd name="T9" fmla="*/ 37661 h 173"/>
                    <a:gd name="T10" fmla="*/ 0 w 173"/>
                    <a:gd name="T11" fmla="*/ 37661 h 173"/>
                    <a:gd name="T12" fmla="*/ 37661 w 173"/>
                    <a:gd name="T13" fmla="*/ 0 h 173"/>
                    <a:gd name="T14" fmla="*/ 37661 w 173"/>
                    <a:gd name="T15" fmla="*/ 0 h 173"/>
                    <a:gd name="T16" fmla="*/ 74456 w 173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4"/>
                        <a:pt x="134" y="172"/>
                        <a:pt x="87" y="172"/>
                      </a:cubicBezTo>
                      <a:cubicBezTo>
                        <a:pt x="38" y="172"/>
                        <a:pt x="0" y="134"/>
                        <a:pt x="0" y="87"/>
                      </a:cubicBezTo>
                      <a:cubicBezTo>
                        <a:pt x="0" y="39"/>
                        <a:pt x="38" y="0"/>
                        <a:pt x="87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0" name="Freeform 6">
                  <a:extLst>
                    <a:ext uri="{FF2B5EF4-FFF2-40B4-BE49-F238E27FC236}">
                      <a16:creationId xmlns:a16="http://schemas.microsoft.com/office/drawing/2014/main" id="{7F4933ED-71EC-F04E-8B61-AA6E7353C6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01802" y="592791"/>
                  <a:ext cx="46086" cy="46086"/>
                </a:xfrm>
                <a:custGeom>
                  <a:avLst/>
                  <a:gdLst>
                    <a:gd name="T0" fmla="*/ 45651 w 106"/>
                    <a:gd name="T1" fmla="*/ 23258 h 107"/>
                    <a:gd name="T2" fmla="*/ 45651 w 106"/>
                    <a:gd name="T3" fmla="*/ 23258 h 107"/>
                    <a:gd name="T4" fmla="*/ 23043 w 106"/>
                    <a:gd name="T5" fmla="*/ 45655 h 107"/>
                    <a:gd name="T6" fmla="*/ 23043 w 106"/>
                    <a:gd name="T7" fmla="*/ 45655 h 107"/>
                    <a:gd name="T8" fmla="*/ 0 w 106"/>
                    <a:gd name="T9" fmla="*/ 23258 h 107"/>
                    <a:gd name="T10" fmla="*/ 0 w 106"/>
                    <a:gd name="T11" fmla="*/ 23258 h 107"/>
                    <a:gd name="T12" fmla="*/ 23043 w 106"/>
                    <a:gd name="T13" fmla="*/ 0 h 107"/>
                    <a:gd name="T14" fmla="*/ 23043 w 106"/>
                    <a:gd name="T15" fmla="*/ 0 h 107"/>
                    <a:gd name="T16" fmla="*/ 45651 w 106"/>
                    <a:gd name="T17" fmla="*/ 23258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7">
                      <a:moveTo>
                        <a:pt x="105" y="54"/>
                      </a:moveTo>
                      <a:lnTo>
                        <a:pt x="105" y="54"/>
                      </a:lnTo>
                      <a:cubicBezTo>
                        <a:pt x="105" y="83"/>
                        <a:pt x="81" y="106"/>
                        <a:pt x="53" y="106"/>
                      </a:cubicBezTo>
                      <a:cubicBezTo>
                        <a:pt x="24" y="106"/>
                        <a:pt x="0" y="83"/>
                        <a:pt x="0" y="54"/>
                      </a:cubicBez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1" y="0"/>
                        <a:pt x="105" y="24"/>
                        <a:pt x="105" y="54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1" name="Freeform 7">
                  <a:extLst>
                    <a:ext uri="{FF2B5EF4-FFF2-40B4-BE49-F238E27FC236}">
                      <a16:creationId xmlns:a16="http://schemas.microsoft.com/office/drawing/2014/main" id="{48C2226A-FCAB-C347-B4B5-28EA8B2A33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370" y="-48638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0" y="105"/>
                        <a:pt x="52" y="105"/>
                      </a:cubicBezTo>
                      <a:cubicBezTo>
                        <a:pt x="23" y="105"/>
                        <a:pt x="0" y="82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2" name="Freeform 8">
                  <a:extLst>
                    <a:ext uri="{FF2B5EF4-FFF2-40B4-BE49-F238E27FC236}">
                      <a16:creationId xmlns:a16="http://schemas.microsoft.com/office/drawing/2014/main" id="{B51D7CAA-7D39-304E-921D-7BA944693D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370" y="786737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0" y="105"/>
                        <a:pt x="52" y="105"/>
                      </a:cubicBezTo>
                      <a:cubicBezTo>
                        <a:pt x="23" y="105"/>
                        <a:pt x="0" y="81"/>
                        <a:pt x="0" y="52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3" name="Freeform 9">
                  <a:extLst>
                    <a:ext uri="{FF2B5EF4-FFF2-40B4-BE49-F238E27FC236}">
                      <a16:creationId xmlns:a16="http://schemas.microsoft.com/office/drawing/2014/main" id="{2513E55B-941C-0F40-ACB6-BB13E2602A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7836" y="-12087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3043 w 106"/>
                    <a:gd name="T5" fmla="*/ 45651 h 106"/>
                    <a:gd name="T6" fmla="*/ 23043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3043 w 106"/>
                    <a:gd name="T13" fmla="*/ 0 h 106"/>
                    <a:gd name="T14" fmla="*/ 23043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1" y="105"/>
                        <a:pt x="53" y="105"/>
                      </a:cubicBezTo>
                      <a:cubicBezTo>
                        <a:pt x="24" y="105"/>
                        <a:pt x="0" y="81"/>
                        <a:pt x="0" y="53"/>
                      </a:cubicBez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1" y="0"/>
                        <a:pt x="105" y="23"/>
                        <a:pt x="105" y="53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4" name="Freeform 10">
                  <a:extLst>
                    <a:ext uri="{FF2B5EF4-FFF2-40B4-BE49-F238E27FC236}">
                      <a16:creationId xmlns:a16="http://schemas.microsoft.com/office/drawing/2014/main" id="{0B5940D3-1FE3-734C-A08D-B5958F4D4B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0764" y="400766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4" y="22"/>
                        <a:pt x="104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5" name="Freeform 11">
                  <a:extLst>
                    <a:ext uri="{FF2B5EF4-FFF2-40B4-BE49-F238E27FC236}">
                      <a16:creationId xmlns:a16="http://schemas.microsoft.com/office/drawing/2014/main" id="{E9FE41E1-6A0F-104E-9C2A-E0BE7B48BB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8813" y="571669"/>
                  <a:ext cx="46086" cy="46086"/>
                </a:xfrm>
                <a:custGeom>
                  <a:avLst/>
                  <a:gdLst>
                    <a:gd name="T0" fmla="*/ 45655 w 107"/>
                    <a:gd name="T1" fmla="*/ 22397 h 107"/>
                    <a:gd name="T2" fmla="*/ 45655 w 107"/>
                    <a:gd name="T3" fmla="*/ 22397 h 107"/>
                    <a:gd name="T4" fmla="*/ 22397 w 107"/>
                    <a:gd name="T5" fmla="*/ 45655 h 107"/>
                    <a:gd name="T6" fmla="*/ 22397 w 107"/>
                    <a:gd name="T7" fmla="*/ 45655 h 107"/>
                    <a:gd name="T8" fmla="*/ 0 w 107"/>
                    <a:gd name="T9" fmla="*/ 22397 h 107"/>
                    <a:gd name="T10" fmla="*/ 0 w 107"/>
                    <a:gd name="T11" fmla="*/ 22397 h 107"/>
                    <a:gd name="T12" fmla="*/ 22397 w 107"/>
                    <a:gd name="T13" fmla="*/ 0 h 107"/>
                    <a:gd name="T14" fmla="*/ 22397 w 107"/>
                    <a:gd name="T15" fmla="*/ 0 h 107"/>
                    <a:gd name="T16" fmla="*/ 45655 w 107"/>
                    <a:gd name="T17" fmla="*/ 22397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7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2"/>
                        <a:pt x="82" y="106"/>
                        <a:pt x="52" y="106"/>
                      </a:cubicBezTo>
                      <a:cubicBezTo>
                        <a:pt x="24" y="106"/>
                        <a:pt x="0" y="82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6" y="24"/>
                        <a:pt x="106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6" name="Freeform 12">
                  <a:extLst>
                    <a:ext uri="{FF2B5EF4-FFF2-40B4-BE49-F238E27FC236}">
                      <a16:creationId xmlns:a16="http://schemas.microsoft.com/office/drawing/2014/main" id="{AF2BAB49-F876-F641-9455-F2C0AFE453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2202" y="51281"/>
                  <a:ext cx="46086" cy="46086"/>
                </a:xfrm>
                <a:custGeom>
                  <a:avLst/>
                  <a:gdLst>
                    <a:gd name="T0" fmla="*/ 45655 w 107"/>
                    <a:gd name="T1" fmla="*/ 23043 h 106"/>
                    <a:gd name="T2" fmla="*/ 45655 w 107"/>
                    <a:gd name="T3" fmla="*/ 23043 h 106"/>
                    <a:gd name="T4" fmla="*/ 22828 w 107"/>
                    <a:gd name="T5" fmla="*/ 45651 h 106"/>
                    <a:gd name="T6" fmla="*/ 22828 w 107"/>
                    <a:gd name="T7" fmla="*/ 45651 h 106"/>
                    <a:gd name="T8" fmla="*/ 0 w 107"/>
                    <a:gd name="T9" fmla="*/ 23043 h 106"/>
                    <a:gd name="T10" fmla="*/ 0 w 107"/>
                    <a:gd name="T11" fmla="*/ 23043 h 106"/>
                    <a:gd name="T12" fmla="*/ 22828 w 107"/>
                    <a:gd name="T13" fmla="*/ 0 h 106"/>
                    <a:gd name="T14" fmla="*/ 22828 w 107"/>
                    <a:gd name="T15" fmla="*/ 0 h 106"/>
                    <a:gd name="T16" fmla="*/ 45655 w 107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6">
                      <a:moveTo>
                        <a:pt x="106" y="53"/>
                      </a:moveTo>
                      <a:lnTo>
                        <a:pt x="106" y="53"/>
                      </a:lnTo>
                      <a:cubicBezTo>
                        <a:pt x="106" y="81"/>
                        <a:pt x="82" y="105"/>
                        <a:pt x="53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2" y="0"/>
                        <a:pt x="106" y="24"/>
                        <a:pt x="106" y="53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7" name="Freeform 13">
                  <a:extLst>
                    <a:ext uri="{FF2B5EF4-FFF2-40B4-BE49-F238E27FC236}">
                      <a16:creationId xmlns:a16="http://schemas.microsoft.com/office/drawing/2014/main" id="{5A412BBE-32D9-5740-BB21-02DA650B03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7932" y="1124701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4" y="105"/>
                        <a:pt x="0" y="81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8" name="Freeform 14">
                  <a:extLst>
                    <a:ext uri="{FF2B5EF4-FFF2-40B4-BE49-F238E27FC236}">
                      <a16:creationId xmlns:a16="http://schemas.microsoft.com/office/drawing/2014/main" id="{C46A937C-A877-3D47-99F4-D09C174FB2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2202" y="556307"/>
                  <a:ext cx="46086" cy="46086"/>
                </a:xfrm>
                <a:custGeom>
                  <a:avLst/>
                  <a:gdLst>
                    <a:gd name="T0" fmla="*/ 45655 w 107"/>
                    <a:gd name="T1" fmla="*/ 22824 h 105"/>
                    <a:gd name="T2" fmla="*/ 45655 w 107"/>
                    <a:gd name="T3" fmla="*/ 22824 h 105"/>
                    <a:gd name="T4" fmla="*/ 22828 w 107"/>
                    <a:gd name="T5" fmla="*/ 45647 h 105"/>
                    <a:gd name="T6" fmla="*/ 22828 w 107"/>
                    <a:gd name="T7" fmla="*/ 45647 h 105"/>
                    <a:gd name="T8" fmla="*/ 0 w 107"/>
                    <a:gd name="T9" fmla="*/ 22824 h 105"/>
                    <a:gd name="T10" fmla="*/ 0 w 107"/>
                    <a:gd name="T11" fmla="*/ 22824 h 105"/>
                    <a:gd name="T12" fmla="*/ 22828 w 107"/>
                    <a:gd name="T13" fmla="*/ 0 h 105"/>
                    <a:gd name="T14" fmla="*/ 22828 w 107"/>
                    <a:gd name="T15" fmla="*/ 0 h 105"/>
                    <a:gd name="T16" fmla="*/ 45655 w 107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5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1"/>
                        <a:pt x="82" y="104"/>
                        <a:pt x="53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2" y="0"/>
                        <a:pt x="106" y="24"/>
                        <a:pt x="106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9" name="Freeform 15">
                  <a:extLst>
                    <a:ext uri="{FF2B5EF4-FFF2-40B4-BE49-F238E27FC236}">
                      <a16:creationId xmlns:a16="http://schemas.microsoft.com/office/drawing/2014/main" id="{EF1BA8D7-B3EB-E14A-B2F1-9D4B74F1F9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2569" y="1658531"/>
                  <a:ext cx="46086" cy="46086"/>
                </a:xfrm>
                <a:custGeom>
                  <a:avLst/>
                  <a:gdLst>
                    <a:gd name="T0" fmla="*/ 45655 w 107"/>
                    <a:gd name="T1" fmla="*/ 22824 h 105"/>
                    <a:gd name="T2" fmla="*/ 45655 w 107"/>
                    <a:gd name="T3" fmla="*/ 22824 h 105"/>
                    <a:gd name="T4" fmla="*/ 22397 w 107"/>
                    <a:gd name="T5" fmla="*/ 45647 h 105"/>
                    <a:gd name="T6" fmla="*/ 22397 w 107"/>
                    <a:gd name="T7" fmla="*/ 45647 h 105"/>
                    <a:gd name="T8" fmla="*/ 0 w 107"/>
                    <a:gd name="T9" fmla="*/ 22824 h 105"/>
                    <a:gd name="T10" fmla="*/ 0 w 107"/>
                    <a:gd name="T11" fmla="*/ 22824 h 105"/>
                    <a:gd name="T12" fmla="*/ 22397 w 107"/>
                    <a:gd name="T13" fmla="*/ 0 h 105"/>
                    <a:gd name="T14" fmla="*/ 22397 w 107"/>
                    <a:gd name="T15" fmla="*/ 0 h 105"/>
                    <a:gd name="T16" fmla="*/ 45655 w 107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5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1"/>
                        <a:pt x="82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2"/>
                        <a:pt x="24" y="0"/>
                        <a:pt x="52" y="0"/>
                      </a:cubicBezTo>
                      <a:cubicBezTo>
                        <a:pt x="82" y="0"/>
                        <a:pt x="106" y="22"/>
                        <a:pt x="106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0" name="Freeform 16">
                  <a:extLst>
                    <a:ext uri="{FF2B5EF4-FFF2-40B4-BE49-F238E27FC236}">
                      <a16:creationId xmlns:a16="http://schemas.microsoft.com/office/drawing/2014/main" id="{806B5AFF-67FD-7C4C-BD65-A632E8C990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3136" y="1286002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3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1" name="Freeform 17">
                  <a:extLst>
                    <a:ext uri="{FF2B5EF4-FFF2-40B4-BE49-F238E27FC236}">
                      <a16:creationId xmlns:a16="http://schemas.microsoft.com/office/drawing/2014/main" id="{19497659-8BC4-ED48-8294-5A5AAF8185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52317" y="1537554"/>
                  <a:ext cx="74890" cy="76810"/>
                </a:xfrm>
                <a:custGeom>
                  <a:avLst/>
                  <a:gdLst>
                    <a:gd name="T0" fmla="*/ 74460 w 174"/>
                    <a:gd name="T1" fmla="*/ 38186 h 175"/>
                    <a:gd name="T2" fmla="*/ 74460 w 174"/>
                    <a:gd name="T3" fmla="*/ 38186 h 175"/>
                    <a:gd name="T4" fmla="*/ 37015 w 174"/>
                    <a:gd name="T5" fmla="*/ 76371 h 175"/>
                    <a:gd name="T6" fmla="*/ 3701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015 w 174"/>
                    <a:gd name="T13" fmla="*/ 0 h 175"/>
                    <a:gd name="T14" fmla="*/ 37015 w 174"/>
                    <a:gd name="T15" fmla="*/ 0 h 175"/>
                    <a:gd name="T16" fmla="*/ 74460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5" y="174"/>
                        <a:pt x="86" y="174"/>
                      </a:cubicBezTo>
                      <a:cubicBezTo>
                        <a:pt x="38" y="174"/>
                        <a:pt x="0" y="135"/>
                        <a:pt x="0" y="87"/>
                      </a:cubicBezTo>
                      <a:cubicBezTo>
                        <a:pt x="0" y="39"/>
                        <a:pt x="38" y="0"/>
                        <a:pt x="86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2" name="Freeform 18">
                  <a:extLst>
                    <a:ext uri="{FF2B5EF4-FFF2-40B4-BE49-F238E27FC236}">
                      <a16:creationId xmlns:a16="http://schemas.microsoft.com/office/drawing/2014/main" id="{22665AB1-D2C1-744A-BC1E-13CA555737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09474" y="1293683"/>
                  <a:ext cx="74889" cy="74889"/>
                </a:xfrm>
                <a:custGeom>
                  <a:avLst/>
                  <a:gdLst>
                    <a:gd name="T0" fmla="*/ 74459 w 174"/>
                    <a:gd name="T1" fmla="*/ 37445 h 174"/>
                    <a:gd name="T2" fmla="*/ 74459 w 174"/>
                    <a:gd name="T3" fmla="*/ 37445 h 174"/>
                    <a:gd name="T4" fmla="*/ 37014 w 174"/>
                    <a:gd name="T5" fmla="*/ 74459 h 174"/>
                    <a:gd name="T6" fmla="*/ 37014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4 w 174"/>
                    <a:gd name="T13" fmla="*/ 0 h 174"/>
                    <a:gd name="T14" fmla="*/ 37014 w 174"/>
                    <a:gd name="T15" fmla="*/ 0 h 174"/>
                    <a:gd name="T16" fmla="*/ 74459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3" name="Freeform 19">
                  <a:extLst>
                    <a:ext uri="{FF2B5EF4-FFF2-40B4-BE49-F238E27FC236}">
                      <a16:creationId xmlns:a16="http://schemas.microsoft.com/office/drawing/2014/main" id="{2F54B135-E9E0-9A4A-96CC-2B7ADE3154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0408" y="47441"/>
                  <a:ext cx="74889" cy="74890"/>
                </a:xfrm>
                <a:custGeom>
                  <a:avLst/>
                  <a:gdLst>
                    <a:gd name="T0" fmla="*/ 74459 w 174"/>
                    <a:gd name="T1" fmla="*/ 37661 h 173"/>
                    <a:gd name="T2" fmla="*/ 74459 w 174"/>
                    <a:gd name="T3" fmla="*/ 37661 h 173"/>
                    <a:gd name="T4" fmla="*/ 37014 w 174"/>
                    <a:gd name="T5" fmla="*/ 74457 h 173"/>
                    <a:gd name="T6" fmla="*/ 37014 w 174"/>
                    <a:gd name="T7" fmla="*/ 74457 h 173"/>
                    <a:gd name="T8" fmla="*/ 0 w 174"/>
                    <a:gd name="T9" fmla="*/ 37661 h 173"/>
                    <a:gd name="T10" fmla="*/ 0 w 174"/>
                    <a:gd name="T11" fmla="*/ 37661 h 173"/>
                    <a:gd name="T12" fmla="*/ 37014 w 174"/>
                    <a:gd name="T13" fmla="*/ 0 h 173"/>
                    <a:gd name="T14" fmla="*/ 37014 w 174"/>
                    <a:gd name="T15" fmla="*/ 0 h 173"/>
                    <a:gd name="T16" fmla="*/ 74459 w 174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3"/>
                        <a:pt x="134" y="172"/>
                        <a:pt x="86" y="172"/>
                      </a:cubicBezTo>
                      <a:cubicBezTo>
                        <a:pt x="39" y="172"/>
                        <a:pt x="0" y="133"/>
                        <a:pt x="0" y="87"/>
                      </a:cubicBezTo>
                      <a:cubicBezTo>
                        <a:pt x="0" y="38"/>
                        <a:pt x="39" y="0"/>
                        <a:pt x="86" y="0"/>
                      </a:cubicBezTo>
                      <a:cubicBezTo>
                        <a:pt x="134" y="0"/>
                        <a:pt x="173" y="38"/>
                        <a:pt x="173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4" name="Freeform 20">
                  <a:extLst>
                    <a:ext uri="{FF2B5EF4-FFF2-40B4-BE49-F238E27FC236}">
                      <a16:creationId xmlns:a16="http://schemas.microsoft.com/office/drawing/2014/main" id="{23909E62-92AF-184F-A7C1-8E317830BD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9675" y="1199591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8" y="173"/>
                        <a:pt x="0" y="135"/>
                        <a:pt x="0" y="87"/>
                      </a:cubicBezTo>
                      <a:cubicBezTo>
                        <a:pt x="0" y="38"/>
                        <a:pt x="38" y="0"/>
                        <a:pt x="86" y="0"/>
                      </a:cubicBezTo>
                      <a:cubicBezTo>
                        <a:pt x="134" y="0"/>
                        <a:pt x="173" y="38"/>
                        <a:pt x="173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5" name="Freeform 21">
                  <a:extLst>
                    <a:ext uri="{FF2B5EF4-FFF2-40B4-BE49-F238E27FC236}">
                      <a16:creationId xmlns:a16="http://schemas.microsoft.com/office/drawing/2014/main" id="{DFE5A549-99B7-F145-81FF-FA3A3BB85F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39463" y="-63934"/>
                  <a:ext cx="74889" cy="76810"/>
                </a:xfrm>
                <a:custGeom>
                  <a:avLst/>
                  <a:gdLst>
                    <a:gd name="T0" fmla="*/ 74459 w 174"/>
                    <a:gd name="T1" fmla="*/ 38186 h 175"/>
                    <a:gd name="T2" fmla="*/ 74459 w 174"/>
                    <a:gd name="T3" fmla="*/ 38186 h 175"/>
                    <a:gd name="T4" fmla="*/ 37445 w 174"/>
                    <a:gd name="T5" fmla="*/ 76371 h 175"/>
                    <a:gd name="T6" fmla="*/ 3744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445 w 174"/>
                    <a:gd name="T13" fmla="*/ 0 h 175"/>
                    <a:gd name="T14" fmla="*/ 37445 w 174"/>
                    <a:gd name="T15" fmla="*/ 0 h 175"/>
                    <a:gd name="T16" fmla="*/ 74459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3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3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6" name="Freeform 22">
                  <a:extLst>
                    <a:ext uri="{FF2B5EF4-FFF2-40B4-BE49-F238E27FC236}">
                      <a16:creationId xmlns:a16="http://schemas.microsoft.com/office/drawing/2014/main" id="{EC469352-2959-B14F-84A1-C5657C377F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33252" y="114650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7661 w 173"/>
                    <a:gd name="T5" fmla="*/ 76371 h 175"/>
                    <a:gd name="T6" fmla="*/ 37661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661 w 173"/>
                    <a:gd name="T13" fmla="*/ 0 h 175"/>
                    <a:gd name="T14" fmla="*/ 37661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7" name="Freeform 23">
                  <a:extLst>
                    <a:ext uri="{FF2B5EF4-FFF2-40B4-BE49-F238E27FC236}">
                      <a16:creationId xmlns:a16="http://schemas.microsoft.com/office/drawing/2014/main" id="{956CFF30-BE4F-BA4F-ACDF-237F16FE2A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2621" y="-526714"/>
                  <a:ext cx="1359537" cy="551111"/>
                </a:xfrm>
                <a:custGeom>
                  <a:avLst/>
                  <a:gdLst>
                    <a:gd name="T0" fmla="*/ 1221581 w 3124"/>
                    <a:gd name="T1" fmla="*/ 0 h 1265"/>
                    <a:gd name="T2" fmla="*/ 493507 w 3124"/>
                    <a:gd name="T3" fmla="*/ 0 h 1265"/>
                    <a:gd name="T4" fmla="*/ 493507 w 3124"/>
                    <a:gd name="T5" fmla="*/ 0 h 1265"/>
                    <a:gd name="T6" fmla="*/ 355551 w 3124"/>
                    <a:gd name="T7" fmla="*/ 137669 h 1265"/>
                    <a:gd name="T8" fmla="*/ 355551 w 3124"/>
                    <a:gd name="T9" fmla="*/ 137669 h 1265"/>
                    <a:gd name="T10" fmla="*/ 493507 w 3124"/>
                    <a:gd name="T11" fmla="*/ 274902 h 1265"/>
                    <a:gd name="T12" fmla="*/ 137520 w 3124"/>
                    <a:gd name="T13" fmla="*/ 274902 h 1265"/>
                    <a:gd name="T14" fmla="*/ 137520 w 3124"/>
                    <a:gd name="T15" fmla="*/ 274902 h 1265"/>
                    <a:gd name="T16" fmla="*/ 0 w 3124"/>
                    <a:gd name="T17" fmla="*/ 412571 h 1265"/>
                    <a:gd name="T18" fmla="*/ 0 w 3124"/>
                    <a:gd name="T19" fmla="*/ 412571 h 1265"/>
                    <a:gd name="T20" fmla="*/ 137520 w 3124"/>
                    <a:gd name="T21" fmla="*/ 550675 h 1265"/>
                    <a:gd name="T22" fmla="*/ 866030 w 3124"/>
                    <a:gd name="T23" fmla="*/ 550675 h 1265"/>
                    <a:gd name="T24" fmla="*/ 866030 w 3124"/>
                    <a:gd name="T25" fmla="*/ 550675 h 1265"/>
                    <a:gd name="T26" fmla="*/ 1003551 w 3124"/>
                    <a:gd name="T27" fmla="*/ 412571 h 1265"/>
                    <a:gd name="T28" fmla="*/ 1003551 w 3124"/>
                    <a:gd name="T29" fmla="*/ 412571 h 1265"/>
                    <a:gd name="T30" fmla="*/ 866030 w 3124"/>
                    <a:gd name="T31" fmla="*/ 274902 h 1265"/>
                    <a:gd name="T32" fmla="*/ 1221581 w 3124"/>
                    <a:gd name="T33" fmla="*/ 274902 h 1265"/>
                    <a:gd name="T34" fmla="*/ 1221581 w 3124"/>
                    <a:gd name="T35" fmla="*/ 274902 h 1265"/>
                    <a:gd name="T36" fmla="*/ 1359102 w 3124"/>
                    <a:gd name="T37" fmla="*/ 137669 h 1265"/>
                    <a:gd name="T38" fmla="*/ 1359102 w 3124"/>
                    <a:gd name="T39" fmla="*/ 137669 h 1265"/>
                    <a:gd name="T40" fmla="*/ 1221581 w 3124"/>
                    <a:gd name="T41" fmla="*/ 0 h 1265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3124" h="1265">
                      <a:moveTo>
                        <a:pt x="2807" y="0"/>
                      </a:moveTo>
                      <a:lnTo>
                        <a:pt x="1134" y="0"/>
                      </a:lnTo>
                      <a:cubicBezTo>
                        <a:pt x="959" y="0"/>
                        <a:pt x="817" y="141"/>
                        <a:pt x="817" y="316"/>
                      </a:cubicBezTo>
                      <a:cubicBezTo>
                        <a:pt x="817" y="490"/>
                        <a:pt x="959" y="631"/>
                        <a:pt x="1134" y="631"/>
                      </a:cubicBezTo>
                      <a:lnTo>
                        <a:pt x="316" y="631"/>
                      </a:lnTo>
                      <a:cubicBezTo>
                        <a:pt x="142" y="631"/>
                        <a:pt x="0" y="772"/>
                        <a:pt x="0" y="947"/>
                      </a:cubicBezTo>
                      <a:cubicBezTo>
                        <a:pt x="0" y="1122"/>
                        <a:pt x="142" y="1264"/>
                        <a:pt x="316" y="1264"/>
                      </a:cubicBezTo>
                      <a:lnTo>
                        <a:pt x="1990" y="1264"/>
                      </a:lnTo>
                      <a:cubicBezTo>
                        <a:pt x="2164" y="1264"/>
                        <a:pt x="2306" y="1122"/>
                        <a:pt x="2306" y="947"/>
                      </a:cubicBezTo>
                      <a:cubicBezTo>
                        <a:pt x="2306" y="772"/>
                        <a:pt x="2164" y="631"/>
                        <a:pt x="1990" y="631"/>
                      </a:cubicBezTo>
                      <a:lnTo>
                        <a:pt x="2807" y="631"/>
                      </a:lnTo>
                      <a:cubicBezTo>
                        <a:pt x="2981" y="631"/>
                        <a:pt x="3123" y="490"/>
                        <a:pt x="3123" y="316"/>
                      </a:cubicBezTo>
                      <a:cubicBezTo>
                        <a:pt x="3123" y="141"/>
                        <a:pt x="2981" y="0"/>
                        <a:pt x="2807" y="0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 dirty="0"/>
                </a:p>
              </p:txBody>
            </p:sp>
            <p:sp>
              <p:nvSpPr>
                <p:cNvPr id="138" name="Freeform 24">
                  <a:extLst>
                    <a:ext uri="{FF2B5EF4-FFF2-40B4-BE49-F238E27FC236}">
                      <a16:creationId xmlns:a16="http://schemas.microsoft.com/office/drawing/2014/main" id="{1C2F62C1-DD10-7247-943C-B751C9E62B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2749" y="1264880"/>
                  <a:ext cx="1282727" cy="551112"/>
                </a:xfrm>
                <a:custGeom>
                  <a:avLst/>
                  <a:gdLst>
                    <a:gd name="T0" fmla="*/ 1144219 w 2945"/>
                    <a:gd name="T1" fmla="*/ 275556 h 1266"/>
                    <a:gd name="T2" fmla="*/ 867202 w 2945"/>
                    <a:gd name="T3" fmla="*/ 275556 h 1266"/>
                    <a:gd name="T4" fmla="*/ 867202 w 2945"/>
                    <a:gd name="T5" fmla="*/ 275556 h 1266"/>
                    <a:gd name="T6" fmla="*/ 1004839 w 2945"/>
                    <a:gd name="T7" fmla="*/ 137560 h 1266"/>
                    <a:gd name="T8" fmla="*/ 1004839 w 2945"/>
                    <a:gd name="T9" fmla="*/ 137560 h 1266"/>
                    <a:gd name="T10" fmla="*/ 1004839 w 2945"/>
                    <a:gd name="T11" fmla="*/ 137560 h 1266"/>
                    <a:gd name="T12" fmla="*/ 867202 w 2945"/>
                    <a:gd name="T13" fmla="*/ 0 h 1266"/>
                    <a:gd name="T14" fmla="*/ 137637 w 2945"/>
                    <a:gd name="T15" fmla="*/ 0 h 1266"/>
                    <a:gd name="T16" fmla="*/ 137637 w 2945"/>
                    <a:gd name="T17" fmla="*/ 0 h 1266"/>
                    <a:gd name="T18" fmla="*/ 0 w 2945"/>
                    <a:gd name="T19" fmla="*/ 137560 h 1266"/>
                    <a:gd name="T20" fmla="*/ 0 w 2945"/>
                    <a:gd name="T21" fmla="*/ 137560 h 1266"/>
                    <a:gd name="T22" fmla="*/ 0 w 2945"/>
                    <a:gd name="T23" fmla="*/ 137560 h 1266"/>
                    <a:gd name="T24" fmla="*/ 137637 w 2945"/>
                    <a:gd name="T25" fmla="*/ 275556 h 1266"/>
                    <a:gd name="T26" fmla="*/ 415090 w 2945"/>
                    <a:gd name="T27" fmla="*/ 275556 h 1266"/>
                    <a:gd name="T28" fmla="*/ 415090 w 2945"/>
                    <a:gd name="T29" fmla="*/ 275556 h 1266"/>
                    <a:gd name="T30" fmla="*/ 277452 w 2945"/>
                    <a:gd name="T31" fmla="*/ 412681 h 1266"/>
                    <a:gd name="T32" fmla="*/ 277452 w 2945"/>
                    <a:gd name="T33" fmla="*/ 412681 h 1266"/>
                    <a:gd name="T34" fmla="*/ 415090 w 2945"/>
                    <a:gd name="T35" fmla="*/ 550677 h 1266"/>
                    <a:gd name="T36" fmla="*/ 1144219 w 2945"/>
                    <a:gd name="T37" fmla="*/ 550677 h 1266"/>
                    <a:gd name="T38" fmla="*/ 1144219 w 2945"/>
                    <a:gd name="T39" fmla="*/ 550677 h 1266"/>
                    <a:gd name="T40" fmla="*/ 1282291 w 2945"/>
                    <a:gd name="T41" fmla="*/ 412681 h 1266"/>
                    <a:gd name="T42" fmla="*/ 1282291 w 2945"/>
                    <a:gd name="T43" fmla="*/ 412681 h 1266"/>
                    <a:gd name="T44" fmla="*/ 1144219 w 2945"/>
                    <a:gd name="T45" fmla="*/ 275556 h 126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2945" h="1266">
                      <a:moveTo>
                        <a:pt x="2627" y="633"/>
                      </a:moveTo>
                      <a:lnTo>
                        <a:pt x="1991" y="633"/>
                      </a:lnTo>
                      <a:cubicBezTo>
                        <a:pt x="2166" y="633"/>
                        <a:pt x="2307" y="490"/>
                        <a:pt x="2307" y="316"/>
                      </a:cubicBezTo>
                      <a:cubicBezTo>
                        <a:pt x="2307" y="141"/>
                        <a:pt x="2166" y="0"/>
                        <a:pt x="1991" y="0"/>
                      </a:cubicBezTo>
                      <a:lnTo>
                        <a:pt x="316" y="0"/>
                      </a:lnTo>
                      <a:cubicBezTo>
                        <a:pt x="141" y="0"/>
                        <a:pt x="0" y="141"/>
                        <a:pt x="0" y="316"/>
                      </a:cubicBezTo>
                      <a:cubicBezTo>
                        <a:pt x="0" y="490"/>
                        <a:pt x="141" y="633"/>
                        <a:pt x="316" y="633"/>
                      </a:cubicBezTo>
                      <a:lnTo>
                        <a:pt x="953" y="633"/>
                      </a:lnTo>
                      <a:cubicBezTo>
                        <a:pt x="778" y="633"/>
                        <a:pt x="637" y="774"/>
                        <a:pt x="637" y="948"/>
                      </a:cubicBezTo>
                      <a:cubicBezTo>
                        <a:pt x="637" y="1123"/>
                        <a:pt x="778" y="1265"/>
                        <a:pt x="953" y="1265"/>
                      </a:cubicBezTo>
                      <a:lnTo>
                        <a:pt x="2627" y="1265"/>
                      </a:lnTo>
                      <a:cubicBezTo>
                        <a:pt x="2802" y="1265"/>
                        <a:pt x="2944" y="1123"/>
                        <a:pt x="2944" y="948"/>
                      </a:cubicBezTo>
                      <a:cubicBezTo>
                        <a:pt x="2944" y="774"/>
                        <a:pt x="2802" y="633"/>
                        <a:pt x="2627" y="633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68" name="Group 3">
                <a:extLst>
                  <a:ext uri="{FF2B5EF4-FFF2-40B4-BE49-F238E27FC236}">
                    <a16:creationId xmlns:a16="http://schemas.microsoft.com/office/drawing/2014/main" id="{D645746B-DDA9-8543-A4E0-CC102ECBF3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28487" y="4458727"/>
                <a:ext cx="2836024" cy="2767975"/>
                <a:chOff x="4958087" y="4848065"/>
                <a:chExt cx="2646105" cy="2582737"/>
              </a:xfrm>
            </p:grpSpPr>
            <p:sp>
              <p:nvSpPr>
                <p:cNvPr id="89" name="Freeform 40">
                  <a:extLst>
                    <a:ext uri="{FF2B5EF4-FFF2-40B4-BE49-F238E27FC236}">
                      <a16:creationId xmlns:a16="http://schemas.microsoft.com/office/drawing/2014/main" id="{66632236-66EF-4F48-89E1-6E01B14CCB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58087" y="6355463"/>
                  <a:ext cx="395572" cy="380210"/>
                </a:xfrm>
                <a:custGeom>
                  <a:avLst/>
                  <a:gdLst>
                    <a:gd name="T0" fmla="*/ 205176 w 910"/>
                    <a:gd name="T1" fmla="*/ 0 h 875"/>
                    <a:gd name="T2" fmla="*/ 189527 w 910"/>
                    <a:gd name="T3" fmla="*/ 0 h 875"/>
                    <a:gd name="T4" fmla="*/ 189527 w 910"/>
                    <a:gd name="T5" fmla="*/ 0 h 875"/>
                    <a:gd name="T6" fmla="*/ 0 w 910"/>
                    <a:gd name="T7" fmla="*/ 190322 h 875"/>
                    <a:gd name="T8" fmla="*/ 0 w 910"/>
                    <a:gd name="T9" fmla="*/ 190322 h 875"/>
                    <a:gd name="T10" fmla="*/ 0 w 910"/>
                    <a:gd name="T11" fmla="*/ 190322 h 875"/>
                    <a:gd name="T12" fmla="*/ 189527 w 910"/>
                    <a:gd name="T13" fmla="*/ 379775 h 875"/>
                    <a:gd name="T14" fmla="*/ 205176 w 910"/>
                    <a:gd name="T15" fmla="*/ 379775 h 875"/>
                    <a:gd name="T16" fmla="*/ 205176 w 910"/>
                    <a:gd name="T17" fmla="*/ 379775 h 875"/>
                    <a:gd name="T18" fmla="*/ 395137 w 910"/>
                    <a:gd name="T19" fmla="*/ 190322 h 875"/>
                    <a:gd name="T20" fmla="*/ 395137 w 910"/>
                    <a:gd name="T21" fmla="*/ 190322 h 875"/>
                    <a:gd name="T22" fmla="*/ 395137 w 910"/>
                    <a:gd name="T23" fmla="*/ 190322 h 875"/>
                    <a:gd name="T24" fmla="*/ 205176 w 910"/>
                    <a:gd name="T25" fmla="*/ 0 h 87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10" h="875">
                      <a:moveTo>
                        <a:pt x="472" y="0"/>
                      </a:moveTo>
                      <a:lnTo>
                        <a:pt x="436" y="0"/>
                      </a:lnTo>
                      <a:cubicBezTo>
                        <a:pt x="196" y="0"/>
                        <a:pt x="0" y="196"/>
                        <a:pt x="0" y="438"/>
                      </a:cubicBezTo>
                      <a:cubicBezTo>
                        <a:pt x="0" y="679"/>
                        <a:pt x="196" y="874"/>
                        <a:pt x="436" y="874"/>
                      </a:cubicBezTo>
                      <a:lnTo>
                        <a:pt x="472" y="874"/>
                      </a:lnTo>
                      <a:cubicBezTo>
                        <a:pt x="714" y="874"/>
                        <a:pt x="909" y="679"/>
                        <a:pt x="909" y="438"/>
                      </a:cubicBezTo>
                      <a:cubicBezTo>
                        <a:pt x="909" y="196"/>
                        <a:pt x="714" y="0"/>
                        <a:pt x="472" y="0"/>
                      </a:cubicBezTo>
                    </a:path>
                  </a:pathLst>
                </a:custGeom>
                <a:solidFill>
                  <a:srgbClr val="049E4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0" name="Freeform 41">
                  <a:extLst>
                    <a:ext uri="{FF2B5EF4-FFF2-40B4-BE49-F238E27FC236}">
                      <a16:creationId xmlns:a16="http://schemas.microsoft.com/office/drawing/2014/main" id="{3CC84BF8-B6BE-364F-B2A5-D26836A1EA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58087" y="4848065"/>
                  <a:ext cx="2646105" cy="2267816"/>
                </a:xfrm>
                <a:custGeom>
                  <a:avLst/>
                  <a:gdLst>
                    <a:gd name="T0" fmla="*/ 2170694 w 6078"/>
                    <a:gd name="T1" fmla="*/ 380582 h 5208"/>
                    <a:gd name="T2" fmla="*/ 2360946 w 6078"/>
                    <a:gd name="T3" fmla="*/ 190726 h 5208"/>
                    <a:gd name="T4" fmla="*/ 2360946 w 6078"/>
                    <a:gd name="T5" fmla="*/ 190726 h 5208"/>
                    <a:gd name="T6" fmla="*/ 1378343 w 6078"/>
                    <a:gd name="T7" fmla="*/ 0 h 5208"/>
                    <a:gd name="T8" fmla="*/ 1188527 w 6078"/>
                    <a:gd name="T9" fmla="*/ 190726 h 5208"/>
                    <a:gd name="T10" fmla="*/ 1188527 w 6078"/>
                    <a:gd name="T11" fmla="*/ 190726 h 5208"/>
                    <a:gd name="T12" fmla="*/ 848077 w 6078"/>
                    <a:gd name="T13" fmla="*/ 380582 h 5208"/>
                    <a:gd name="T14" fmla="*/ 657390 w 6078"/>
                    <a:gd name="T15" fmla="*/ 570873 h 5208"/>
                    <a:gd name="T16" fmla="*/ 657390 w 6078"/>
                    <a:gd name="T17" fmla="*/ 570873 h 5208"/>
                    <a:gd name="T18" fmla="*/ 189816 w 6078"/>
                    <a:gd name="T19" fmla="*/ 746359 h 5208"/>
                    <a:gd name="T20" fmla="*/ 0 w 6078"/>
                    <a:gd name="T21" fmla="*/ 936650 h 5208"/>
                    <a:gd name="T22" fmla="*/ 0 w 6078"/>
                    <a:gd name="T23" fmla="*/ 936650 h 5208"/>
                    <a:gd name="T24" fmla="*/ 1077511 w 6078"/>
                    <a:gd name="T25" fmla="*/ 1126505 h 5208"/>
                    <a:gd name="T26" fmla="*/ 1267327 w 6078"/>
                    <a:gd name="T27" fmla="*/ 1316796 h 5208"/>
                    <a:gd name="T28" fmla="*/ 1267327 w 6078"/>
                    <a:gd name="T29" fmla="*/ 1316796 h 5208"/>
                    <a:gd name="T30" fmla="*/ 720953 w 6078"/>
                    <a:gd name="T31" fmla="*/ 1506652 h 5208"/>
                    <a:gd name="T32" fmla="*/ 530701 w 6078"/>
                    <a:gd name="T33" fmla="*/ 1697378 h 5208"/>
                    <a:gd name="T34" fmla="*/ 530701 w 6078"/>
                    <a:gd name="T35" fmla="*/ 1697378 h 5208"/>
                    <a:gd name="T36" fmla="*/ 1227709 w 6078"/>
                    <a:gd name="T37" fmla="*/ 1887234 h 5208"/>
                    <a:gd name="T38" fmla="*/ 1037893 w 6078"/>
                    <a:gd name="T39" fmla="*/ 2077090 h 5208"/>
                    <a:gd name="T40" fmla="*/ 1037893 w 6078"/>
                    <a:gd name="T41" fmla="*/ 2077090 h 5208"/>
                    <a:gd name="T42" fmla="*/ 1639558 w 6078"/>
                    <a:gd name="T43" fmla="*/ 2267381 h 5208"/>
                    <a:gd name="T44" fmla="*/ 1829809 w 6078"/>
                    <a:gd name="T45" fmla="*/ 2077090 h 5208"/>
                    <a:gd name="T46" fmla="*/ 1829809 w 6078"/>
                    <a:gd name="T47" fmla="*/ 2077090 h 5208"/>
                    <a:gd name="T48" fmla="*/ 2273439 w 6078"/>
                    <a:gd name="T49" fmla="*/ 1887234 h 5208"/>
                    <a:gd name="T50" fmla="*/ 2463690 w 6078"/>
                    <a:gd name="T51" fmla="*/ 1697378 h 5208"/>
                    <a:gd name="T52" fmla="*/ 2463690 w 6078"/>
                    <a:gd name="T53" fmla="*/ 1697378 h 5208"/>
                    <a:gd name="T54" fmla="*/ 1861590 w 6078"/>
                    <a:gd name="T55" fmla="*/ 1506652 h 5208"/>
                    <a:gd name="T56" fmla="*/ 2051842 w 6078"/>
                    <a:gd name="T57" fmla="*/ 1316796 h 5208"/>
                    <a:gd name="T58" fmla="*/ 2051842 w 6078"/>
                    <a:gd name="T59" fmla="*/ 1316796 h 5208"/>
                    <a:gd name="T60" fmla="*/ 1687447 w 6078"/>
                    <a:gd name="T61" fmla="*/ 1126505 h 5208"/>
                    <a:gd name="T62" fmla="*/ 1701378 w 6078"/>
                    <a:gd name="T63" fmla="*/ 1126070 h 5208"/>
                    <a:gd name="T64" fmla="*/ 1524623 w 6078"/>
                    <a:gd name="T65" fmla="*/ 936650 h 5208"/>
                    <a:gd name="T66" fmla="*/ 1524623 w 6078"/>
                    <a:gd name="T67" fmla="*/ 936650 h 5208"/>
                    <a:gd name="T68" fmla="*/ 2455854 w 6078"/>
                    <a:gd name="T69" fmla="*/ 760729 h 5208"/>
                    <a:gd name="T70" fmla="*/ 2645670 w 6078"/>
                    <a:gd name="T71" fmla="*/ 570873 h 5208"/>
                    <a:gd name="T72" fmla="*/ 2645670 w 6078"/>
                    <a:gd name="T73" fmla="*/ 570873 h 520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6078" h="5208">
                      <a:moveTo>
                        <a:pt x="5641" y="874"/>
                      </a:moveTo>
                      <a:lnTo>
                        <a:pt x="4986" y="874"/>
                      </a:lnTo>
                      <a:cubicBezTo>
                        <a:pt x="5227" y="874"/>
                        <a:pt x="5423" y="679"/>
                        <a:pt x="5423" y="438"/>
                      </a:cubicBezTo>
                      <a:cubicBezTo>
                        <a:pt x="5423" y="197"/>
                        <a:pt x="5227" y="0"/>
                        <a:pt x="4986" y="0"/>
                      </a:cubicBezTo>
                      <a:lnTo>
                        <a:pt x="3166" y="0"/>
                      </a:lnTo>
                      <a:cubicBezTo>
                        <a:pt x="2924" y="0"/>
                        <a:pt x="2730" y="197"/>
                        <a:pt x="2730" y="438"/>
                      </a:cubicBezTo>
                      <a:cubicBezTo>
                        <a:pt x="2730" y="679"/>
                        <a:pt x="2924" y="874"/>
                        <a:pt x="3166" y="874"/>
                      </a:cubicBezTo>
                      <a:lnTo>
                        <a:pt x="1948" y="874"/>
                      </a:lnTo>
                      <a:cubicBezTo>
                        <a:pt x="1706" y="874"/>
                        <a:pt x="1510" y="1069"/>
                        <a:pt x="1510" y="1311"/>
                      </a:cubicBezTo>
                      <a:cubicBezTo>
                        <a:pt x="1510" y="1492"/>
                        <a:pt x="1620" y="1647"/>
                        <a:pt x="1777" y="1714"/>
                      </a:cubicBezTo>
                      <a:lnTo>
                        <a:pt x="436" y="1714"/>
                      </a:lnTo>
                      <a:cubicBezTo>
                        <a:pt x="196" y="1714"/>
                        <a:pt x="0" y="1909"/>
                        <a:pt x="0" y="2151"/>
                      </a:cubicBezTo>
                      <a:cubicBezTo>
                        <a:pt x="0" y="2392"/>
                        <a:pt x="196" y="2587"/>
                        <a:pt x="436" y="2587"/>
                      </a:cubicBezTo>
                      <a:lnTo>
                        <a:pt x="2475" y="2587"/>
                      </a:lnTo>
                      <a:cubicBezTo>
                        <a:pt x="2716" y="2587"/>
                        <a:pt x="2911" y="2782"/>
                        <a:pt x="2911" y="3024"/>
                      </a:cubicBezTo>
                      <a:cubicBezTo>
                        <a:pt x="2911" y="3265"/>
                        <a:pt x="2716" y="3460"/>
                        <a:pt x="2475" y="3460"/>
                      </a:cubicBezTo>
                      <a:lnTo>
                        <a:pt x="1656" y="3460"/>
                      </a:lnTo>
                      <a:cubicBezTo>
                        <a:pt x="1414" y="3460"/>
                        <a:pt x="1219" y="3656"/>
                        <a:pt x="1219" y="3898"/>
                      </a:cubicBezTo>
                      <a:cubicBezTo>
                        <a:pt x="1219" y="4139"/>
                        <a:pt x="1414" y="4334"/>
                        <a:pt x="1656" y="4334"/>
                      </a:cubicBezTo>
                      <a:lnTo>
                        <a:pt x="2820" y="4334"/>
                      </a:lnTo>
                      <a:cubicBezTo>
                        <a:pt x="2579" y="4334"/>
                        <a:pt x="2384" y="4529"/>
                        <a:pt x="2384" y="4770"/>
                      </a:cubicBezTo>
                      <a:cubicBezTo>
                        <a:pt x="2384" y="5012"/>
                        <a:pt x="2579" y="5207"/>
                        <a:pt x="2820" y="5207"/>
                      </a:cubicBezTo>
                      <a:lnTo>
                        <a:pt x="3766" y="5207"/>
                      </a:lnTo>
                      <a:cubicBezTo>
                        <a:pt x="4008" y="5207"/>
                        <a:pt x="4203" y="5012"/>
                        <a:pt x="4203" y="4770"/>
                      </a:cubicBezTo>
                      <a:cubicBezTo>
                        <a:pt x="4203" y="4529"/>
                        <a:pt x="4008" y="4334"/>
                        <a:pt x="3766" y="4334"/>
                      </a:cubicBezTo>
                      <a:lnTo>
                        <a:pt x="5222" y="4334"/>
                      </a:lnTo>
                      <a:cubicBezTo>
                        <a:pt x="5464" y="4334"/>
                        <a:pt x="5659" y="4139"/>
                        <a:pt x="5659" y="3898"/>
                      </a:cubicBezTo>
                      <a:cubicBezTo>
                        <a:pt x="5659" y="3656"/>
                        <a:pt x="5464" y="3460"/>
                        <a:pt x="5222" y="3460"/>
                      </a:cubicBezTo>
                      <a:lnTo>
                        <a:pt x="4276" y="3460"/>
                      </a:lnTo>
                      <a:cubicBezTo>
                        <a:pt x="4518" y="3460"/>
                        <a:pt x="4713" y="3265"/>
                        <a:pt x="4713" y="3024"/>
                      </a:cubicBezTo>
                      <a:cubicBezTo>
                        <a:pt x="4713" y="2782"/>
                        <a:pt x="4518" y="2587"/>
                        <a:pt x="4276" y="2587"/>
                      </a:cubicBezTo>
                      <a:lnTo>
                        <a:pt x="3876" y="2587"/>
                      </a:lnTo>
                      <a:cubicBezTo>
                        <a:pt x="3887" y="2587"/>
                        <a:pt x="3897" y="2586"/>
                        <a:pt x="3908" y="2586"/>
                      </a:cubicBezTo>
                      <a:cubicBezTo>
                        <a:pt x="3682" y="2569"/>
                        <a:pt x="3502" y="2381"/>
                        <a:pt x="3502" y="2151"/>
                      </a:cubicBezTo>
                      <a:cubicBezTo>
                        <a:pt x="3502" y="1969"/>
                        <a:pt x="3614" y="1813"/>
                        <a:pt x="3773" y="1747"/>
                      </a:cubicBezTo>
                      <a:lnTo>
                        <a:pt x="5641" y="1747"/>
                      </a:lnTo>
                      <a:cubicBezTo>
                        <a:pt x="5882" y="1747"/>
                        <a:pt x="6077" y="1552"/>
                        <a:pt x="6077" y="1311"/>
                      </a:cubicBezTo>
                      <a:cubicBezTo>
                        <a:pt x="6077" y="1069"/>
                        <a:pt x="5882" y="874"/>
                        <a:pt x="5641" y="874"/>
                      </a:cubicBezTo>
                    </a:path>
                  </a:pathLst>
                </a:custGeom>
                <a:solidFill>
                  <a:srgbClr val="049E4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1" name="Freeform 42">
                  <a:extLst>
                    <a:ext uri="{FF2B5EF4-FFF2-40B4-BE49-F238E27FC236}">
                      <a16:creationId xmlns:a16="http://schemas.microsoft.com/office/drawing/2014/main" id="{5E1D5302-F735-7045-A9C7-DAC1733922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60458" y="4867269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4"/>
                        <a:pt x="134" y="173"/>
                        <a:pt x="86" y="173"/>
                      </a:cubicBezTo>
                      <a:cubicBezTo>
                        <a:pt x="38" y="173"/>
                        <a:pt x="0" y="134"/>
                        <a:pt x="0" y="87"/>
                      </a:cubicBezTo>
                      <a:cubicBezTo>
                        <a:pt x="0" y="39"/>
                        <a:pt x="38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2" name="Freeform 43">
                  <a:extLst>
                    <a:ext uri="{FF2B5EF4-FFF2-40B4-BE49-F238E27FC236}">
                      <a16:creationId xmlns:a16="http://schemas.microsoft.com/office/drawing/2014/main" id="{BB6BAB24-AB6B-C243-B851-FDDB70B283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39049" y="5714099"/>
                  <a:ext cx="76810" cy="74889"/>
                </a:xfrm>
                <a:custGeom>
                  <a:avLst/>
                  <a:gdLst>
                    <a:gd name="T0" fmla="*/ 76371 w 175"/>
                    <a:gd name="T1" fmla="*/ 37014 h 174"/>
                    <a:gd name="T2" fmla="*/ 76371 w 175"/>
                    <a:gd name="T3" fmla="*/ 37014 h 174"/>
                    <a:gd name="T4" fmla="*/ 38186 w 175"/>
                    <a:gd name="T5" fmla="*/ 74459 h 174"/>
                    <a:gd name="T6" fmla="*/ 38186 w 175"/>
                    <a:gd name="T7" fmla="*/ 74459 h 174"/>
                    <a:gd name="T8" fmla="*/ 0 w 175"/>
                    <a:gd name="T9" fmla="*/ 37014 h 174"/>
                    <a:gd name="T10" fmla="*/ 0 w 175"/>
                    <a:gd name="T11" fmla="*/ 37014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6"/>
                      </a:moveTo>
                      <a:lnTo>
                        <a:pt x="174" y="86"/>
                      </a:lnTo>
                      <a:cubicBezTo>
                        <a:pt x="174" y="135"/>
                        <a:pt x="135" y="173"/>
                        <a:pt x="87" y="173"/>
                      </a:cubicBezTo>
                      <a:cubicBezTo>
                        <a:pt x="39" y="173"/>
                        <a:pt x="0" y="135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6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3" name="Freeform 44">
                  <a:extLst>
                    <a:ext uri="{FF2B5EF4-FFF2-40B4-BE49-F238E27FC236}">
                      <a16:creationId xmlns:a16="http://schemas.microsoft.com/office/drawing/2014/main" id="{CA993A33-F640-6A4F-B505-49100948D4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72420" y="6954580"/>
                  <a:ext cx="74890" cy="74889"/>
                </a:xfrm>
                <a:custGeom>
                  <a:avLst/>
                  <a:gdLst>
                    <a:gd name="T0" fmla="*/ 74457 w 173"/>
                    <a:gd name="T1" fmla="*/ 37445 h 174"/>
                    <a:gd name="T2" fmla="*/ 74457 w 173"/>
                    <a:gd name="T3" fmla="*/ 37445 h 174"/>
                    <a:gd name="T4" fmla="*/ 37229 w 173"/>
                    <a:gd name="T5" fmla="*/ 74459 h 174"/>
                    <a:gd name="T6" fmla="*/ 37229 w 173"/>
                    <a:gd name="T7" fmla="*/ 74459 h 174"/>
                    <a:gd name="T8" fmla="*/ 0 w 173"/>
                    <a:gd name="T9" fmla="*/ 37445 h 174"/>
                    <a:gd name="T10" fmla="*/ 0 w 173"/>
                    <a:gd name="T11" fmla="*/ 37445 h 174"/>
                    <a:gd name="T12" fmla="*/ 37229 w 173"/>
                    <a:gd name="T13" fmla="*/ 0 h 174"/>
                    <a:gd name="T14" fmla="*/ 37229 w 173"/>
                    <a:gd name="T15" fmla="*/ 0 h 174"/>
                    <a:gd name="T16" fmla="*/ 74457 w 173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3"/>
                        <a:pt x="86" y="173"/>
                      </a:cubicBezTo>
                      <a:cubicBezTo>
                        <a:pt x="37" y="173"/>
                        <a:pt x="0" y="135"/>
                        <a:pt x="0" y="87"/>
                      </a:cubicBezTo>
                      <a:cubicBezTo>
                        <a:pt x="0" y="40"/>
                        <a:pt x="37" y="0"/>
                        <a:pt x="86" y="0"/>
                      </a:cubicBezTo>
                      <a:cubicBezTo>
                        <a:pt x="134" y="0"/>
                        <a:pt x="172" y="40"/>
                        <a:pt x="172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4" name="Freeform 45">
                  <a:extLst>
                    <a:ext uri="{FF2B5EF4-FFF2-40B4-BE49-F238E27FC236}">
                      <a16:creationId xmlns:a16="http://schemas.microsoft.com/office/drawing/2014/main" id="{A4D9414B-92BD-784A-9B63-2731859BB7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13049" y="5491350"/>
                  <a:ext cx="74890" cy="74889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59 h 174"/>
                    <a:gd name="T6" fmla="*/ 37015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5" name="Freeform 46">
                  <a:extLst>
                    <a:ext uri="{FF2B5EF4-FFF2-40B4-BE49-F238E27FC236}">
                      <a16:creationId xmlns:a16="http://schemas.microsoft.com/office/drawing/2014/main" id="{38B985D4-EC5B-EF4C-AFBB-E5FF1888BE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49533" y="5074655"/>
                  <a:ext cx="74889" cy="76810"/>
                </a:xfrm>
                <a:custGeom>
                  <a:avLst/>
                  <a:gdLst>
                    <a:gd name="T0" fmla="*/ 74459 w 174"/>
                    <a:gd name="T1" fmla="*/ 38186 h 175"/>
                    <a:gd name="T2" fmla="*/ 74459 w 174"/>
                    <a:gd name="T3" fmla="*/ 38186 h 175"/>
                    <a:gd name="T4" fmla="*/ 37445 w 174"/>
                    <a:gd name="T5" fmla="*/ 76371 h 175"/>
                    <a:gd name="T6" fmla="*/ 3744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445 w 174"/>
                    <a:gd name="T13" fmla="*/ 0 h 175"/>
                    <a:gd name="T14" fmla="*/ 37445 w 174"/>
                    <a:gd name="T15" fmla="*/ 0 h 175"/>
                    <a:gd name="T16" fmla="*/ 74459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6"/>
                        <a:pt x="135" y="174"/>
                        <a:pt x="87" y="174"/>
                      </a:cubicBezTo>
                      <a:cubicBezTo>
                        <a:pt x="39" y="174"/>
                        <a:pt x="0" y="136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6" name="Freeform 47">
                  <a:extLst>
                    <a:ext uri="{FF2B5EF4-FFF2-40B4-BE49-F238E27FC236}">
                      <a16:creationId xmlns:a16="http://schemas.microsoft.com/office/drawing/2014/main" id="{4CCFC5F7-048A-314B-AFDF-BE6FBF0248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59566" y="5639209"/>
                  <a:ext cx="74889" cy="74890"/>
                </a:xfrm>
                <a:custGeom>
                  <a:avLst/>
                  <a:gdLst>
                    <a:gd name="T0" fmla="*/ 74459 w 174"/>
                    <a:gd name="T1" fmla="*/ 37229 h 173"/>
                    <a:gd name="T2" fmla="*/ 74459 w 174"/>
                    <a:gd name="T3" fmla="*/ 37229 h 173"/>
                    <a:gd name="T4" fmla="*/ 37014 w 174"/>
                    <a:gd name="T5" fmla="*/ 74457 h 173"/>
                    <a:gd name="T6" fmla="*/ 37014 w 174"/>
                    <a:gd name="T7" fmla="*/ 74457 h 173"/>
                    <a:gd name="T8" fmla="*/ 0 w 174"/>
                    <a:gd name="T9" fmla="*/ 37229 h 173"/>
                    <a:gd name="T10" fmla="*/ 0 w 174"/>
                    <a:gd name="T11" fmla="*/ 37229 h 173"/>
                    <a:gd name="T12" fmla="*/ 37014 w 174"/>
                    <a:gd name="T13" fmla="*/ 0 h 173"/>
                    <a:gd name="T14" fmla="*/ 37014 w 174"/>
                    <a:gd name="T15" fmla="*/ 0 h 173"/>
                    <a:gd name="T16" fmla="*/ 74459 w 174"/>
                    <a:gd name="T17" fmla="*/ 37229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3"/>
                        <a:pt x="134" y="172"/>
                        <a:pt x="86" y="172"/>
                      </a:cubicBezTo>
                      <a:cubicBezTo>
                        <a:pt x="38" y="172"/>
                        <a:pt x="0" y="133"/>
                        <a:pt x="0" y="86"/>
                      </a:cubicBezTo>
                      <a:cubicBezTo>
                        <a:pt x="0" y="38"/>
                        <a:pt x="38" y="0"/>
                        <a:pt x="86" y="0"/>
                      </a:cubicBezTo>
                      <a:cubicBezTo>
                        <a:pt x="134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7" name="Freeform 48">
                  <a:extLst>
                    <a:ext uri="{FF2B5EF4-FFF2-40B4-BE49-F238E27FC236}">
                      <a16:creationId xmlns:a16="http://schemas.microsoft.com/office/drawing/2014/main" id="{D83ACE94-6AF2-F844-8E78-95A56C3C57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96942" y="6188401"/>
                  <a:ext cx="74889" cy="74890"/>
                </a:xfrm>
                <a:custGeom>
                  <a:avLst/>
                  <a:gdLst>
                    <a:gd name="T0" fmla="*/ 74456 w 173"/>
                    <a:gd name="T1" fmla="*/ 37015 h 174"/>
                    <a:gd name="T2" fmla="*/ 74456 w 173"/>
                    <a:gd name="T3" fmla="*/ 37015 h 174"/>
                    <a:gd name="T4" fmla="*/ 37661 w 173"/>
                    <a:gd name="T5" fmla="*/ 74460 h 174"/>
                    <a:gd name="T6" fmla="*/ 37661 w 173"/>
                    <a:gd name="T7" fmla="*/ 74460 h 174"/>
                    <a:gd name="T8" fmla="*/ 0 w 173"/>
                    <a:gd name="T9" fmla="*/ 37015 h 174"/>
                    <a:gd name="T10" fmla="*/ 0 w 173"/>
                    <a:gd name="T11" fmla="*/ 37015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01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6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8" name="Freeform 49">
                  <a:extLst>
                    <a:ext uri="{FF2B5EF4-FFF2-40B4-BE49-F238E27FC236}">
                      <a16:creationId xmlns:a16="http://schemas.microsoft.com/office/drawing/2014/main" id="{A135C0EA-0FFF-4D41-A717-7E439ED90E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30772" y="6247928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7228 w 173"/>
                    <a:gd name="T5" fmla="*/ 76371 h 175"/>
                    <a:gd name="T6" fmla="*/ 37228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228 w 173"/>
                    <a:gd name="T13" fmla="*/ 0 h 175"/>
                    <a:gd name="T14" fmla="*/ 37228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3" y="174"/>
                        <a:pt x="86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3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9" name="Freeform 50">
                  <a:extLst>
                    <a:ext uri="{FF2B5EF4-FFF2-40B4-BE49-F238E27FC236}">
                      <a16:creationId xmlns:a16="http://schemas.microsoft.com/office/drawing/2014/main" id="{D72127E9-5756-C147-BB72-DB73A9F2E2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49533" y="6507162"/>
                  <a:ext cx="74889" cy="74890"/>
                </a:xfrm>
                <a:custGeom>
                  <a:avLst/>
                  <a:gdLst>
                    <a:gd name="T0" fmla="*/ 74459 w 174"/>
                    <a:gd name="T1" fmla="*/ 37661 h 173"/>
                    <a:gd name="T2" fmla="*/ 74459 w 174"/>
                    <a:gd name="T3" fmla="*/ 37661 h 173"/>
                    <a:gd name="T4" fmla="*/ 37445 w 174"/>
                    <a:gd name="T5" fmla="*/ 74457 h 173"/>
                    <a:gd name="T6" fmla="*/ 37445 w 174"/>
                    <a:gd name="T7" fmla="*/ 74457 h 173"/>
                    <a:gd name="T8" fmla="*/ 0 w 174"/>
                    <a:gd name="T9" fmla="*/ 37661 h 173"/>
                    <a:gd name="T10" fmla="*/ 0 w 174"/>
                    <a:gd name="T11" fmla="*/ 37661 h 173"/>
                    <a:gd name="T12" fmla="*/ 37445 w 174"/>
                    <a:gd name="T13" fmla="*/ 0 h 173"/>
                    <a:gd name="T14" fmla="*/ 37445 w 174"/>
                    <a:gd name="T15" fmla="*/ 0 h 173"/>
                    <a:gd name="T16" fmla="*/ 74459 w 174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4"/>
                        <a:pt x="135" y="172"/>
                        <a:pt x="87" y="172"/>
                      </a:cubicBezTo>
                      <a:cubicBezTo>
                        <a:pt x="39" y="172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0" name="Freeform 51">
                  <a:extLst>
                    <a:ext uri="{FF2B5EF4-FFF2-40B4-BE49-F238E27FC236}">
                      <a16:creationId xmlns:a16="http://schemas.microsoft.com/office/drawing/2014/main" id="{5800E6EA-48F7-3343-8FCA-5F7A01D1CC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67257" y="6941139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4"/>
                        <a:pt x="134" y="173"/>
                        <a:pt x="86" y="173"/>
                      </a:cubicBezTo>
                      <a:cubicBezTo>
                        <a:pt x="39" y="173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rgbClr val="1B764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1" name="Freeform 52">
                  <a:extLst>
                    <a:ext uri="{FF2B5EF4-FFF2-40B4-BE49-F238E27FC236}">
                      <a16:creationId xmlns:a16="http://schemas.microsoft.com/office/drawing/2014/main" id="{04A08B29-C1AF-054C-A2D6-4A5396B6DE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8390" y="5066974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2" name="Freeform 53">
                  <a:extLst>
                    <a:ext uri="{FF2B5EF4-FFF2-40B4-BE49-F238E27FC236}">
                      <a16:creationId xmlns:a16="http://schemas.microsoft.com/office/drawing/2014/main" id="{F5C9CC3F-8E39-F441-AE6B-F288F2D3FF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69920" y="6789439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3043 w 106"/>
                    <a:gd name="T5" fmla="*/ 45651 h 106"/>
                    <a:gd name="T6" fmla="*/ 23043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3043 w 106"/>
                    <a:gd name="T13" fmla="*/ 0 h 106"/>
                    <a:gd name="T14" fmla="*/ 23043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1" y="105"/>
                        <a:pt x="53" y="105"/>
                      </a:cubicBezTo>
                      <a:cubicBezTo>
                        <a:pt x="24" y="105"/>
                        <a:pt x="0" y="81"/>
                        <a:pt x="0" y="53"/>
                      </a:cubicBezTo>
                      <a:cubicBezTo>
                        <a:pt x="0" y="22"/>
                        <a:pt x="24" y="0"/>
                        <a:pt x="53" y="0"/>
                      </a:cubicBezTo>
                      <a:cubicBezTo>
                        <a:pt x="81" y="0"/>
                        <a:pt x="105" y="22"/>
                        <a:pt x="105" y="53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3" name="Freeform 54">
                  <a:extLst>
                    <a:ext uri="{FF2B5EF4-FFF2-40B4-BE49-F238E27FC236}">
                      <a16:creationId xmlns:a16="http://schemas.microsoft.com/office/drawing/2014/main" id="{5F2E33C7-1F80-FD47-B13C-322E1232F5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99597" y="5483669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2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2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4" name="Freeform 55">
                  <a:extLst>
                    <a:ext uri="{FF2B5EF4-FFF2-40B4-BE49-F238E27FC236}">
                      <a16:creationId xmlns:a16="http://schemas.microsoft.com/office/drawing/2014/main" id="{1C995C4D-1975-B144-AC49-B987479D86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84676" y="6242167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0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0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5" name="Freeform 56">
                  <a:extLst>
                    <a:ext uri="{FF2B5EF4-FFF2-40B4-BE49-F238E27FC236}">
                      <a16:creationId xmlns:a16="http://schemas.microsoft.com/office/drawing/2014/main" id="{DFF865F4-6E71-DB41-9F4C-1BF584121B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83647" y="6090468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3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6" name="Freeform 57">
                  <a:extLst>
                    <a:ext uri="{FF2B5EF4-FFF2-40B4-BE49-F238E27FC236}">
                      <a16:creationId xmlns:a16="http://schemas.microsoft.com/office/drawing/2014/main" id="{82E7F6C7-4B63-3040-ACE5-3BA096B536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87781" y="6484118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2" y="104"/>
                        <a:pt x="53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2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7" name="Freeform 58">
                  <a:extLst>
                    <a:ext uri="{FF2B5EF4-FFF2-40B4-BE49-F238E27FC236}">
                      <a16:creationId xmlns:a16="http://schemas.microsoft.com/office/drawing/2014/main" id="{9ECCE8D8-4CC8-2044-B28E-9E5F83864F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79963" y="5328128"/>
                  <a:ext cx="46086" cy="46086"/>
                </a:xfrm>
                <a:custGeom>
                  <a:avLst/>
                  <a:gdLst>
                    <a:gd name="T0" fmla="*/ 45651 w 106"/>
                    <a:gd name="T1" fmla="*/ 22608 h 106"/>
                    <a:gd name="T2" fmla="*/ 45651 w 106"/>
                    <a:gd name="T3" fmla="*/ 22608 h 106"/>
                    <a:gd name="T4" fmla="*/ 23043 w 106"/>
                    <a:gd name="T5" fmla="*/ 45651 h 106"/>
                    <a:gd name="T6" fmla="*/ 23043 w 106"/>
                    <a:gd name="T7" fmla="*/ 45651 h 106"/>
                    <a:gd name="T8" fmla="*/ 0 w 106"/>
                    <a:gd name="T9" fmla="*/ 22608 h 106"/>
                    <a:gd name="T10" fmla="*/ 0 w 106"/>
                    <a:gd name="T11" fmla="*/ 22608 h 106"/>
                    <a:gd name="T12" fmla="*/ 23043 w 106"/>
                    <a:gd name="T13" fmla="*/ 0 h 106"/>
                    <a:gd name="T14" fmla="*/ 23043 w 106"/>
                    <a:gd name="T15" fmla="*/ 0 h 106"/>
                    <a:gd name="T16" fmla="*/ 45651 w 106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2"/>
                        <a:pt x="81" y="105"/>
                        <a:pt x="53" y="105"/>
                      </a:cubicBezTo>
                      <a:cubicBezTo>
                        <a:pt x="23" y="105"/>
                        <a:pt x="0" y="82"/>
                        <a:pt x="0" y="52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8" name="Freeform 59">
                  <a:extLst>
                    <a:ext uri="{FF2B5EF4-FFF2-40B4-BE49-F238E27FC236}">
                      <a16:creationId xmlns:a16="http://schemas.microsoft.com/office/drawing/2014/main" id="{BE2C7874-73A3-CB46-B255-A7892642DE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79512" y="5506712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3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9" name="Freeform 60">
                  <a:extLst>
                    <a:ext uri="{FF2B5EF4-FFF2-40B4-BE49-F238E27FC236}">
                      <a16:creationId xmlns:a16="http://schemas.microsoft.com/office/drawing/2014/main" id="{016D2AB5-B361-FD44-A8C8-BD029BF805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65189" y="6090468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0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0" name="Freeform 61">
                  <a:extLst>
                    <a:ext uri="{FF2B5EF4-FFF2-40B4-BE49-F238E27FC236}">
                      <a16:creationId xmlns:a16="http://schemas.microsoft.com/office/drawing/2014/main" id="{A25FC339-3A7F-E84D-A829-372D47E120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03300" y="6992985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2"/>
                        <a:pt x="81" y="104"/>
                        <a:pt x="52" y="104"/>
                      </a:cubicBezTo>
                      <a:cubicBezTo>
                        <a:pt x="23" y="104"/>
                        <a:pt x="0" y="82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1" name="Freeform 62">
                  <a:extLst>
                    <a:ext uri="{FF2B5EF4-FFF2-40B4-BE49-F238E27FC236}">
                      <a16:creationId xmlns:a16="http://schemas.microsoft.com/office/drawing/2014/main" id="{BCB6C4D2-FB60-0D49-AE5A-5555D8FC74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03290" y="6812482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2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2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2" name="Freeform 63">
                  <a:extLst>
                    <a:ext uri="{FF2B5EF4-FFF2-40B4-BE49-F238E27FC236}">
                      <a16:creationId xmlns:a16="http://schemas.microsoft.com/office/drawing/2014/main" id="{4E6A1C82-6458-224E-A2B8-A9FD3E27B0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80541" y="5105379"/>
                  <a:ext cx="539591" cy="261154"/>
                </a:xfrm>
                <a:custGeom>
                  <a:avLst/>
                  <a:gdLst>
                    <a:gd name="T0" fmla="*/ 408292 w 1237"/>
                    <a:gd name="T1" fmla="*/ 260719 h 600"/>
                    <a:gd name="T2" fmla="*/ 131299 w 1237"/>
                    <a:gd name="T3" fmla="*/ 260719 h 600"/>
                    <a:gd name="T4" fmla="*/ 131299 w 1237"/>
                    <a:gd name="T5" fmla="*/ 260719 h 600"/>
                    <a:gd name="T6" fmla="*/ 0 w 1237"/>
                    <a:gd name="T7" fmla="*/ 129706 h 600"/>
                    <a:gd name="T8" fmla="*/ 0 w 1237"/>
                    <a:gd name="T9" fmla="*/ 129706 h 600"/>
                    <a:gd name="T10" fmla="*/ 0 w 1237"/>
                    <a:gd name="T11" fmla="*/ 129706 h 600"/>
                    <a:gd name="T12" fmla="*/ 131299 w 1237"/>
                    <a:gd name="T13" fmla="*/ 0 h 600"/>
                    <a:gd name="T14" fmla="*/ 408292 w 1237"/>
                    <a:gd name="T15" fmla="*/ 0 h 600"/>
                    <a:gd name="T16" fmla="*/ 408292 w 1237"/>
                    <a:gd name="T17" fmla="*/ 0 h 600"/>
                    <a:gd name="T18" fmla="*/ 539155 w 1237"/>
                    <a:gd name="T19" fmla="*/ 129706 h 600"/>
                    <a:gd name="T20" fmla="*/ 539155 w 1237"/>
                    <a:gd name="T21" fmla="*/ 129706 h 600"/>
                    <a:gd name="T22" fmla="*/ 539155 w 1237"/>
                    <a:gd name="T23" fmla="*/ 129706 h 600"/>
                    <a:gd name="T24" fmla="*/ 408292 w 1237"/>
                    <a:gd name="T25" fmla="*/ 260719 h 6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237" h="600">
                      <a:moveTo>
                        <a:pt x="936" y="599"/>
                      </a:moveTo>
                      <a:lnTo>
                        <a:pt x="301" y="599"/>
                      </a:lnTo>
                      <a:cubicBezTo>
                        <a:pt x="135" y="599"/>
                        <a:pt x="0" y="464"/>
                        <a:pt x="0" y="298"/>
                      </a:cubicBezTo>
                      <a:cubicBezTo>
                        <a:pt x="0" y="133"/>
                        <a:pt x="135" y="0"/>
                        <a:pt x="301" y="0"/>
                      </a:cubicBezTo>
                      <a:lnTo>
                        <a:pt x="936" y="0"/>
                      </a:lnTo>
                      <a:cubicBezTo>
                        <a:pt x="1101" y="0"/>
                        <a:pt x="1236" y="133"/>
                        <a:pt x="1236" y="298"/>
                      </a:cubicBezTo>
                      <a:cubicBezTo>
                        <a:pt x="1236" y="464"/>
                        <a:pt x="1101" y="599"/>
                        <a:pt x="936" y="599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3" name="Freeform 64">
                  <a:extLst>
                    <a:ext uri="{FF2B5EF4-FFF2-40B4-BE49-F238E27FC236}">
                      <a16:creationId xmlns:a16="http://schemas.microsoft.com/office/drawing/2014/main" id="{8D30CD6A-4D5D-F445-8EC2-A43EAAF7F1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23385" y="6908494"/>
                  <a:ext cx="914039" cy="522308"/>
                </a:xfrm>
                <a:custGeom>
                  <a:avLst/>
                  <a:gdLst>
                    <a:gd name="T0" fmla="*/ 783524 w 2101"/>
                    <a:gd name="T1" fmla="*/ 260719 h 1200"/>
                    <a:gd name="T2" fmla="*/ 406771 w 2101"/>
                    <a:gd name="T3" fmla="*/ 260719 h 1200"/>
                    <a:gd name="T4" fmla="*/ 406771 w 2101"/>
                    <a:gd name="T5" fmla="*/ 260719 h 1200"/>
                    <a:gd name="T6" fmla="*/ 537286 w 2101"/>
                    <a:gd name="T7" fmla="*/ 130142 h 1200"/>
                    <a:gd name="T8" fmla="*/ 537286 w 2101"/>
                    <a:gd name="T9" fmla="*/ 130142 h 1200"/>
                    <a:gd name="T10" fmla="*/ 406771 w 2101"/>
                    <a:gd name="T11" fmla="*/ 0 h 1200"/>
                    <a:gd name="T12" fmla="*/ 130515 w 2101"/>
                    <a:gd name="T13" fmla="*/ 0 h 1200"/>
                    <a:gd name="T14" fmla="*/ 130515 w 2101"/>
                    <a:gd name="T15" fmla="*/ 0 h 1200"/>
                    <a:gd name="T16" fmla="*/ 0 w 2101"/>
                    <a:gd name="T17" fmla="*/ 130142 h 1200"/>
                    <a:gd name="T18" fmla="*/ 0 w 2101"/>
                    <a:gd name="T19" fmla="*/ 130142 h 1200"/>
                    <a:gd name="T20" fmla="*/ 130515 w 2101"/>
                    <a:gd name="T21" fmla="*/ 260719 h 1200"/>
                    <a:gd name="T22" fmla="*/ 226226 w 2101"/>
                    <a:gd name="T23" fmla="*/ 260719 h 1200"/>
                    <a:gd name="T24" fmla="*/ 226226 w 2101"/>
                    <a:gd name="T25" fmla="*/ 260719 h 1200"/>
                    <a:gd name="T26" fmla="*/ 95711 w 2101"/>
                    <a:gd name="T27" fmla="*/ 391296 h 1200"/>
                    <a:gd name="T28" fmla="*/ 95711 w 2101"/>
                    <a:gd name="T29" fmla="*/ 391296 h 1200"/>
                    <a:gd name="T30" fmla="*/ 226226 w 2101"/>
                    <a:gd name="T31" fmla="*/ 521873 h 1200"/>
                    <a:gd name="T32" fmla="*/ 783524 w 2101"/>
                    <a:gd name="T33" fmla="*/ 521873 h 1200"/>
                    <a:gd name="T34" fmla="*/ 783524 w 2101"/>
                    <a:gd name="T35" fmla="*/ 521873 h 1200"/>
                    <a:gd name="T36" fmla="*/ 913604 w 2101"/>
                    <a:gd name="T37" fmla="*/ 391296 h 1200"/>
                    <a:gd name="T38" fmla="*/ 913604 w 2101"/>
                    <a:gd name="T39" fmla="*/ 391296 h 1200"/>
                    <a:gd name="T40" fmla="*/ 783524 w 2101"/>
                    <a:gd name="T41" fmla="*/ 260719 h 120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101" h="1200">
                      <a:moveTo>
                        <a:pt x="1801" y="599"/>
                      </a:moveTo>
                      <a:lnTo>
                        <a:pt x="935" y="599"/>
                      </a:lnTo>
                      <a:cubicBezTo>
                        <a:pt x="1101" y="599"/>
                        <a:pt x="1235" y="465"/>
                        <a:pt x="1235" y="299"/>
                      </a:cubicBezTo>
                      <a:cubicBezTo>
                        <a:pt x="1235" y="134"/>
                        <a:pt x="1101" y="0"/>
                        <a:pt x="935" y="0"/>
                      </a:cubicBezTo>
                      <a:lnTo>
                        <a:pt x="300" y="0"/>
                      </a:lnTo>
                      <a:cubicBezTo>
                        <a:pt x="134" y="0"/>
                        <a:pt x="0" y="134"/>
                        <a:pt x="0" y="299"/>
                      </a:cubicBezTo>
                      <a:cubicBezTo>
                        <a:pt x="0" y="465"/>
                        <a:pt x="134" y="599"/>
                        <a:pt x="300" y="599"/>
                      </a:cubicBezTo>
                      <a:lnTo>
                        <a:pt x="520" y="599"/>
                      </a:lnTo>
                      <a:cubicBezTo>
                        <a:pt x="354" y="599"/>
                        <a:pt x="220" y="733"/>
                        <a:pt x="220" y="899"/>
                      </a:cubicBezTo>
                      <a:cubicBezTo>
                        <a:pt x="220" y="1065"/>
                        <a:pt x="354" y="1199"/>
                        <a:pt x="520" y="1199"/>
                      </a:cubicBezTo>
                      <a:lnTo>
                        <a:pt x="1801" y="1199"/>
                      </a:lnTo>
                      <a:cubicBezTo>
                        <a:pt x="1967" y="1199"/>
                        <a:pt x="2100" y="1065"/>
                        <a:pt x="2100" y="899"/>
                      </a:cubicBezTo>
                      <a:cubicBezTo>
                        <a:pt x="2100" y="733"/>
                        <a:pt x="1967" y="599"/>
                        <a:pt x="1801" y="599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4" name="Freeform 65">
                  <a:extLst>
                    <a:ext uri="{FF2B5EF4-FFF2-40B4-BE49-F238E27FC236}">
                      <a16:creationId xmlns:a16="http://schemas.microsoft.com/office/drawing/2014/main" id="{4097B5DF-58DB-A04E-AECA-6A79A2DA1D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03888" y="5790909"/>
                  <a:ext cx="537670" cy="261154"/>
                </a:xfrm>
                <a:custGeom>
                  <a:avLst/>
                  <a:gdLst>
                    <a:gd name="T0" fmla="*/ 406733 w 1236"/>
                    <a:gd name="T1" fmla="*/ 260719 h 601"/>
                    <a:gd name="T2" fmla="*/ 130067 w 1236"/>
                    <a:gd name="T3" fmla="*/ 260719 h 601"/>
                    <a:gd name="T4" fmla="*/ 130067 w 1236"/>
                    <a:gd name="T5" fmla="*/ 260719 h 601"/>
                    <a:gd name="T6" fmla="*/ 0 w 1236"/>
                    <a:gd name="T7" fmla="*/ 130794 h 601"/>
                    <a:gd name="T8" fmla="*/ 0 w 1236"/>
                    <a:gd name="T9" fmla="*/ 130794 h 601"/>
                    <a:gd name="T10" fmla="*/ 130067 w 1236"/>
                    <a:gd name="T11" fmla="*/ 0 h 601"/>
                    <a:gd name="T12" fmla="*/ 406733 w 1236"/>
                    <a:gd name="T13" fmla="*/ 0 h 601"/>
                    <a:gd name="T14" fmla="*/ 406733 w 1236"/>
                    <a:gd name="T15" fmla="*/ 0 h 601"/>
                    <a:gd name="T16" fmla="*/ 537235 w 1236"/>
                    <a:gd name="T17" fmla="*/ 130794 h 601"/>
                    <a:gd name="T18" fmla="*/ 537235 w 1236"/>
                    <a:gd name="T19" fmla="*/ 130794 h 601"/>
                    <a:gd name="T20" fmla="*/ 406733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5" y="600"/>
                      </a:moveTo>
                      <a:lnTo>
                        <a:pt x="299" y="600"/>
                      </a:lnTo>
                      <a:cubicBezTo>
                        <a:pt x="135" y="600"/>
                        <a:pt x="0" y="465"/>
                        <a:pt x="0" y="301"/>
                      </a:cubicBezTo>
                      <a:cubicBezTo>
                        <a:pt x="0" y="135"/>
                        <a:pt x="135" y="0"/>
                        <a:pt x="299" y="0"/>
                      </a:cubicBezTo>
                      <a:lnTo>
                        <a:pt x="935" y="0"/>
                      </a:lnTo>
                      <a:cubicBezTo>
                        <a:pt x="1101" y="0"/>
                        <a:pt x="1235" y="135"/>
                        <a:pt x="1235" y="301"/>
                      </a:cubicBezTo>
                      <a:cubicBezTo>
                        <a:pt x="1235" y="465"/>
                        <a:pt x="1101" y="600"/>
                        <a:pt x="935" y="600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69" name="Group 6">
                <a:extLst>
                  <a:ext uri="{FF2B5EF4-FFF2-40B4-BE49-F238E27FC236}">
                    <a16:creationId xmlns:a16="http://schemas.microsoft.com/office/drawing/2014/main" id="{418220CA-399C-E742-B92A-DFC32614D98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9619297" y="-518940"/>
                <a:ext cx="2960218" cy="2568925"/>
                <a:chOff x="7790456" y="-543997"/>
                <a:chExt cx="2761319" cy="2396472"/>
              </a:xfrm>
            </p:grpSpPr>
            <p:sp>
              <p:nvSpPr>
                <p:cNvPr id="70" name="Freeform 166">
                  <a:extLst>
                    <a:ext uri="{FF2B5EF4-FFF2-40B4-BE49-F238E27FC236}">
                      <a16:creationId xmlns:a16="http://schemas.microsoft.com/office/drawing/2014/main" id="{4FEA5CDC-7667-7945-881A-B33D7ED5D8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88388" y="-543997"/>
                  <a:ext cx="2603859" cy="2396472"/>
                </a:xfrm>
                <a:custGeom>
                  <a:avLst/>
                  <a:gdLst>
                    <a:gd name="T0" fmla="*/ 2100336 w 5978"/>
                    <a:gd name="T1" fmla="*/ 1767082 h 5502"/>
                    <a:gd name="T2" fmla="*/ 1950499 w 5978"/>
                    <a:gd name="T3" fmla="*/ 1641640 h 5502"/>
                    <a:gd name="T4" fmla="*/ 2100336 w 5978"/>
                    <a:gd name="T5" fmla="*/ 1517069 h 5502"/>
                    <a:gd name="T6" fmla="*/ 2302006 w 5978"/>
                    <a:gd name="T7" fmla="*/ 1517069 h 5502"/>
                    <a:gd name="T8" fmla="*/ 2452279 w 5978"/>
                    <a:gd name="T9" fmla="*/ 1359395 h 5502"/>
                    <a:gd name="T10" fmla="*/ 2453151 w 5978"/>
                    <a:gd name="T11" fmla="*/ 1202156 h 5502"/>
                    <a:gd name="T12" fmla="*/ 2603423 w 5978"/>
                    <a:gd name="T13" fmla="*/ 1044918 h 5502"/>
                    <a:gd name="T14" fmla="*/ 2453151 w 5978"/>
                    <a:gd name="T15" fmla="*/ 887243 h 5502"/>
                    <a:gd name="T16" fmla="*/ 2034564 w 5978"/>
                    <a:gd name="T17" fmla="*/ 887243 h 5502"/>
                    <a:gd name="T18" fmla="*/ 1884291 w 5978"/>
                    <a:gd name="T19" fmla="*/ 1044918 h 5502"/>
                    <a:gd name="T20" fmla="*/ 1348536 w 5978"/>
                    <a:gd name="T21" fmla="*/ 1202156 h 5502"/>
                    <a:gd name="T22" fmla="*/ 1498809 w 5978"/>
                    <a:gd name="T23" fmla="*/ 1044918 h 5502"/>
                    <a:gd name="T24" fmla="*/ 1348536 w 5978"/>
                    <a:gd name="T25" fmla="*/ 887243 h 5502"/>
                    <a:gd name="T26" fmla="*/ 953471 w 5978"/>
                    <a:gd name="T27" fmla="*/ 887243 h 5502"/>
                    <a:gd name="T28" fmla="*/ 963053 w 5978"/>
                    <a:gd name="T29" fmla="*/ 886808 h 5502"/>
                    <a:gd name="T30" fmla="*/ 849804 w 5978"/>
                    <a:gd name="T31" fmla="*/ 758317 h 5502"/>
                    <a:gd name="T32" fmla="*/ 963053 w 5978"/>
                    <a:gd name="T33" fmla="*/ 629825 h 5502"/>
                    <a:gd name="T34" fmla="*/ 1223091 w 5978"/>
                    <a:gd name="T35" fmla="*/ 628954 h 5502"/>
                    <a:gd name="T36" fmla="*/ 1373364 w 5978"/>
                    <a:gd name="T37" fmla="*/ 471716 h 5502"/>
                    <a:gd name="T38" fmla="*/ 1223091 w 5978"/>
                    <a:gd name="T39" fmla="*/ 314041 h 5502"/>
                    <a:gd name="T40" fmla="*/ 1093290 w 5978"/>
                    <a:gd name="T41" fmla="*/ 314041 h 5502"/>
                    <a:gd name="T42" fmla="*/ 1243127 w 5978"/>
                    <a:gd name="T43" fmla="*/ 157239 h 5502"/>
                    <a:gd name="T44" fmla="*/ 727843 w 5978"/>
                    <a:gd name="T45" fmla="*/ 0 h 5502"/>
                    <a:gd name="T46" fmla="*/ 577571 w 5978"/>
                    <a:gd name="T47" fmla="*/ 157239 h 5502"/>
                    <a:gd name="T48" fmla="*/ 727843 w 5978"/>
                    <a:gd name="T49" fmla="*/ 314041 h 5502"/>
                    <a:gd name="T50" fmla="*/ 371980 w 5978"/>
                    <a:gd name="T51" fmla="*/ 314041 h 5502"/>
                    <a:gd name="T52" fmla="*/ 221707 w 5978"/>
                    <a:gd name="T53" fmla="*/ 471716 h 5502"/>
                    <a:gd name="T54" fmla="*/ 534013 w 5978"/>
                    <a:gd name="T55" fmla="*/ 628954 h 5502"/>
                    <a:gd name="T56" fmla="*/ 531400 w 5978"/>
                    <a:gd name="T57" fmla="*/ 629390 h 5502"/>
                    <a:gd name="T58" fmla="*/ 651183 w 5978"/>
                    <a:gd name="T59" fmla="*/ 758317 h 5502"/>
                    <a:gd name="T60" fmla="*/ 531400 w 5978"/>
                    <a:gd name="T61" fmla="*/ 887243 h 5502"/>
                    <a:gd name="T62" fmla="*/ 534013 w 5978"/>
                    <a:gd name="T63" fmla="*/ 887243 h 5502"/>
                    <a:gd name="T64" fmla="*/ 149837 w 5978"/>
                    <a:gd name="T65" fmla="*/ 887243 h 5502"/>
                    <a:gd name="T66" fmla="*/ 0 w 5978"/>
                    <a:gd name="T67" fmla="*/ 1044918 h 5502"/>
                    <a:gd name="T68" fmla="*/ 727843 w 5978"/>
                    <a:gd name="T69" fmla="*/ 1202156 h 5502"/>
                    <a:gd name="T70" fmla="*/ 577571 w 5978"/>
                    <a:gd name="T71" fmla="*/ 1359395 h 5502"/>
                    <a:gd name="T72" fmla="*/ 727843 w 5978"/>
                    <a:gd name="T73" fmla="*/ 1517069 h 5502"/>
                    <a:gd name="T74" fmla="*/ 1061928 w 5978"/>
                    <a:gd name="T75" fmla="*/ 1517069 h 5502"/>
                    <a:gd name="T76" fmla="*/ 1212201 w 5978"/>
                    <a:gd name="T77" fmla="*/ 1641640 h 5502"/>
                    <a:gd name="T78" fmla="*/ 848933 w 5978"/>
                    <a:gd name="T79" fmla="*/ 1767082 h 5502"/>
                    <a:gd name="T80" fmla="*/ 698660 w 5978"/>
                    <a:gd name="T81" fmla="*/ 1924321 h 5502"/>
                    <a:gd name="T82" fmla="*/ 848933 w 5978"/>
                    <a:gd name="T83" fmla="*/ 2081124 h 5502"/>
                    <a:gd name="T84" fmla="*/ 1801097 w 5978"/>
                    <a:gd name="T85" fmla="*/ 2081124 h 5502"/>
                    <a:gd name="T86" fmla="*/ 1651260 w 5978"/>
                    <a:gd name="T87" fmla="*/ 2238362 h 5502"/>
                    <a:gd name="T88" fmla="*/ 2220119 w 5978"/>
                    <a:gd name="T89" fmla="*/ 2396036 h 5502"/>
                    <a:gd name="T90" fmla="*/ 2369956 w 5978"/>
                    <a:gd name="T91" fmla="*/ 2238362 h 5502"/>
                    <a:gd name="T92" fmla="*/ 2220119 w 5978"/>
                    <a:gd name="T93" fmla="*/ 2081124 h 5502"/>
                    <a:gd name="T94" fmla="*/ 2453151 w 5978"/>
                    <a:gd name="T95" fmla="*/ 2081124 h 5502"/>
                    <a:gd name="T96" fmla="*/ 2603423 w 5978"/>
                    <a:gd name="T97" fmla="*/ 1924321 h 5502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5978" h="5502">
                      <a:moveTo>
                        <a:pt x="5632" y="4057"/>
                      </a:moveTo>
                      <a:lnTo>
                        <a:pt x="4822" y="4057"/>
                      </a:lnTo>
                      <a:cubicBezTo>
                        <a:pt x="4632" y="4057"/>
                        <a:pt x="4478" y="3928"/>
                        <a:pt x="4478" y="3769"/>
                      </a:cubicBezTo>
                      <a:cubicBezTo>
                        <a:pt x="4478" y="3611"/>
                        <a:pt x="4632" y="3483"/>
                        <a:pt x="4822" y="3483"/>
                      </a:cubicBezTo>
                      <a:lnTo>
                        <a:pt x="5285" y="3483"/>
                      </a:lnTo>
                      <a:cubicBezTo>
                        <a:pt x="5476" y="3483"/>
                        <a:pt x="5630" y="3321"/>
                        <a:pt x="5630" y="3121"/>
                      </a:cubicBezTo>
                      <a:cubicBezTo>
                        <a:pt x="5630" y="2922"/>
                        <a:pt x="5476" y="2760"/>
                        <a:pt x="5285" y="2760"/>
                      </a:cubicBezTo>
                      <a:lnTo>
                        <a:pt x="5632" y="2760"/>
                      </a:lnTo>
                      <a:cubicBezTo>
                        <a:pt x="5823" y="2760"/>
                        <a:pt x="5977" y="2598"/>
                        <a:pt x="5977" y="2399"/>
                      </a:cubicBezTo>
                      <a:cubicBezTo>
                        <a:pt x="5977" y="2199"/>
                        <a:pt x="5823" y="2037"/>
                        <a:pt x="5632" y="2037"/>
                      </a:cubicBezTo>
                      <a:lnTo>
                        <a:pt x="4671" y="2037"/>
                      </a:lnTo>
                      <a:cubicBezTo>
                        <a:pt x="4480" y="2037"/>
                        <a:pt x="4326" y="2199"/>
                        <a:pt x="4326" y="2399"/>
                      </a:cubicBezTo>
                      <a:cubicBezTo>
                        <a:pt x="4326" y="2598"/>
                        <a:pt x="4480" y="2760"/>
                        <a:pt x="4671" y="2760"/>
                      </a:cubicBezTo>
                      <a:lnTo>
                        <a:pt x="3096" y="2760"/>
                      </a:lnTo>
                      <a:cubicBezTo>
                        <a:pt x="3285" y="2760"/>
                        <a:pt x="3441" y="2598"/>
                        <a:pt x="3441" y="2399"/>
                      </a:cubicBezTo>
                      <a:cubicBezTo>
                        <a:pt x="3441" y="2199"/>
                        <a:pt x="3285" y="2037"/>
                        <a:pt x="3096" y="2037"/>
                      </a:cubicBezTo>
                      <a:lnTo>
                        <a:pt x="2189" y="2037"/>
                      </a:lnTo>
                      <a:cubicBezTo>
                        <a:pt x="2195" y="2037"/>
                        <a:pt x="2204" y="2037"/>
                        <a:pt x="2211" y="2036"/>
                      </a:cubicBezTo>
                      <a:cubicBezTo>
                        <a:pt x="2066" y="2023"/>
                        <a:pt x="1951" y="1896"/>
                        <a:pt x="1951" y="1741"/>
                      </a:cubicBezTo>
                      <a:cubicBezTo>
                        <a:pt x="1951" y="1585"/>
                        <a:pt x="2066" y="1458"/>
                        <a:pt x="2211" y="1446"/>
                      </a:cubicBezTo>
                      <a:cubicBezTo>
                        <a:pt x="2204" y="1445"/>
                        <a:pt x="2195" y="1444"/>
                        <a:pt x="2189" y="1444"/>
                      </a:cubicBezTo>
                      <a:lnTo>
                        <a:pt x="2808" y="1444"/>
                      </a:lnTo>
                      <a:cubicBezTo>
                        <a:pt x="2998" y="1444"/>
                        <a:pt x="3153" y="1282"/>
                        <a:pt x="3153" y="1083"/>
                      </a:cubicBezTo>
                      <a:cubicBezTo>
                        <a:pt x="3153" y="884"/>
                        <a:pt x="2998" y="721"/>
                        <a:pt x="2808" y="721"/>
                      </a:cubicBezTo>
                      <a:lnTo>
                        <a:pt x="2510" y="721"/>
                      </a:lnTo>
                      <a:cubicBezTo>
                        <a:pt x="2700" y="721"/>
                        <a:pt x="2854" y="561"/>
                        <a:pt x="2854" y="361"/>
                      </a:cubicBezTo>
                      <a:cubicBezTo>
                        <a:pt x="2854" y="162"/>
                        <a:pt x="2700" y="0"/>
                        <a:pt x="2510" y="0"/>
                      </a:cubicBezTo>
                      <a:lnTo>
                        <a:pt x="1671" y="0"/>
                      </a:lnTo>
                      <a:cubicBezTo>
                        <a:pt x="1481" y="0"/>
                        <a:pt x="1326" y="162"/>
                        <a:pt x="1326" y="361"/>
                      </a:cubicBezTo>
                      <a:cubicBezTo>
                        <a:pt x="1326" y="561"/>
                        <a:pt x="1481" y="721"/>
                        <a:pt x="1671" y="721"/>
                      </a:cubicBezTo>
                      <a:lnTo>
                        <a:pt x="854" y="721"/>
                      </a:lnTo>
                      <a:cubicBezTo>
                        <a:pt x="663" y="721"/>
                        <a:pt x="509" y="884"/>
                        <a:pt x="509" y="1083"/>
                      </a:cubicBezTo>
                      <a:cubicBezTo>
                        <a:pt x="509" y="1282"/>
                        <a:pt x="663" y="1444"/>
                        <a:pt x="854" y="1444"/>
                      </a:cubicBezTo>
                      <a:lnTo>
                        <a:pt x="1226" y="1444"/>
                      </a:lnTo>
                      <a:cubicBezTo>
                        <a:pt x="1224" y="1444"/>
                        <a:pt x="1222" y="1444"/>
                        <a:pt x="1220" y="1445"/>
                      </a:cubicBezTo>
                      <a:cubicBezTo>
                        <a:pt x="1373" y="1449"/>
                        <a:pt x="1495" y="1580"/>
                        <a:pt x="1495" y="1741"/>
                      </a:cubicBezTo>
                      <a:cubicBezTo>
                        <a:pt x="1495" y="1902"/>
                        <a:pt x="1373" y="2033"/>
                        <a:pt x="1220" y="2037"/>
                      </a:cubicBezTo>
                      <a:cubicBezTo>
                        <a:pt x="1222" y="2037"/>
                        <a:pt x="1224" y="2037"/>
                        <a:pt x="1226" y="2037"/>
                      </a:cubicBezTo>
                      <a:lnTo>
                        <a:pt x="344" y="2037"/>
                      </a:lnTo>
                      <a:cubicBezTo>
                        <a:pt x="154" y="2037"/>
                        <a:pt x="0" y="2199"/>
                        <a:pt x="0" y="2399"/>
                      </a:cubicBezTo>
                      <a:cubicBezTo>
                        <a:pt x="0" y="2598"/>
                        <a:pt x="154" y="2760"/>
                        <a:pt x="344" y="2760"/>
                      </a:cubicBezTo>
                      <a:lnTo>
                        <a:pt x="1671" y="2760"/>
                      </a:lnTo>
                      <a:cubicBezTo>
                        <a:pt x="1481" y="2760"/>
                        <a:pt x="1326" y="2922"/>
                        <a:pt x="1326" y="3121"/>
                      </a:cubicBezTo>
                      <a:cubicBezTo>
                        <a:pt x="1326" y="3321"/>
                        <a:pt x="1481" y="3483"/>
                        <a:pt x="1671" y="3483"/>
                      </a:cubicBezTo>
                      <a:lnTo>
                        <a:pt x="2438" y="3483"/>
                      </a:lnTo>
                      <a:cubicBezTo>
                        <a:pt x="2629" y="3483"/>
                        <a:pt x="2783" y="3611"/>
                        <a:pt x="2783" y="3769"/>
                      </a:cubicBezTo>
                      <a:cubicBezTo>
                        <a:pt x="2783" y="3928"/>
                        <a:pt x="2629" y="4057"/>
                        <a:pt x="2438" y="4057"/>
                      </a:cubicBezTo>
                      <a:lnTo>
                        <a:pt x="1949" y="4057"/>
                      </a:lnTo>
                      <a:cubicBezTo>
                        <a:pt x="1758" y="4057"/>
                        <a:pt x="1604" y="4218"/>
                        <a:pt x="1604" y="4418"/>
                      </a:cubicBezTo>
                      <a:cubicBezTo>
                        <a:pt x="1604" y="4616"/>
                        <a:pt x="1758" y="4778"/>
                        <a:pt x="1949" y="4778"/>
                      </a:cubicBezTo>
                      <a:lnTo>
                        <a:pt x="4135" y="4778"/>
                      </a:lnTo>
                      <a:cubicBezTo>
                        <a:pt x="3945" y="4778"/>
                        <a:pt x="3791" y="4940"/>
                        <a:pt x="3791" y="5139"/>
                      </a:cubicBezTo>
                      <a:cubicBezTo>
                        <a:pt x="3791" y="5339"/>
                        <a:pt x="3945" y="5501"/>
                        <a:pt x="4135" y="5501"/>
                      </a:cubicBezTo>
                      <a:lnTo>
                        <a:pt x="5097" y="5501"/>
                      </a:lnTo>
                      <a:cubicBezTo>
                        <a:pt x="5287" y="5501"/>
                        <a:pt x="5441" y="5339"/>
                        <a:pt x="5441" y="5139"/>
                      </a:cubicBezTo>
                      <a:cubicBezTo>
                        <a:pt x="5441" y="4940"/>
                        <a:pt x="5287" y="4778"/>
                        <a:pt x="5097" y="4778"/>
                      </a:cubicBezTo>
                      <a:lnTo>
                        <a:pt x="5632" y="4778"/>
                      </a:lnTo>
                      <a:cubicBezTo>
                        <a:pt x="5823" y="4778"/>
                        <a:pt x="5977" y="4616"/>
                        <a:pt x="5977" y="4418"/>
                      </a:cubicBezTo>
                      <a:cubicBezTo>
                        <a:pt x="5977" y="4218"/>
                        <a:pt x="5823" y="4057"/>
                        <a:pt x="5632" y="4057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1" name="Freeform 167">
                  <a:extLst>
                    <a:ext uri="{FF2B5EF4-FFF2-40B4-BE49-F238E27FC236}">
                      <a16:creationId xmlns:a16="http://schemas.microsoft.com/office/drawing/2014/main" id="{8AEFCE97-AB22-FA40-A970-2F596C0332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88241" y="1224554"/>
                  <a:ext cx="495425" cy="314921"/>
                </a:xfrm>
                <a:custGeom>
                  <a:avLst/>
                  <a:gdLst>
                    <a:gd name="T0" fmla="*/ 338265 w 1138"/>
                    <a:gd name="T1" fmla="*/ 0 h 722"/>
                    <a:gd name="T2" fmla="*/ 157160 w 1138"/>
                    <a:gd name="T3" fmla="*/ 0 h 722"/>
                    <a:gd name="T4" fmla="*/ 157160 w 1138"/>
                    <a:gd name="T5" fmla="*/ 0 h 722"/>
                    <a:gd name="T6" fmla="*/ 0 w 1138"/>
                    <a:gd name="T7" fmla="*/ 157461 h 722"/>
                    <a:gd name="T8" fmla="*/ 0 w 1138"/>
                    <a:gd name="T9" fmla="*/ 157461 h 722"/>
                    <a:gd name="T10" fmla="*/ 157160 w 1138"/>
                    <a:gd name="T11" fmla="*/ 314485 h 722"/>
                    <a:gd name="T12" fmla="*/ 338265 w 1138"/>
                    <a:gd name="T13" fmla="*/ 314485 h 722"/>
                    <a:gd name="T14" fmla="*/ 338265 w 1138"/>
                    <a:gd name="T15" fmla="*/ 314485 h 722"/>
                    <a:gd name="T16" fmla="*/ 494990 w 1138"/>
                    <a:gd name="T17" fmla="*/ 157461 h 722"/>
                    <a:gd name="T18" fmla="*/ 494990 w 1138"/>
                    <a:gd name="T19" fmla="*/ 157461 h 722"/>
                    <a:gd name="T20" fmla="*/ 338265 w 1138"/>
                    <a:gd name="T21" fmla="*/ 0 h 72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138" h="722">
                      <a:moveTo>
                        <a:pt x="777" y="0"/>
                      </a:moveTo>
                      <a:lnTo>
                        <a:pt x="361" y="0"/>
                      </a:lnTo>
                      <a:cubicBezTo>
                        <a:pt x="162" y="0"/>
                        <a:pt x="0" y="161"/>
                        <a:pt x="0" y="361"/>
                      </a:cubicBezTo>
                      <a:cubicBezTo>
                        <a:pt x="0" y="559"/>
                        <a:pt x="162" y="721"/>
                        <a:pt x="361" y="721"/>
                      </a:cubicBezTo>
                      <a:lnTo>
                        <a:pt x="777" y="721"/>
                      </a:lnTo>
                      <a:cubicBezTo>
                        <a:pt x="976" y="721"/>
                        <a:pt x="1137" y="559"/>
                        <a:pt x="1137" y="361"/>
                      </a:cubicBezTo>
                      <a:cubicBezTo>
                        <a:pt x="1137" y="161"/>
                        <a:pt x="976" y="0"/>
                        <a:pt x="777" y="0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2" name="Freeform 168">
                  <a:extLst>
                    <a:ext uri="{FF2B5EF4-FFF2-40B4-BE49-F238E27FC236}">
                      <a16:creationId xmlns:a16="http://schemas.microsoft.com/office/drawing/2014/main" id="{C411B7B7-9D30-434E-B7DB-9B44DE863E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65061" y="197220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7228 w 173"/>
                    <a:gd name="T5" fmla="*/ 76371 h 175"/>
                    <a:gd name="T6" fmla="*/ 37228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228 w 173"/>
                    <a:gd name="T13" fmla="*/ 0 h 175"/>
                    <a:gd name="T14" fmla="*/ 37228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4"/>
                        <a:pt x="86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3" name="Freeform 169">
                  <a:extLst>
                    <a:ext uri="{FF2B5EF4-FFF2-40B4-BE49-F238E27FC236}">
                      <a16:creationId xmlns:a16="http://schemas.microsoft.com/office/drawing/2014/main" id="{12C863FB-756C-8544-AD9C-53BF15A8F7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90317" y="1358972"/>
                  <a:ext cx="76810" cy="74889"/>
                </a:xfrm>
                <a:custGeom>
                  <a:avLst/>
                  <a:gdLst>
                    <a:gd name="T0" fmla="*/ 76371 w 175"/>
                    <a:gd name="T1" fmla="*/ 37014 h 174"/>
                    <a:gd name="T2" fmla="*/ 76371 w 175"/>
                    <a:gd name="T3" fmla="*/ 37014 h 174"/>
                    <a:gd name="T4" fmla="*/ 38186 w 175"/>
                    <a:gd name="T5" fmla="*/ 74459 h 174"/>
                    <a:gd name="T6" fmla="*/ 38186 w 175"/>
                    <a:gd name="T7" fmla="*/ 74459 h 174"/>
                    <a:gd name="T8" fmla="*/ 0 w 175"/>
                    <a:gd name="T9" fmla="*/ 37014 h 174"/>
                    <a:gd name="T10" fmla="*/ 0 w 175"/>
                    <a:gd name="T11" fmla="*/ 37014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6"/>
                      </a:moveTo>
                      <a:lnTo>
                        <a:pt x="174" y="86"/>
                      </a:lnTo>
                      <a:cubicBezTo>
                        <a:pt x="174" y="133"/>
                        <a:pt x="135" y="173"/>
                        <a:pt x="87" y="173"/>
                      </a:cubicBezTo>
                      <a:cubicBezTo>
                        <a:pt x="39" y="173"/>
                        <a:pt x="0" y="133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6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4" name="Freeform 170">
                  <a:extLst>
                    <a:ext uri="{FF2B5EF4-FFF2-40B4-BE49-F238E27FC236}">
                      <a16:creationId xmlns:a16="http://schemas.microsoft.com/office/drawing/2014/main" id="{8017972A-27BB-A244-B041-ABEB873A2E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30946" y="122331"/>
                  <a:ext cx="76810" cy="74889"/>
                </a:xfrm>
                <a:custGeom>
                  <a:avLst/>
                  <a:gdLst>
                    <a:gd name="T0" fmla="*/ 76371 w 175"/>
                    <a:gd name="T1" fmla="*/ 37228 h 173"/>
                    <a:gd name="T2" fmla="*/ 76371 w 175"/>
                    <a:gd name="T3" fmla="*/ 37228 h 173"/>
                    <a:gd name="T4" fmla="*/ 38186 w 175"/>
                    <a:gd name="T5" fmla="*/ 74456 h 173"/>
                    <a:gd name="T6" fmla="*/ 38186 w 175"/>
                    <a:gd name="T7" fmla="*/ 74456 h 173"/>
                    <a:gd name="T8" fmla="*/ 0 w 175"/>
                    <a:gd name="T9" fmla="*/ 37228 h 173"/>
                    <a:gd name="T10" fmla="*/ 0 w 175"/>
                    <a:gd name="T11" fmla="*/ 37228 h 173"/>
                    <a:gd name="T12" fmla="*/ 38186 w 175"/>
                    <a:gd name="T13" fmla="*/ 0 h 173"/>
                    <a:gd name="T14" fmla="*/ 38186 w 175"/>
                    <a:gd name="T15" fmla="*/ 0 h 173"/>
                    <a:gd name="T16" fmla="*/ 76371 w 175"/>
                    <a:gd name="T17" fmla="*/ 37228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3">
                      <a:moveTo>
                        <a:pt x="174" y="86"/>
                      </a:moveTo>
                      <a:lnTo>
                        <a:pt x="174" y="86"/>
                      </a:lnTo>
                      <a:cubicBezTo>
                        <a:pt x="174" y="134"/>
                        <a:pt x="135" y="172"/>
                        <a:pt x="87" y="172"/>
                      </a:cubicBezTo>
                      <a:cubicBezTo>
                        <a:pt x="39" y="172"/>
                        <a:pt x="0" y="134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6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5" name="Freeform 171">
                  <a:extLst>
                    <a:ext uri="{FF2B5EF4-FFF2-40B4-BE49-F238E27FC236}">
                      <a16:creationId xmlns:a16="http://schemas.microsoft.com/office/drawing/2014/main" id="{67329679-EC89-6846-97EE-2F660141E8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86027" y="-365413"/>
                  <a:ext cx="74889" cy="74889"/>
                </a:xfrm>
                <a:custGeom>
                  <a:avLst/>
                  <a:gdLst>
                    <a:gd name="T0" fmla="*/ 74456 w 173"/>
                    <a:gd name="T1" fmla="*/ 37661 h 173"/>
                    <a:gd name="T2" fmla="*/ 74456 w 173"/>
                    <a:gd name="T3" fmla="*/ 37661 h 173"/>
                    <a:gd name="T4" fmla="*/ 36795 w 173"/>
                    <a:gd name="T5" fmla="*/ 74456 h 173"/>
                    <a:gd name="T6" fmla="*/ 36795 w 173"/>
                    <a:gd name="T7" fmla="*/ 74456 h 173"/>
                    <a:gd name="T8" fmla="*/ 0 w 173"/>
                    <a:gd name="T9" fmla="*/ 37661 h 173"/>
                    <a:gd name="T10" fmla="*/ 0 w 173"/>
                    <a:gd name="T11" fmla="*/ 37661 h 173"/>
                    <a:gd name="T12" fmla="*/ 36795 w 173"/>
                    <a:gd name="T13" fmla="*/ 0 h 173"/>
                    <a:gd name="T14" fmla="*/ 36795 w 173"/>
                    <a:gd name="T15" fmla="*/ 0 h 173"/>
                    <a:gd name="T16" fmla="*/ 74456 w 173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4"/>
                        <a:pt x="133" y="172"/>
                        <a:pt x="85" y="172"/>
                      </a:cubicBezTo>
                      <a:cubicBezTo>
                        <a:pt x="39" y="172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5" y="0"/>
                      </a:cubicBezTo>
                      <a:cubicBezTo>
                        <a:pt x="133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6" name="Freeform 172">
                  <a:extLst>
                    <a:ext uri="{FF2B5EF4-FFF2-40B4-BE49-F238E27FC236}">
                      <a16:creationId xmlns:a16="http://schemas.microsoft.com/office/drawing/2014/main" id="{C9422CA3-AB39-F346-9BD2-F3963FD47E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24432" y="804020"/>
                  <a:ext cx="76810" cy="74890"/>
                </a:xfrm>
                <a:custGeom>
                  <a:avLst/>
                  <a:gdLst>
                    <a:gd name="T0" fmla="*/ 76371 w 175"/>
                    <a:gd name="T1" fmla="*/ 37445 h 174"/>
                    <a:gd name="T2" fmla="*/ 76371 w 175"/>
                    <a:gd name="T3" fmla="*/ 37445 h 174"/>
                    <a:gd name="T4" fmla="*/ 38186 w 175"/>
                    <a:gd name="T5" fmla="*/ 74460 h 174"/>
                    <a:gd name="T6" fmla="*/ 38186 w 175"/>
                    <a:gd name="T7" fmla="*/ 74460 h 174"/>
                    <a:gd name="T8" fmla="*/ 0 w 175"/>
                    <a:gd name="T9" fmla="*/ 37445 h 174"/>
                    <a:gd name="T10" fmla="*/ 0 w 175"/>
                    <a:gd name="T11" fmla="*/ 37445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5"/>
                        <a:pt x="135" y="173"/>
                        <a:pt x="87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7" name="Freeform 173">
                  <a:extLst>
                    <a:ext uri="{FF2B5EF4-FFF2-40B4-BE49-F238E27FC236}">
                      <a16:creationId xmlns:a16="http://schemas.microsoft.com/office/drawing/2014/main" id="{50E223BE-3EFB-0740-82F8-84B764B79A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08776" y="1681574"/>
                  <a:ext cx="74889" cy="74889"/>
                </a:xfrm>
                <a:custGeom>
                  <a:avLst/>
                  <a:gdLst>
                    <a:gd name="T0" fmla="*/ 74459 w 174"/>
                    <a:gd name="T1" fmla="*/ 37445 h 174"/>
                    <a:gd name="T2" fmla="*/ 74459 w 174"/>
                    <a:gd name="T3" fmla="*/ 37445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5" y="173"/>
                        <a:pt x="87" y="173"/>
                      </a:cubicBezTo>
                      <a:cubicBezTo>
                        <a:pt x="40" y="173"/>
                        <a:pt x="0" y="135"/>
                        <a:pt x="0" y="87"/>
                      </a:cubicBezTo>
                      <a:cubicBezTo>
                        <a:pt x="0" y="38"/>
                        <a:pt x="40" y="0"/>
                        <a:pt x="87" y="0"/>
                      </a:cubicBezTo>
                      <a:cubicBezTo>
                        <a:pt x="135" y="0"/>
                        <a:pt x="173" y="38"/>
                        <a:pt x="173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8" name="Freeform 174">
                  <a:extLst>
                    <a:ext uri="{FF2B5EF4-FFF2-40B4-BE49-F238E27FC236}">
                      <a16:creationId xmlns:a16="http://schemas.microsoft.com/office/drawing/2014/main" id="{D735D1DA-B995-6944-8C1B-6BB0BFB9A8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44084" y="469895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2"/>
                        <a:pt x="81" y="104"/>
                        <a:pt x="52" y="104"/>
                      </a:cubicBezTo>
                      <a:cubicBezTo>
                        <a:pt x="24" y="104"/>
                        <a:pt x="0" y="82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9" name="Freeform 175">
                  <a:extLst>
                    <a:ext uri="{FF2B5EF4-FFF2-40B4-BE49-F238E27FC236}">
                      <a16:creationId xmlns:a16="http://schemas.microsoft.com/office/drawing/2014/main" id="{B30192A1-FEF2-964E-949D-3B92DE9533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34925" y="-152266"/>
                  <a:ext cx="46086" cy="46086"/>
                </a:xfrm>
                <a:custGeom>
                  <a:avLst/>
                  <a:gdLst>
                    <a:gd name="T0" fmla="*/ 45655 w 107"/>
                    <a:gd name="T1" fmla="*/ 22397 h 107"/>
                    <a:gd name="T2" fmla="*/ 45655 w 107"/>
                    <a:gd name="T3" fmla="*/ 22397 h 107"/>
                    <a:gd name="T4" fmla="*/ 22828 w 107"/>
                    <a:gd name="T5" fmla="*/ 45655 h 107"/>
                    <a:gd name="T6" fmla="*/ 22828 w 107"/>
                    <a:gd name="T7" fmla="*/ 45655 h 107"/>
                    <a:gd name="T8" fmla="*/ 0 w 107"/>
                    <a:gd name="T9" fmla="*/ 22397 h 107"/>
                    <a:gd name="T10" fmla="*/ 0 w 107"/>
                    <a:gd name="T11" fmla="*/ 22397 h 107"/>
                    <a:gd name="T12" fmla="*/ 22828 w 107"/>
                    <a:gd name="T13" fmla="*/ 0 h 107"/>
                    <a:gd name="T14" fmla="*/ 22828 w 107"/>
                    <a:gd name="T15" fmla="*/ 0 h 107"/>
                    <a:gd name="T16" fmla="*/ 45655 w 107"/>
                    <a:gd name="T17" fmla="*/ 22397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7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2"/>
                        <a:pt x="82" y="106"/>
                        <a:pt x="53" y="106"/>
                      </a:cubicBezTo>
                      <a:cubicBezTo>
                        <a:pt x="24" y="106"/>
                        <a:pt x="0" y="82"/>
                        <a:pt x="0" y="52"/>
                      </a:cubicBez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2" y="0"/>
                        <a:pt x="106" y="23"/>
                        <a:pt x="106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0" name="Freeform 176">
                  <a:extLst>
                    <a:ext uri="{FF2B5EF4-FFF2-40B4-BE49-F238E27FC236}">
                      <a16:creationId xmlns:a16="http://schemas.microsoft.com/office/drawing/2014/main" id="{06B577A6-E119-7447-84B3-37B76DCAD0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8126" y="-478708"/>
                  <a:ext cx="46086" cy="46086"/>
                </a:xfrm>
                <a:custGeom>
                  <a:avLst/>
                  <a:gdLst>
                    <a:gd name="T0" fmla="*/ 45651 w 106"/>
                    <a:gd name="T1" fmla="*/ 23258 h 107"/>
                    <a:gd name="T2" fmla="*/ 45651 w 106"/>
                    <a:gd name="T3" fmla="*/ 23258 h 107"/>
                    <a:gd name="T4" fmla="*/ 22608 w 106"/>
                    <a:gd name="T5" fmla="*/ 45655 h 107"/>
                    <a:gd name="T6" fmla="*/ 22608 w 106"/>
                    <a:gd name="T7" fmla="*/ 45655 h 107"/>
                    <a:gd name="T8" fmla="*/ 0 w 106"/>
                    <a:gd name="T9" fmla="*/ 23258 h 107"/>
                    <a:gd name="T10" fmla="*/ 0 w 106"/>
                    <a:gd name="T11" fmla="*/ 23258 h 107"/>
                    <a:gd name="T12" fmla="*/ 22608 w 106"/>
                    <a:gd name="T13" fmla="*/ 0 h 107"/>
                    <a:gd name="T14" fmla="*/ 22608 w 106"/>
                    <a:gd name="T15" fmla="*/ 0 h 107"/>
                    <a:gd name="T16" fmla="*/ 45651 w 106"/>
                    <a:gd name="T17" fmla="*/ 23258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7">
                      <a:moveTo>
                        <a:pt x="105" y="54"/>
                      </a:moveTo>
                      <a:lnTo>
                        <a:pt x="105" y="54"/>
                      </a:lnTo>
                      <a:cubicBezTo>
                        <a:pt x="105" y="82"/>
                        <a:pt x="81" y="106"/>
                        <a:pt x="52" y="106"/>
                      </a:cubicBezTo>
                      <a:cubicBezTo>
                        <a:pt x="23" y="106"/>
                        <a:pt x="0" y="82"/>
                        <a:pt x="0" y="54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4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1" name="Freeform 177">
                  <a:extLst>
                    <a:ext uri="{FF2B5EF4-FFF2-40B4-BE49-F238E27FC236}">
                      <a16:creationId xmlns:a16="http://schemas.microsoft.com/office/drawing/2014/main" id="{498359CC-7AF9-8748-ABDE-081A312F5F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8126" y="903872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2" name="Freeform 178">
                  <a:extLst>
                    <a:ext uri="{FF2B5EF4-FFF2-40B4-BE49-F238E27FC236}">
                      <a16:creationId xmlns:a16="http://schemas.microsoft.com/office/drawing/2014/main" id="{19606397-9A78-014E-9955-A2757F070B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91356" y="88082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1" y="105"/>
                        <a:pt x="52" y="105"/>
                      </a:cubicBezTo>
                      <a:cubicBezTo>
                        <a:pt x="23" y="105"/>
                        <a:pt x="0" y="82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3" name="Freeform 179">
                  <a:extLst>
                    <a:ext uri="{FF2B5EF4-FFF2-40B4-BE49-F238E27FC236}">
                      <a16:creationId xmlns:a16="http://schemas.microsoft.com/office/drawing/2014/main" id="{0DE22395-609E-C34C-B79E-9B7CB03A63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67421" y="1276400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2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2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4" name="Freeform 180">
                  <a:extLst>
                    <a:ext uri="{FF2B5EF4-FFF2-40B4-BE49-F238E27FC236}">
                      <a16:creationId xmlns:a16="http://schemas.microsoft.com/office/drawing/2014/main" id="{C1BF2E1A-49B6-A642-B3A8-91304C1D18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60622" y="1806389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1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2"/>
                        <a:pt x="24" y="0"/>
                        <a:pt x="52" y="0"/>
                      </a:cubicBezTo>
                      <a:cubicBezTo>
                        <a:pt x="81" y="0"/>
                        <a:pt x="104" y="22"/>
                        <a:pt x="104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5" name="Freeform 181">
                  <a:extLst>
                    <a:ext uri="{FF2B5EF4-FFF2-40B4-BE49-F238E27FC236}">
                      <a16:creationId xmlns:a16="http://schemas.microsoft.com/office/drawing/2014/main" id="{390CB67B-4E01-2F45-B816-BF68D45CC3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8126" y="1806389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5" y="22"/>
                        <a:pt x="105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6" name="Freeform 182">
                  <a:extLst>
                    <a:ext uri="{FF2B5EF4-FFF2-40B4-BE49-F238E27FC236}">
                      <a16:creationId xmlns:a16="http://schemas.microsoft.com/office/drawing/2014/main" id="{9FE194B3-C70E-8A42-8353-2B60425CBB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81158" y="-457585"/>
                  <a:ext cx="618321" cy="261154"/>
                </a:xfrm>
                <a:custGeom>
                  <a:avLst/>
                  <a:gdLst>
                    <a:gd name="T0" fmla="*/ 487598 w 1419"/>
                    <a:gd name="T1" fmla="*/ 260719 h 601"/>
                    <a:gd name="T2" fmla="*/ 130288 w 1419"/>
                    <a:gd name="T3" fmla="*/ 260719 h 601"/>
                    <a:gd name="T4" fmla="*/ 130288 w 1419"/>
                    <a:gd name="T5" fmla="*/ 260719 h 601"/>
                    <a:gd name="T6" fmla="*/ 0 w 1419"/>
                    <a:gd name="T7" fmla="*/ 130794 h 601"/>
                    <a:gd name="T8" fmla="*/ 0 w 1419"/>
                    <a:gd name="T9" fmla="*/ 130794 h 601"/>
                    <a:gd name="T10" fmla="*/ 130288 w 1419"/>
                    <a:gd name="T11" fmla="*/ 0 h 601"/>
                    <a:gd name="T12" fmla="*/ 487598 w 1419"/>
                    <a:gd name="T13" fmla="*/ 0 h 601"/>
                    <a:gd name="T14" fmla="*/ 487598 w 1419"/>
                    <a:gd name="T15" fmla="*/ 0 h 601"/>
                    <a:gd name="T16" fmla="*/ 617885 w 1419"/>
                    <a:gd name="T17" fmla="*/ 130794 h 601"/>
                    <a:gd name="T18" fmla="*/ 617885 w 1419"/>
                    <a:gd name="T19" fmla="*/ 130794 h 601"/>
                    <a:gd name="T20" fmla="*/ 487598 w 1419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19" h="601">
                      <a:moveTo>
                        <a:pt x="1119" y="600"/>
                      </a:moveTo>
                      <a:lnTo>
                        <a:pt x="299" y="600"/>
                      </a:lnTo>
                      <a:cubicBezTo>
                        <a:pt x="133" y="600"/>
                        <a:pt x="0" y="466"/>
                        <a:pt x="0" y="301"/>
                      </a:cubicBezTo>
                      <a:cubicBezTo>
                        <a:pt x="0" y="135"/>
                        <a:pt x="133" y="0"/>
                        <a:pt x="299" y="0"/>
                      </a:cubicBezTo>
                      <a:lnTo>
                        <a:pt x="1119" y="0"/>
                      </a:lnTo>
                      <a:cubicBezTo>
                        <a:pt x="1284" y="0"/>
                        <a:pt x="1418" y="135"/>
                        <a:pt x="1418" y="301"/>
                      </a:cubicBezTo>
                      <a:cubicBezTo>
                        <a:pt x="1418" y="466"/>
                        <a:pt x="1284" y="600"/>
                        <a:pt x="1119" y="600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7" name="Freeform 183">
                  <a:extLst>
                    <a:ext uri="{FF2B5EF4-FFF2-40B4-BE49-F238E27FC236}">
                      <a16:creationId xmlns:a16="http://schemas.microsoft.com/office/drawing/2014/main" id="{4E0C9BAC-431D-874F-B045-DCE3363EC5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90456" y="523662"/>
                  <a:ext cx="618321" cy="261154"/>
                </a:xfrm>
                <a:custGeom>
                  <a:avLst/>
                  <a:gdLst>
                    <a:gd name="T0" fmla="*/ 487690 w 1420"/>
                    <a:gd name="T1" fmla="*/ 260719 h 600"/>
                    <a:gd name="T2" fmla="*/ 130631 w 1420"/>
                    <a:gd name="T3" fmla="*/ 260719 h 600"/>
                    <a:gd name="T4" fmla="*/ 130631 w 1420"/>
                    <a:gd name="T5" fmla="*/ 260719 h 600"/>
                    <a:gd name="T6" fmla="*/ 0 w 1420"/>
                    <a:gd name="T7" fmla="*/ 130142 h 600"/>
                    <a:gd name="T8" fmla="*/ 0 w 1420"/>
                    <a:gd name="T9" fmla="*/ 130142 h 600"/>
                    <a:gd name="T10" fmla="*/ 130631 w 1420"/>
                    <a:gd name="T11" fmla="*/ 0 h 600"/>
                    <a:gd name="T12" fmla="*/ 487690 w 1420"/>
                    <a:gd name="T13" fmla="*/ 0 h 600"/>
                    <a:gd name="T14" fmla="*/ 487690 w 1420"/>
                    <a:gd name="T15" fmla="*/ 0 h 600"/>
                    <a:gd name="T16" fmla="*/ 617886 w 1420"/>
                    <a:gd name="T17" fmla="*/ 130142 h 600"/>
                    <a:gd name="T18" fmla="*/ 617886 w 1420"/>
                    <a:gd name="T19" fmla="*/ 130142 h 600"/>
                    <a:gd name="T20" fmla="*/ 487690 w 1420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0">
                      <a:moveTo>
                        <a:pt x="1120" y="599"/>
                      </a:moveTo>
                      <a:lnTo>
                        <a:pt x="300" y="599"/>
                      </a:lnTo>
                      <a:cubicBezTo>
                        <a:pt x="134" y="599"/>
                        <a:pt x="0" y="465"/>
                        <a:pt x="0" y="299"/>
                      </a:cubicBezTo>
                      <a:cubicBezTo>
                        <a:pt x="0" y="133"/>
                        <a:pt x="134" y="0"/>
                        <a:pt x="300" y="0"/>
                      </a:cubicBezTo>
                      <a:lnTo>
                        <a:pt x="1120" y="0"/>
                      </a:lnTo>
                      <a:cubicBezTo>
                        <a:pt x="1285" y="0"/>
                        <a:pt x="1419" y="133"/>
                        <a:pt x="1419" y="299"/>
                      </a:cubicBezTo>
                      <a:cubicBezTo>
                        <a:pt x="1419" y="465"/>
                        <a:pt x="1285" y="599"/>
                        <a:pt x="1120" y="599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 dirty="0"/>
                </a:p>
              </p:txBody>
            </p:sp>
            <p:sp>
              <p:nvSpPr>
                <p:cNvPr id="88" name="Freeform 184">
                  <a:extLst>
                    <a:ext uri="{FF2B5EF4-FFF2-40B4-BE49-F238E27FC236}">
                      <a16:creationId xmlns:a16="http://schemas.microsoft.com/office/drawing/2014/main" id="{5495F5D3-8C16-7C4C-84AB-A986223ADE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91356" y="1191910"/>
                  <a:ext cx="760419" cy="520388"/>
                </a:xfrm>
                <a:custGeom>
                  <a:avLst/>
                  <a:gdLst>
                    <a:gd name="T0" fmla="*/ 628967 w 1747"/>
                    <a:gd name="T1" fmla="*/ 259759 h 1196"/>
                    <a:gd name="T2" fmla="*/ 507962 w 1747"/>
                    <a:gd name="T3" fmla="*/ 259759 h 1196"/>
                    <a:gd name="T4" fmla="*/ 507962 w 1747"/>
                    <a:gd name="T5" fmla="*/ 259759 h 1196"/>
                    <a:gd name="T6" fmla="*/ 617650 w 1747"/>
                    <a:gd name="T7" fmla="*/ 130532 h 1196"/>
                    <a:gd name="T8" fmla="*/ 617650 w 1747"/>
                    <a:gd name="T9" fmla="*/ 130532 h 1196"/>
                    <a:gd name="T10" fmla="*/ 487504 w 1747"/>
                    <a:gd name="T11" fmla="*/ 0 h 1196"/>
                    <a:gd name="T12" fmla="*/ 130581 w 1747"/>
                    <a:gd name="T13" fmla="*/ 0 h 1196"/>
                    <a:gd name="T14" fmla="*/ 130581 w 1747"/>
                    <a:gd name="T15" fmla="*/ 0 h 1196"/>
                    <a:gd name="T16" fmla="*/ 0 w 1747"/>
                    <a:gd name="T17" fmla="*/ 130532 h 1196"/>
                    <a:gd name="T18" fmla="*/ 0 w 1747"/>
                    <a:gd name="T19" fmla="*/ 130532 h 1196"/>
                    <a:gd name="T20" fmla="*/ 130581 w 1747"/>
                    <a:gd name="T21" fmla="*/ 261064 h 1196"/>
                    <a:gd name="T22" fmla="*/ 252457 w 1747"/>
                    <a:gd name="T23" fmla="*/ 261064 h 1196"/>
                    <a:gd name="T24" fmla="*/ 252457 w 1747"/>
                    <a:gd name="T25" fmla="*/ 261064 h 1196"/>
                    <a:gd name="T26" fmla="*/ 142334 w 1747"/>
                    <a:gd name="T27" fmla="*/ 389856 h 1196"/>
                    <a:gd name="T28" fmla="*/ 142334 w 1747"/>
                    <a:gd name="T29" fmla="*/ 389856 h 1196"/>
                    <a:gd name="T30" fmla="*/ 272480 w 1747"/>
                    <a:gd name="T31" fmla="*/ 519953 h 1196"/>
                    <a:gd name="T32" fmla="*/ 628967 w 1747"/>
                    <a:gd name="T33" fmla="*/ 519953 h 1196"/>
                    <a:gd name="T34" fmla="*/ 628967 w 1747"/>
                    <a:gd name="T35" fmla="*/ 519953 h 1196"/>
                    <a:gd name="T36" fmla="*/ 759984 w 1747"/>
                    <a:gd name="T37" fmla="*/ 389856 h 1196"/>
                    <a:gd name="T38" fmla="*/ 759984 w 1747"/>
                    <a:gd name="T39" fmla="*/ 389856 h 1196"/>
                    <a:gd name="T40" fmla="*/ 628967 w 1747"/>
                    <a:gd name="T41" fmla="*/ 259759 h 119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747" h="1196">
                      <a:moveTo>
                        <a:pt x="1445" y="597"/>
                      </a:moveTo>
                      <a:lnTo>
                        <a:pt x="1167" y="597"/>
                      </a:lnTo>
                      <a:cubicBezTo>
                        <a:pt x="1310" y="573"/>
                        <a:pt x="1419" y="450"/>
                        <a:pt x="1419" y="300"/>
                      </a:cubicBezTo>
                      <a:cubicBezTo>
                        <a:pt x="1419" y="134"/>
                        <a:pt x="1285" y="0"/>
                        <a:pt x="1120" y="0"/>
                      </a:cubicBezTo>
                      <a:lnTo>
                        <a:pt x="300" y="0"/>
                      </a:lnTo>
                      <a:cubicBezTo>
                        <a:pt x="134" y="0"/>
                        <a:pt x="0" y="134"/>
                        <a:pt x="0" y="300"/>
                      </a:cubicBezTo>
                      <a:cubicBezTo>
                        <a:pt x="0" y="466"/>
                        <a:pt x="134" y="600"/>
                        <a:pt x="300" y="600"/>
                      </a:cubicBezTo>
                      <a:lnTo>
                        <a:pt x="580" y="600"/>
                      </a:lnTo>
                      <a:cubicBezTo>
                        <a:pt x="436" y="623"/>
                        <a:pt x="327" y="746"/>
                        <a:pt x="327" y="896"/>
                      </a:cubicBezTo>
                      <a:cubicBezTo>
                        <a:pt x="327" y="1062"/>
                        <a:pt x="460" y="1195"/>
                        <a:pt x="626" y="1195"/>
                      </a:cubicBezTo>
                      <a:lnTo>
                        <a:pt x="1445" y="1195"/>
                      </a:lnTo>
                      <a:cubicBezTo>
                        <a:pt x="1611" y="1195"/>
                        <a:pt x="1746" y="1062"/>
                        <a:pt x="1746" y="896"/>
                      </a:cubicBezTo>
                      <a:cubicBezTo>
                        <a:pt x="1746" y="731"/>
                        <a:pt x="1611" y="597"/>
                        <a:pt x="1445" y="59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9CD399F-23E0-3C4A-B871-1856D5AD4D60}"/>
              </a:ext>
            </a:extLst>
          </p:cNvPr>
          <p:cNvSpPr txBox="1"/>
          <p:nvPr/>
        </p:nvSpPr>
        <p:spPr>
          <a:xfrm>
            <a:off x="3946317" y="4311083"/>
            <a:ext cx="4299365" cy="950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200" dirty="0">
                <a:latin typeface="Noto Sans" panose="020B0502040504020204" pitchFamily="34" charset="0"/>
                <a:ea typeface="Lato Light" panose="020F0502020204030203" pitchFamily="34" charset="0"/>
                <a:cs typeface="Arima Madurai Light" pitchFamily="2" charset="77"/>
              </a:rPr>
              <a:t>Build better presentations in less time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097C74-47E3-8641-B7A9-8841213445E6}"/>
              </a:ext>
            </a:extLst>
          </p:cNvPr>
          <p:cNvSpPr txBox="1"/>
          <p:nvPr/>
        </p:nvSpPr>
        <p:spPr>
          <a:xfrm>
            <a:off x="3315716" y="1466567"/>
            <a:ext cx="5560568" cy="2739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7200" b="1" spc="300" dirty="0">
                <a:solidFill>
                  <a:schemeClr val="tx2"/>
                </a:solidFill>
                <a:latin typeface="Noto Sans SemiBold" panose="020B0502040504020204" pitchFamily="34" charset="0"/>
                <a:ea typeface="Noto Sans SemiBold" panose="020B0502040504020204" pitchFamily="34" charset="0"/>
                <a:cs typeface="Noto Sans SemiBold" panose="020B0502040504020204" pitchFamily="34" charset="0"/>
              </a:rPr>
              <a:t>1. </a:t>
            </a:r>
            <a:r>
              <a:rPr lang="en-US" sz="5400" b="1" spc="300" dirty="0">
                <a:solidFill>
                  <a:schemeClr val="tx2"/>
                </a:solidFill>
                <a:latin typeface="Noto Sans SemiBold" panose="020B0502040504020204" pitchFamily="34" charset="0"/>
                <a:ea typeface="Noto Sans SemiBold" panose="020B0502040504020204" pitchFamily="34" charset="0"/>
                <a:cs typeface="Noto Sans SemiBold" panose="020B0502040504020204" pitchFamily="34" charset="0"/>
              </a:rPr>
              <a:t>TRANSITION SLIDE</a:t>
            </a:r>
          </a:p>
        </p:txBody>
      </p:sp>
    </p:spTree>
    <p:extLst>
      <p:ext uri="{BB962C8B-B14F-4D97-AF65-F5344CB8AC3E}">
        <p14:creationId xmlns:p14="http://schemas.microsoft.com/office/powerpoint/2010/main" val="11330644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550EB1AC-2ED3-2A41-88AD-AD56EA03EA51}"/>
              </a:ext>
            </a:extLst>
          </p:cNvPr>
          <p:cNvGrpSpPr>
            <a:grpSpLocks noChangeAspect="1"/>
          </p:cNvGrpSpPr>
          <p:nvPr/>
        </p:nvGrpSpPr>
        <p:grpSpPr>
          <a:xfrm>
            <a:off x="-855784" y="-552935"/>
            <a:ext cx="13932000" cy="8053776"/>
            <a:chOff x="-597370" y="-393904"/>
            <a:chExt cx="13398972" cy="7745642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93864AE-6877-4A41-9A2C-A6D5FB3BBF92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-597370" y="-328896"/>
              <a:ext cx="3312000" cy="7355226"/>
              <a:chOff x="-528478" y="549275"/>
              <a:chExt cx="2916078" cy="6475971"/>
            </a:xfrm>
          </p:grpSpPr>
          <p:grpSp>
            <p:nvGrpSpPr>
              <p:cNvPr id="110" name="Group 7">
                <a:extLst>
                  <a:ext uri="{FF2B5EF4-FFF2-40B4-BE49-F238E27FC236}">
                    <a16:creationId xmlns:a16="http://schemas.microsoft.com/office/drawing/2014/main" id="{779C065C-A47E-E449-8ED1-76DD8C538E9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288577" y="549275"/>
                <a:ext cx="2676177" cy="2049196"/>
                <a:chOff x="4879357" y="-511351"/>
                <a:chExt cx="2676829" cy="2048905"/>
              </a:xfrm>
            </p:grpSpPr>
            <p:sp>
              <p:nvSpPr>
                <p:cNvPr id="163" name="Freeform 25">
                  <a:extLst>
                    <a:ext uri="{FF2B5EF4-FFF2-40B4-BE49-F238E27FC236}">
                      <a16:creationId xmlns:a16="http://schemas.microsoft.com/office/drawing/2014/main" id="{8C406730-1654-6041-A311-FAA0851C63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51886" y="-511351"/>
                  <a:ext cx="1847281" cy="1962496"/>
                </a:xfrm>
                <a:custGeom>
                  <a:avLst/>
                  <a:gdLst>
                    <a:gd name="T0" fmla="*/ 1159991 w 4244"/>
                    <a:gd name="T1" fmla="*/ 594933 h 4506"/>
                    <a:gd name="T2" fmla="*/ 1048998 w 4244"/>
                    <a:gd name="T3" fmla="*/ 483873 h 4506"/>
                    <a:gd name="T4" fmla="*/ 1048998 w 4244"/>
                    <a:gd name="T5" fmla="*/ 483873 h 4506"/>
                    <a:gd name="T6" fmla="*/ 1290572 w 4244"/>
                    <a:gd name="T7" fmla="*/ 372378 h 4506"/>
                    <a:gd name="T8" fmla="*/ 1477302 w 4244"/>
                    <a:gd name="T9" fmla="*/ 185971 h 4506"/>
                    <a:gd name="T10" fmla="*/ 1290572 w 4244"/>
                    <a:gd name="T11" fmla="*/ 0 h 4506"/>
                    <a:gd name="T12" fmla="*/ 419164 w 4244"/>
                    <a:gd name="T13" fmla="*/ 0 h 4506"/>
                    <a:gd name="T14" fmla="*/ 233304 w 4244"/>
                    <a:gd name="T15" fmla="*/ 185971 h 4506"/>
                    <a:gd name="T16" fmla="*/ 640716 w 4244"/>
                    <a:gd name="T17" fmla="*/ 372378 h 4506"/>
                    <a:gd name="T18" fmla="*/ 751709 w 4244"/>
                    <a:gd name="T19" fmla="*/ 483873 h 4506"/>
                    <a:gd name="T20" fmla="*/ 751709 w 4244"/>
                    <a:gd name="T21" fmla="*/ 483873 h 4506"/>
                    <a:gd name="T22" fmla="*/ 335157 w 4244"/>
                    <a:gd name="T23" fmla="*/ 594933 h 4506"/>
                    <a:gd name="T24" fmla="*/ 183683 w 4244"/>
                    <a:gd name="T25" fmla="*/ 746062 h 4506"/>
                    <a:gd name="T26" fmla="*/ 335157 w 4244"/>
                    <a:gd name="T27" fmla="*/ 897626 h 4506"/>
                    <a:gd name="T28" fmla="*/ 432222 w 4244"/>
                    <a:gd name="T29" fmla="*/ 897626 h 4506"/>
                    <a:gd name="T30" fmla="*/ 543216 w 4244"/>
                    <a:gd name="T31" fmla="*/ 1008686 h 4506"/>
                    <a:gd name="T32" fmla="*/ 151038 w 4244"/>
                    <a:gd name="T33" fmla="*/ 1119746 h 4506"/>
                    <a:gd name="T34" fmla="*/ 0 w 4244"/>
                    <a:gd name="T35" fmla="*/ 1270875 h 4506"/>
                    <a:gd name="T36" fmla="*/ 151038 w 4244"/>
                    <a:gd name="T37" fmla="*/ 1422875 h 4506"/>
                    <a:gd name="T38" fmla="*/ 688160 w 4244"/>
                    <a:gd name="T39" fmla="*/ 1422875 h 4506"/>
                    <a:gd name="T40" fmla="*/ 805683 w 4244"/>
                    <a:gd name="T41" fmla="*/ 1540903 h 4506"/>
                    <a:gd name="T42" fmla="*/ 673796 w 4244"/>
                    <a:gd name="T43" fmla="*/ 1658496 h 4506"/>
                    <a:gd name="T44" fmla="*/ 522323 w 4244"/>
                    <a:gd name="T45" fmla="*/ 1810061 h 4506"/>
                    <a:gd name="T46" fmla="*/ 673796 w 4244"/>
                    <a:gd name="T47" fmla="*/ 1962060 h 4506"/>
                    <a:gd name="T48" fmla="*/ 1511689 w 4244"/>
                    <a:gd name="T49" fmla="*/ 1962060 h 4506"/>
                    <a:gd name="T50" fmla="*/ 1663162 w 4244"/>
                    <a:gd name="T51" fmla="*/ 1810061 h 4506"/>
                    <a:gd name="T52" fmla="*/ 1418541 w 4244"/>
                    <a:gd name="T53" fmla="*/ 1658496 h 4506"/>
                    <a:gd name="T54" fmla="*/ 1300583 w 4244"/>
                    <a:gd name="T55" fmla="*/ 1540903 h 4506"/>
                    <a:gd name="T56" fmla="*/ 1418541 w 4244"/>
                    <a:gd name="T57" fmla="*/ 1422875 h 4506"/>
                    <a:gd name="T58" fmla="*/ 1511689 w 4244"/>
                    <a:gd name="T59" fmla="*/ 1422875 h 4506"/>
                    <a:gd name="T60" fmla="*/ 1663162 w 4244"/>
                    <a:gd name="T61" fmla="*/ 1270875 h 4506"/>
                    <a:gd name="T62" fmla="*/ 1527358 w 4244"/>
                    <a:gd name="T63" fmla="*/ 1119746 h 4506"/>
                    <a:gd name="T64" fmla="*/ 1416365 w 4244"/>
                    <a:gd name="T65" fmla="*/ 1008686 h 4506"/>
                    <a:gd name="T66" fmla="*/ 1527358 w 4244"/>
                    <a:gd name="T67" fmla="*/ 897626 h 4506"/>
                    <a:gd name="T68" fmla="*/ 1695372 w 4244"/>
                    <a:gd name="T69" fmla="*/ 897626 h 4506"/>
                    <a:gd name="T70" fmla="*/ 1846846 w 4244"/>
                    <a:gd name="T71" fmla="*/ 746062 h 450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4244" h="4506">
                      <a:moveTo>
                        <a:pt x="3895" y="1366"/>
                      </a:moveTo>
                      <a:lnTo>
                        <a:pt x="2665" y="1366"/>
                      </a:lnTo>
                      <a:cubicBezTo>
                        <a:pt x="2524" y="1366"/>
                        <a:pt x="2410" y="1251"/>
                        <a:pt x="2410" y="1111"/>
                      </a:cubicBezTo>
                      <a:cubicBezTo>
                        <a:pt x="2410" y="970"/>
                        <a:pt x="2524" y="855"/>
                        <a:pt x="2665" y="855"/>
                      </a:cubicBezTo>
                      <a:lnTo>
                        <a:pt x="2965" y="855"/>
                      </a:lnTo>
                      <a:cubicBezTo>
                        <a:pt x="3202" y="855"/>
                        <a:pt x="3394" y="664"/>
                        <a:pt x="3394" y="427"/>
                      </a:cubicBezTo>
                      <a:cubicBezTo>
                        <a:pt x="3394" y="192"/>
                        <a:pt x="3202" y="0"/>
                        <a:pt x="2965" y="0"/>
                      </a:cubicBezTo>
                      <a:lnTo>
                        <a:pt x="963" y="0"/>
                      </a:lnTo>
                      <a:cubicBezTo>
                        <a:pt x="727" y="0"/>
                        <a:pt x="536" y="192"/>
                        <a:pt x="536" y="427"/>
                      </a:cubicBezTo>
                      <a:cubicBezTo>
                        <a:pt x="536" y="664"/>
                        <a:pt x="727" y="855"/>
                        <a:pt x="963" y="855"/>
                      </a:cubicBezTo>
                      <a:lnTo>
                        <a:pt x="1472" y="855"/>
                      </a:lnTo>
                      <a:cubicBezTo>
                        <a:pt x="1613" y="855"/>
                        <a:pt x="1727" y="970"/>
                        <a:pt x="1727" y="1111"/>
                      </a:cubicBezTo>
                      <a:cubicBezTo>
                        <a:pt x="1727" y="1251"/>
                        <a:pt x="1613" y="1366"/>
                        <a:pt x="1472" y="1366"/>
                      </a:cubicBezTo>
                      <a:lnTo>
                        <a:pt x="770" y="1366"/>
                      </a:lnTo>
                      <a:cubicBezTo>
                        <a:pt x="578" y="1366"/>
                        <a:pt x="422" y="1521"/>
                        <a:pt x="422" y="1713"/>
                      </a:cubicBezTo>
                      <a:cubicBezTo>
                        <a:pt x="422" y="1906"/>
                        <a:pt x="578" y="2061"/>
                        <a:pt x="770" y="2061"/>
                      </a:cubicBezTo>
                      <a:lnTo>
                        <a:pt x="993" y="2061"/>
                      </a:lnTo>
                      <a:cubicBezTo>
                        <a:pt x="1134" y="2061"/>
                        <a:pt x="1248" y="2175"/>
                        <a:pt x="1248" y="2316"/>
                      </a:cubicBezTo>
                      <a:cubicBezTo>
                        <a:pt x="1248" y="2456"/>
                        <a:pt x="1134" y="2571"/>
                        <a:pt x="993" y="2571"/>
                      </a:cubicBezTo>
                      <a:lnTo>
                        <a:pt x="347" y="2571"/>
                      </a:lnTo>
                      <a:cubicBezTo>
                        <a:pt x="155" y="2571"/>
                        <a:pt x="0" y="2726"/>
                        <a:pt x="0" y="2918"/>
                      </a:cubicBezTo>
                      <a:cubicBezTo>
                        <a:pt x="0" y="3110"/>
                        <a:pt x="155" y="3267"/>
                        <a:pt x="347" y="3267"/>
                      </a:cubicBezTo>
                      <a:lnTo>
                        <a:pt x="1581" y="3267"/>
                      </a:lnTo>
                      <a:cubicBezTo>
                        <a:pt x="1729" y="3267"/>
                        <a:pt x="1851" y="3388"/>
                        <a:pt x="1851" y="3538"/>
                      </a:cubicBezTo>
                      <a:cubicBezTo>
                        <a:pt x="1851" y="3687"/>
                        <a:pt x="1729" y="3808"/>
                        <a:pt x="1581" y="3808"/>
                      </a:cubicBezTo>
                      <a:lnTo>
                        <a:pt x="1548" y="3808"/>
                      </a:lnTo>
                      <a:cubicBezTo>
                        <a:pt x="1356" y="3808"/>
                        <a:pt x="1200" y="3963"/>
                        <a:pt x="1200" y="4156"/>
                      </a:cubicBezTo>
                      <a:cubicBezTo>
                        <a:pt x="1200" y="4348"/>
                        <a:pt x="1356" y="4505"/>
                        <a:pt x="1548" y="4505"/>
                      </a:cubicBezTo>
                      <a:lnTo>
                        <a:pt x="3473" y="4505"/>
                      </a:lnTo>
                      <a:cubicBezTo>
                        <a:pt x="3665" y="4505"/>
                        <a:pt x="3821" y="4348"/>
                        <a:pt x="3821" y="4156"/>
                      </a:cubicBezTo>
                      <a:cubicBezTo>
                        <a:pt x="3821" y="3963"/>
                        <a:pt x="3665" y="3808"/>
                        <a:pt x="3473" y="3808"/>
                      </a:cubicBezTo>
                      <a:lnTo>
                        <a:pt x="3259" y="3808"/>
                      </a:lnTo>
                      <a:cubicBezTo>
                        <a:pt x="3110" y="3808"/>
                        <a:pt x="2988" y="3687"/>
                        <a:pt x="2988" y="3538"/>
                      </a:cubicBezTo>
                      <a:cubicBezTo>
                        <a:pt x="2988" y="3388"/>
                        <a:pt x="3110" y="3267"/>
                        <a:pt x="3259" y="3267"/>
                      </a:cubicBezTo>
                      <a:lnTo>
                        <a:pt x="3473" y="3267"/>
                      </a:lnTo>
                      <a:cubicBezTo>
                        <a:pt x="3665" y="3267"/>
                        <a:pt x="3821" y="3110"/>
                        <a:pt x="3821" y="2918"/>
                      </a:cubicBezTo>
                      <a:cubicBezTo>
                        <a:pt x="3821" y="2726"/>
                        <a:pt x="3665" y="2571"/>
                        <a:pt x="3473" y="2571"/>
                      </a:cubicBezTo>
                      <a:lnTo>
                        <a:pt x="3509" y="2571"/>
                      </a:lnTo>
                      <a:cubicBezTo>
                        <a:pt x="3369" y="2571"/>
                        <a:pt x="3254" y="2456"/>
                        <a:pt x="3254" y="2316"/>
                      </a:cubicBezTo>
                      <a:cubicBezTo>
                        <a:pt x="3254" y="2175"/>
                        <a:pt x="3369" y="2061"/>
                        <a:pt x="3509" y="2061"/>
                      </a:cubicBezTo>
                      <a:lnTo>
                        <a:pt x="3895" y="2061"/>
                      </a:lnTo>
                      <a:cubicBezTo>
                        <a:pt x="4088" y="2061"/>
                        <a:pt x="4243" y="1906"/>
                        <a:pt x="4243" y="1713"/>
                      </a:cubicBezTo>
                      <a:cubicBezTo>
                        <a:pt x="4243" y="1521"/>
                        <a:pt x="4088" y="1366"/>
                        <a:pt x="3895" y="1366"/>
                      </a:cubicBezTo>
                    </a:path>
                  </a:pathLst>
                </a:custGeom>
                <a:solidFill>
                  <a:srgbClr val="8C449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4" name="Freeform 26">
                  <a:extLst>
                    <a:ext uri="{FF2B5EF4-FFF2-40B4-BE49-F238E27FC236}">
                      <a16:creationId xmlns:a16="http://schemas.microsoft.com/office/drawing/2014/main" id="{745872BC-DC96-3347-B864-1E268304AB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64601" y="1147745"/>
                  <a:ext cx="437817" cy="303400"/>
                </a:xfrm>
                <a:custGeom>
                  <a:avLst/>
                  <a:gdLst>
                    <a:gd name="T0" fmla="*/ 285646 w 1007"/>
                    <a:gd name="T1" fmla="*/ 0 h 698"/>
                    <a:gd name="T2" fmla="*/ 150866 w 1007"/>
                    <a:gd name="T3" fmla="*/ 0 h 698"/>
                    <a:gd name="T4" fmla="*/ 150866 w 1007"/>
                    <a:gd name="T5" fmla="*/ 0 h 698"/>
                    <a:gd name="T6" fmla="*/ 0 w 1007"/>
                    <a:gd name="T7" fmla="*/ 151265 h 698"/>
                    <a:gd name="T8" fmla="*/ 0 w 1007"/>
                    <a:gd name="T9" fmla="*/ 151265 h 698"/>
                    <a:gd name="T10" fmla="*/ 150866 w 1007"/>
                    <a:gd name="T11" fmla="*/ 302965 h 698"/>
                    <a:gd name="T12" fmla="*/ 285646 w 1007"/>
                    <a:gd name="T13" fmla="*/ 302965 h 698"/>
                    <a:gd name="T14" fmla="*/ 285646 w 1007"/>
                    <a:gd name="T15" fmla="*/ 302965 h 698"/>
                    <a:gd name="T16" fmla="*/ 437382 w 1007"/>
                    <a:gd name="T17" fmla="*/ 151265 h 698"/>
                    <a:gd name="T18" fmla="*/ 437382 w 1007"/>
                    <a:gd name="T19" fmla="*/ 151265 h 698"/>
                    <a:gd name="T20" fmla="*/ 285646 w 1007"/>
                    <a:gd name="T21" fmla="*/ 0 h 69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007" h="698">
                      <a:moveTo>
                        <a:pt x="657" y="0"/>
                      </a:moveTo>
                      <a:lnTo>
                        <a:pt x="347" y="0"/>
                      </a:lnTo>
                      <a:cubicBezTo>
                        <a:pt x="156" y="0"/>
                        <a:pt x="0" y="155"/>
                        <a:pt x="0" y="348"/>
                      </a:cubicBezTo>
                      <a:cubicBezTo>
                        <a:pt x="0" y="540"/>
                        <a:pt x="156" y="697"/>
                        <a:pt x="347" y="697"/>
                      </a:cubicBezTo>
                      <a:lnTo>
                        <a:pt x="657" y="697"/>
                      </a:lnTo>
                      <a:cubicBezTo>
                        <a:pt x="849" y="697"/>
                        <a:pt x="1006" y="540"/>
                        <a:pt x="1006" y="348"/>
                      </a:cubicBezTo>
                      <a:cubicBezTo>
                        <a:pt x="1006" y="155"/>
                        <a:pt x="849" y="0"/>
                        <a:pt x="657" y="0"/>
                      </a:cubicBezTo>
                    </a:path>
                  </a:pathLst>
                </a:custGeom>
                <a:solidFill>
                  <a:srgbClr val="8C449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5" name="Freeform 27">
                  <a:extLst>
                    <a:ext uri="{FF2B5EF4-FFF2-40B4-BE49-F238E27FC236}">
                      <a16:creationId xmlns:a16="http://schemas.microsoft.com/office/drawing/2014/main" id="{63A505D2-6FBF-3D44-995A-280ACD2E2D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79357" y="47441"/>
                  <a:ext cx="437817" cy="303400"/>
                </a:xfrm>
                <a:custGeom>
                  <a:avLst/>
                  <a:gdLst>
                    <a:gd name="T0" fmla="*/ 285930 w 1006"/>
                    <a:gd name="T1" fmla="*/ 0 h 696"/>
                    <a:gd name="T2" fmla="*/ 151452 w 1006"/>
                    <a:gd name="T3" fmla="*/ 0 h 696"/>
                    <a:gd name="T4" fmla="*/ 151452 w 1006"/>
                    <a:gd name="T5" fmla="*/ 0 h 696"/>
                    <a:gd name="T6" fmla="*/ 0 w 1006"/>
                    <a:gd name="T7" fmla="*/ 151264 h 696"/>
                    <a:gd name="T8" fmla="*/ 0 w 1006"/>
                    <a:gd name="T9" fmla="*/ 151264 h 696"/>
                    <a:gd name="T10" fmla="*/ 151452 w 1006"/>
                    <a:gd name="T11" fmla="*/ 302964 h 696"/>
                    <a:gd name="T12" fmla="*/ 285930 w 1006"/>
                    <a:gd name="T13" fmla="*/ 302964 h 696"/>
                    <a:gd name="T14" fmla="*/ 285930 w 1006"/>
                    <a:gd name="T15" fmla="*/ 302964 h 696"/>
                    <a:gd name="T16" fmla="*/ 437382 w 1006"/>
                    <a:gd name="T17" fmla="*/ 151264 h 696"/>
                    <a:gd name="T18" fmla="*/ 437382 w 1006"/>
                    <a:gd name="T19" fmla="*/ 151264 h 696"/>
                    <a:gd name="T20" fmla="*/ 285930 w 1006"/>
                    <a:gd name="T21" fmla="*/ 0 h 69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006" h="696">
                      <a:moveTo>
                        <a:pt x="657" y="0"/>
                      </a:moveTo>
                      <a:lnTo>
                        <a:pt x="348" y="0"/>
                      </a:lnTo>
                      <a:cubicBezTo>
                        <a:pt x="155" y="0"/>
                        <a:pt x="0" y="155"/>
                        <a:pt x="0" y="347"/>
                      </a:cubicBezTo>
                      <a:cubicBezTo>
                        <a:pt x="0" y="540"/>
                        <a:pt x="155" y="695"/>
                        <a:pt x="348" y="695"/>
                      </a:cubicBezTo>
                      <a:lnTo>
                        <a:pt x="657" y="695"/>
                      </a:lnTo>
                      <a:cubicBezTo>
                        <a:pt x="849" y="695"/>
                        <a:pt x="1005" y="540"/>
                        <a:pt x="1005" y="347"/>
                      </a:cubicBezTo>
                      <a:cubicBezTo>
                        <a:pt x="1005" y="155"/>
                        <a:pt x="849" y="0"/>
                        <a:pt x="657" y="0"/>
                      </a:cubicBezTo>
                    </a:path>
                  </a:pathLst>
                </a:custGeom>
                <a:solidFill>
                  <a:srgbClr val="8C449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6" name="Freeform 28">
                  <a:extLst>
                    <a:ext uri="{FF2B5EF4-FFF2-40B4-BE49-F238E27FC236}">
                      <a16:creationId xmlns:a16="http://schemas.microsoft.com/office/drawing/2014/main" id="{D3D459F1-DEA5-CE43-969F-B283F2B24C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72861" y="410368"/>
                  <a:ext cx="74890" cy="74889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59 h 174"/>
                    <a:gd name="T6" fmla="*/ 37015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7" name="Freeform 29">
                  <a:extLst>
                    <a:ext uri="{FF2B5EF4-FFF2-40B4-BE49-F238E27FC236}">
                      <a16:creationId xmlns:a16="http://schemas.microsoft.com/office/drawing/2014/main" id="{452F924B-E0E1-AF40-8127-6145DB8B34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15851" y="160736"/>
                  <a:ext cx="74889" cy="74889"/>
                </a:xfrm>
                <a:custGeom>
                  <a:avLst/>
                  <a:gdLst>
                    <a:gd name="T0" fmla="*/ 74459 w 174"/>
                    <a:gd name="T1" fmla="*/ 37014 h 174"/>
                    <a:gd name="T2" fmla="*/ 74459 w 174"/>
                    <a:gd name="T3" fmla="*/ 37014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014 h 174"/>
                    <a:gd name="T10" fmla="*/ 0 w 174"/>
                    <a:gd name="T11" fmla="*/ 37014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5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5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8" name="Freeform 30">
                  <a:extLst>
                    <a:ext uri="{FF2B5EF4-FFF2-40B4-BE49-F238E27FC236}">
                      <a16:creationId xmlns:a16="http://schemas.microsoft.com/office/drawing/2014/main" id="{F0EF8046-BE04-7F4D-BC28-52E273C232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74193" y="771375"/>
                  <a:ext cx="74889" cy="74889"/>
                </a:xfrm>
                <a:custGeom>
                  <a:avLst/>
                  <a:gdLst>
                    <a:gd name="T0" fmla="*/ 74456 w 173"/>
                    <a:gd name="T1" fmla="*/ 37014 h 174"/>
                    <a:gd name="T2" fmla="*/ 74456 w 173"/>
                    <a:gd name="T3" fmla="*/ 37014 h 174"/>
                    <a:gd name="T4" fmla="*/ 37661 w 173"/>
                    <a:gd name="T5" fmla="*/ 74459 h 174"/>
                    <a:gd name="T6" fmla="*/ 37661 w 173"/>
                    <a:gd name="T7" fmla="*/ 74459 h 174"/>
                    <a:gd name="T8" fmla="*/ 0 w 173"/>
                    <a:gd name="T9" fmla="*/ 37014 h 174"/>
                    <a:gd name="T10" fmla="*/ 0 w 173"/>
                    <a:gd name="T11" fmla="*/ 37014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5"/>
                        <a:pt x="134" y="173"/>
                        <a:pt x="87" y="173"/>
                      </a:cubicBezTo>
                      <a:cubicBezTo>
                        <a:pt x="39" y="173"/>
                        <a:pt x="0" y="135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6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9" name="Freeform 31">
                  <a:extLst>
                    <a:ext uri="{FF2B5EF4-FFF2-40B4-BE49-F238E27FC236}">
                      <a16:creationId xmlns:a16="http://schemas.microsoft.com/office/drawing/2014/main" id="{FC3E05C8-B978-0840-B859-8EC80CAA98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72861" y="1026769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0" name="Freeform 32">
                  <a:extLst>
                    <a:ext uri="{FF2B5EF4-FFF2-40B4-BE49-F238E27FC236}">
                      <a16:creationId xmlns:a16="http://schemas.microsoft.com/office/drawing/2014/main" id="{55BFF3A4-692E-944F-B5C0-92BAA43A98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80698" y="1247597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6795 w 173"/>
                    <a:gd name="T5" fmla="*/ 76371 h 175"/>
                    <a:gd name="T6" fmla="*/ 36795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6795 w 173"/>
                    <a:gd name="T13" fmla="*/ 0 h 175"/>
                    <a:gd name="T14" fmla="*/ 36795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3" y="174"/>
                        <a:pt x="85" y="174"/>
                      </a:cubicBezTo>
                      <a:cubicBezTo>
                        <a:pt x="38" y="174"/>
                        <a:pt x="0" y="135"/>
                        <a:pt x="0" y="87"/>
                      </a:cubicBezTo>
                      <a:cubicBezTo>
                        <a:pt x="0" y="39"/>
                        <a:pt x="38" y="0"/>
                        <a:pt x="85" y="0"/>
                      </a:cubicBezTo>
                      <a:cubicBezTo>
                        <a:pt x="133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1" name="Freeform 33">
                  <a:extLst>
                    <a:ext uri="{FF2B5EF4-FFF2-40B4-BE49-F238E27FC236}">
                      <a16:creationId xmlns:a16="http://schemas.microsoft.com/office/drawing/2014/main" id="{8FB2E7C2-5C46-234E-B56B-DFA1F3BA08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2892" y="-327008"/>
                  <a:ext cx="74889" cy="74889"/>
                </a:xfrm>
                <a:custGeom>
                  <a:avLst/>
                  <a:gdLst>
                    <a:gd name="T0" fmla="*/ 74459 w 174"/>
                    <a:gd name="T1" fmla="*/ 36795 h 173"/>
                    <a:gd name="T2" fmla="*/ 74459 w 174"/>
                    <a:gd name="T3" fmla="*/ 36795 h 173"/>
                    <a:gd name="T4" fmla="*/ 37445 w 174"/>
                    <a:gd name="T5" fmla="*/ 74456 h 173"/>
                    <a:gd name="T6" fmla="*/ 37445 w 174"/>
                    <a:gd name="T7" fmla="*/ 74456 h 173"/>
                    <a:gd name="T8" fmla="*/ 0 w 174"/>
                    <a:gd name="T9" fmla="*/ 36795 h 173"/>
                    <a:gd name="T10" fmla="*/ 0 w 174"/>
                    <a:gd name="T11" fmla="*/ 36795 h 173"/>
                    <a:gd name="T12" fmla="*/ 37445 w 174"/>
                    <a:gd name="T13" fmla="*/ 0 h 173"/>
                    <a:gd name="T14" fmla="*/ 37445 w 174"/>
                    <a:gd name="T15" fmla="*/ 0 h 173"/>
                    <a:gd name="T16" fmla="*/ 74459 w 174"/>
                    <a:gd name="T17" fmla="*/ 36795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5"/>
                      </a:moveTo>
                      <a:lnTo>
                        <a:pt x="173" y="85"/>
                      </a:lnTo>
                      <a:cubicBezTo>
                        <a:pt x="173" y="133"/>
                        <a:pt x="134" y="172"/>
                        <a:pt x="87" y="172"/>
                      </a:cubicBezTo>
                      <a:cubicBezTo>
                        <a:pt x="39" y="172"/>
                        <a:pt x="0" y="133"/>
                        <a:pt x="0" y="85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3" y="38"/>
                        <a:pt x="173" y="85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2" name="Freeform 34">
                  <a:extLst>
                    <a:ext uri="{FF2B5EF4-FFF2-40B4-BE49-F238E27FC236}">
                      <a16:creationId xmlns:a16="http://schemas.microsoft.com/office/drawing/2014/main" id="{5F22D9C8-63C3-1F47-8C10-5F406F97B4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17174" y="485257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2608 w 106"/>
                    <a:gd name="T5" fmla="*/ 45651 h 106"/>
                    <a:gd name="T6" fmla="*/ 22608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2608 w 106"/>
                    <a:gd name="T13" fmla="*/ 0 h 106"/>
                    <a:gd name="T14" fmla="*/ 22608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2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2" y="0"/>
                        <a:pt x="105" y="24"/>
                        <a:pt x="105" y="53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3" name="Freeform 35">
                  <a:extLst>
                    <a:ext uri="{FF2B5EF4-FFF2-40B4-BE49-F238E27FC236}">
                      <a16:creationId xmlns:a16="http://schemas.microsoft.com/office/drawing/2014/main" id="{BD51F539-310B-424C-95F6-6954F47FAB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21317" y="610074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1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4" name="Freeform 36">
                  <a:extLst>
                    <a:ext uri="{FF2B5EF4-FFF2-40B4-BE49-F238E27FC236}">
                      <a16:creationId xmlns:a16="http://schemas.microsoft.com/office/drawing/2014/main" id="{95906C91-CF16-F741-99E0-6C5C119495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93837" y="1176547"/>
                  <a:ext cx="46086" cy="46086"/>
                </a:xfrm>
                <a:custGeom>
                  <a:avLst/>
                  <a:gdLst>
                    <a:gd name="T0" fmla="*/ 45647 w 105"/>
                    <a:gd name="T1" fmla="*/ 22397 h 107"/>
                    <a:gd name="T2" fmla="*/ 45647 w 105"/>
                    <a:gd name="T3" fmla="*/ 22397 h 107"/>
                    <a:gd name="T4" fmla="*/ 22824 w 105"/>
                    <a:gd name="T5" fmla="*/ 45655 h 107"/>
                    <a:gd name="T6" fmla="*/ 22824 w 105"/>
                    <a:gd name="T7" fmla="*/ 45655 h 107"/>
                    <a:gd name="T8" fmla="*/ 0 w 105"/>
                    <a:gd name="T9" fmla="*/ 22397 h 107"/>
                    <a:gd name="T10" fmla="*/ 0 w 105"/>
                    <a:gd name="T11" fmla="*/ 22397 h 107"/>
                    <a:gd name="T12" fmla="*/ 22824 w 105"/>
                    <a:gd name="T13" fmla="*/ 0 h 107"/>
                    <a:gd name="T14" fmla="*/ 22824 w 105"/>
                    <a:gd name="T15" fmla="*/ 0 h 107"/>
                    <a:gd name="T16" fmla="*/ 45647 w 105"/>
                    <a:gd name="T17" fmla="*/ 22397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7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2"/>
                        <a:pt x="82" y="106"/>
                        <a:pt x="52" y="106"/>
                      </a:cubicBezTo>
                      <a:cubicBezTo>
                        <a:pt x="24" y="106"/>
                        <a:pt x="0" y="82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5" name="Freeform 37">
                  <a:extLst>
                    <a:ext uri="{FF2B5EF4-FFF2-40B4-BE49-F238E27FC236}">
                      <a16:creationId xmlns:a16="http://schemas.microsoft.com/office/drawing/2014/main" id="{A319E73E-F716-5944-8940-4860827946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83510" y="88082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2" y="105"/>
                        <a:pt x="52" y="105"/>
                      </a:cubicBezTo>
                      <a:cubicBezTo>
                        <a:pt x="24" y="105"/>
                        <a:pt x="0" y="82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6" name="Freeform 38">
                  <a:extLst>
                    <a:ext uri="{FF2B5EF4-FFF2-40B4-BE49-F238E27FC236}">
                      <a16:creationId xmlns:a16="http://schemas.microsoft.com/office/drawing/2014/main" id="{8CEDC3A6-31CE-4245-AD05-0A60C9CBA2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75379" y="231785"/>
                  <a:ext cx="1280807" cy="551112"/>
                </a:xfrm>
                <a:custGeom>
                  <a:avLst/>
                  <a:gdLst>
                    <a:gd name="T0" fmla="*/ 1143282 w 2943"/>
                    <a:gd name="T1" fmla="*/ 275339 h 1267"/>
                    <a:gd name="T2" fmla="*/ 866057 w 2943"/>
                    <a:gd name="T3" fmla="*/ 275339 h 1267"/>
                    <a:gd name="T4" fmla="*/ 866057 w 2943"/>
                    <a:gd name="T5" fmla="*/ 275339 h 1267"/>
                    <a:gd name="T6" fmla="*/ 1004017 w 2943"/>
                    <a:gd name="T7" fmla="*/ 137452 h 1267"/>
                    <a:gd name="T8" fmla="*/ 1004017 w 2943"/>
                    <a:gd name="T9" fmla="*/ 137452 h 1267"/>
                    <a:gd name="T10" fmla="*/ 866057 w 2943"/>
                    <a:gd name="T11" fmla="*/ 0 h 1267"/>
                    <a:gd name="T12" fmla="*/ 137525 w 2943"/>
                    <a:gd name="T13" fmla="*/ 0 h 1267"/>
                    <a:gd name="T14" fmla="*/ 137525 w 2943"/>
                    <a:gd name="T15" fmla="*/ 0 h 1267"/>
                    <a:gd name="T16" fmla="*/ 0 w 2943"/>
                    <a:gd name="T17" fmla="*/ 137452 h 1267"/>
                    <a:gd name="T18" fmla="*/ 0 w 2943"/>
                    <a:gd name="T19" fmla="*/ 137452 h 1267"/>
                    <a:gd name="T20" fmla="*/ 137525 w 2943"/>
                    <a:gd name="T21" fmla="*/ 275339 h 1267"/>
                    <a:gd name="T22" fmla="*/ 414750 w 2943"/>
                    <a:gd name="T23" fmla="*/ 275339 h 1267"/>
                    <a:gd name="T24" fmla="*/ 414750 w 2943"/>
                    <a:gd name="T25" fmla="*/ 275339 h 1267"/>
                    <a:gd name="T26" fmla="*/ 277225 w 2943"/>
                    <a:gd name="T27" fmla="*/ 412790 h 1267"/>
                    <a:gd name="T28" fmla="*/ 277225 w 2943"/>
                    <a:gd name="T29" fmla="*/ 412790 h 1267"/>
                    <a:gd name="T30" fmla="*/ 414750 w 2943"/>
                    <a:gd name="T31" fmla="*/ 550677 h 1267"/>
                    <a:gd name="T32" fmla="*/ 1143282 w 2943"/>
                    <a:gd name="T33" fmla="*/ 550677 h 1267"/>
                    <a:gd name="T34" fmla="*/ 1143282 w 2943"/>
                    <a:gd name="T35" fmla="*/ 550677 h 1267"/>
                    <a:gd name="T36" fmla="*/ 1280372 w 2943"/>
                    <a:gd name="T37" fmla="*/ 412790 h 1267"/>
                    <a:gd name="T38" fmla="*/ 1280372 w 2943"/>
                    <a:gd name="T39" fmla="*/ 412790 h 1267"/>
                    <a:gd name="T40" fmla="*/ 1143282 w 2943"/>
                    <a:gd name="T41" fmla="*/ 275339 h 1267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943" h="1267">
                      <a:moveTo>
                        <a:pt x="2627" y="633"/>
                      </a:moveTo>
                      <a:lnTo>
                        <a:pt x="1990" y="633"/>
                      </a:lnTo>
                      <a:cubicBezTo>
                        <a:pt x="2165" y="633"/>
                        <a:pt x="2307" y="491"/>
                        <a:pt x="2307" y="316"/>
                      </a:cubicBezTo>
                      <a:cubicBezTo>
                        <a:pt x="2307" y="141"/>
                        <a:pt x="2165" y="0"/>
                        <a:pt x="1990" y="0"/>
                      </a:cubicBezTo>
                      <a:lnTo>
                        <a:pt x="316" y="0"/>
                      </a:lnTo>
                      <a:cubicBezTo>
                        <a:pt x="142" y="0"/>
                        <a:pt x="0" y="141"/>
                        <a:pt x="0" y="316"/>
                      </a:cubicBezTo>
                      <a:cubicBezTo>
                        <a:pt x="0" y="491"/>
                        <a:pt x="142" y="633"/>
                        <a:pt x="316" y="633"/>
                      </a:cubicBezTo>
                      <a:lnTo>
                        <a:pt x="953" y="633"/>
                      </a:lnTo>
                      <a:cubicBezTo>
                        <a:pt x="778" y="633"/>
                        <a:pt x="637" y="774"/>
                        <a:pt x="637" y="949"/>
                      </a:cubicBezTo>
                      <a:cubicBezTo>
                        <a:pt x="637" y="1123"/>
                        <a:pt x="778" y="1266"/>
                        <a:pt x="953" y="1266"/>
                      </a:cubicBezTo>
                      <a:lnTo>
                        <a:pt x="2627" y="1266"/>
                      </a:lnTo>
                      <a:cubicBezTo>
                        <a:pt x="2801" y="1266"/>
                        <a:pt x="2942" y="1123"/>
                        <a:pt x="2942" y="949"/>
                      </a:cubicBezTo>
                      <a:cubicBezTo>
                        <a:pt x="2942" y="774"/>
                        <a:pt x="2801" y="633"/>
                        <a:pt x="2627" y="633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7" name="Freeform 39">
                  <a:extLst>
                    <a:ext uri="{FF2B5EF4-FFF2-40B4-BE49-F238E27FC236}">
                      <a16:creationId xmlns:a16="http://schemas.microsoft.com/office/drawing/2014/main" id="{90399FA3-2111-614C-AFF1-AE807BA448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84088" y="1276400"/>
                  <a:ext cx="618321" cy="261154"/>
                </a:xfrm>
                <a:custGeom>
                  <a:avLst/>
                  <a:gdLst>
                    <a:gd name="T0" fmla="*/ 487254 w 1420"/>
                    <a:gd name="T1" fmla="*/ 260719 h 600"/>
                    <a:gd name="T2" fmla="*/ 130196 w 1420"/>
                    <a:gd name="T3" fmla="*/ 260719 h 600"/>
                    <a:gd name="T4" fmla="*/ 130196 w 1420"/>
                    <a:gd name="T5" fmla="*/ 260719 h 600"/>
                    <a:gd name="T6" fmla="*/ 0 w 1420"/>
                    <a:gd name="T7" fmla="*/ 130577 h 600"/>
                    <a:gd name="T8" fmla="*/ 0 w 1420"/>
                    <a:gd name="T9" fmla="*/ 130577 h 600"/>
                    <a:gd name="T10" fmla="*/ 130196 w 1420"/>
                    <a:gd name="T11" fmla="*/ 0 h 600"/>
                    <a:gd name="T12" fmla="*/ 487254 w 1420"/>
                    <a:gd name="T13" fmla="*/ 0 h 600"/>
                    <a:gd name="T14" fmla="*/ 487254 w 1420"/>
                    <a:gd name="T15" fmla="*/ 0 h 600"/>
                    <a:gd name="T16" fmla="*/ 617886 w 1420"/>
                    <a:gd name="T17" fmla="*/ 130577 h 600"/>
                    <a:gd name="T18" fmla="*/ 617886 w 1420"/>
                    <a:gd name="T19" fmla="*/ 130577 h 600"/>
                    <a:gd name="T20" fmla="*/ 487254 w 1420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0">
                      <a:moveTo>
                        <a:pt x="1119" y="599"/>
                      </a:moveTo>
                      <a:lnTo>
                        <a:pt x="299" y="599"/>
                      </a:lnTo>
                      <a:cubicBezTo>
                        <a:pt x="133" y="599"/>
                        <a:pt x="0" y="465"/>
                        <a:pt x="0" y="300"/>
                      </a:cubicBezTo>
                      <a:cubicBezTo>
                        <a:pt x="0" y="134"/>
                        <a:pt x="133" y="0"/>
                        <a:pt x="299" y="0"/>
                      </a:cubicBezTo>
                      <a:lnTo>
                        <a:pt x="1119" y="0"/>
                      </a:lnTo>
                      <a:cubicBezTo>
                        <a:pt x="1284" y="0"/>
                        <a:pt x="1419" y="134"/>
                        <a:pt x="1419" y="300"/>
                      </a:cubicBezTo>
                      <a:cubicBezTo>
                        <a:pt x="1419" y="465"/>
                        <a:pt x="1284" y="599"/>
                        <a:pt x="1119" y="599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111" name="Group 2">
                <a:extLst>
                  <a:ext uri="{FF2B5EF4-FFF2-40B4-BE49-F238E27FC236}">
                    <a16:creationId xmlns:a16="http://schemas.microsoft.com/office/drawing/2014/main" id="{8733596E-34EC-5549-83A7-7D9A1255EE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45121" y="4607798"/>
                <a:ext cx="2404749" cy="2417448"/>
                <a:chOff x="7988241" y="5080416"/>
                <a:chExt cx="2406074" cy="2417594"/>
              </a:xfrm>
            </p:grpSpPr>
            <p:sp>
              <p:nvSpPr>
                <p:cNvPr id="138" name="Freeform 66">
                  <a:extLst>
                    <a:ext uri="{FF2B5EF4-FFF2-40B4-BE49-F238E27FC236}">
                      <a16:creationId xmlns:a16="http://schemas.microsoft.com/office/drawing/2014/main" id="{1C5AD648-C407-1E46-A8A4-674160BDEE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33592" y="5210994"/>
                  <a:ext cx="1860723" cy="2106514"/>
                </a:xfrm>
                <a:custGeom>
                  <a:avLst/>
                  <a:gdLst>
                    <a:gd name="T0" fmla="*/ 1027733 w 4271"/>
                    <a:gd name="T1" fmla="*/ 879782 h 4839"/>
                    <a:gd name="T2" fmla="*/ 1039060 w 4271"/>
                    <a:gd name="T3" fmla="*/ 879347 h 4839"/>
                    <a:gd name="T4" fmla="*/ 933193 w 4271"/>
                    <a:gd name="T5" fmla="*/ 763116 h 4839"/>
                    <a:gd name="T6" fmla="*/ 1039060 w 4271"/>
                    <a:gd name="T7" fmla="*/ 647321 h 4839"/>
                    <a:gd name="T8" fmla="*/ 1027733 w 4271"/>
                    <a:gd name="T9" fmla="*/ 646886 h 4839"/>
                    <a:gd name="T10" fmla="*/ 1130114 w 4271"/>
                    <a:gd name="T11" fmla="*/ 646886 h 4839"/>
                    <a:gd name="T12" fmla="*/ 1292181 w 4271"/>
                    <a:gd name="T13" fmla="*/ 485382 h 4839"/>
                    <a:gd name="T14" fmla="*/ 1439435 w 4271"/>
                    <a:gd name="T15" fmla="*/ 323443 h 4839"/>
                    <a:gd name="T16" fmla="*/ 1601067 w 4271"/>
                    <a:gd name="T17" fmla="*/ 161939 h 4839"/>
                    <a:gd name="T18" fmla="*/ 1439435 w 4271"/>
                    <a:gd name="T19" fmla="*/ 0 h 4839"/>
                    <a:gd name="T20" fmla="*/ 798573 w 4271"/>
                    <a:gd name="T21" fmla="*/ 0 h 4839"/>
                    <a:gd name="T22" fmla="*/ 636506 w 4271"/>
                    <a:gd name="T23" fmla="*/ 161939 h 4839"/>
                    <a:gd name="T24" fmla="*/ 489687 w 4271"/>
                    <a:gd name="T25" fmla="*/ 323443 h 4839"/>
                    <a:gd name="T26" fmla="*/ 328055 w 4271"/>
                    <a:gd name="T27" fmla="*/ 485382 h 4839"/>
                    <a:gd name="T28" fmla="*/ 489687 w 4271"/>
                    <a:gd name="T29" fmla="*/ 646886 h 4839"/>
                    <a:gd name="T30" fmla="*/ 573334 w 4271"/>
                    <a:gd name="T31" fmla="*/ 646886 h 4839"/>
                    <a:gd name="T32" fmla="*/ 689657 w 4271"/>
                    <a:gd name="T33" fmla="*/ 763116 h 4839"/>
                    <a:gd name="T34" fmla="*/ 264013 w 4271"/>
                    <a:gd name="T35" fmla="*/ 879782 h 4839"/>
                    <a:gd name="T36" fmla="*/ 101945 w 4271"/>
                    <a:gd name="T37" fmla="*/ 1041286 h 4839"/>
                    <a:gd name="T38" fmla="*/ 264013 w 4271"/>
                    <a:gd name="T39" fmla="*/ 1203225 h 4839"/>
                    <a:gd name="T40" fmla="*/ 456141 w 4271"/>
                    <a:gd name="T41" fmla="*/ 1203225 h 4839"/>
                    <a:gd name="T42" fmla="*/ 450913 w 4271"/>
                    <a:gd name="T43" fmla="*/ 1203225 h 4839"/>
                    <a:gd name="T44" fmla="*/ 573334 w 4271"/>
                    <a:gd name="T45" fmla="*/ 1330774 h 4839"/>
                    <a:gd name="T46" fmla="*/ 450913 w 4271"/>
                    <a:gd name="T47" fmla="*/ 1458758 h 4839"/>
                    <a:gd name="T48" fmla="*/ 162067 w 4271"/>
                    <a:gd name="T49" fmla="*/ 1459193 h 4839"/>
                    <a:gd name="T50" fmla="*/ 0 w 4271"/>
                    <a:gd name="T51" fmla="*/ 1620697 h 4839"/>
                    <a:gd name="T52" fmla="*/ 162067 w 4271"/>
                    <a:gd name="T53" fmla="*/ 1782201 h 4839"/>
                    <a:gd name="T54" fmla="*/ 362909 w 4271"/>
                    <a:gd name="T55" fmla="*/ 1782201 h 4839"/>
                    <a:gd name="T56" fmla="*/ 200841 w 4271"/>
                    <a:gd name="T57" fmla="*/ 1943704 h 4839"/>
                    <a:gd name="T58" fmla="*/ 1099617 w 4271"/>
                    <a:gd name="T59" fmla="*/ 2106079 h 4839"/>
                    <a:gd name="T60" fmla="*/ 1261249 w 4271"/>
                    <a:gd name="T61" fmla="*/ 1943704 h 4839"/>
                    <a:gd name="T62" fmla="*/ 1099617 w 4271"/>
                    <a:gd name="T63" fmla="*/ 1782201 h 4839"/>
                    <a:gd name="T64" fmla="*/ 899211 w 4271"/>
                    <a:gd name="T65" fmla="*/ 1782201 h 4839"/>
                    <a:gd name="T66" fmla="*/ 1060843 w 4271"/>
                    <a:gd name="T67" fmla="*/ 1620697 h 4839"/>
                    <a:gd name="T68" fmla="*/ 1325291 w 4271"/>
                    <a:gd name="T69" fmla="*/ 1459193 h 4839"/>
                    <a:gd name="T70" fmla="*/ 1163224 w 4271"/>
                    <a:gd name="T71" fmla="*/ 1620697 h 4839"/>
                    <a:gd name="T72" fmla="*/ 1325291 w 4271"/>
                    <a:gd name="T73" fmla="*/ 1782201 h 4839"/>
                    <a:gd name="T74" fmla="*/ 1598889 w 4271"/>
                    <a:gd name="T75" fmla="*/ 1782201 h 4839"/>
                    <a:gd name="T76" fmla="*/ 1760956 w 4271"/>
                    <a:gd name="T77" fmla="*/ 1620697 h 4839"/>
                    <a:gd name="T78" fmla="*/ 1409810 w 4271"/>
                    <a:gd name="T79" fmla="*/ 1459193 h 4839"/>
                    <a:gd name="T80" fmla="*/ 1538767 w 4271"/>
                    <a:gd name="T81" fmla="*/ 1330774 h 4839"/>
                    <a:gd name="T82" fmla="*/ 1409810 w 4271"/>
                    <a:gd name="T83" fmla="*/ 1203225 h 4839"/>
                    <a:gd name="T84" fmla="*/ 1698656 w 4271"/>
                    <a:gd name="T85" fmla="*/ 1203225 h 4839"/>
                    <a:gd name="T86" fmla="*/ 1860287 w 4271"/>
                    <a:gd name="T87" fmla="*/ 1041286 h 4839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4271" h="4839">
                      <a:moveTo>
                        <a:pt x="3899" y="2021"/>
                      </a:moveTo>
                      <a:lnTo>
                        <a:pt x="2359" y="2021"/>
                      </a:lnTo>
                      <a:cubicBezTo>
                        <a:pt x="2367" y="2021"/>
                        <a:pt x="2375" y="2020"/>
                        <a:pt x="2385" y="2020"/>
                      </a:cubicBezTo>
                      <a:cubicBezTo>
                        <a:pt x="2249" y="2007"/>
                        <a:pt x="2142" y="1893"/>
                        <a:pt x="2142" y="1753"/>
                      </a:cubicBezTo>
                      <a:cubicBezTo>
                        <a:pt x="2142" y="1614"/>
                        <a:pt x="2249" y="1500"/>
                        <a:pt x="2385" y="1487"/>
                      </a:cubicBezTo>
                      <a:cubicBezTo>
                        <a:pt x="2375" y="1487"/>
                        <a:pt x="2367" y="1486"/>
                        <a:pt x="2359" y="1486"/>
                      </a:cubicBezTo>
                      <a:lnTo>
                        <a:pt x="2594" y="1486"/>
                      </a:lnTo>
                      <a:cubicBezTo>
                        <a:pt x="2800" y="1486"/>
                        <a:pt x="2966" y="1320"/>
                        <a:pt x="2966" y="1115"/>
                      </a:cubicBezTo>
                      <a:cubicBezTo>
                        <a:pt x="2966" y="910"/>
                        <a:pt x="2800" y="743"/>
                        <a:pt x="2594" y="743"/>
                      </a:cubicBezTo>
                      <a:lnTo>
                        <a:pt x="3304" y="743"/>
                      </a:lnTo>
                      <a:cubicBezTo>
                        <a:pt x="3508" y="743"/>
                        <a:pt x="3675" y="577"/>
                        <a:pt x="3675" y="372"/>
                      </a:cubicBezTo>
                      <a:cubicBezTo>
                        <a:pt x="3675" y="167"/>
                        <a:pt x="3508" y="0"/>
                        <a:pt x="3304" y="0"/>
                      </a:cubicBezTo>
                      <a:lnTo>
                        <a:pt x="1833" y="0"/>
                      </a:lnTo>
                      <a:cubicBezTo>
                        <a:pt x="1627" y="0"/>
                        <a:pt x="1461" y="167"/>
                        <a:pt x="1461" y="372"/>
                      </a:cubicBezTo>
                      <a:cubicBezTo>
                        <a:pt x="1461" y="577"/>
                        <a:pt x="1627" y="743"/>
                        <a:pt x="1833" y="743"/>
                      </a:cubicBezTo>
                      <a:lnTo>
                        <a:pt x="1124" y="743"/>
                      </a:lnTo>
                      <a:cubicBezTo>
                        <a:pt x="919" y="743"/>
                        <a:pt x="753" y="910"/>
                        <a:pt x="753" y="1115"/>
                      </a:cubicBezTo>
                      <a:cubicBezTo>
                        <a:pt x="753" y="1320"/>
                        <a:pt x="919" y="1486"/>
                        <a:pt x="1124" y="1486"/>
                      </a:cubicBezTo>
                      <a:lnTo>
                        <a:pt x="1316" y="1486"/>
                      </a:lnTo>
                      <a:cubicBezTo>
                        <a:pt x="1464" y="1486"/>
                        <a:pt x="1583" y="1605"/>
                        <a:pt x="1583" y="1753"/>
                      </a:cubicBezTo>
                      <a:cubicBezTo>
                        <a:pt x="1583" y="1901"/>
                        <a:pt x="1464" y="2021"/>
                        <a:pt x="1316" y="2021"/>
                      </a:cubicBezTo>
                      <a:lnTo>
                        <a:pt x="606" y="2021"/>
                      </a:lnTo>
                      <a:cubicBezTo>
                        <a:pt x="401" y="2021"/>
                        <a:pt x="234" y="2187"/>
                        <a:pt x="234" y="2392"/>
                      </a:cubicBezTo>
                      <a:cubicBezTo>
                        <a:pt x="234" y="2597"/>
                        <a:pt x="401" y="2764"/>
                        <a:pt x="606" y="2764"/>
                      </a:cubicBezTo>
                      <a:lnTo>
                        <a:pt x="1047" y="2764"/>
                      </a:lnTo>
                      <a:cubicBezTo>
                        <a:pt x="1043" y="2764"/>
                        <a:pt x="1039" y="2764"/>
                        <a:pt x="1035" y="2764"/>
                      </a:cubicBezTo>
                      <a:cubicBezTo>
                        <a:pt x="1190" y="2771"/>
                        <a:pt x="1316" y="2900"/>
                        <a:pt x="1316" y="3057"/>
                      </a:cubicBezTo>
                      <a:cubicBezTo>
                        <a:pt x="1316" y="3216"/>
                        <a:pt x="1190" y="3345"/>
                        <a:pt x="1035" y="3351"/>
                      </a:cubicBezTo>
                      <a:cubicBezTo>
                        <a:pt x="1039" y="3351"/>
                        <a:pt x="1043" y="3352"/>
                        <a:pt x="1047" y="3352"/>
                      </a:cubicBezTo>
                      <a:lnTo>
                        <a:pt x="372" y="3352"/>
                      </a:lnTo>
                      <a:cubicBezTo>
                        <a:pt x="167" y="3352"/>
                        <a:pt x="0" y="3517"/>
                        <a:pt x="0" y="3723"/>
                      </a:cubicBezTo>
                      <a:cubicBezTo>
                        <a:pt x="0" y="3928"/>
                        <a:pt x="167" y="4094"/>
                        <a:pt x="372" y="4094"/>
                      </a:cubicBezTo>
                      <a:lnTo>
                        <a:pt x="833" y="4094"/>
                      </a:lnTo>
                      <a:cubicBezTo>
                        <a:pt x="627" y="4094"/>
                        <a:pt x="461" y="4260"/>
                        <a:pt x="461" y="4465"/>
                      </a:cubicBezTo>
                      <a:cubicBezTo>
                        <a:pt x="461" y="4672"/>
                        <a:pt x="627" y="4838"/>
                        <a:pt x="833" y="4838"/>
                      </a:cubicBezTo>
                      <a:lnTo>
                        <a:pt x="2524" y="4838"/>
                      </a:lnTo>
                      <a:cubicBezTo>
                        <a:pt x="2729" y="4838"/>
                        <a:pt x="2895" y="4672"/>
                        <a:pt x="2895" y="4465"/>
                      </a:cubicBezTo>
                      <a:cubicBezTo>
                        <a:pt x="2895" y="4260"/>
                        <a:pt x="2729" y="4094"/>
                        <a:pt x="2524" y="4094"/>
                      </a:cubicBezTo>
                      <a:lnTo>
                        <a:pt x="2064" y="4094"/>
                      </a:lnTo>
                      <a:cubicBezTo>
                        <a:pt x="2269" y="4094"/>
                        <a:pt x="2435" y="3928"/>
                        <a:pt x="2435" y="3723"/>
                      </a:cubicBezTo>
                      <a:cubicBezTo>
                        <a:pt x="2435" y="3517"/>
                        <a:pt x="2269" y="3352"/>
                        <a:pt x="2064" y="3352"/>
                      </a:cubicBezTo>
                      <a:lnTo>
                        <a:pt x="3042" y="3352"/>
                      </a:lnTo>
                      <a:cubicBezTo>
                        <a:pt x="2836" y="3352"/>
                        <a:pt x="2670" y="3517"/>
                        <a:pt x="2670" y="3723"/>
                      </a:cubicBezTo>
                      <a:cubicBezTo>
                        <a:pt x="2670" y="3928"/>
                        <a:pt x="2836" y="4094"/>
                        <a:pt x="3042" y="4094"/>
                      </a:cubicBezTo>
                      <a:lnTo>
                        <a:pt x="3670" y="4094"/>
                      </a:lnTo>
                      <a:cubicBezTo>
                        <a:pt x="3876" y="4094"/>
                        <a:pt x="4042" y="3928"/>
                        <a:pt x="4042" y="3723"/>
                      </a:cubicBezTo>
                      <a:cubicBezTo>
                        <a:pt x="4042" y="3517"/>
                        <a:pt x="3876" y="3352"/>
                        <a:pt x="3670" y="3352"/>
                      </a:cubicBezTo>
                      <a:lnTo>
                        <a:pt x="3236" y="3352"/>
                      </a:lnTo>
                      <a:cubicBezTo>
                        <a:pt x="3399" y="3352"/>
                        <a:pt x="3532" y="3220"/>
                        <a:pt x="3532" y="3057"/>
                      </a:cubicBezTo>
                      <a:cubicBezTo>
                        <a:pt x="3532" y="2895"/>
                        <a:pt x="3399" y="2764"/>
                        <a:pt x="3236" y="2764"/>
                      </a:cubicBezTo>
                      <a:lnTo>
                        <a:pt x="3899" y="2764"/>
                      </a:lnTo>
                      <a:cubicBezTo>
                        <a:pt x="4104" y="2764"/>
                        <a:pt x="4270" y="2597"/>
                        <a:pt x="4270" y="2392"/>
                      </a:cubicBezTo>
                      <a:cubicBezTo>
                        <a:pt x="4270" y="2187"/>
                        <a:pt x="4104" y="2021"/>
                        <a:pt x="3899" y="202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9" name="Freeform 67">
                  <a:extLst>
                    <a:ext uri="{FF2B5EF4-FFF2-40B4-BE49-F238E27FC236}">
                      <a16:creationId xmlns:a16="http://schemas.microsoft.com/office/drawing/2014/main" id="{6F29778A-A50F-B541-8612-8A13204DF4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88241" y="6090468"/>
                  <a:ext cx="514627" cy="324522"/>
                </a:xfrm>
                <a:custGeom>
                  <a:avLst/>
                  <a:gdLst>
                    <a:gd name="T0" fmla="*/ 352090 w 1181"/>
                    <a:gd name="T1" fmla="*/ 0 h 744"/>
                    <a:gd name="T2" fmla="*/ 161665 w 1181"/>
                    <a:gd name="T3" fmla="*/ 0 h 744"/>
                    <a:gd name="T4" fmla="*/ 161665 w 1181"/>
                    <a:gd name="T5" fmla="*/ 0 h 744"/>
                    <a:gd name="T6" fmla="*/ 0 w 1181"/>
                    <a:gd name="T7" fmla="*/ 161825 h 744"/>
                    <a:gd name="T8" fmla="*/ 0 w 1181"/>
                    <a:gd name="T9" fmla="*/ 161825 h 744"/>
                    <a:gd name="T10" fmla="*/ 161665 w 1181"/>
                    <a:gd name="T11" fmla="*/ 324086 h 744"/>
                    <a:gd name="T12" fmla="*/ 352090 w 1181"/>
                    <a:gd name="T13" fmla="*/ 324086 h 744"/>
                    <a:gd name="T14" fmla="*/ 352090 w 1181"/>
                    <a:gd name="T15" fmla="*/ 324086 h 744"/>
                    <a:gd name="T16" fmla="*/ 514191 w 1181"/>
                    <a:gd name="T17" fmla="*/ 161825 h 744"/>
                    <a:gd name="T18" fmla="*/ 514191 w 1181"/>
                    <a:gd name="T19" fmla="*/ 161825 h 744"/>
                    <a:gd name="T20" fmla="*/ 352090 w 1181"/>
                    <a:gd name="T21" fmla="*/ 0 h 74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181" h="744">
                      <a:moveTo>
                        <a:pt x="808" y="0"/>
                      </a:moveTo>
                      <a:lnTo>
                        <a:pt x="371" y="0"/>
                      </a:lnTo>
                      <a:cubicBezTo>
                        <a:pt x="166" y="0"/>
                        <a:pt x="0" y="166"/>
                        <a:pt x="0" y="371"/>
                      </a:cubicBezTo>
                      <a:cubicBezTo>
                        <a:pt x="0" y="576"/>
                        <a:pt x="166" y="743"/>
                        <a:pt x="371" y="743"/>
                      </a:cubicBezTo>
                      <a:lnTo>
                        <a:pt x="808" y="743"/>
                      </a:lnTo>
                      <a:cubicBezTo>
                        <a:pt x="1013" y="743"/>
                        <a:pt x="1180" y="576"/>
                        <a:pt x="1180" y="371"/>
                      </a:cubicBezTo>
                      <a:cubicBezTo>
                        <a:pt x="1180" y="166"/>
                        <a:pt x="1013" y="0"/>
                        <a:pt x="808" y="0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0" name="Freeform 68">
                  <a:extLst>
                    <a:ext uri="{FF2B5EF4-FFF2-40B4-BE49-F238E27FC236}">
                      <a16:creationId xmlns:a16="http://schemas.microsoft.com/office/drawing/2014/main" id="{FE5F4D43-6482-934D-87BE-0B98DD2911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29751" y="7098598"/>
                  <a:ext cx="76810" cy="76810"/>
                </a:xfrm>
                <a:custGeom>
                  <a:avLst/>
                  <a:gdLst>
                    <a:gd name="T0" fmla="*/ 76371 w 175"/>
                    <a:gd name="T1" fmla="*/ 38186 h 175"/>
                    <a:gd name="T2" fmla="*/ 76371 w 175"/>
                    <a:gd name="T3" fmla="*/ 38186 h 175"/>
                    <a:gd name="T4" fmla="*/ 38186 w 175"/>
                    <a:gd name="T5" fmla="*/ 76371 h 175"/>
                    <a:gd name="T6" fmla="*/ 38186 w 175"/>
                    <a:gd name="T7" fmla="*/ 76371 h 175"/>
                    <a:gd name="T8" fmla="*/ 0 w 175"/>
                    <a:gd name="T9" fmla="*/ 38186 h 175"/>
                    <a:gd name="T10" fmla="*/ 0 w 175"/>
                    <a:gd name="T11" fmla="*/ 38186 h 175"/>
                    <a:gd name="T12" fmla="*/ 38186 w 175"/>
                    <a:gd name="T13" fmla="*/ 0 h 175"/>
                    <a:gd name="T14" fmla="*/ 38186 w 175"/>
                    <a:gd name="T15" fmla="*/ 0 h 175"/>
                    <a:gd name="T16" fmla="*/ 76371 w 175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5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6"/>
                        <a:pt x="135" y="174"/>
                        <a:pt x="87" y="174"/>
                      </a:cubicBezTo>
                      <a:cubicBezTo>
                        <a:pt x="39" y="174"/>
                        <a:pt x="0" y="136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1" name="Freeform 69">
                  <a:extLst>
                    <a:ext uri="{FF2B5EF4-FFF2-40B4-BE49-F238E27FC236}">
                      <a16:creationId xmlns:a16="http://schemas.microsoft.com/office/drawing/2014/main" id="{9739631D-436C-754A-8F65-B53BE3D17F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04798" y="5921486"/>
                  <a:ext cx="74890" cy="74889"/>
                </a:xfrm>
                <a:custGeom>
                  <a:avLst/>
                  <a:gdLst>
                    <a:gd name="T0" fmla="*/ 74457 w 173"/>
                    <a:gd name="T1" fmla="*/ 36795 h 173"/>
                    <a:gd name="T2" fmla="*/ 74457 w 173"/>
                    <a:gd name="T3" fmla="*/ 36795 h 173"/>
                    <a:gd name="T4" fmla="*/ 36796 w 173"/>
                    <a:gd name="T5" fmla="*/ 74456 h 173"/>
                    <a:gd name="T6" fmla="*/ 36796 w 173"/>
                    <a:gd name="T7" fmla="*/ 74456 h 173"/>
                    <a:gd name="T8" fmla="*/ 0 w 173"/>
                    <a:gd name="T9" fmla="*/ 36795 h 173"/>
                    <a:gd name="T10" fmla="*/ 0 w 173"/>
                    <a:gd name="T11" fmla="*/ 36795 h 173"/>
                    <a:gd name="T12" fmla="*/ 36796 w 173"/>
                    <a:gd name="T13" fmla="*/ 0 h 173"/>
                    <a:gd name="T14" fmla="*/ 36796 w 173"/>
                    <a:gd name="T15" fmla="*/ 0 h 173"/>
                    <a:gd name="T16" fmla="*/ 74457 w 173"/>
                    <a:gd name="T17" fmla="*/ 36795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5"/>
                      </a:moveTo>
                      <a:lnTo>
                        <a:pt x="172" y="85"/>
                      </a:lnTo>
                      <a:cubicBezTo>
                        <a:pt x="172" y="134"/>
                        <a:pt x="133" y="172"/>
                        <a:pt x="85" y="172"/>
                      </a:cubicBezTo>
                      <a:cubicBezTo>
                        <a:pt x="38" y="172"/>
                        <a:pt x="0" y="134"/>
                        <a:pt x="0" y="85"/>
                      </a:cubicBezTo>
                      <a:cubicBezTo>
                        <a:pt x="0" y="38"/>
                        <a:pt x="38" y="0"/>
                        <a:pt x="85" y="0"/>
                      </a:cubicBezTo>
                      <a:cubicBezTo>
                        <a:pt x="133" y="0"/>
                        <a:pt x="172" y="38"/>
                        <a:pt x="172" y="8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2" name="Freeform 70">
                  <a:extLst>
                    <a:ext uri="{FF2B5EF4-FFF2-40B4-BE49-F238E27FC236}">
                      <a16:creationId xmlns:a16="http://schemas.microsoft.com/office/drawing/2014/main" id="{D2514666-A6FA-3845-9BF8-F506055417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83969" y="6414990"/>
                  <a:ext cx="74889" cy="74890"/>
                </a:xfrm>
                <a:custGeom>
                  <a:avLst/>
                  <a:gdLst>
                    <a:gd name="T0" fmla="*/ 74456 w 173"/>
                    <a:gd name="T1" fmla="*/ 37015 h 174"/>
                    <a:gd name="T2" fmla="*/ 74456 w 173"/>
                    <a:gd name="T3" fmla="*/ 37015 h 174"/>
                    <a:gd name="T4" fmla="*/ 37661 w 173"/>
                    <a:gd name="T5" fmla="*/ 74460 h 174"/>
                    <a:gd name="T6" fmla="*/ 37661 w 173"/>
                    <a:gd name="T7" fmla="*/ 74460 h 174"/>
                    <a:gd name="T8" fmla="*/ 0 w 173"/>
                    <a:gd name="T9" fmla="*/ 37015 h 174"/>
                    <a:gd name="T10" fmla="*/ 0 w 173"/>
                    <a:gd name="T11" fmla="*/ 37015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01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2" y="38"/>
                        <a:pt x="172" y="86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3" name="Freeform 71">
                  <a:extLst>
                    <a:ext uri="{FF2B5EF4-FFF2-40B4-BE49-F238E27FC236}">
                      <a16:creationId xmlns:a16="http://schemas.microsoft.com/office/drawing/2014/main" id="{B87BA43F-BFA9-6A4C-A667-E0A7385E56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50590" y="7423121"/>
                  <a:ext cx="74890" cy="74889"/>
                </a:xfrm>
                <a:custGeom>
                  <a:avLst/>
                  <a:gdLst>
                    <a:gd name="T0" fmla="*/ 74457 w 173"/>
                    <a:gd name="T1" fmla="*/ 36795 h 173"/>
                    <a:gd name="T2" fmla="*/ 74457 w 173"/>
                    <a:gd name="T3" fmla="*/ 36795 h 173"/>
                    <a:gd name="T4" fmla="*/ 36796 w 173"/>
                    <a:gd name="T5" fmla="*/ 74456 h 173"/>
                    <a:gd name="T6" fmla="*/ 36796 w 173"/>
                    <a:gd name="T7" fmla="*/ 74456 h 173"/>
                    <a:gd name="T8" fmla="*/ 0 w 173"/>
                    <a:gd name="T9" fmla="*/ 36795 h 173"/>
                    <a:gd name="T10" fmla="*/ 0 w 173"/>
                    <a:gd name="T11" fmla="*/ 36795 h 173"/>
                    <a:gd name="T12" fmla="*/ 36796 w 173"/>
                    <a:gd name="T13" fmla="*/ 0 h 173"/>
                    <a:gd name="T14" fmla="*/ 36796 w 173"/>
                    <a:gd name="T15" fmla="*/ 0 h 173"/>
                    <a:gd name="T16" fmla="*/ 74457 w 173"/>
                    <a:gd name="T17" fmla="*/ 36795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5"/>
                      </a:moveTo>
                      <a:lnTo>
                        <a:pt x="172" y="85"/>
                      </a:lnTo>
                      <a:cubicBezTo>
                        <a:pt x="172" y="134"/>
                        <a:pt x="133" y="172"/>
                        <a:pt x="85" y="172"/>
                      </a:cubicBezTo>
                      <a:cubicBezTo>
                        <a:pt x="38" y="172"/>
                        <a:pt x="0" y="134"/>
                        <a:pt x="0" y="85"/>
                      </a:cubicBezTo>
                      <a:cubicBezTo>
                        <a:pt x="0" y="39"/>
                        <a:pt x="38" y="0"/>
                        <a:pt x="85" y="0"/>
                      </a:cubicBezTo>
                      <a:cubicBezTo>
                        <a:pt x="133" y="0"/>
                        <a:pt x="172" y="39"/>
                        <a:pt x="172" y="8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4" name="Freeform 72">
                  <a:extLst>
                    <a:ext uri="{FF2B5EF4-FFF2-40B4-BE49-F238E27FC236}">
                      <a16:creationId xmlns:a16="http://schemas.microsoft.com/office/drawing/2014/main" id="{E768CC35-4A16-E141-99B7-4ED6920753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07003" y="6211444"/>
                  <a:ext cx="74890" cy="74890"/>
                </a:xfrm>
                <a:custGeom>
                  <a:avLst/>
                  <a:gdLst>
                    <a:gd name="T0" fmla="*/ 74460 w 174"/>
                    <a:gd name="T1" fmla="*/ 36796 h 173"/>
                    <a:gd name="T2" fmla="*/ 74460 w 174"/>
                    <a:gd name="T3" fmla="*/ 36796 h 173"/>
                    <a:gd name="T4" fmla="*/ 37445 w 174"/>
                    <a:gd name="T5" fmla="*/ 74457 h 173"/>
                    <a:gd name="T6" fmla="*/ 37445 w 174"/>
                    <a:gd name="T7" fmla="*/ 74457 h 173"/>
                    <a:gd name="T8" fmla="*/ 0 w 174"/>
                    <a:gd name="T9" fmla="*/ 36796 h 173"/>
                    <a:gd name="T10" fmla="*/ 0 w 174"/>
                    <a:gd name="T11" fmla="*/ 36796 h 173"/>
                    <a:gd name="T12" fmla="*/ 37445 w 174"/>
                    <a:gd name="T13" fmla="*/ 0 h 173"/>
                    <a:gd name="T14" fmla="*/ 37445 w 174"/>
                    <a:gd name="T15" fmla="*/ 0 h 173"/>
                    <a:gd name="T16" fmla="*/ 74460 w 174"/>
                    <a:gd name="T17" fmla="*/ 36796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5"/>
                      </a:moveTo>
                      <a:lnTo>
                        <a:pt x="173" y="85"/>
                      </a:lnTo>
                      <a:cubicBezTo>
                        <a:pt x="173" y="133"/>
                        <a:pt x="135" y="172"/>
                        <a:pt x="87" y="172"/>
                      </a:cubicBezTo>
                      <a:cubicBezTo>
                        <a:pt x="39" y="172"/>
                        <a:pt x="0" y="133"/>
                        <a:pt x="0" y="85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5" y="0"/>
                        <a:pt x="173" y="38"/>
                        <a:pt x="173" y="8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5" name="Freeform 73">
                  <a:extLst>
                    <a:ext uri="{FF2B5EF4-FFF2-40B4-BE49-F238E27FC236}">
                      <a16:creationId xmlns:a16="http://schemas.microsoft.com/office/drawing/2014/main" id="{E4E63DF6-816D-4145-B4DF-BC0E51DB92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70969" y="5289723"/>
                  <a:ext cx="74890" cy="76810"/>
                </a:xfrm>
                <a:custGeom>
                  <a:avLst/>
                  <a:gdLst>
                    <a:gd name="T0" fmla="*/ 74457 w 173"/>
                    <a:gd name="T1" fmla="*/ 38186 h 175"/>
                    <a:gd name="T2" fmla="*/ 74457 w 173"/>
                    <a:gd name="T3" fmla="*/ 38186 h 175"/>
                    <a:gd name="T4" fmla="*/ 37229 w 173"/>
                    <a:gd name="T5" fmla="*/ 76371 h 175"/>
                    <a:gd name="T6" fmla="*/ 37229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229 w 173"/>
                    <a:gd name="T13" fmla="*/ 0 h 175"/>
                    <a:gd name="T14" fmla="*/ 37229 w 173"/>
                    <a:gd name="T15" fmla="*/ 0 h 175"/>
                    <a:gd name="T16" fmla="*/ 74457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4"/>
                        <a:pt x="134" y="174"/>
                        <a:pt x="86" y="174"/>
                      </a:cubicBezTo>
                      <a:cubicBezTo>
                        <a:pt x="39" y="174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6" name="Freeform 74">
                  <a:extLst>
                    <a:ext uri="{FF2B5EF4-FFF2-40B4-BE49-F238E27FC236}">
                      <a16:creationId xmlns:a16="http://schemas.microsoft.com/office/drawing/2014/main" id="{A9300F33-54CA-1249-88EC-53708AF48E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62543" y="6954580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0" y="105"/>
                        <a:pt x="52" y="105"/>
                      </a:cubicBezTo>
                      <a:cubicBezTo>
                        <a:pt x="24" y="105"/>
                        <a:pt x="0" y="82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7" name="Freeform 75">
                  <a:extLst>
                    <a:ext uri="{FF2B5EF4-FFF2-40B4-BE49-F238E27FC236}">
                      <a16:creationId xmlns:a16="http://schemas.microsoft.com/office/drawing/2014/main" id="{B36C2387-C611-094A-875D-2FB5162A9B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83665" y="5957970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3"/>
                        <a:pt x="82" y="105"/>
                        <a:pt x="52" y="105"/>
                      </a:cubicBezTo>
                      <a:cubicBezTo>
                        <a:pt x="24" y="105"/>
                        <a:pt x="0" y="83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8" name="Freeform 76">
                  <a:extLst>
                    <a:ext uri="{FF2B5EF4-FFF2-40B4-BE49-F238E27FC236}">
                      <a16:creationId xmlns:a16="http://schemas.microsoft.com/office/drawing/2014/main" id="{EBA9FC47-507E-8645-A05C-D0029F50E0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22815" y="6263290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2"/>
                        <a:pt x="81" y="104"/>
                        <a:pt x="52" y="104"/>
                      </a:cubicBezTo>
                      <a:cubicBezTo>
                        <a:pt x="23" y="104"/>
                        <a:pt x="0" y="82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9" name="Freeform 77">
                  <a:extLst>
                    <a:ext uri="{FF2B5EF4-FFF2-40B4-BE49-F238E27FC236}">
                      <a16:creationId xmlns:a16="http://schemas.microsoft.com/office/drawing/2014/main" id="{7DCE6FD8-5EBF-4841-8B28-5905714952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92688" y="6522523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2" y="105"/>
                        <a:pt x="0" y="81"/>
                        <a:pt x="0" y="53"/>
                      </a:cubicBezTo>
                      <a:cubicBezTo>
                        <a:pt x="0" y="23"/>
                        <a:pt x="22" y="0"/>
                        <a:pt x="52" y="0"/>
                      </a:cubicBezTo>
                      <a:cubicBezTo>
                        <a:pt x="81" y="0"/>
                        <a:pt x="104" y="23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0" name="Freeform 78">
                  <a:extLst>
                    <a:ext uri="{FF2B5EF4-FFF2-40B4-BE49-F238E27FC236}">
                      <a16:creationId xmlns:a16="http://schemas.microsoft.com/office/drawing/2014/main" id="{EF01ACE9-9A86-B843-BA01-73CCCBCEE0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93717" y="7196532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0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1" name="Freeform 79">
                  <a:extLst>
                    <a:ext uri="{FF2B5EF4-FFF2-40B4-BE49-F238E27FC236}">
                      <a16:creationId xmlns:a16="http://schemas.microsoft.com/office/drawing/2014/main" id="{AA2A47C5-C094-E049-988E-63FC53763E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04503" y="6004056"/>
                  <a:ext cx="46086" cy="46086"/>
                </a:xfrm>
                <a:custGeom>
                  <a:avLst/>
                  <a:gdLst>
                    <a:gd name="T0" fmla="*/ 45651 w 106"/>
                    <a:gd name="T1" fmla="*/ 22828 h 107"/>
                    <a:gd name="T2" fmla="*/ 45651 w 106"/>
                    <a:gd name="T3" fmla="*/ 22828 h 107"/>
                    <a:gd name="T4" fmla="*/ 22608 w 106"/>
                    <a:gd name="T5" fmla="*/ 45655 h 107"/>
                    <a:gd name="T6" fmla="*/ 22608 w 106"/>
                    <a:gd name="T7" fmla="*/ 45655 h 107"/>
                    <a:gd name="T8" fmla="*/ 0 w 106"/>
                    <a:gd name="T9" fmla="*/ 22828 h 107"/>
                    <a:gd name="T10" fmla="*/ 0 w 106"/>
                    <a:gd name="T11" fmla="*/ 22828 h 107"/>
                    <a:gd name="T12" fmla="*/ 22608 w 106"/>
                    <a:gd name="T13" fmla="*/ 0 h 107"/>
                    <a:gd name="T14" fmla="*/ 22608 w 106"/>
                    <a:gd name="T15" fmla="*/ 0 h 107"/>
                    <a:gd name="T16" fmla="*/ 45651 w 106"/>
                    <a:gd name="T17" fmla="*/ 22828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7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2"/>
                        <a:pt x="81" y="106"/>
                        <a:pt x="52" y="106"/>
                      </a:cubicBezTo>
                      <a:cubicBezTo>
                        <a:pt x="23" y="106"/>
                        <a:pt x="0" y="82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2" name="Freeform 80">
                  <a:extLst>
                    <a:ext uri="{FF2B5EF4-FFF2-40B4-BE49-F238E27FC236}">
                      <a16:creationId xmlns:a16="http://schemas.microsoft.com/office/drawing/2014/main" id="{65D48C45-C2A6-C249-9530-A0C586847F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65502" y="5596963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2" y="105"/>
                        <a:pt x="0" y="81"/>
                        <a:pt x="0" y="53"/>
                      </a:cubicBezTo>
                      <a:cubicBezTo>
                        <a:pt x="0" y="24"/>
                        <a:pt x="22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3" name="Freeform 81">
                  <a:extLst>
                    <a:ext uri="{FF2B5EF4-FFF2-40B4-BE49-F238E27FC236}">
                      <a16:creationId xmlns:a16="http://schemas.microsoft.com/office/drawing/2014/main" id="{5F033650-B04E-DF47-AEE6-3D6BE30AD6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5731" y="5266680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4" y="105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1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4" name="Freeform 82">
                  <a:extLst>
                    <a:ext uri="{FF2B5EF4-FFF2-40B4-BE49-F238E27FC236}">
                      <a16:creationId xmlns:a16="http://schemas.microsoft.com/office/drawing/2014/main" id="{12FCD3BB-EE6E-7B47-B7B2-E251638E90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86771" y="6766396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4" y="22"/>
                        <a:pt x="104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5" name="Freeform 83">
                  <a:extLst>
                    <a:ext uri="{FF2B5EF4-FFF2-40B4-BE49-F238E27FC236}">
                      <a16:creationId xmlns:a16="http://schemas.microsoft.com/office/drawing/2014/main" id="{EFEB05FE-8530-CA40-A34C-79A9CDE773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04503" y="7150446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5" y="22"/>
                        <a:pt x="105" y="52"/>
                      </a:cubicBezTo>
                    </a:path>
                  </a:pathLst>
                </a:custGeom>
                <a:solidFill>
                  <a:srgbClr val="EA662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6" name="Freeform 84">
                  <a:extLst>
                    <a:ext uri="{FF2B5EF4-FFF2-40B4-BE49-F238E27FC236}">
                      <a16:creationId xmlns:a16="http://schemas.microsoft.com/office/drawing/2014/main" id="{1BF95CC0-ED21-154E-BBFE-09FBA63B6B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39950" y="5090017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2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rgbClr val="EA662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7" name="Freeform 85">
                  <a:extLst>
                    <a:ext uri="{FF2B5EF4-FFF2-40B4-BE49-F238E27FC236}">
                      <a16:creationId xmlns:a16="http://schemas.microsoft.com/office/drawing/2014/main" id="{08D9BA8C-C1D7-BF4F-A46E-8B1EEC5ED6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19857" y="5468307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3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8" name="Freeform 86">
                  <a:extLst>
                    <a:ext uri="{FF2B5EF4-FFF2-40B4-BE49-F238E27FC236}">
                      <a16:creationId xmlns:a16="http://schemas.microsoft.com/office/drawing/2014/main" id="{6DB6BB38-77DA-DD4A-AC35-F06AAE614C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01104" y="5080416"/>
                  <a:ext cx="537670" cy="261154"/>
                </a:xfrm>
                <a:custGeom>
                  <a:avLst/>
                  <a:gdLst>
                    <a:gd name="T0" fmla="*/ 406733 w 1236"/>
                    <a:gd name="T1" fmla="*/ 260719 h 601"/>
                    <a:gd name="T2" fmla="*/ 130067 w 1236"/>
                    <a:gd name="T3" fmla="*/ 260719 h 601"/>
                    <a:gd name="T4" fmla="*/ 130067 w 1236"/>
                    <a:gd name="T5" fmla="*/ 260719 h 601"/>
                    <a:gd name="T6" fmla="*/ 0 w 1236"/>
                    <a:gd name="T7" fmla="*/ 130360 h 601"/>
                    <a:gd name="T8" fmla="*/ 0 w 1236"/>
                    <a:gd name="T9" fmla="*/ 130360 h 601"/>
                    <a:gd name="T10" fmla="*/ 130067 w 1236"/>
                    <a:gd name="T11" fmla="*/ 0 h 601"/>
                    <a:gd name="T12" fmla="*/ 406733 w 1236"/>
                    <a:gd name="T13" fmla="*/ 0 h 601"/>
                    <a:gd name="T14" fmla="*/ 406733 w 1236"/>
                    <a:gd name="T15" fmla="*/ 0 h 601"/>
                    <a:gd name="T16" fmla="*/ 537235 w 1236"/>
                    <a:gd name="T17" fmla="*/ 130360 h 601"/>
                    <a:gd name="T18" fmla="*/ 537235 w 1236"/>
                    <a:gd name="T19" fmla="*/ 130360 h 601"/>
                    <a:gd name="T20" fmla="*/ 406733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5" y="600"/>
                      </a:moveTo>
                      <a:lnTo>
                        <a:pt x="299" y="600"/>
                      </a:lnTo>
                      <a:cubicBezTo>
                        <a:pt x="135" y="600"/>
                        <a:pt x="0" y="466"/>
                        <a:pt x="0" y="300"/>
                      </a:cubicBezTo>
                      <a:cubicBezTo>
                        <a:pt x="0" y="135"/>
                        <a:pt x="135" y="0"/>
                        <a:pt x="299" y="0"/>
                      </a:cubicBezTo>
                      <a:lnTo>
                        <a:pt x="935" y="0"/>
                      </a:lnTo>
                      <a:cubicBezTo>
                        <a:pt x="1101" y="0"/>
                        <a:pt x="1235" y="135"/>
                        <a:pt x="1235" y="300"/>
                      </a:cubicBezTo>
                      <a:cubicBezTo>
                        <a:pt x="1235" y="466"/>
                        <a:pt x="1101" y="600"/>
                        <a:pt x="935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9" name="Freeform 87">
                  <a:extLst>
                    <a:ext uri="{FF2B5EF4-FFF2-40B4-BE49-F238E27FC236}">
                      <a16:creationId xmlns:a16="http://schemas.microsoft.com/office/drawing/2014/main" id="{F4E2ADCA-978C-B341-8D64-47AD0564AF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31525" y="5714099"/>
                  <a:ext cx="537670" cy="261154"/>
                </a:xfrm>
                <a:custGeom>
                  <a:avLst/>
                  <a:gdLst>
                    <a:gd name="T0" fmla="*/ 407168 w 1236"/>
                    <a:gd name="T1" fmla="*/ 260719 h 601"/>
                    <a:gd name="T2" fmla="*/ 130502 w 1236"/>
                    <a:gd name="T3" fmla="*/ 260719 h 601"/>
                    <a:gd name="T4" fmla="*/ 130502 w 1236"/>
                    <a:gd name="T5" fmla="*/ 260719 h 601"/>
                    <a:gd name="T6" fmla="*/ 0 w 1236"/>
                    <a:gd name="T7" fmla="*/ 130360 h 601"/>
                    <a:gd name="T8" fmla="*/ 0 w 1236"/>
                    <a:gd name="T9" fmla="*/ 130360 h 601"/>
                    <a:gd name="T10" fmla="*/ 130502 w 1236"/>
                    <a:gd name="T11" fmla="*/ 0 h 601"/>
                    <a:gd name="T12" fmla="*/ 407168 w 1236"/>
                    <a:gd name="T13" fmla="*/ 0 h 601"/>
                    <a:gd name="T14" fmla="*/ 407168 w 1236"/>
                    <a:gd name="T15" fmla="*/ 0 h 601"/>
                    <a:gd name="T16" fmla="*/ 537235 w 1236"/>
                    <a:gd name="T17" fmla="*/ 130360 h 601"/>
                    <a:gd name="T18" fmla="*/ 537235 w 1236"/>
                    <a:gd name="T19" fmla="*/ 130360 h 601"/>
                    <a:gd name="T20" fmla="*/ 407168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6" y="600"/>
                      </a:moveTo>
                      <a:lnTo>
                        <a:pt x="300" y="600"/>
                      </a:lnTo>
                      <a:cubicBezTo>
                        <a:pt x="134" y="600"/>
                        <a:pt x="0" y="466"/>
                        <a:pt x="0" y="300"/>
                      </a:cubicBezTo>
                      <a:cubicBezTo>
                        <a:pt x="0" y="135"/>
                        <a:pt x="134" y="0"/>
                        <a:pt x="300" y="0"/>
                      </a:cubicBezTo>
                      <a:lnTo>
                        <a:pt x="936" y="0"/>
                      </a:lnTo>
                      <a:cubicBezTo>
                        <a:pt x="1101" y="0"/>
                        <a:pt x="1235" y="135"/>
                        <a:pt x="1235" y="300"/>
                      </a:cubicBezTo>
                      <a:cubicBezTo>
                        <a:pt x="1235" y="466"/>
                        <a:pt x="1101" y="600"/>
                        <a:pt x="936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0" name="Freeform 88">
                  <a:extLst>
                    <a:ext uri="{FF2B5EF4-FFF2-40B4-BE49-F238E27FC236}">
                      <a16:creationId xmlns:a16="http://schemas.microsoft.com/office/drawing/2014/main" id="{B422CA45-7831-DA47-86E7-393BA669CF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16751" y="6545566"/>
                  <a:ext cx="537670" cy="261154"/>
                </a:xfrm>
                <a:custGeom>
                  <a:avLst/>
                  <a:gdLst>
                    <a:gd name="T0" fmla="*/ 406733 w 1236"/>
                    <a:gd name="T1" fmla="*/ 260719 h 601"/>
                    <a:gd name="T2" fmla="*/ 130067 w 1236"/>
                    <a:gd name="T3" fmla="*/ 260719 h 601"/>
                    <a:gd name="T4" fmla="*/ 130067 w 1236"/>
                    <a:gd name="T5" fmla="*/ 260719 h 601"/>
                    <a:gd name="T6" fmla="*/ 0 w 1236"/>
                    <a:gd name="T7" fmla="*/ 129925 h 601"/>
                    <a:gd name="T8" fmla="*/ 0 w 1236"/>
                    <a:gd name="T9" fmla="*/ 129925 h 601"/>
                    <a:gd name="T10" fmla="*/ 130067 w 1236"/>
                    <a:gd name="T11" fmla="*/ 0 h 601"/>
                    <a:gd name="T12" fmla="*/ 406733 w 1236"/>
                    <a:gd name="T13" fmla="*/ 0 h 601"/>
                    <a:gd name="T14" fmla="*/ 406733 w 1236"/>
                    <a:gd name="T15" fmla="*/ 0 h 601"/>
                    <a:gd name="T16" fmla="*/ 537235 w 1236"/>
                    <a:gd name="T17" fmla="*/ 129925 h 601"/>
                    <a:gd name="T18" fmla="*/ 537235 w 1236"/>
                    <a:gd name="T19" fmla="*/ 129925 h 601"/>
                    <a:gd name="T20" fmla="*/ 406733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5" y="600"/>
                      </a:moveTo>
                      <a:lnTo>
                        <a:pt x="299" y="600"/>
                      </a:lnTo>
                      <a:cubicBezTo>
                        <a:pt x="134" y="600"/>
                        <a:pt x="0" y="465"/>
                        <a:pt x="0" y="299"/>
                      </a:cubicBezTo>
                      <a:cubicBezTo>
                        <a:pt x="0" y="133"/>
                        <a:pt x="134" y="0"/>
                        <a:pt x="299" y="0"/>
                      </a:cubicBezTo>
                      <a:lnTo>
                        <a:pt x="935" y="0"/>
                      </a:lnTo>
                      <a:cubicBezTo>
                        <a:pt x="1101" y="0"/>
                        <a:pt x="1235" y="133"/>
                        <a:pt x="1235" y="299"/>
                      </a:cubicBezTo>
                      <a:cubicBezTo>
                        <a:pt x="1235" y="465"/>
                        <a:pt x="1101" y="600"/>
                        <a:pt x="935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1" name="Freeform 89">
                  <a:extLst>
                    <a:ext uri="{FF2B5EF4-FFF2-40B4-BE49-F238E27FC236}">
                      <a16:creationId xmlns:a16="http://schemas.microsoft.com/office/drawing/2014/main" id="{B7FD53C8-760C-154D-8344-3E178FE0E0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51618" y="6862408"/>
                  <a:ext cx="537670" cy="261154"/>
                </a:xfrm>
                <a:custGeom>
                  <a:avLst/>
                  <a:gdLst>
                    <a:gd name="T0" fmla="*/ 406298 w 1236"/>
                    <a:gd name="T1" fmla="*/ 260719 h 601"/>
                    <a:gd name="T2" fmla="*/ 130502 w 1236"/>
                    <a:gd name="T3" fmla="*/ 260719 h 601"/>
                    <a:gd name="T4" fmla="*/ 130502 w 1236"/>
                    <a:gd name="T5" fmla="*/ 260719 h 601"/>
                    <a:gd name="T6" fmla="*/ 0 w 1236"/>
                    <a:gd name="T7" fmla="*/ 130360 h 601"/>
                    <a:gd name="T8" fmla="*/ 0 w 1236"/>
                    <a:gd name="T9" fmla="*/ 130360 h 601"/>
                    <a:gd name="T10" fmla="*/ 130502 w 1236"/>
                    <a:gd name="T11" fmla="*/ 0 h 601"/>
                    <a:gd name="T12" fmla="*/ 406298 w 1236"/>
                    <a:gd name="T13" fmla="*/ 0 h 601"/>
                    <a:gd name="T14" fmla="*/ 406298 w 1236"/>
                    <a:gd name="T15" fmla="*/ 0 h 601"/>
                    <a:gd name="T16" fmla="*/ 537235 w 1236"/>
                    <a:gd name="T17" fmla="*/ 130360 h 601"/>
                    <a:gd name="T18" fmla="*/ 537235 w 1236"/>
                    <a:gd name="T19" fmla="*/ 130360 h 601"/>
                    <a:gd name="T20" fmla="*/ 406298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4" y="600"/>
                      </a:moveTo>
                      <a:lnTo>
                        <a:pt x="300" y="600"/>
                      </a:lnTo>
                      <a:cubicBezTo>
                        <a:pt x="134" y="600"/>
                        <a:pt x="0" y="466"/>
                        <a:pt x="0" y="300"/>
                      </a:cubicBezTo>
                      <a:cubicBezTo>
                        <a:pt x="0" y="134"/>
                        <a:pt x="134" y="0"/>
                        <a:pt x="300" y="0"/>
                      </a:cubicBezTo>
                      <a:lnTo>
                        <a:pt x="934" y="0"/>
                      </a:lnTo>
                      <a:cubicBezTo>
                        <a:pt x="1100" y="0"/>
                        <a:pt x="1235" y="134"/>
                        <a:pt x="1235" y="300"/>
                      </a:cubicBezTo>
                      <a:cubicBezTo>
                        <a:pt x="1235" y="466"/>
                        <a:pt x="1100" y="600"/>
                        <a:pt x="934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2" name="Freeform 90">
                  <a:extLst>
                    <a:ext uri="{FF2B5EF4-FFF2-40B4-BE49-F238E27FC236}">
                      <a16:creationId xmlns:a16="http://schemas.microsoft.com/office/drawing/2014/main" id="{E1FCDF18-0F39-CE48-A503-6D139ECD0B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70527" y="7123562"/>
                  <a:ext cx="537670" cy="261154"/>
                </a:xfrm>
                <a:custGeom>
                  <a:avLst/>
                  <a:gdLst>
                    <a:gd name="T0" fmla="*/ 407168 w 1236"/>
                    <a:gd name="T1" fmla="*/ 260719 h 600"/>
                    <a:gd name="T2" fmla="*/ 130502 w 1236"/>
                    <a:gd name="T3" fmla="*/ 260719 h 600"/>
                    <a:gd name="T4" fmla="*/ 130502 w 1236"/>
                    <a:gd name="T5" fmla="*/ 260719 h 600"/>
                    <a:gd name="T6" fmla="*/ 0 w 1236"/>
                    <a:gd name="T7" fmla="*/ 130577 h 600"/>
                    <a:gd name="T8" fmla="*/ 0 w 1236"/>
                    <a:gd name="T9" fmla="*/ 130577 h 600"/>
                    <a:gd name="T10" fmla="*/ 130502 w 1236"/>
                    <a:gd name="T11" fmla="*/ 0 h 600"/>
                    <a:gd name="T12" fmla="*/ 407168 w 1236"/>
                    <a:gd name="T13" fmla="*/ 0 h 600"/>
                    <a:gd name="T14" fmla="*/ 407168 w 1236"/>
                    <a:gd name="T15" fmla="*/ 0 h 600"/>
                    <a:gd name="T16" fmla="*/ 537235 w 1236"/>
                    <a:gd name="T17" fmla="*/ 130577 h 600"/>
                    <a:gd name="T18" fmla="*/ 537235 w 1236"/>
                    <a:gd name="T19" fmla="*/ 130577 h 600"/>
                    <a:gd name="T20" fmla="*/ 407168 w 1236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0">
                      <a:moveTo>
                        <a:pt x="936" y="599"/>
                      </a:moveTo>
                      <a:lnTo>
                        <a:pt x="300" y="599"/>
                      </a:lnTo>
                      <a:cubicBezTo>
                        <a:pt x="135" y="599"/>
                        <a:pt x="0" y="465"/>
                        <a:pt x="0" y="300"/>
                      </a:cubicBezTo>
                      <a:cubicBezTo>
                        <a:pt x="0" y="134"/>
                        <a:pt x="135" y="0"/>
                        <a:pt x="300" y="0"/>
                      </a:cubicBezTo>
                      <a:lnTo>
                        <a:pt x="936" y="0"/>
                      </a:lnTo>
                      <a:cubicBezTo>
                        <a:pt x="1102" y="0"/>
                        <a:pt x="1235" y="134"/>
                        <a:pt x="1235" y="300"/>
                      </a:cubicBezTo>
                      <a:cubicBezTo>
                        <a:pt x="1235" y="465"/>
                        <a:pt x="1102" y="599"/>
                        <a:pt x="936" y="599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112" name="Group 1">
                <a:extLst>
                  <a:ext uri="{FF2B5EF4-FFF2-40B4-BE49-F238E27FC236}">
                    <a16:creationId xmlns:a16="http://schemas.microsoft.com/office/drawing/2014/main" id="{8D45E4EB-B0D3-3744-A7C8-BF2FC08C67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528478" y="2446954"/>
                <a:ext cx="2447606" cy="2528559"/>
                <a:chOff x="8253235" y="2100188"/>
                <a:chExt cx="2448321" cy="2528969"/>
              </a:xfrm>
            </p:grpSpPr>
            <p:sp>
              <p:nvSpPr>
                <p:cNvPr id="113" name="Freeform 91">
                  <a:extLst>
                    <a:ext uri="{FF2B5EF4-FFF2-40B4-BE49-F238E27FC236}">
                      <a16:creationId xmlns:a16="http://schemas.microsoft.com/office/drawing/2014/main" id="{B9E9AFE8-5312-3840-99A4-47351678EF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53235" y="3674793"/>
                  <a:ext cx="378290" cy="291878"/>
                </a:xfrm>
                <a:custGeom>
                  <a:avLst/>
                  <a:gdLst>
                    <a:gd name="T0" fmla="*/ 145831 w 869"/>
                    <a:gd name="T1" fmla="*/ 291444 h 672"/>
                    <a:gd name="T2" fmla="*/ 232459 w 869"/>
                    <a:gd name="T3" fmla="*/ 291444 h 672"/>
                    <a:gd name="T4" fmla="*/ 232459 w 869"/>
                    <a:gd name="T5" fmla="*/ 291444 h 672"/>
                    <a:gd name="T6" fmla="*/ 377855 w 869"/>
                    <a:gd name="T7" fmla="*/ 145939 h 672"/>
                    <a:gd name="T8" fmla="*/ 377855 w 869"/>
                    <a:gd name="T9" fmla="*/ 145939 h 672"/>
                    <a:gd name="T10" fmla="*/ 232459 w 869"/>
                    <a:gd name="T11" fmla="*/ 0 h 672"/>
                    <a:gd name="T12" fmla="*/ 145831 w 869"/>
                    <a:gd name="T13" fmla="*/ 0 h 672"/>
                    <a:gd name="T14" fmla="*/ 145831 w 869"/>
                    <a:gd name="T15" fmla="*/ 0 h 672"/>
                    <a:gd name="T16" fmla="*/ 0 w 869"/>
                    <a:gd name="T17" fmla="*/ 145939 h 672"/>
                    <a:gd name="T18" fmla="*/ 0 w 869"/>
                    <a:gd name="T19" fmla="*/ 145939 h 672"/>
                    <a:gd name="T20" fmla="*/ 145831 w 869"/>
                    <a:gd name="T21" fmla="*/ 291444 h 67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869" h="672">
                      <a:moveTo>
                        <a:pt x="335" y="671"/>
                      </a:moveTo>
                      <a:lnTo>
                        <a:pt x="534" y="671"/>
                      </a:lnTo>
                      <a:cubicBezTo>
                        <a:pt x="718" y="671"/>
                        <a:pt x="868" y="520"/>
                        <a:pt x="868" y="336"/>
                      </a:cubicBezTo>
                      <a:cubicBezTo>
                        <a:pt x="868" y="151"/>
                        <a:pt x="718" y="0"/>
                        <a:pt x="534" y="0"/>
                      </a:cubicBezTo>
                      <a:lnTo>
                        <a:pt x="335" y="0"/>
                      </a:lnTo>
                      <a:cubicBezTo>
                        <a:pt x="149" y="0"/>
                        <a:pt x="0" y="151"/>
                        <a:pt x="0" y="336"/>
                      </a:cubicBezTo>
                      <a:cubicBezTo>
                        <a:pt x="0" y="520"/>
                        <a:pt x="149" y="671"/>
                        <a:pt x="335" y="671"/>
                      </a:cubicBezTo>
                    </a:path>
                  </a:pathLst>
                </a:custGeom>
                <a:solidFill>
                  <a:srgbClr val="CC5EA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4" name="Freeform 92">
                  <a:extLst>
                    <a:ext uri="{FF2B5EF4-FFF2-40B4-BE49-F238E27FC236}">
                      <a16:creationId xmlns:a16="http://schemas.microsoft.com/office/drawing/2014/main" id="{F1ED930A-F8C2-A944-9C74-95BA574E34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60916" y="2292214"/>
                  <a:ext cx="2283178" cy="1945213"/>
                </a:xfrm>
                <a:custGeom>
                  <a:avLst/>
                  <a:gdLst>
                    <a:gd name="T0" fmla="*/ 0 w 5244"/>
                    <a:gd name="T1" fmla="*/ 728639 h 4469"/>
                    <a:gd name="T2" fmla="*/ 714037 w 5244"/>
                    <a:gd name="T3" fmla="*/ 874018 h 4469"/>
                    <a:gd name="T4" fmla="*/ 568182 w 5244"/>
                    <a:gd name="T5" fmla="*/ 1019833 h 4469"/>
                    <a:gd name="T6" fmla="*/ 714037 w 5244"/>
                    <a:gd name="T7" fmla="*/ 1165648 h 4469"/>
                    <a:gd name="T8" fmla="*/ 913445 w 5244"/>
                    <a:gd name="T9" fmla="*/ 1165648 h 4469"/>
                    <a:gd name="T10" fmla="*/ 911268 w 5244"/>
                    <a:gd name="T11" fmla="*/ 1165648 h 4469"/>
                    <a:gd name="T12" fmla="*/ 1007489 w 5244"/>
                    <a:gd name="T13" fmla="*/ 1263583 h 4469"/>
                    <a:gd name="T14" fmla="*/ 911268 w 5244"/>
                    <a:gd name="T15" fmla="*/ 1361954 h 4469"/>
                    <a:gd name="T16" fmla="*/ 656131 w 5244"/>
                    <a:gd name="T17" fmla="*/ 1361954 h 4469"/>
                    <a:gd name="T18" fmla="*/ 510711 w 5244"/>
                    <a:gd name="T19" fmla="*/ 1507769 h 4469"/>
                    <a:gd name="T20" fmla="*/ 656131 w 5244"/>
                    <a:gd name="T21" fmla="*/ 1653148 h 4469"/>
                    <a:gd name="T22" fmla="*/ 960903 w 5244"/>
                    <a:gd name="T23" fmla="*/ 1653148 h 4469"/>
                    <a:gd name="T24" fmla="*/ 815483 w 5244"/>
                    <a:gd name="T25" fmla="*/ 1798963 h 4469"/>
                    <a:gd name="T26" fmla="*/ 1576978 w 5244"/>
                    <a:gd name="T27" fmla="*/ 1944778 h 4469"/>
                    <a:gd name="T28" fmla="*/ 1722397 w 5244"/>
                    <a:gd name="T29" fmla="*/ 1798963 h 4469"/>
                    <a:gd name="T30" fmla="*/ 1576978 w 5244"/>
                    <a:gd name="T31" fmla="*/ 1653148 h 4469"/>
                    <a:gd name="T32" fmla="*/ 2066354 w 5244"/>
                    <a:gd name="T33" fmla="*/ 1653148 h 4469"/>
                    <a:gd name="T34" fmla="*/ 2212210 w 5244"/>
                    <a:gd name="T35" fmla="*/ 1507769 h 4469"/>
                    <a:gd name="T36" fmla="*/ 1624435 w 5244"/>
                    <a:gd name="T37" fmla="*/ 1361954 h 4469"/>
                    <a:gd name="T38" fmla="*/ 1629660 w 5244"/>
                    <a:gd name="T39" fmla="*/ 1361954 h 4469"/>
                    <a:gd name="T40" fmla="*/ 1536051 w 5244"/>
                    <a:gd name="T41" fmla="*/ 1263583 h 4469"/>
                    <a:gd name="T42" fmla="*/ 1629660 w 5244"/>
                    <a:gd name="T43" fmla="*/ 1166083 h 4469"/>
                    <a:gd name="T44" fmla="*/ 1624435 w 5244"/>
                    <a:gd name="T45" fmla="*/ 1165648 h 4469"/>
                    <a:gd name="T46" fmla="*/ 1765936 w 5244"/>
                    <a:gd name="T47" fmla="*/ 1165648 h 4469"/>
                    <a:gd name="T48" fmla="*/ 1911791 w 5244"/>
                    <a:gd name="T49" fmla="*/ 1019833 h 4469"/>
                    <a:gd name="T50" fmla="*/ 2136452 w 5244"/>
                    <a:gd name="T51" fmla="*/ 874018 h 4469"/>
                    <a:gd name="T52" fmla="*/ 2282743 w 5244"/>
                    <a:gd name="T53" fmla="*/ 728639 h 4469"/>
                    <a:gd name="T54" fmla="*/ 2136452 w 5244"/>
                    <a:gd name="T55" fmla="*/ 583259 h 4469"/>
                    <a:gd name="T56" fmla="*/ 1922241 w 5244"/>
                    <a:gd name="T57" fmla="*/ 583259 h 4469"/>
                    <a:gd name="T58" fmla="*/ 2068096 w 5244"/>
                    <a:gd name="T59" fmla="*/ 437444 h 4469"/>
                    <a:gd name="T60" fmla="*/ 1441136 w 5244"/>
                    <a:gd name="T61" fmla="*/ 291194 h 4469"/>
                    <a:gd name="T62" fmla="*/ 1586992 w 5244"/>
                    <a:gd name="T63" fmla="*/ 145815 h 4469"/>
                    <a:gd name="T64" fmla="*/ 1441136 w 5244"/>
                    <a:gd name="T65" fmla="*/ 0 h 4469"/>
                    <a:gd name="T66" fmla="*/ 389237 w 5244"/>
                    <a:gd name="T67" fmla="*/ 0 h 4469"/>
                    <a:gd name="T68" fmla="*/ 243818 w 5244"/>
                    <a:gd name="T69" fmla="*/ 145815 h 4469"/>
                    <a:gd name="T70" fmla="*/ 876437 w 5244"/>
                    <a:gd name="T71" fmla="*/ 291194 h 4469"/>
                    <a:gd name="T72" fmla="*/ 1022293 w 5244"/>
                    <a:gd name="T73" fmla="*/ 437444 h 4469"/>
                    <a:gd name="T74" fmla="*/ 876437 w 5244"/>
                    <a:gd name="T75" fmla="*/ 583259 h 4469"/>
                    <a:gd name="T76" fmla="*/ 145420 w 5244"/>
                    <a:gd name="T77" fmla="*/ 583259 h 4469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5244" h="4469">
                      <a:moveTo>
                        <a:pt x="0" y="1674"/>
                      </a:moveTo>
                      <a:lnTo>
                        <a:pt x="0" y="1674"/>
                      </a:lnTo>
                      <a:cubicBezTo>
                        <a:pt x="0" y="1858"/>
                        <a:pt x="150" y="2008"/>
                        <a:pt x="334" y="2008"/>
                      </a:cubicBezTo>
                      <a:lnTo>
                        <a:pt x="1640" y="2008"/>
                      </a:lnTo>
                      <a:cubicBezTo>
                        <a:pt x="1455" y="2008"/>
                        <a:pt x="1305" y="2158"/>
                        <a:pt x="1305" y="2343"/>
                      </a:cubicBezTo>
                      <a:cubicBezTo>
                        <a:pt x="1305" y="2528"/>
                        <a:pt x="1455" y="2678"/>
                        <a:pt x="1640" y="2678"/>
                      </a:cubicBezTo>
                      <a:lnTo>
                        <a:pt x="2098" y="2678"/>
                      </a:lnTo>
                      <a:cubicBezTo>
                        <a:pt x="2097" y="2678"/>
                        <a:pt x="2095" y="2678"/>
                        <a:pt x="2093" y="2678"/>
                      </a:cubicBezTo>
                      <a:cubicBezTo>
                        <a:pt x="2216" y="2681"/>
                        <a:pt x="2314" y="2780"/>
                        <a:pt x="2314" y="2903"/>
                      </a:cubicBezTo>
                      <a:cubicBezTo>
                        <a:pt x="2314" y="3026"/>
                        <a:pt x="2216" y="3127"/>
                        <a:pt x="2093" y="3129"/>
                      </a:cubicBezTo>
                      <a:cubicBezTo>
                        <a:pt x="2095" y="3129"/>
                        <a:pt x="2097" y="3129"/>
                        <a:pt x="2098" y="3129"/>
                      </a:cubicBezTo>
                      <a:lnTo>
                        <a:pt x="1507" y="3129"/>
                      </a:lnTo>
                      <a:cubicBezTo>
                        <a:pt x="1323" y="3129"/>
                        <a:pt x="1173" y="3280"/>
                        <a:pt x="1173" y="3464"/>
                      </a:cubicBezTo>
                      <a:cubicBezTo>
                        <a:pt x="1173" y="3649"/>
                        <a:pt x="1323" y="3798"/>
                        <a:pt x="1507" y="3798"/>
                      </a:cubicBezTo>
                      <a:lnTo>
                        <a:pt x="2207" y="3798"/>
                      </a:lnTo>
                      <a:cubicBezTo>
                        <a:pt x="2023" y="3798"/>
                        <a:pt x="1873" y="3948"/>
                        <a:pt x="1873" y="4133"/>
                      </a:cubicBezTo>
                      <a:cubicBezTo>
                        <a:pt x="1873" y="4318"/>
                        <a:pt x="2023" y="4468"/>
                        <a:pt x="2207" y="4468"/>
                      </a:cubicBezTo>
                      <a:lnTo>
                        <a:pt x="3622" y="4468"/>
                      </a:lnTo>
                      <a:cubicBezTo>
                        <a:pt x="3807" y="4468"/>
                        <a:pt x="3956" y="4318"/>
                        <a:pt x="3956" y="4133"/>
                      </a:cubicBezTo>
                      <a:cubicBezTo>
                        <a:pt x="3956" y="3948"/>
                        <a:pt x="3807" y="3798"/>
                        <a:pt x="3622" y="3798"/>
                      </a:cubicBezTo>
                      <a:lnTo>
                        <a:pt x="4746" y="3798"/>
                      </a:lnTo>
                      <a:cubicBezTo>
                        <a:pt x="4930" y="3798"/>
                        <a:pt x="5081" y="3649"/>
                        <a:pt x="5081" y="3464"/>
                      </a:cubicBezTo>
                      <a:cubicBezTo>
                        <a:pt x="5081" y="3280"/>
                        <a:pt x="4930" y="3129"/>
                        <a:pt x="4746" y="3129"/>
                      </a:cubicBezTo>
                      <a:lnTo>
                        <a:pt x="3731" y="3129"/>
                      </a:lnTo>
                      <a:cubicBezTo>
                        <a:pt x="3735" y="3129"/>
                        <a:pt x="3739" y="3129"/>
                        <a:pt x="3743" y="3129"/>
                      </a:cubicBezTo>
                      <a:cubicBezTo>
                        <a:pt x="3624" y="3122"/>
                        <a:pt x="3528" y="3024"/>
                        <a:pt x="3528" y="2903"/>
                      </a:cubicBezTo>
                      <a:cubicBezTo>
                        <a:pt x="3528" y="2783"/>
                        <a:pt x="3624" y="2684"/>
                        <a:pt x="3743" y="2679"/>
                      </a:cubicBezTo>
                      <a:cubicBezTo>
                        <a:pt x="3739" y="2678"/>
                        <a:pt x="3735" y="2678"/>
                        <a:pt x="3731" y="2678"/>
                      </a:cubicBezTo>
                      <a:lnTo>
                        <a:pt x="4056" y="2678"/>
                      </a:lnTo>
                      <a:cubicBezTo>
                        <a:pt x="4240" y="2678"/>
                        <a:pt x="4391" y="2528"/>
                        <a:pt x="4391" y="2343"/>
                      </a:cubicBezTo>
                      <a:cubicBezTo>
                        <a:pt x="4391" y="2158"/>
                        <a:pt x="4240" y="2008"/>
                        <a:pt x="4056" y="2008"/>
                      </a:cubicBezTo>
                      <a:lnTo>
                        <a:pt x="4907" y="2008"/>
                      </a:lnTo>
                      <a:cubicBezTo>
                        <a:pt x="5093" y="2008"/>
                        <a:pt x="5243" y="1858"/>
                        <a:pt x="5243" y="1674"/>
                      </a:cubicBezTo>
                      <a:cubicBezTo>
                        <a:pt x="5243" y="1490"/>
                        <a:pt x="5093" y="1340"/>
                        <a:pt x="4907" y="1340"/>
                      </a:cubicBezTo>
                      <a:lnTo>
                        <a:pt x="4415" y="1340"/>
                      </a:lnTo>
                      <a:cubicBezTo>
                        <a:pt x="4600" y="1340"/>
                        <a:pt x="4750" y="1189"/>
                        <a:pt x="4750" y="1005"/>
                      </a:cubicBezTo>
                      <a:cubicBezTo>
                        <a:pt x="4750" y="820"/>
                        <a:pt x="4600" y="669"/>
                        <a:pt x="4415" y="669"/>
                      </a:cubicBezTo>
                      <a:lnTo>
                        <a:pt x="3310" y="669"/>
                      </a:lnTo>
                      <a:cubicBezTo>
                        <a:pt x="3495" y="669"/>
                        <a:pt x="3645" y="520"/>
                        <a:pt x="3645" y="335"/>
                      </a:cubicBezTo>
                      <a:cubicBezTo>
                        <a:pt x="3645" y="151"/>
                        <a:pt x="3495" y="0"/>
                        <a:pt x="3310" y="0"/>
                      </a:cubicBezTo>
                      <a:lnTo>
                        <a:pt x="894" y="0"/>
                      </a:lnTo>
                      <a:cubicBezTo>
                        <a:pt x="710" y="0"/>
                        <a:pt x="560" y="151"/>
                        <a:pt x="560" y="335"/>
                      </a:cubicBezTo>
                      <a:cubicBezTo>
                        <a:pt x="560" y="520"/>
                        <a:pt x="710" y="669"/>
                        <a:pt x="894" y="669"/>
                      </a:cubicBezTo>
                      <a:lnTo>
                        <a:pt x="2013" y="669"/>
                      </a:lnTo>
                      <a:cubicBezTo>
                        <a:pt x="2197" y="669"/>
                        <a:pt x="2348" y="820"/>
                        <a:pt x="2348" y="1005"/>
                      </a:cubicBezTo>
                      <a:cubicBezTo>
                        <a:pt x="2348" y="1189"/>
                        <a:pt x="2197" y="1340"/>
                        <a:pt x="2013" y="1340"/>
                      </a:cubicBezTo>
                      <a:lnTo>
                        <a:pt x="334" y="1340"/>
                      </a:lnTo>
                      <a:cubicBezTo>
                        <a:pt x="150" y="1340"/>
                        <a:pt x="0" y="1490"/>
                        <a:pt x="0" y="1674"/>
                      </a:cubicBezTo>
                    </a:path>
                  </a:pathLst>
                </a:custGeom>
                <a:solidFill>
                  <a:srgbClr val="CC5EA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5" name="Freeform 93">
                  <a:extLst>
                    <a:ext uri="{FF2B5EF4-FFF2-40B4-BE49-F238E27FC236}">
                      <a16:creationId xmlns:a16="http://schemas.microsoft.com/office/drawing/2014/main" id="{9F129AAD-1920-C840-8AC2-C8F56B0B16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17505" y="2488079"/>
                  <a:ext cx="76810" cy="76810"/>
                </a:xfrm>
                <a:custGeom>
                  <a:avLst/>
                  <a:gdLst>
                    <a:gd name="T0" fmla="*/ 76371 w 175"/>
                    <a:gd name="T1" fmla="*/ 38186 h 175"/>
                    <a:gd name="T2" fmla="*/ 76371 w 175"/>
                    <a:gd name="T3" fmla="*/ 38186 h 175"/>
                    <a:gd name="T4" fmla="*/ 38186 w 175"/>
                    <a:gd name="T5" fmla="*/ 76371 h 175"/>
                    <a:gd name="T6" fmla="*/ 38186 w 175"/>
                    <a:gd name="T7" fmla="*/ 76371 h 175"/>
                    <a:gd name="T8" fmla="*/ 0 w 175"/>
                    <a:gd name="T9" fmla="*/ 38186 h 175"/>
                    <a:gd name="T10" fmla="*/ 0 w 175"/>
                    <a:gd name="T11" fmla="*/ 38186 h 175"/>
                    <a:gd name="T12" fmla="*/ 38186 w 175"/>
                    <a:gd name="T13" fmla="*/ 0 h 175"/>
                    <a:gd name="T14" fmla="*/ 38186 w 175"/>
                    <a:gd name="T15" fmla="*/ 0 h 175"/>
                    <a:gd name="T16" fmla="*/ 76371 w 175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5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5"/>
                        <a:pt x="134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6" name="Freeform 94">
                  <a:extLst>
                    <a:ext uri="{FF2B5EF4-FFF2-40B4-BE49-F238E27FC236}">
                      <a16:creationId xmlns:a16="http://schemas.microsoft.com/office/drawing/2014/main" id="{A9052A08-2F9E-C44E-B440-8D5E13EB52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29614" y="3501971"/>
                  <a:ext cx="74889" cy="76810"/>
                </a:xfrm>
                <a:custGeom>
                  <a:avLst/>
                  <a:gdLst>
                    <a:gd name="T0" fmla="*/ 74459 w 174"/>
                    <a:gd name="T1" fmla="*/ 38186 h 175"/>
                    <a:gd name="T2" fmla="*/ 74459 w 174"/>
                    <a:gd name="T3" fmla="*/ 38186 h 175"/>
                    <a:gd name="T4" fmla="*/ 37445 w 174"/>
                    <a:gd name="T5" fmla="*/ 76371 h 175"/>
                    <a:gd name="T6" fmla="*/ 3744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445 w 174"/>
                    <a:gd name="T13" fmla="*/ 0 h 175"/>
                    <a:gd name="T14" fmla="*/ 37445 w 174"/>
                    <a:gd name="T15" fmla="*/ 0 h 175"/>
                    <a:gd name="T16" fmla="*/ 74459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5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7" name="Freeform 95">
                  <a:extLst>
                    <a:ext uri="{FF2B5EF4-FFF2-40B4-BE49-F238E27FC236}">
                      <a16:creationId xmlns:a16="http://schemas.microsoft.com/office/drawing/2014/main" id="{40BDC7B8-FB02-8B4D-8F15-14FAE3D262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16320" y="2774196"/>
                  <a:ext cx="74890" cy="74890"/>
                </a:xfrm>
                <a:custGeom>
                  <a:avLst/>
                  <a:gdLst>
                    <a:gd name="T0" fmla="*/ 74457 w 173"/>
                    <a:gd name="T1" fmla="*/ 36796 h 173"/>
                    <a:gd name="T2" fmla="*/ 74457 w 173"/>
                    <a:gd name="T3" fmla="*/ 36796 h 173"/>
                    <a:gd name="T4" fmla="*/ 37661 w 173"/>
                    <a:gd name="T5" fmla="*/ 74457 h 173"/>
                    <a:gd name="T6" fmla="*/ 37661 w 173"/>
                    <a:gd name="T7" fmla="*/ 74457 h 173"/>
                    <a:gd name="T8" fmla="*/ 0 w 173"/>
                    <a:gd name="T9" fmla="*/ 36796 h 173"/>
                    <a:gd name="T10" fmla="*/ 0 w 173"/>
                    <a:gd name="T11" fmla="*/ 36796 h 173"/>
                    <a:gd name="T12" fmla="*/ 37661 w 173"/>
                    <a:gd name="T13" fmla="*/ 0 h 173"/>
                    <a:gd name="T14" fmla="*/ 37661 w 173"/>
                    <a:gd name="T15" fmla="*/ 0 h 173"/>
                    <a:gd name="T16" fmla="*/ 74457 w 173"/>
                    <a:gd name="T17" fmla="*/ 36796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5"/>
                      </a:moveTo>
                      <a:lnTo>
                        <a:pt x="172" y="85"/>
                      </a:lnTo>
                      <a:cubicBezTo>
                        <a:pt x="172" y="133"/>
                        <a:pt x="134" y="172"/>
                        <a:pt x="87" y="172"/>
                      </a:cubicBezTo>
                      <a:cubicBezTo>
                        <a:pt x="39" y="172"/>
                        <a:pt x="0" y="133"/>
                        <a:pt x="0" y="85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2" y="38"/>
                        <a:pt x="172" y="85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8" name="Freeform 96">
                  <a:extLst>
                    <a:ext uri="{FF2B5EF4-FFF2-40B4-BE49-F238E27FC236}">
                      <a16:creationId xmlns:a16="http://schemas.microsoft.com/office/drawing/2014/main" id="{8FA069CA-D18F-2D40-907F-12B8CADBA1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61661" y="2192360"/>
                  <a:ext cx="76810" cy="74889"/>
                </a:xfrm>
                <a:custGeom>
                  <a:avLst/>
                  <a:gdLst>
                    <a:gd name="T0" fmla="*/ 76371 w 175"/>
                    <a:gd name="T1" fmla="*/ 37445 h 174"/>
                    <a:gd name="T2" fmla="*/ 76371 w 175"/>
                    <a:gd name="T3" fmla="*/ 37445 h 174"/>
                    <a:gd name="T4" fmla="*/ 38186 w 175"/>
                    <a:gd name="T5" fmla="*/ 74459 h 174"/>
                    <a:gd name="T6" fmla="*/ 38186 w 175"/>
                    <a:gd name="T7" fmla="*/ 74459 h 174"/>
                    <a:gd name="T8" fmla="*/ 0 w 175"/>
                    <a:gd name="T9" fmla="*/ 37445 h 174"/>
                    <a:gd name="T10" fmla="*/ 0 w 175"/>
                    <a:gd name="T11" fmla="*/ 37445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6"/>
                        <a:pt x="134" y="173"/>
                        <a:pt x="87" y="173"/>
                      </a:cubicBezTo>
                      <a:cubicBezTo>
                        <a:pt x="39" y="173"/>
                        <a:pt x="0" y="136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 dirty="0"/>
                </a:p>
              </p:txBody>
            </p:sp>
            <p:sp>
              <p:nvSpPr>
                <p:cNvPr id="119" name="Freeform 97">
                  <a:extLst>
                    <a:ext uri="{FF2B5EF4-FFF2-40B4-BE49-F238E27FC236}">
                      <a16:creationId xmlns:a16="http://schemas.microsoft.com/office/drawing/2014/main" id="{B7D2A353-9FE8-F647-9335-65BFD910F2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81893" y="4162537"/>
                  <a:ext cx="74889" cy="74889"/>
                </a:xfrm>
                <a:custGeom>
                  <a:avLst/>
                  <a:gdLst>
                    <a:gd name="T0" fmla="*/ 74459 w 174"/>
                    <a:gd name="T1" fmla="*/ 37014 h 174"/>
                    <a:gd name="T2" fmla="*/ 74459 w 174"/>
                    <a:gd name="T3" fmla="*/ 37014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014 h 174"/>
                    <a:gd name="T10" fmla="*/ 0 w 174"/>
                    <a:gd name="T11" fmla="*/ 37014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0" name="Freeform 98">
                  <a:extLst>
                    <a:ext uri="{FF2B5EF4-FFF2-40B4-BE49-F238E27FC236}">
                      <a16:creationId xmlns:a16="http://schemas.microsoft.com/office/drawing/2014/main" id="{6F6A96EE-2360-B340-AD25-BCF468F675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42606" y="3327228"/>
                  <a:ext cx="74889" cy="74890"/>
                </a:xfrm>
                <a:custGeom>
                  <a:avLst/>
                  <a:gdLst>
                    <a:gd name="T0" fmla="*/ 74456 w 173"/>
                    <a:gd name="T1" fmla="*/ 37445 h 174"/>
                    <a:gd name="T2" fmla="*/ 74456 w 173"/>
                    <a:gd name="T3" fmla="*/ 37445 h 174"/>
                    <a:gd name="T4" fmla="*/ 37661 w 173"/>
                    <a:gd name="T5" fmla="*/ 74460 h 174"/>
                    <a:gd name="T6" fmla="*/ 37661 w 173"/>
                    <a:gd name="T7" fmla="*/ 74460 h 174"/>
                    <a:gd name="T8" fmla="*/ 0 w 173"/>
                    <a:gd name="T9" fmla="*/ 37445 h 174"/>
                    <a:gd name="T10" fmla="*/ 0 w 173"/>
                    <a:gd name="T11" fmla="*/ 37445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3"/>
                        <a:pt x="87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1" name="Freeform 99">
                  <a:extLst>
                    <a:ext uri="{FF2B5EF4-FFF2-40B4-BE49-F238E27FC236}">
                      <a16:creationId xmlns:a16="http://schemas.microsoft.com/office/drawing/2014/main" id="{A04CB5B0-DD2C-654D-A750-44507077AD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26656" y="4262390"/>
                  <a:ext cx="74889" cy="74889"/>
                </a:xfrm>
                <a:custGeom>
                  <a:avLst/>
                  <a:gdLst>
                    <a:gd name="T0" fmla="*/ 74459 w 174"/>
                    <a:gd name="T1" fmla="*/ 37014 h 174"/>
                    <a:gd name="T2" fmla="*/ 74459 w 174"/>
                    <a:gd name="T3" fmla="*/ 37014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014 h 174"/>
                    <a:gd name="T10" fmla="*/ 0 w 174"/>
                    <a:gd name="T11" fmla="*/ 37014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2" name="Freeform 100">
                  <a:extLst>
                    <a:ext uri="{FF2B5EF4-FFF2-40B4-BE49-F238E27FC236}">
                      <a16:creationId xmlns:a16="http://schemas.microsoft.com/office/drawing/2014/main" id="{D9115031-87BD-9044-8D0B-6EAA583DAE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42615" y="3820732"/>
                  <a:ext cx="74890" cy="74889"/>
                </a:xfrm>
                <a:custGeom>
                  <a:avLst/>
                  <a:gdLst>
                    <a:gd name="T0" fmla="*/ 74460 w 174"/>
                    <a:gd name="T1" fmla="*/ 37228 h 173"/>
                    <a:gd name="T2" fmla="*/ 74460 w 174"/>
                    <a:gd name="T3" fmla="*/ 37228 h 173"/>
                    <a:gd name="T4" fmla="*/ 37015 w 174"/>
                    <a:gd name="T5" fmla="*/ 74456 h 173"/>
                    <a:gd name="T6" fmla="*/ 37015 w 174"/>
                    <a:gd name="T7" fmla="*/ 74456 h 173"/>
                    <a:gd name="T8" fmla="*/ 0 w 174"/>
                    <a:gd name="T9" fmla="*/ 37228 h 173"/>
                    <a:gd name="T10" fmla="*/ 0 w 174"/>
                    <a:gd name="T11" fmla="*/ 37228 h 173"/>
                    <a:gd name="T12" fmla="*/ 37015 w 174"/>
                    <a:gd name="T13" fmla="*/ 0 h 173"/>
                    <a:gd name="T14" fmla="*/ 37015 w 174"/>
                    <a:gd name="T15" fmla="*/ 0 h 173"/>
                    <a:gd name="T16" fmla="*/ 74460 w 174"/>
                    <a:gd name="T17" fmla="*/ 37228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5" y="172"/>
                        <a:pt x="86" y="172"/>
                      </a:cubicBezTo>
                      <a:cubicBezTo>
                        <a:pt x="39" y="172"/>
                        <a:pt x="0" y="134"/>
                        <a:pt x="0" y="86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5" y="0"/>
                        <a:pt x="173" y="39"/>
                        <a:pt x="173" y="86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3" name="Freeform 101">
                  <a:extLst>
                    <a:ext uri="{FF2B5EF4-FFF2-40B4-BE49-F238E27FC236}">
                      <a16:creationId xmlns:a16="http://schemas.microsoft.com/office/drawing/2014/main" id="{769E428A-E028-D149-87B8-BBAD86FF46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23118" y="2586011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2" y="104"/>
                      </a:cubicBezTo>
                      <a:cubicBezTo>
                        <a:pt x="22" y="104"/>
                        <a:pt x="0" y="81"/>
                        <a:pt x="0" y="52"/>
                      </a:cubicBezTo>
                      <a:cubicBezTo>
                        <a:pt x="0" y="24"/>
                        <a:pt x="22" y="0"/>
                        <a:pt x="52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4" name="Freeform 102">
                  <a:extLst>
                    <a:ext uri="{FF2B5EF4-FFF2-40B4-BE49-F238E27FC236}">
                      <a16:creationId xmlns:a16="http://schemas.microsoft.com/office/drawing/2014/main" id="{1E5C0EBF-E778-5243-A67B-E5F9B78E1C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20298" y="2985423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2608 w 106"/>
                    <a:gd name="T5" fmla="*/ 45651 h 106"/>
                    <a:gd name="T6" fmla="*/ 22608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2608 w 106"/>
                    <a:gd name="T13" fmla="*/ 0 h 106"/>
                    <a:gd name="T14" fmla="*/ 22608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5" name="Freeform 103">
                  <a:extLst>
                    <a:ext uri="{FF2B5EF4-FFF2-40B4-BE49-F238E27FC236}">
                      <a16:creationId xmlns:a16="http://schemas.microsoft.com/office/drawing/2014/main" id="{11ECBA26-9D16-114E-A60C-262B96BFF2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87810" y="3342589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0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0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6" name="Freeform 104">
                  <a:extLst>
                    <a:ext uri="{FF2B5EF4-FFF2-40B4-BE49-F238E27FC236}">
                      <a16:creationId xmlns:a16="http://schemas.microsoft.com/office/drawing/2014/main" id="{8393F600-FD23-6A4F-9AB5-B8DBFE341A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882" y="4316157"/>
                  <a:ext cx="46086" cy="46086"/>
                </a:xfrm>
                <a:custGeom>
                  <a:avLst/>
                  <a:gdLst>
                    <a:gd name="T0" fmla="*/ 45655 w 107"/>
                    <a:gd name="T1" fmla="*/ 22824 h 105"/>
                    <a:gd name="T2" fmla="*/ 45655 w 107"/>
                    <a:gd name="T3" fmla="*/ 22824 h 105"/>
                    <a:gd name="T4" fmla="*/ 22397 w 107"/>
                    <a:gd name="T5" fmla="*/ 45647 h 105"/>
                    <a:gd name="T6" fmla="*/ 22397 w 107"/>
                    <a:gd name="T7" fmla="*/ 45647 h 105"/>
                    <a:gd name="T8" fmla="*/ 0 w 107"/>
                    <a:gd name="T9" fmla="*/ 22824 h 105"/>
                    <a:gd name="T10" fmla="*/ 0 w 107"/>
                    <a:gd name="T11" fmla="*/ 22824 h 105"/>
                    <a:gd name="T12" fmla="*/ 22397 w 107"/>
                    <a:gd name="T13" fmla="*/ 0 h 105"/>
                    <a:gd name="T14" fmla="*/ 22397 w 107"/>
                    <a:gd name="T15" fmla="*/ 0 h 105"/>
                    <a:gd name="T16" fmla="*/ 45655 w 107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5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0"/>
                        <a:pt x="82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2" y="0"/>
                        <a:pt x="106" y="23"/>
                        <a:pt x="106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7" name="Freeform 105">
                  <a:extLst>
                    <a:ext uri="{FF2B5EF4-FFF2-40B4-BE49-F238E27FC236}">
                      <a16:creationId xmlns:a16="http://schemas.microsoft.com/office/drawing/2014/main" id="{4E6FF2FA-4D21-184C-ADF0-8DEC49EC13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33161" y="4037720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4" y="105"/>
                        <a:pt x="0" y="81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8" name="Freeform 106">
                  <a:extLst>
                    <a:ext uri="{FF2B5EF4-FFF2-40B4-BE49-F238E27FC236}">
                      <a16:creationId xmlns:a16="http://schemas.microsoft.com/office/drawing/2014/main" id="{04FB0343-BE8E-3B4E-8B4F-419F2E997E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48513" y="2357502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2" y="104"/>
                        <a:pt x="0" y="81"/>
                        <a:pt x="0" y="52"/>
                      </a:cubicBezTo>
                      <a:cubicBezTo>
                        <a:pt x="0" y="23"/>
                        <a:pt x="22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9" name="Freeform 107">
                  <a:extLst>
                    <a:ext uri="{FF2B5EF4-FFF2-40B4-BE49-F238E27FC236}">
                      <a16:creationId xmlns:a16="http://schemas.microsoft.com/office/drawing/2014/main" id="{A46344A8-D00A-AA4D-BECD-595A6A801F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66098" y="288172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1" y="105"/>
                        <a:pt x="52" y="105"/>
                      </a:cubicBezTo>
                      <a:cubicBezTo>
                        <a:pt x="23" y="105"/>
                        <a:pt x="0" y="82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0" name="Freeform 108">
                  <a:extLst>
                    <a:ext uri="{FF2B5EF4-FFF2-40B4-BE49-F238E27FC236}">
                      <a16:creationId xmlns:a16="http://schemas.microsoft.com/office/drawing/2014/main" id="{AD5986D5-4B2F-554A-91CB-8BFDE8680E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1482" y="371703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0" y="105"/>
                        <a:pt x="52" y="105"/>
                      </a:cubicBezTo>
                      <a:cubicBezTo>
                        <a:pt x="22" y="105"/>
                        <a:pt x="0" y="81"/>
                        <a:pt x="0" y="53"/>
                      </a:cubicBezTo>
                      <a:cubicBezTo>
                        <a:pt x="0" y="24"/>
                        <a:pt x="22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1" name="Freeform 109">
                  <a:extLst>
                    <a:ext uri="{FF2B5EF4-FFF2-40B4-BE49-F238E27FC236}">
                      <a16:creationId xmlns:a16="http://schemas.microsoft.com/office/drawing/2014/main" id="{37195677-96F5-3847-B022-51CD153617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85439" y="4293114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2" name="Freeform 110">
                  <a:extLst>
                    <a:ext uri="{FF2B5EF4-FFF2-40B4-BE49-F238E27FC236}">
                      <a16:creationId xmlns:a16="http://schemas.microsoft.com/office/drawing/2014/main" id="{2EE78624-CB41-8A4C-9392-B4A3687062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36550" y="2962380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2" y="105"/>
                        <a:pt x="0" y="81"/>
                        <a:pt x="0" y="52"/>
                      </a:cubicBezTo>
                      <a:cubicBezTo>
                        <a:pt x="0" y="23"/>
                        <a:pt x="22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rgbClr val="CC1E45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3" name="Freeform 111">
                  <a:extLst>
                    <a:ext uri="{FF2B5EF4-FFF2-40B4-BE49-F238E27FC236}">
                      <a16:creationId xmlns:a16="http://schemas.microsoft.com/office/drawing/2014/main" id="{35D00D67-6701-A24E-8648-6BE03DE3A8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66384" y="3740082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4" name="Freeform 112">
                  <a:extLst>
                    <a:ext uri="{FF2B5EF4-FFF2-40B4-BE49-F238E27FC236}">
                      <a16:creationId xmlns:a16="http://schemas.microsoft.com/office/drawing/2014/main" id="{DB75D042-65EC-424D-A209-F6BE736BB2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65943" y="2831803"/>
                  <a:ext cx="733536" cy="261154"/>
                </a:xfrm>
                <a:custGeom>
                  <a:avLst/>
                  <a:gdLst>
                    <a:gd name="T0" fmla="*/ 602936 w 1685"/>
                    <a:gd name="T1" fmla="*/ 260719 h 601"/>
                    <a:gd name="T2" fmla="*/ 130165 w 1685"/>
                    <a:gd name="T3" fmla="*/ 260719 h 601"/>
                    <a:gd name="T4" fmla="*/ 130165 w 1685"/>
                    <a:gd name="T5" fmla="*/ 260719 h 601"/>
                    <a:gd name="T6" fmla="*/ 0 w 1685"/>
                    <a:gd name="T7" fmla="*/ 130360 h 601"/>
                    <a:gd name="T8" fmla="*/ 0 w 1685"/>
                    <a:gd name="T9" fmla="*/ 130360 h 601"/>
                    <a:gd name="T10" fmla="*/ 130165 w 1685"/>
                    <a:gd name="T11" fmla="*/ 0 h 601"/>
                    <a:gd name="T12" fmla="*/ 602936 w 1685"/>
                    <a:gd name="T13" fmla="*/ 0 h 601"/>
                    <a:gd name="T14" fmla="*/ 602936 w 1685"/>
                    <a:gd name="T15" fmla="*/ 0 h 601"/>
                    <a:gd name="T16" fmla="*/ 733101 w 1685"/>
                    <a:gd name="T17" fmla="*/ 130360 h 601"/>
                    <a:gd name="T18" fmla="*/ 733101 w 1685"/>
                    <a:gd name="T19" fmla="*/ 130360 h 601"/>
                    <a:gd name="T20" fmla="*/ 602936 w 1685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85" h="601">
                      <a:moveTo>
                        <a:pt x="1385" y="600"/>
                      </a:moveTo>
                      <a:lnTo>
                        <a:pt x="299" y="600"/>
                      </a:lnTo>
                      <a:cubicBezTo>
                        <a:pt x="134" y="600"/>
                        <a:pt x="0" y="465"/>
                        <a:pt x="0" y="300"/>
                      </a:cubicBezTo>
                      <a:cubicBezTo>
                        <a:pt x="0" y="134"/>
                        <a:pt x="134" y="0"/>
                        <a:pt x="299" y="0"/>
                      </a:cubicBezTo>
                      <a:lnTo>
                        <a:pt x="1385" y="0"/>
                      </a:lnTo>
                      <a:cubicBezTo>
                        <a:pt x="1550" y="0"/>
                        <a:pt x="1684" y="134"/>
                        <a:pt x="1684" y="300"/>
                      </a:cubicBezTo>
                      <a:cubicBezTo>
                        <a:pt x="1684" y="465"/>
                        <a:pt x="1550" y="600"/>
                        <a:pt x="1385" y="600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5" name="Freeform 113">
                  <a:extLst>
                    <a:ext uri="{FF2B5EF4-FFF2-40B4-BE49-F238E27FC236}">
                      <a16:creationId xmlns:a16="http://schemas.microsoft.com/office/drawing/2014/main" id="{DB897363-C3F6-6F4D-BB41-28BB455E3D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3235" y="3501971"/>
                  <a:ext cx="618321" cy="261154"/>
                </a:xfrm>
                <a:custGeom>
                  <a:avLst/>
                  <a:gdLst>
                    <a:gd name="T0" fmla="*/ 487690 w 1420"/>
                    <a:gd name="T1" fmla="*/ 260719 h 601"/>
                    <a:gd name="T2" fmla="*/ 130196 w 1420"/>
                    <a:gd name="T3" fmla="*/ 260719 h 601"/>
                    <a:gd name="T4" fmla="*/ 130196 w 1420"/>
                    <a:gd name="T5" fmla="*/ 260719 h 601"/>
                    <a:gd name="T6" fmla="*/ 0 w 1420"/>
                    <a:gd name="T7" fmla="*/ 130794 h 601"/>
                    <a:gd name="T8" fmla="*/ 0 w 1420"/>
                    <a:gd name="T9" fmla="*/ 130794 h 601"/>
                    <a:gd name="T10" fmla="*/ 130196 w 1420"/>
                    <a:gd name="T11" fmla="*/ 0 h 601"/>
                    <a:gd name="T12" fmla="*/ 487690 w 1420"/>
                    <a:gd name="T13" fmla="*/ 0 h 601"/>
                    <a:gd name="T14" fmla="*/ 487690 w 1420"/>
                    <a:gd name="T15" fmla="*/ 0 h 601"/>
                    <a:gd name="T16" fmla="*/ 617886 w 1420"/>
                    <a:gd name="T17" fmla="*/ 130794 h 601"/>
                    <a:gd name="T18" fmla="*/ 617886 w 1420"/>
                    <a:gd name="T19" fmla="*/ 130794 h 601"/>
                    <a:gd name="T20" fmla="*/ 487690 w 1420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1">
                      <a:moveTo>
                        <a:pt x="1120" y="600"/>
                      </a:moveTo>
                      <a:lnTo>
                        <a:pt x="299" y="600"/>
                      </a:lnTo>
                      <a:cubicBezTo>
                        <a:pt x="133" y="600"/>
                        <a:pt x="0" y="466"/>
                        <a:pt x="0" y="301"/>
                      </a:cubicBezTo>
                      <a:cubicBezTo>
                        <a:pt x="0" y="135"/>
                        <a:pt x="133" y="0"/>
                        <a:pt x="299" y="0"/>
                      </a:cubicBezTo>
                      <a:lnTo>
                        <a:pt x="1120" y="0"/>
                      </a:lnTo>
                      <a:cubicBezTo>
                        <a:pt x="1284" y="0"/>
                        <a:pt x="1419" y="135"/>
                        <a:pt x="1419" y="301"/>
                      </a:cubicBezTo>
                      <a:cubicBezTo>
                        <a:pt x="1419" y="466"/>
                        <a:pt x="1284" y="600"/>
                        <a:pt x="1120" y="600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6" name="Freeform 114">
                  <a:extLst>
                    <a:ext uri="{FF2B5EF4-FFF2-40B4-BE49-F238E27FC236}">
                      <a16:creationId xmlns:a16="http://schemas.microsoft.com/office/drawing/2014/main" id="{EDF45656-F27B-A74E-A00D-493D81E4BC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24735" y="2100188"/>
                  <a:ext cx="618321" cy="261154"/>
                </a:xfrm>
                <a:custGeom>
                  <a:avLst/>
                  <a:gdLst>
                    <a:gd name="T0" fmla="*/ 487690 w 1420"/>
                    <a:gd name="T1" fmla="*/ 260719 h 600"/>
                    <a:gd name="T2" fmla="*/ 131067 w 1420"/>
                    <a:gd name="T3" fmla="*/ 260719 h 600"/>
                    <a:gd name="T4" fmla="*/ 131067 w 1420"/>
                    <a:gd name="T5" fmla="*/ 260719 h 600"/>
                    <a:gd name="T6" fmla="*/ 0 w 1420"/>
                    <a:gd name="T7" fmla="*/ 130577 h 600"/>
                    <a:gd name="T8" fmla="*/ 0 w 1420"/>
                    <a:gd name="T9" fmla="*/ 130577 h 600"/>
                    <a:gd name="T10" fmla="*/ 131067 w 1420"/>
                    <a:gd name="T11" fmla="*/ 0 h 600"/>
                    <a:gd name="T12" fmla="*/ 487690 w 1420"/>
                    <a:gd name="T13" fmla="*/ 0 h 600"/>
                    <a:gd name="T14" fmla="*/ 487690 w 1420"/>
                    <a:gd name="T15" fmla="*/ 0 h 600"/>
                    <a:gd name="T16" fmla="*/ 617886 w 1420"/>
                    <a:gd name="T17" fmla="*/ 130577 h 600"/>
                    <a:gd name="T18" fmla="*/ 617886 w 1420"/>
                    <a:gd name="T19" fmla="*/ 130577 h 600"/>
                    <a:gd name="T20" fmla="*/ 487690 w 1420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0">
                      <a:moveTo>
                        <a:pt x="1120" y="599"/>
                      </a:moveTo>
                      <a:lnTo>
                        <a:pt x="301" y="599"/>
                      </a:lnTo>
                      <a:cubicBezTo>
                        <a:pt x="135" y="599"/>
                        <a:pt x="0" y="465"/>
                        <a:pt x="0" y="300"/>
                      </a:cubicBezTo>
                      <a:cubicBezTo>
                        <a:pt x="0" y="135"/>
                        <a:pt x="135" y="0"/>
                        <a:pt x="301" y="0"/>
                      </a:cubicBezTo>
                      <a:lnTo>
                        <a:pt x="1120" y="0"/>
                      </a:lnTo>
                      <a:cubicBezTo>
                        <a:pt x="1285" y="0"/>
                        <a:pt x="1419" y="135"/>
                        <a:pt x="1419" y="300"/>
                      </a:cubicBezTo>
                      <a:cubicBezTo>
                        <a:pt x="1419" y="465"/>
                        <a:pt x="1285" y="599"/>
                        <a:pt x="1120" y="599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7" name="Freeform 115">
                  <a:extLst>
                    <a:ext uri="{FF2B5EF4-FFF2-40B4-BE49-F238E27FC236}">
                      <a16:creationId xmlns:a16="http://schemas.microsoft.com/office/drawing/2014/main" id="{5D16CCBC-C5FB-E442-8CC2-40B9D2515C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7159" y="4106849"/>
                  <a:ext cx="814186" cy="522308"/>
                </a:xfrm>
                <a:custGeom>
                  <a:avLst/>
                  <a:gdLst>
                    <a:gd name="T0" fmla="*/ 682697 w 1870"/>
                    <a:gd name="T1" fmla="*/ 260937 h 1201"/>
                    <a:gd name="T2" fmla="*/ 487641 w 1870"/>
                    <a:gd name="T3" fmla="*/ 260937 h 1201"/>
                    <a:gd name="T4" fmla="*/ 487641 w 1870"/>
                    <a:gd name="T5" fmla="*/ 260937 h 1201"/>
                    <a:gd name="T6" fmla="*/ 617823 w 1870"/>
                    <a:gd name="T7" fmla="*/ 130903 h 1201"/>
                    <a:gd name="T8" fmla="*/ 617823 w 1870"/>
                    <a:gd name="T9" fmla="*/ 130903 h 1201"/>
                    <a:gd name="T10" fmla="*/ 487641 w 1870"/>
                    <a:gd name="T11" fmla="*/ 0 h 1201"/>
                    <a:gd name="T12" fmla="*/ 130618 w 1870"/>
                    <a:gd name="T13" fmla="*/ 0 h 1201"/>
                    <a:gd name="T14" fmla="*/ 130618 w 1870"/>
                    <a:gd name="T15" fmla="*/ 0 h 1201"/>
                    <a:gd name="T16" fmla="*/ 0 w 1870"/>
                    <a:gd name="T17" fmla="*/ 130903 h 1201"/>
                    <a:gd name="T18" fmla="*/ 0 w 1870"/>
                    <a:gd name="T19" fmla="*/ 130903 h 1201"/>
                    <a:gd name="T20" fmla="*/ 130618 w 1870"/>
                    <a:gd name="T21" fmla="*/ 260937 h 1201"/>
                    <a:gd name="T22" fmla="*/ 326110 w 1870"/>
                    <a:gd name="T23" fmla="*/ 260937 h 1201"/>
                    <a:gd name="T24" fmla="*/ 326110 w 1870"/>
                    <a:gd name="T25" fmla="*/ 260937 h 1201"/>
                    <a:gd name="T26" fmla="*/ 195056 w 1870"/>
                    <a:gd name="T27" fmla="*/ 391405 h 1201"/>
                    <a:gd name="T28" fmla="*/ 195056 w 1870"/>
                    <a:gd name="T29" fmla="*/ 391405 h 1201"/>
                    <a:gd name="T30" fmla="*/ 326110 w 1870"/>
                    <a:gd name="T31" fmla="*/ 521873 h 1201"/>
                    <a:gd name="T32" fmla="*/ 682697 w 1870"/>
                    <a:gd name="T33" fmla="*/ 521873 h 1201"/>
                    <a:gd name="T34" fmla="*/ 682697 w 1870"/>
                    <a:gd name="T35" fmla="*/ 521873 h 1201"/>
                    <a:gd name="T36" fmla="*/ 813751 w 1870"/>
                    <a:gd name="T37" fmla="*/ 391405 h 1201"/>
                    <a:gd name="T38" fmla="*/ 813751 w 1870"/>
                    <a:gd name="T39" fmla="*/ 391405 h 1201"/>
                    <a:gd name="T40" fmla="*/ 682697 w 1870"/>
                    <a:gd name="T41" fmla="*/ 260937 h 1201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870" h="1201">
                      <a:moveTo>
                        <a:pt x="1568" y="600"/>
                      </a:moveTo>
                      <a:lnTo>
                        <a:pt x="1120" y="600"/>
                      </a:lnTo>
                      <a:cubicBezTo>
                        <a:pt x="1286" y="600"/>
                        <a:pt x="1419" y="467"/>
                        <a:pt x="1419" y="301"/>
                      </a:cubicBezTo>
                      <a:cubicBezTo>
                        <a:pt x="1419" y="135"/>
                        <a:pt x="1286" y="0"/>
                        <a:pt x="1120" y="0"/>
                      </a:cubicBezTo>
                      <a:lnTo>
                        <a:pt x="300" y="0"/>
                      </a:lnTo>
                      <a:cubicBezTo>
                        <a:pt x="134" y="0"/>
                        <a:pt x="0" y="135"/>
                        <a:pt x="0" y="301"/>
                      </a:cubicBezTo>
                      <a:cubicBezTo>
                        <a:pt x="0" y="467"/>
                        <a:pt x="134" y="600"/>
                        <a:pt x="300" y="600"/>
                      </a:cubicBezTo>
                      <a:lnTo>
                        <a:pt x="749" y="600"/>
                      </a:lnTo>
                      <a:cubicBezTo>
                        <a:pt x="583" y="600"/>
                        <a:pt x="448" y="735"/>
                        <a:pt x="448" y="900"/>
                      </a:cubicBezTo>
                      <a:cubicBezTo>
                        <a:pt x="448" y="1066"/>
                        <a:pt x="583" y="1200"/>
                        <a:pt x="749" y="1200"/>
                      </a:cubicBezTo>
                      <a:lnTo>
                        <a:pt x="1568" y="1200"/>
                      </a:lnTo>
                      <a:cubicBezTo>
                        <a:pt x="1734" y="1200"/>
                        <a:pt x="1869" y="1066"/>
                        <a:pt x="1869" y="900"/>
                      </a:cubicBezTo>
                      <a:cubicBezTo>
                        <a:pt x="1869" y="735"/>
                        <a:pt x="1734" y="600"/>
                        <a:pt x="1568" y="600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F9B03D0-D8E7-504C-92BC-2EFC6B2004AC}"/>
                </a:ext>
              </a:extLst>
            </p:cNvPr>
            <p:cNvGrpSpPr/>
            <p:nvPr/>
          </p:nvGrpSpPr>
          <p:grpSpPr>
            <a:xfrm>
              <a:off x="9682361" y="-393904"/>
              <a:ext cx="3119241" cy="7745642"/>
              <a:chOff x="9619297" y="-518940"/>
              <a:chExt cx="3119241" cy="7745642"/>
            </a:xfrm>
          </p:grpSpPr>
          <p:grpSp>
            <p:nvGrpSpPr>
              <p:cNvPr id="38" name="Group 8">
                <a:extLst>
                  <a:ext uri="{FF2B5EF4-FFF2-40B4-BE49-F238E27FC236}">
                    <a16:creationId xmlns:a16="http://schemas.microsoft.com/office/drawing/2014/main" id="{F52C58C0-78C4-5D44-BCF7-B4BDC21447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14046" y="2006886"/>
                <a:ext cx="2924492" cy="2528094"/>
                <a:chOff x="1751269" y="-543996"/>
                <a:chExt cx="2728676" cy="2359988"/>
              </a:xfrm>
            </p:grpSpPr>
            <p:sp>
              <p:nvSpPr>
                <p:cNvPr id="86" name="Freeform 1">
                  <a:extLst>
                    <a:ext uri="{FF2B5EF4-FFF2-40B4-BE49-F238E27FC236}">
                      <a16:creationId xmlns:a16="http://schemas.microsoft.com/office/drawing/2014/main" id="{657BA275-837A-3941-AD01-2532B86CF9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1269" y="-543996"/>
                  <a:ext cx="2206368" cy="2008582"/>
                </a:xfrm>
                <a:custGeom>
                  <a:avLst/>
                  <a:gdLst>
                    <a:gd name="T0" fmla="*/ 2005235 w 5068"/>
                    <a:gd name="T1" fmla="*/ 802910 h 4613"/>
                    <a:gd name="T2" fmla="*/ 1689169 w 5068"/>
                    <a:gd name="T3" fmla="*/ 802910 h 4613"/>
                    <a:gd name="T4" fmla="*/ 1689169 w 5068"/>
                    <a:gd name="T5" fmla="*/ 802910 h 4613"/>
                    <a:gd name="T6" fmla="*/ 1889867 w 5068"/>
                    <a:gd name="T7" fmla="*/ 602183 h 4613"/>
                    <a:gd name="T8" fmla="*/ 1889867 w 5068"/>
                    <a:gd name="T9" fmla="*/ 602183 h 4613"/>
                    <a:gd name="T10" fmla="*/ 1689169 w 5068"/>
                    <a:gd name="T11" fmla="*/ 401455 h 4613"/>
                    <a:gd name="T12" fmla="*/ 1276890 w 5068"/>
                    <a:gd name="T13" fmla="*/ 401455 h 4613"/>
                    <a:gd name="T14" fmla="*/ 1276890 w 5068"/>
                    <a:gd name="T15" fmla="*/ 401455 h 4613"/>
                    <a:gd name="T16" fmla="*/ 1477587 w 5068"/>
                    <a:gd name="T17" fmla="*/ 200728 h 4613"/>
                    <a:gd name="T18" fmla="*/ 1477587 w 5068"/>
                    <a:gd name="T19" fmla="*/ 200728 h 4613"/>
                    <a:gd name="T20" fmla="*/ 1276890 w 5068"/>
                    <a:gd name="T21" fmla="*/ 0 h 4613"/>
                    <a:gd name="T22" fmla="*/ 613412 w 5068"/>
                    <a:gd name="T23" fmla="*/ 0 h 4613"/>
                    <a:gd name="T24" fmla="*/ 613412 w 5068"/>
                    <a:gd name="T25" fmla="*/ 0 h 4613"/>
                    <a:gd name="T26" fmla="*/ 411844 w 5068"/>
                    <a:gd name="T27" fmla="*/ 200728 h 4613"/>
                    <a:gd name="T28" fmla="*/ 411844 w 5068"/>
                    <a:gd name="T29" fmla="*/ 200728 h 4613"/>
                    <a:gd name="T30" fmla="*/ 613412 w 5068"/>
                    <a:gd name="T31" fmla="*/ 401455 h 4613"/>
                    <a:gd name="T32" fmla="*/ 200698 w 5068"/>
                    <a:gd name="T33" fmla="*/ 401455 h 4613"/>
                    <a:gd name="T34" fmla="*/ 200698 w 5068"/>
                    <a:gd name="T35" fmla="*/ 401455 h 4613"/>
                    <a:gd name="T36" fmla="*/ 0 w 5068"/>
                    <a:gd name="T37" fmla="*/ 602183 h 4613"/>
                    <a:gd name="T38" fmla="*/ 0 w 5068"/>
                    <a:gd name="T39" fmla="*/ 602183 h 4613"/>
                    <a:gd name="T40" fmla="*/ 200698 w 5068"/>
                    <a:gd name="T41" fmla="*/ 802910 h 4613"/>
                    <a:gd name="T42" fmla="*/ 521988 w 5068"/>
                    <a:gd name="T43" fmla="*/ 802910 h 4613"/>
                    <a:gd name="T44" fmla="*/ 521988 w 5068"/>
                    <a:gd name="T45" fmla="*/ 802910 h 4613"/>
                    <a:gd name="T46" fmla="*/ 722686 w 5068"/>
                    <a:gd name="T47" fmla="*/ 1004509 h 4613"/>
                    <a:gd name="T48" fmla="*/ 722686 w 5068"/>
                    <a:gd name="T49" fmla="*/ 1004509 h 4613"/>
                    <a:gd name="T50" fmla="*/ 521988 w 5068"/>
                    <a:gd name="T51" fmla="*/ 1204801 h 4613"/>
                    <a:gd name="T52" fmla="*/ 200698 w 5068"/>
                    <a:gd name="T53" fmla="*/ 1204801 h 4613"/>
                    <a:gd name="T54" fmla="*/ 200698 w 5068"/>
                    <a:gd name="T55" fmla="*/ 1204801 h 4613"/>
                    <a:gd name="T56" fmla="*/ 0 w 5068"/>
                    <a:gd name="T57" fmla="*/ 1405528 h 4613"/>
                    <a:gd name="T58" fmla="*/ 0 w 5068"/>
                    <a:gd name="T59" fmla="*/ 1405528 h 4613"/>
                    <a:gd name="T60" fmla="*/ 200698 w 5068"/>
                    <a:gd name="T61" fmla="*/ 1606691 h 4613"/>
                    <a:gd name="T62" fmla="*/ 827170 w 5068"/>
                    <a:gd name="T63" fmla="*/ 1606691 h 4613"/>
                    <a:gd name="T64" fmla="*/ 827170 w 5068"/>
                    <a:gd name="T65" fmla="*/ 1606691 h 4613"/>
                    <a:gd name="T66" fmla="*/ 626473 w 5068"/>
                    <a:gd name="T67" fmla="*/ 1807419 h 4613"/>
                    <a:gd name="T68" fmla="*/ 626473 w 5068"/>
                    <a:gd name="T69" fmla="*/ 1807419 h 4613"/>
                    <a:gd name="T70" fmla="*/ 827170 w 5068"/>
                    <a:gd name="T71" fmla="*/ 2008147 h 4613"/>
                    <a:gd name="T72" fmla="*/ 1949074 w 5068"/>
                    <a:gd name="T73" fmla="*/ 2008147 h 4613"/>
                    <a:gd name="T74" fmla="*/ 1949074 w 5068"/>
                    <a:gd name="T75" fmla="*/ 2008147 h 4613"/>
                    <a:gd name="T76" fmla="*/ 2149772 w 5068"/>
                    <a:gd name="T77" fmla="*/ 1807419 h 4613"/>
                    <a:gd name="T78" fmla="*/ 2149772 w 5068"/>
                    <a:gd name="T79" fmla="*/ 1807419 h 4613"/>
                    <a:gd name="T80" fmla="*/ 1949074 w 5068"/>
                    <a:gd name="T81" fmla="*/ 1606691 h 4613"/>
                    <a:gd name="T82" fmla="*/ 1646069 w 5068"/>
                    <a:gd name="T83" fmla="*/ 1606691 h 4613"/>
                    <a:gd name="T84" fmla="*/ 1646069 w 5068"/>
                    <a:gd name="T85" fmla="*/ 1606691 h 4613"/>
                    <a:gd name="T86" fmla="*/ 1445371 w 5068"/>
                    <a:gd name="T87" fmla="*/ 1405528 h 4613"/>
                    <a:gd name="T88" fmla="*/ 1445371 w 5068"/>
                    <a:gd name="T89" fmla="*/ 1405528 h 4613"/>
                    <a:gd name="T90" fmla="*/ 1646069 w 5068"/>
                    <a:gd name="T91" fmla="*/ 1204801 h 4613"/>
                    <a:gd name="T92" fmla="*/ 2005235 w 5068"/>
                    <a:gd name="T93" fmla="*/ 1204801 h 4613"/>
                    <a:gd name="T94" fmla="*/ 2005235 w 5068"/>
                    <a:gd name="T95" fmla="*/ 1204801 h 4613"/>
                    <a:gd name="T96" fmla="*/ 2205933 w 5068"/>
                    <a:gd name="T97" fmla="*/ 1004509 h 4613"/>
                    <a:gd name="T98" fmla="*/ 2205933 w 5068"/>
                    <a:gd name="T99" fmla="*/ 1004509 h 4613"/>
                    <a:gd name="T100" fmla="*/ 2005235 w 5068"/>
                    <a:gd name="T101" fmla="*/ 802910 h 4613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5068" h="4613">
                      <a:moveTo>
                        <a:pt x="4606" y="1844"/>
                      </a:moveTo>
                      <a:lnTo>
                        <a:pt x="3880" y="1844"/>
                      </a:lnTo>
                      <a:cubicBezTo>
                        <a:pt x="4135" y="1844"/>
                        <a:pt x="4341" y="1638"/>
                        <a:pt x="4341" y="1383"/>
                      </a:cubicBezTo>
                      <a:cubicBezTo>
                        <a:pt x="4341" y="1128"/>
                        <a:pt x="4135" y="922"/>
                        <a:pt x="3880" y="922"/>
                      </a:cubicBezTo>
                      <a:lnTo>
                        <a:pt x="2933" y="922"/>
                      </a:lnTo>
                      <a:cubicBezTo>
                        <a:pt x="3188" y="922"/>
                        <a:pt x="3394" y="716"/>
                        <a:pt x="3394" y="461"/>
                      </a:cubicBezTo>
                      <a:cubicBezTo>
                        <a:pt x="3394" y="206"/>
                        <a:pt x="3188" y="0"/>
                        <a:pt x="2933" y="0"/>
                      </a:cubicBezTo>
                      <a:lnTo>
                        <a:pt x="1409" y="0"/>
                      </a:lnTo>
                      <a:cubicBezTo>
                        <a:pt x="1154" y="0"/>
                        <a:pt x="946" y="206"/>
                        <a:pt x="946" y="461"/>
                      </a:cubicBezTo>
                      <a:cubicBezTo>
                        <a:pt x="946" y="716"/>
                        <a:pt x="1154" y="922"/>
                        <a:pt x="1409" y="922"/>
                      </a:cubicBezTo>
                      <a:lnTo>
                        <a:pt x="461" y="922"/>
                      </a:lnTo>
                      <a:cubicBezTo>
                        <a:pt x="206" y="922"/>
                        <a:pt x="0" y="1128"/>
                        <a:pt x="0" y="1383"/>
                      </a:cubicBezTo>
                      <a:cubicBezTo>
                        <a:pt x="0" y="1638"/>
                        <a:pt x="206" y="1844"/>
                        <a:pt x="461" y="1844"/>
                      </a:cubicBezTo>
                      <a:lnTo>
                        <a:pt x="1199" y="1844"/>
                      </a:lnTo>
                      <a:cubicBezTo>
                        <a:pt x="1454" y="1844"/>
                        <a:pt x="1660" y="2052"/>
                        <a:pt x="1660" y="2307"/>
                      </a:cubicBezTo>
                      <a:cubicBezTo>
                        <a:pt x="1660" y="2560"/>
                        <a:pt x="1454" y="2767"/>
                        <a:pt x="1199" y="2767"/>
                      </a:cubicBezTo>
                      <a:lnTo>
                        <a:pt x="461" y="2767"/>
                      </a:lnTo>
                      <a:cubicBezTo>
                        <a:pt x="206" y="2767"/>
                        <a:pt x="0" y="2974"/>
                        <a:pt x="0" y="3228"/>
                      </a:cubicBezTo>
                      <a:cubicBezTo>
                        <a:pt x="0" y="3483"/>
                        <a:pt x="206" y="3690"/>
                        <a:pt x="461" y="3690"/>
                      </a:cubicBezTo>
                      <a:lnTo>
                        <a:pt x="1900" y="3690"/>
                      </a:lnTo>
                      <a:cubicBezTo>
                        <a:pt x="1645" y="3690"/>
                        <a:pt x="1439" y="3896"/>
                        <a:pt x="1439" y="4151"/>
                      </a:cubicBezTo>
                      <a:cubicBezTo>
                        <a:pt x="1439" y="4406"/>
                        <a:pt x="1645" y="4612"/>
                        <a:pt x="1900" y="4612"/>
                      </a:cubicBezTo>
                      <a:lnTo>
                        <a:pt x="4477" y="4612"/>
                      </a:lnTo>
                      <a:cubicBezTo>
                        <a:pt x="4732" y="4612"/>
                        <a:pt x="4938" y="4406"/>
                        <a:pt x="4938" y="4151"/>
                      </a:cubicBezTo>
                      <a:cubicBezTo>
                        <a:pt x="4938" y="3896"/>
                        <a:pt x="4732" y="3690"/>
                        <a:pt x="4477" y="3690"/>
                      </a:cubicBezTo>
                      <a:lnTo>
                        <a:pt x="3781" y="3690"/>
                      </a:lnTo>
                      <a:cubicBezTo>
                        <a:pt x="3528" y="3690"/>
                        <a:pt x="3320" y="3483"/>
                        <a:pt x="3320" y="3228"/>
                      </a:cubicBezTo>
                      <a:cubicBezTo>
                        <a:pt x="3320" y="2974"/>
                        <a:pt x="3528" y="2767"/>
                        <a:pt x="3781" y="2767"/>
                      </a:cubicBezTo>
                      <a:lnTo>
                        <a:pt x="4606" y="2767"/>
                      </a:lnTo>
                      <a:cubicBezTo>
                        <a:pt x="4861" y="2767"/>
                        <a:pt x="5067" y="2560"/>
                        <a:pt x="5067" y="2307"/>
                      </a:cubicBezTo>
                      <a:cubicBezTo>
                        <a:pt x="5067" y="2052"/>
                        <a:pt x="4861" y="1844"/>
                        <a:pt x="4606" y="1844"/>
                      </a:cubicBezTo>
                    </a:path>
                  </a:pathLst>
                </a:custGeom>
                <a:solidFill>
                  <a:srgbClr val="E22D27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7" name="Freeform 2">
                  <a:extLst>
                    <a:ext uri="{FF2B5EF4-FFF2-40B4-BE49-F238E27FC236}">
                      <a16:creationId xmlns:a16="http://schemas.microsoft.com/office/drawing/2014/main" id="{8779D284-D8CC-6145-A9B2-D6CFC35334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490" y="1063254"/>
                  <a:ext cx="422455" cy="401332"/>
                </a:xfrm>
                <a:custGeom>
                  <a:avLst/>
                  <a:gdLst>
                    <a:gd name="T0" fmla="*/ 221658 w 972"/>
                    <a:gd name="T1" fmla="*/ 0 h 923"/>
                    <a:gd name="T2" fmla="*/ 200362 w 972"/>
                    <a:gd name="T3" fmla="*/ 0 h 923"/>
                    <a:gd name="T4" fmla="*/ 200362 w 972"/>
                    <a:gd name="T5" fmla="*/ 0 h 923"/>
                    <a:gd name="T6" fmla="*/ 0 w 972"/>
                    <a:gd name="T7" fmla="*/ 200449 h 923"/>
                    <a:gd name="T8" fmla="*/ 0 w 972"/>
                    <a:gd name="T9" fmla="*/ 200449 h 923"/>
                    <a:gd name="T10" fmla="*/ 200362 w 972"/>
                    <a:gd name="T11" fmla="*/ 400897 h 923"/>
                    <a:gd name="T12" fmla="*/ 221658 w 972"/>
                    <a:gd name="T13" fmla="*/ 400897 h 923"/>
                    <a:gd name="T14" fmla="*/ 221658 w 972"/>
                    <a:gd name="T15" fmla="*/ 400897 h 923"/>
                    <a:gd name="T16" fmla="*/ 422020 w 972"/>
                    <a:gd name="T17" fmla="*/ 200449 h 923"/>
                    <a:gd name="T18" fmla="*/ 422020 w 972"/>
                    <a:gd name="T19" fmla="*/ 200449 h 923"/>
                    <a:gd name="T20" fmla="*/ 221658 w 972"/>
                    <a:gd name="T21" fmla="*/ 0 h 92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972" h="923">
                      <a:moveTo>
                        <a:pt x="510" y="0"/>
                      </a:moveTo>
                      <a:lnTo>
                        <a:pt x="461" y="0"/>
                      </a:lnTo>
                      <a:cubicBezTo>
                        <a:pt x="206" y="0"/>
                        <a:pt x="0" y="206"/>
                        <a:pt x="0" y="461"/>
                      </a:cubicBezTo>
                      <a:cubicBezTo>
                        <a:pt x="0" y="716"/>
                        <a:pt x="206" y="922"/>
                        <a:pt x="461" y="922"/>
                      </a:cubicBezTo>
                      <a:lnTo>
                        <a:pt x="510" y="922"/>
                      </a:lnTo>
                      <a:cubicBezTo>
                        <a:pt x="765" y="922"/>
                        <a:pt x="971" y="716"/>
                        <a:pt x="971" y="461"/>
                      </a:cubicBezTo>
                      <a:cubicBezTo>
                        <a:pt x="971" y="206"/>
                        <a:pt x="765" y="0"/>
                        <a:pt x="510" y="0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8" name="Freeform 3">
                  <a:extLst>
                    <a:ext uri="{FF2B5EF4-FFF2-40B4-BE49-F238E27FC236}">
                      <a16:creationId xmlns:a16="http://schemas.microsoft.com/office/drawing/2014/main" id="{E92E2DA8-6F78-F14F-82B3-E2F031F3C3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9055" y="-298204"/>
                  <a:ext cx="74889" cy="74890"/>
                </a:xfrm>
                <a:custGeom>
                  <a:avLst/>
                  <a:gdLst>
                    <a:gd name="T0" fmla="*/ 74459 w 174"/>
                    <a:gd name="T1" fmla="*/ 37015 h 174"/>
                    <a:gd name="T2" fmla="*/ 74459 w 174"/>
                    <a:gd name="T3" fmla="*/ 37015 h 174"/>
                    <a:gd name="T4" fmla="*/ 37445 w 174"/>
                    <a:gd name="T5" fmla="*/ 74460 h 174"/>
                    <a:gd name="T6" fmla="*/ 37445 w 174"/>
                    <a:gd name="T7" fmla="*/ 74460 h 174"/>
                    <a:gd name="T8" fmla="*/ 0 w 174"/>
                    <a:gd name="T9" fmla="*/ 37015 h 174"/>
                    <a:gd name="T10" fmla="*/ 0 w 174"/>
                    <a:gd name="T11" fmla="*/ 37015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5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5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9" name="Freeform 4">
                  <a:extLst>
                    <a:ext uri="{FF2B5EF4-FFF2-40B4-BE49-F238E27FC236}">
                      <a16:creationId xmlns:a16="http://schemas.microsoft.com/office/drawing/2014/main" id="{AC706580-0334-884B-B0A1-7C44E3EF15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71069" y="656160"/>
                  <a:ext cx="74889" cy="74889"/>
                </a:xfrm>
                <a:custGeom>
                  <a:avLst/>
                  <a:gdLst>
                    <a:gd name="T0" fmla="*/ 74456 w 173"/>
                    <a:gd name="T1" fmla="*/ 37014 h 174"/>
                    <a:gd name="T2" fmla="*/ 74456 w 173"/>
                    <a:gd name="T3" fmla="*/ 37014 h 174"/>
                    <a:gd name="T4" fmla="*/ 37228 w 173"/>
                    <a:gd name="T5" fmla="*/ 74459 h 174"/>
                    <a:gd name="T6" fmla="*/ 37228 w 173"/>
                    <a:gd name="T7" fmla="*/ 74459 h 174"/>
                    <a:gd name="T8" fmla="*/ 0 w 173"/>
                    <a:gd name="T9" fmla="*/ 37014 h 174"/>
                    <a:gd name="T10" fmla="*/ 0 w 173"/>
                    <a:gd name="T11" fmla="*/ 37014 h 174"/>
                    <a:gd name="T12" fmla="*/ 37228 w 173"/>
                    <a:gd name="T13" fmla="*/ 0 h 174"/>
                    <a:gd name="T14" fmla="*/ 37228 w 173"/>
                    <a:gd name="T15" fmla="*/ 0 h 174"/>
                    <a:gd name="T16" fmla="*/ 74456 w 173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4"/>
                        <a:pt x="133" y="173"/>
                        <a:pt x="86" y="173"/>
                      </a:cubicBezTo>
                      <a:cubicBezTo>
                        <a:pt x="38" y="173"/>
                        <a:pt x="0" y="134"/>
                        <a:pt x="0" y="86"/>
                      </a:cubicBezTo>
                      <a:cubicBezTo>
                        <a:pt x="0" y="38"/>
                        <a:pt x="38" y="0"/>
                        <a:pt x="86" y="0"/>
                      </a:cubicBezTo>
                      <a:cubicBezTo>
                        <a:pt x="133" y="0"/>
                        <a:pt x="172" y="38"/>
                        <a:pt x="172" y="86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0" name="Freeform 5">
                  <a:extLst>
                    <a:ext uri="{FF2B5EF4-FFF2-40B4-BE49-F238E27FC236}">
                      <a16:creationId xmlns:a16="http://schemas.microsoft.com/office/drawing/2014/main" id="{EA746B5A-7997-1847-BBA6-94F56CFB26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490" y="517902"/>
                  <a:ext cx="74889" cy="74889"/>
                </a:xfrm>
                <a:custGeom>
                  <a:avLst/>
                  <a:gdLst>
                    <a:gd name="T0" fmla="*/ 74456 w 173"/>
                    <a:gd name="T1" fmla="*/ 37661 h 173"/>
                    <a:gd name="T2" fmla="*/ 74456 w 173"/>
                    <a:gd name="T3" fmla="*/ 37661 h 173"/>
                    <a:gd name="T4" fmla="*/ 37661 w 173"/>
                    <a:gd name="T5" fmla="*/ 74456 h 173"/>
                    <a:gd name="T6" fmla="*/ 37661 w 173"/>
                    <a:gd name="T7" fmla="*/ 74456 h 173"/>
                    <a:gd name="T8" fmla="*/ 0 w 173"/>
                    <a:gd name="T9" fmla="*/ 37661 h 173"/>
                    <a:gd name="T10" fmla="*/ 0 w 173"/>
                    <a:gd name="T11" fmla="*/ 37661 h 173"/>
                    <a:gd name="T12" fmla="*/ 37661 w 173"/>
                    <a:gd name="T13" fmla="*/ 0 h 173"/>
                    <a:gd name="T14" fmla="*/ 37661 w 173"/>
                    <a:gd name="T15" fmla="*/ 0 h 173"/>
                    <a:gd name="T16" fmla="*/ 74456 w 173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4"/>
                        <a:pt x="134" y="172"/>
                        <a:pt x="87" y="172"/>
                      </a:cubicBezTo>
                      <a:cubicBezTo>
                        <a:pt x="38" y="172"/>
                        <a:pt x="0" y="134"/>
                        <a:pt x="0" y="87"/>
                      </a:cubicBezTo>
                      <a:cubicBezTo>
                        <a:pt x="0" y="39"/>
                        <a:pt x="38" y="0"/>
                        <a:pt x="87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1" name="Freeform 6">
                  <a:extLst>
                    <a:ext uri="{FF2B5EF4-FFF2-40B4-BE49-F238E27FC236}">
                      <a16:creationId xmlns:a16="http://schemas.microsoft.com/office/drawing/2014/main" id="{CDE0630E-415D-A343-8B40-688BF17BB7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01802" y="592791"/>
                  <a:ext cx="46086" cy="46086"/>
                </a:xfrm>
                <a:custGeom>
                  <a:avLst/>
                  <a:gdLst>
                    <a:gd name="T0" fmla="*/ 45651 w 106"/>
                    <a:gd name="T1" fmla="*/ 23258 h 107"/>
                    <a:gd name="T2" fmla="*/ 45651 w 106"/>
                    <a:gd name="T3" fmla="*/ 23258 h 107"/>
                    <a:gd name="T4" fmla="*/ 23043 w 106"/>
                    <a:gd name="T5" fmla="*/ 45655 h 107"/>
                    <a:gd name="T6" fmla="*/ 23043 w 106"/>
                    <a:gd name="T7" fmla="*/ 45655 h 107"/>
                    <a:gd name="T8" fmla="*/ 0 w 106"/>
                    <a:gd name="T9" fmla="*/ 23258 h 107"/>
                    <a:gd name="T10" fmla="*/ 0 w 106"/>
                    <a:gd name="T11" fmla="*/ 23258 h 107"/>
                    <a:gd name="T12" fmla="*/ 23043 w 106"/>
                    <a:gd name="T13" fmla="*/ 0 h 107"/>
                    <a:gd name="T14" fmla="*/ 23043 w 106"/>
                    <a:gd name="T15" fmla="*/ 0 h 107"/>
                    <a:gd name="T16" fmla="*/ 45651 w 106"/>
                    <a:gd name="T17" fmla="*/ 23258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7">
                      <a:moveTo>
                        <a:pt x="105" y="54"/>
                      </a:moveTo>
                      <a:lnTo>
                        <a:pt x="105" y="54"/>
                      </a:lnTo>
                      <a:cubicBezTo>
                        <a:pt x="105" y="83"/>
                        <a:pt x="81" y="106"/>
                        <a:pt x="53" y="106"/>
                      </a:cubicBezTo>
                      <a:cubicBezTo>
                        <a:pt x="24" y="106"/>
                        <a:pt x="0" y="83"/>
                        <a:pt x="0" y="54"/>
                      </a:cubicBez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1" y="0"/>
                        <a:pt x="105" y="24"/>
                        <a:pt x="105" y="54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2" name="Freeform 7">
                  <a:extLst>
                    <a:ext uri="{FF2B5EF4-FFF2-40B4-BE49-F238E27FC236}">
                      <a16:creationId xmlns:a16="http://schemas.microsoft.com/office/drawing/2014/main" id="{8DC3539D-D1E9-ED46-AFEA-76741BF8E3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370" y="-48638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0" y="105"/>
                        <a:pt x="52" y="105"/>
                      </a:cubicBezTo>
                      <a:cubicBezTo>
                        <a:pt x="23" y="105"/>
                        <a:pt x="0" y="82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3" name="Freeform 8">
                  <a:extLst>
                    <a:ext uri="{FF2B5EF4-FFF2-40B4-BE49-F238E27FC236}">
                      <a16:creationId xmlns:a16="http://schemas.microsoft.com/office/drawing/2014/main" id="{30DDFCE6-9C4B-7C4E-9746-CFF9BA1C76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370" y="786737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0" y="105"/>
                        <a:pt x="52" y="105"/>
                      </a:cubicBezTo>
                      <a:cubicBezTo>
                        <a:pt x="23" y="105"/>
                        <a:pt x="0" y="81"/>
                        <a:pt x="0" y="52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4" name="Freeform 9">
                  <a:extLst>
                    <a:ext uri="{FF2B5EF4-FFF2-40B4-BE49-F238E27FC236}">
                      <a16:creationId xmlns:a16="http://schemas.microsoft.com/office/drawing/2014/main" id="{2E3A9D54-207B-6F4E-9A84-1F1B05D18B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7836" y="-12087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3043 w 106"/>
                    <a:gd name="T5" fmla="*/ 45651 h 106"/>
                    <a:gd name="T6" fmla="*/ 23043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3043 w 106"/>
                    <a:gd name="T13" fmla="*/ 0 h 106"/>
                    <a:gd name="T14" fmla="*/ 23043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1" y="105"/>
                        <a:pt x="53" y="105"/>
                      </a:cubicBezTo>
                      <a:cubicBezTo>
                        <a:pt x="24" y="105"/>
                        <a:pt x="0" y="81"/>
                        <a:pt x="0" y="53"/>
                      </a:cubicBez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1" y="0"/>
                        <a:pt x="105" y="23"/>
                        <a:pt x="105" y="53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5" name="Freeform 10">
                  <a:extLst>
                    <a:ext uri="{FF2B5EF4-FFF2-40B4-BE49-F238E27FC236}">
                      <a16:creationId xmlns:a16="http://schemas.microsoft.com/office/drawing/2014/main" id="{226B7ECB-C55C-C447-8799-67359E808F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0764" y="400766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4" y="22"/>
                        <a:pt x="104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6" name="Freeform 11">
                  <a:extLst>
                    <a:ext uri="{FF2B5EF4-FFF2-40B4-BE49-F238E27FC236}">
                      <a16:creationId xmlns:a16="http://schemas.microsoft.com/office/drawing/2014/main" id="{91A9A7F1-3037-2644-A568-D0F883EEDC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8813" y="571669"/>
                  <a:ext cx="46086" cy="46086"/>
                </a:xfrm>
                <a:custGeom>
                  <a:avLst/>
                  <a:gdLst>
                    <a:gd name="T0" fmla="*/ 45655 w 107"/>
                    <a:gd name="T1" fmla="*/ 22397 h 107"/>
                    <a:gd name="T2" fmla="*/ 45655 w 107"/>
                    <a:gd name="T3" fmla="*/ 22397 h 107"/>
                    <a:gd name="T4" fmla="*/ 22397 w 107"/>
                    <a:gd name="T5" fmla="*/ 45655 h 107"/>
                    <a:gd name="T6" fmla="*/ 22397 w 107"/>
                    <a:gd name="T7" fmla="*/ 45655 h 107"/>
                    <a:gd name="T8" fmla="*/ 0 w 107"/>
                    <a:gd name="T9" fmla="*/ 22397 h 107"/>
                    <a:gd name="T10" fmla="*/ 0 w 107"/>
                    <a:gd name="T11" fmla="*/ 22397 h 107"/>
                    <a:gd name="T12" fmla="*/ 22397 w 107"/>
                    <a:gd name="T13" fmla="*/ 0 h 107"/>
                    <a:gd name="T14" fmla="*/ 22397 w 107"/>
                    <a:gd name="T15" fmla="*/ 0 h 107"/>
                    <a:gd name="T16" fmla="*/ 45655 w 107"/>
                    <a:gd name="T17" fmla="*/ 22397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7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2"/>
                        <a:pt x="82" y="106"/>
                        <a:pt x="52" y="106"/>
                      </a:cubicBezTo>
                      <a:cubicBezTo>
                        <a:pt x="24" y="106"/>
                        <a:pt x="0" y="82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6" y="24"/>
                        <a:pt x="106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7" name="Freeform 12">
                  <a:extLst>
                    <a:ext uri="{FF2B5EF4-FFF2-40B4-BE49-F238E27FC236}">
                      <a16:creationId xmlns:a16="http://schemas.microsoft.com/office/drawing/2014/main" id="{439CFFD7-CB93-4946-845D-FFD29C090C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2202" y="51281"/>
                  <a:ext cx="46086" cy="46086"/>
                </a:xfrm>
                <a:custGeom>
                  <a:avLst/>
                  <a:gdLst>
                    <a:gd name="T0" fmla="*/ 45655 w 107"/>
                    <a:gd name="T1" fmla="*/ 23043 h 106"/>
                    <a:gd name="T2" fmla="*/ 45655 w 107"/>
                    <a:gd name="T3" fmla="*/ 23043 h 106"/>
                    <a:gd name="T4" fmla="*/ 22828 w 107"/>
                    <a:gd name="T5" fmla="*/ 45651 h 106"/>
                    <a:gd name="T6" fmla="*/ 22828 w 107"/>
                    <a:gd name="T7" fmla="*/ 45651 h 106"/>
                    <a:gd name="T8" fmla="*/ 0 w 107"/>
                    <a:gd name="T9" fmla="*/ 23043 h 106"/>
                    <a:gd name="T10" fmla="*/ 0 w 107"/>
                    <a:gd name="T11" fmla="*/ 23043 h 106"/>
                    <a:gd name="T12" fmla="*/ 22828 w 107"/>
                    <a:gd name="T13" fmla="*/ 0 h 106"/>
                    <a:gd name="T14" fmla="*/ 22828 w 107"/>
                    <a:gd name="T15" fmla="*/ 0 h 106"/>
                    <a:gd name="T16" fmla="*/ 45655 w 107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6">
                      <a:moveTo>
                        <a:pt x="106" y="53"/>
                      </a:moveTo>
                      <a:lnTo>
                        <a:pt x="106" y="53"/>
                      </a:lnTo>
                      <a:cubicBezTo>
                        <a:pt x="106" y="81"/>
                        <a:pt x="82" y="105"/>
                        <a:pt x="53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2" y="0"/>
                        <a:pt x="106" y="24"/>
                        <a:pt x="106" y="53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8" name="Freeform 13">
                  <a:extLst>
                    <a:ext uri="{FF2B5EF4-FFF2-40B4-BE49-F238E27FC236}">
                      <a16:creationId xmlns:a16="http://schemas.microsoft.com/office/drawing/2014/main" id="{4D061DC6-C4BB-B84D-8EB2-62E1C822A9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7932" y="1124701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4" y="105"/>
                        <a:pt x="0" y="81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9" name="Freeform 14">
                  <a:extLst>
                    <a:ext uri="{FF2B5EF4-FFF2-40B4-BE49-F238E27FC236}">
                      <a16:creationId xmlns:a16="http://schemas.microsoft.com/office/drawing/2014/main" id="{0D49D174-2ECE-F347-A622-7DAECFFF55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2202" y="556307"/>
                  <a:ext cx="46086" cy="46086"/>
                </a:xfrm>
                <a:custGeom>
                  <a:avLst/>
                  <a:gdLst>
                    <a:gd name="T0" fmla="*/ 45655 w 107"/>
                    <a:gd name="T1" fmla="*/ 22824 h 105"/>
                    <a:gd name="T2" fmla="*/ 45655 w 107"/>
                    <a:gd name="T3" fmla="*/ 22824 h 105"/>
                    <a:gd name="T4" fmla="*/ 22828 w 107"/>
                    <a:gd name="T5" fmla="*/ 45647 h 105"/>
                    <a:gd name="T6" fmla="*/ 22828 w 107"/>
                    <a:gd name="T7" fmla="*/ 45647 h 105"/>
                    <a:gd name="T8" fmla="*/ 0 w 107"/>
                    <a:gd name="T9" fmla="*/ 22824 h 105"/>
                    <a:gd name="T10" fmla="*/ 0 w 107"/>
                    <a:gd name="T11" fmla="*/ 22824 h 105"/>
                    <a:gd name="T12" fmla="*/ 22828 w 107"/>
                    <a:gd name="T13" fmla="*/ 0 h 105"/>
                    <a:gd name="T14" fmla="*/ 22828 w 107"/>
                    <a:gd name="T15" fmla="*/ 0 h 105"/>
                    <a:gd name="T16" fmla="*/ 45655 w 107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5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1"/>
                        <a:pt x="82" y="104"/>
                        <a:pt x="53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2" y="0"/>
                        <a:pt x="106" y="24"/>
                        <a:pt x="106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0" name="Freeform 15">
                  <a:extLst>
                    <a:ext uri="{FF2B5EF4-FFF2-40B4-BE49-F238E27FC236}">
                      <a16:creationId xmlns:a16="http://schemas.microsoft.com/office/drawing/2014/main" id="{A874EF60-CF73-904A-B4F1-9EFEDD223D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2569" y="1658531"/>
                  <a:ext cx="46086" cy="46086"/>
                </a:xfrm>
                <a:custGeom>
                  <a:avLst/>
                  <a:gdLst>
                    <a:gd name="T0" fmla="*/ 45655 w 107"/>
                    <a:gd name="T1" fmla="*/ 22824 h 105"/>
                    <a:gd name="T2" fmla="*/ 45655 w 107"/>
                    <a:gd name="T3" fmla="*/ 22824 h 105"/>
                    <a:gd name="T4" fmla="*/ 22397 w 107"/>
                    <a:gd name="T5" fmla="*/ 45647 h 105"/>
                    <a:gd name="T6" fmla="*/ 22397 w 107"/>
                    <a:gd name="T7" fmla="*/ 45647 h 105"/>
                    <a:gd name="T8" fmla="*/ 0 w 107"/>
                    <a:gd name="T9" fmla="*/ 22824 h 105"/>
                    <a:gd name="T10" fmla="*/ 0 w 107"/>
                    <a:gd name="T11" fmla="*/ 22824 h 105"/>
                    <a:gd name="T12" fmla="*/ 22397 w 107"/>
                    <a:gd name="T13" fmla="*/ 0 h 105"/>
                    <a:gd name="T14" fmla="*/ 22397 w 107"/>
                    <a:gd name="T15" fmla="*/ 0 h 105"/>
                    <a:gd name="T16" fmla="*/ 45655 w 107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5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1"/>
                        <a:pt x="82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2"/>
                        <a:pt x="24" y="0"/>
                        <a:pt x="52" y="0"/>
                      </a:cubicBezTo>
                      <a:cubicBezTo>
                        <a:pt x="82" y="0"/>
                        <a:pt x="106" y="22"/>
                        <a:pt x="106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1" name="Freeform 16">
                  <a:extLst>
                    <a:ext uri="{FF2B5EF4-FFF2-40B4-BE49-F238E27FC236}">
                      <a16:creationId xmlns:a16="http://schemas.microsoft.com/office/drawing/2014/main" id="{C819EACE-70C5-3A4D-B652-C184FB63AA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3136" y="1286002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3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2" name="Freeform 17">
                  <a:extLst>
                    <a:ext uri="{FF2B5EF4-FFF2-40B4-BE49-F238E27FC236}">
                      <a16:creationId xmlns:a16="http://schemas.microsoft.com/office/drawing/2014/main" id="{F5430454-A1D9-9D40-A98E-F90F9582EF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52317" y="1537554"/>
                  <a:ext cx="74890" cy="76810"/>
                </a:xfrm>
                <a:custGeom>
                  <a:avLst/>
                  <a:gdLst>
                    <a:gd name="T0" fmla="*/ 74460 w 174"/>
                    <a:gd name="T1" fmla="*/ 38186 h 175"/>
                    <a:gd name="T2" fmla="*/ 74460 w 174"/>
                    <a:gd name="T3" fmla="*/ 38186 h 175"/>
                    <a:gd name="T4" fmla="*/ 37015 w 174"/>
                    <a:gd name="T5" fmla="*/ 76371 h 175"/>
                    <a:gd name="T6" fmla="*/ 3701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015 w 174"/>
                    <a:gd name="T13" fmla="*/ 0 h 175"/>
                    <a:gd name="T14" fmla="*/ 37015 w 174"/>
                    <a:gd name="T15" fmla="*/ 0 h 175"/>
                    <a:gd name="T16" fmla="*/ 74460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5" y="174"/>
                        <a:pt x="86" y="174"/>
                      </a:cubicBezTo>
                      <a:cubicBezTo>
                        <a:pt x="38" y="174"/>
                        <a:pt x="0" y="135"/>
                        <a:pt x="0" y="87"/>
                      </a:cubicBezTo>
                      <a:cubicBezTo>
                        <a:pt x="0" y="39"/>
                        <a:pt x="38" y="0"/>
                        <a:pt x="86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3" name="Freeform 18">
                  <a:extLst>
                    <a:ext uri="{FF2B5EF4-FFF2-40B4-BE49-F238E27FC236}">
                      <a16:creationId xmlns:a16="http://schemas.microsoft.com/office/drawing/2014/main" id="{189B5570-03D2-1147-89CB-98280FAD58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09474" y="1293683"/>
                  <a:ext cx="74889" cy="74889"/>
                </a:xfrm>
                <a:custGeom>
                  <a:avLst/>
                  <a:gdLst>
                    <a:gd name="T0" fmla="*/ 74459 w 174"/>
                    <a:gd name="T1" fmla="*/ 37445 h 174"/>
                    <a:gd name="T2" fmla="*/ 74459 w 174"/>
                    <a:gd name="T3" fmla="*/ 37445 h 174"/>
                    <a:gd name="T4" fmla="*/ 37014 w 174"/>
                    <a:gd name="T5" fmla="*/ 74459 h 174"/>
                    <a:gd name="T6" fmla="*/ 37014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4 w 174"/>
                    <a:gd name="T13" fmla="*/ 0 h 174"/>
                    <a:gd name="T14" fmla="*/ 37014 w 174"/>
                    <a:gd name="T15" fmla="*/ 0 h 174"/>
                    <a:gd name="T16" fmla="*/ 74459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4" name="Freeform 19">
                  <a:extLst>
                    <a:ext uri="{FF2B5EF4-FFF2-40B4-BE49-F238E27FC236}">
                      <a16:creationId xmlns:a16="http://schemas.microsoft.com/office/drawing/2014/main" id="{0515D73F-88BF-EB46-BF01-D98939CAE3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0408" y="47441"/>
                  <a:ext cx="74889" cy="74890"/>
                </a:xfrm>
                <a:custGeom>
                  <a:avLst/>
                  <a:gdLst>
                    <a:gd name="T0" fmla="*/ 74459 w 174"/>
                    <a:gd name="T1" fmla="*/ 37661 h 173"/>
                    <a:gd name="T2" fmla="*/ 74459 w 174"/>
                    <a:gd name="T3" fmla="*/ 37661 h 173"/>
                    <a:gd name="T4" fmla="*/ 37014 w 174"/>
                    <a:gd name="T5" fmla="*/ 74457 h 173"/>
                    <a:gd name="T6" fmla="*/ 37014 w 174"/>
                    <a:gd name="T7" fmla="*/ 74457 h 173"/>
                    <a:gd name="T8" fmla="*/ 0 w 174"/>
                    <a:gd name="T9" fmla="*/ 37661 h 173"/>
                    <a:gd name="T10" fmla="*/ 0 w 174"/>
                    <a:gd name="T11" fmla="*/ 37661 h 173"/>
                    <a:gd name="T12" fmla="*/ 37014 w 174"/>
                    <a:gd name="T13" fmla="*/ 0 h 173"/>
                    <a:gd name="T14" fmla="*/ 37014 w 174"/>
                    <a:gd name="T15" fmla="*/ 0 h 173"/>
                    <a:gd name="T16" fmla="*/ 74459 w 174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3"/>
                        <a:pt x="134" y="172"/>
                        <a:pt x="86" y="172"/>
                      </a:cubicBezTo>
                      <a:cubicBezTo>
                        <a:pt x="39" y="172"/>
                        <a:pt x="0" y="133"/>
                        <a:pt x="0" y="87"/>
                      </a:cubicBezTo>
                      <a:cubicBezTo>
                        <a:pt x="0" y="38"/>
                        <a:pt x="39" y="0"/>
                        <a:pt x="86" y="0"/>
                      </a:cubicBezTo>
                      <a:cubicBezTo>
                        <a:pt x="134" y="0"/>
                        <a:pt x="173" y="38"/>
                        <a:pt x="173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5" name="Freeform 20">
                  <a:extLst>
                    <a:ext uri="{FF2B5EF4-FFF2-40B4-BE49-F238E27FC236}">
                      <a16:creationId xmlns:a16="http://schemas.microsoft.com/office/drawing/2014/main" id="{34B73808-776D-6A40-9AAC-0BBBBBE3C8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9675" y="1199591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8" y="173"/>
                        <a:pt x="0" y="135"/>
                        <a:pt x="0" y="87"/>
                      </a:cubicBezTo>
                      <a:cubicBezTo>
                        <a:pt x="0" y="38"/>
                        <a:pt x="38" y="0"/>
                        <a:pt x="86" y="0"/>
                      </a:cubicBezTo>
                      <a:cubicBezTo>
                        <a:pt x="134" y="0"/>
                        <a:pt x="173" y="38"/>
                        <a:pt x="173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6" name="Freeform 21">
                  <a:extLst>
                    <a:ext uri="{FF2B5EF4-FFF2-40B4-BE49-F238E27FC236}">
                      <a16:creationId xmlns:a16="http://schemas.microsoft.com/office/drawing/2014/main" id="{65317628-3153-7A4D-A4A9-EA04A5D9FE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39463" y="-63934"/>
                  <a:ext cx="74889" cy="76810"/>
                </a:xfrm>
                <a:custGeom>
                  <a:avLst/>
                  <a:gdLst>
                    <a:gd name="T0" fmla="*/ 74459 w 174"/>
                    <a:gd name="T1" fmla="*/ 38186 h 175"/>
                    <a:gd name="T2" fmla="*/ 74459 w 174"/>
                    <a:gd name="T3" fmla="*/ 38186 h 175"/>
                    <a:gd name="T4" fmla="*/ 37445 w 174"/>
                    <a:gd name="T5" fmla="*/ 76371 h 175"/>
                    <a:gd name="T6" fmla="*/ 3744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445 w 174"/>
                    <a:gd name="T13" fmla="*/ 0 h 175"/>
                    <a:gd name="T14" fmla="*/ 37445 w 174"/>
                    <a:gd name="T15" fmla="*/ 0 h 175"/>
                    <a:gd name="T16" fmla="*/ 74459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3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3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7" name="Freeform 22">
                  <a:extLst>
                    <a:ext uri="{FF2B5EF4-FFF2-40B4-BE49-F238E27FC236}">
                      <a16:creationId xmlns:a16="http://schemas.microsoft.com/office/drawing/2014/main" id="{EAB28257-34AA-6E4C-9449-0059BF4E8C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33252" y="114650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7661 w 173"/>
                    <a:gd name="T5" fmla="*/ 76371 h 175"/>
                    <a:gd name="T6" fmla="*/ 37661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661 w 173"/>
                    <a:gd name="T13" fmla="*/ 0 h 175"/>
                    <a:gd name="T14" fmla="*/ 37661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8" name="Freeform 23">
                  <a:extLst>
                    <a:ext uri="{FF2B5EF4-FFF2-40B4-BE49-F238E27FC236}">
                      <a16:creationId xmlns:a16="http://schemas.microsoft.com/office/drawing/2014/main" id="{C2FEF615-6DD3-D144-9358-A363DD4AD7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2621" y="-526714"/>
                  <a:ext cx="1359537" cy="551111"/>
                </a:xfrm>
                <a:custGeom>
                  <a:avLst/>
                  <a:gdLst>
                    <a:gd name="T0" fmla="*/ 1221581 w 3124"/>
                    <a:gd name="T1" fmla="*/ 0 h 1265"/>
                    <a:gd name="T2" fmla="*/ 493507 w 3124"/>
                    <a:gd name="T3" fmla="*/ 0 h 1265"/>
                    <a:gd name="T4" fmla="*/ 493507 w 3124"/>
                    <a:gd name="T5" fmla="*/ 0 h 1265"/>
                    <a:gd name="T6" fmla="*/ 355551 w 3124"/>
                    <a:gd name="T7" fmla="*/ 137669 h 1265"/>
                    <a:gd name="T8" fmla="*/ 355551 w 3124"/>
                    <a:gd name="T9" fmla="*/ 137669 h 1265"/>
                    <a:gd name="T10" fmla="*/ 493507 w 3124"/>
                    <a:gd name="T11" fmla="*/ 274902 h 1265"/>
                    <a:gd name="T12" fmla="*/ 137520 w 3124"/>
                    <a:gd name="T13" fmla="*/ 274902 h 1265"/>
                    <a:gd name="T14" fmla="*/ 137520 w 3124"/>
                    <a:gd name="T15" fmla="*/ 274902 h 1265"/>
                    <a:gd name="T16" fmla="*/ 0 w 3124"/>
                    <a:gd name="T17" fmla="*/ 412571 h 1265"/>
                    <a:gd name="T18" fmla="*/ 0 w 3124"/>
                    <a:gd name="T19" fmla="*/ 412571 h 1265"/>
                    <a:gd name="T20" fmla="*/ 137520 w 3124"/>
                    <a:gd name="T21" fmla="*/ 550675 h 1265"/>
                    <a:gd name="T22" fmla="*/ 866030 w 3124"/>
                    <a:gd name="T23" fmla="*/ 550675 h 1265"/>
                    <a:gd name="T24" fmla="*/ 866030 w 3124"/>
                    <a:gd name="T25" fmla="*/ 550675 h 1265"/>
                    <a:gd name="T26" fmla="*/ 1003551 w 3124"/>
                    <a:gd name="T27" fmla="*/ 412571 h 1265"/>
                    <a:gd name="T28" fmla="*/ 1003551 w 3124"/>
                    <a:gd name="T29" fmla="*/ 412571 h 1265"/>
                    <a:gd name="T30" fmla="*/ 866030 w 3124"/>
                    <a:gd name="T31" fmla="*/ 274902 h 1265"/>
                    <a:gd name="T32" fmla="*/ 1221581 w 3124"/>
                    <a:gd name="T33" fmla="*/ 274902 h 1265"/>
                    <a:gd name="T34" fmla="*/ 1221581 w 3124"/>
                    <a:gd name="T35" fmla="*/ 274902 h 1265"/>
                    <a:gd name="T36" fmla="*/ 1359102 w 3124"/>
                    <a:gd name="T37" fmla="*/ 137669 h 1265"/>
                    <a:gd name="T38" fmla="*/ 1359102 w 3124"/>
                    <a:gd name="T39" fmla="*/ 137669 h 1265"/>
                    <a:gd name="T40" fmla="*/ 1221581 w 3124"/>
                    <a:gd name="T41" fmla="*/ 0 h 1265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3124" h="1265">
                      <a:moveTo>
                        <a:pt x="2807" y="0"/>
                      </a:moveTo>
                      <a:lnTo>
                        <a:pt x="1134" y="0"/>
                      </a:lnTo>
                      <a:cubicBezTo>
                        <a:pt x="959" y="0"/>
                        <a:pt x="817" y="141"/>
                        <a:pt x="817" y="316"/>
                      </a:cubicBezTo>
                      <a:cubicBezTo>
                        <a:pt x="817" y="490"/>
                        <a:pt x="959" y="631"/>
                        <a:pt x="1134" y="631"/>
                      </a:cubicBezTo>
                      <a:lnTo>
                        <a:pt x="316" y="631"/>
                      </a:lnTo>
                      <a:cubicBezTo>
                        <a:pt x="142" y="631"/>
                        <a:pt x="0" y="772"/>
                        <a:pt x="0" y="947"/>
                      </a:cubicBezTo>
                      <a:cubicBezTo>
                        <a:pt x="0" y="1122"/>
                        <a:pt x="142" y="1264"/>
                        <a:pt x="316" y="1264"/>
                      </a:cubicBezTo>
                      <a:lnTo>
                        <a:pt x="1990" y="1264"/>
                      </a:lnTo>
                      <a:cubicBezTo>
                        <a:pt x="2164" y="1264"/>
                        <a:pt x="2306" y="1122"/>
                        <a:pt x="2306" y="947"/>
                      </a:cubicBezTo>
                      <a:cubicBezTo>
                        <a:pt x="2306" y="772"/>
                        <a:pt x="2164" y="631"/>
                        <a:pt x="1990" y="631"/>
                      </a:cubicBezTo>
                      <a:lnTo>
                        <a:pt x="2807" y="631"/>
                      </a:lnTo>
                      <a:cubicBezTo>
                        <a:pt x="2981" y="631"/>
                        <a:pt x="3123" y="490"/>
                        <a:pt x="3123" y="316"/>
                      </a:cubicBezTo>
                      <a:cubicBezTo>
                        <a:pt x="3123" y="141"/>
                        <a:pt x="2981" y="0"/>
                        <a:pt x="2807" y="0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 dirty="0"/>
                </a:p>
              </p:txBody>
            </p:sp>
            <p:sp>
              <p:nvSpPr>
                <p:cNvPr id="109" name="Freeform 24">
                  <a:extLst>
                    <a:ext uri="{FF2B5EF4-FFF2-40B4-BE49-F238E27FC236}">
                      <a16:creationId xmlns:a16="http://schemas.microsoft.com/office/drawing/2014/main" id="{6256315E-2FCD-334F-B195-0322CAED56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2749" y="1264880"/>
                  <a:ext cx="1282727" cy="551112"/>
                </a:xfrm>
                <a:custGeom>
                  <a:avLst/>
                  <a:gdLst>
                    <a:gd name="T0" fmla="*/ 1144219 w 2945"/>
                    <a:gd name="T1" fmla="*/ 275556 h 1266"/>
                    <a:gd name="T2" fmla="*/ 867202 w 2945"/>
                    <a:gd name="T3" fmla="*/ 275556 h 1266"/>
                    <a:gd name="T4" fmla="*/ 867202 w 2945"/>
                    <a:gd name="T5" fmla="*/ 275556 h 1266"/>
                    <a:gd name="T6" fmla="*/ 1004839 w 2945"/>
                    <a:gd name="T7" fmla="*/ 137560 h 1266"/>
                    <a:gd name="T8" fmla="*/ 1004839 w 2945"/>
                    <a:gd name="T9" fmla="*/ 137560 h 1266"/>
                    <a:gd name="T10" fmla="*/ 1004839 w 2945"/>
                    <a:gd name="T11" fmla="*/ 137560 h 1266"/>
                    <a:gd name="T12" fmla="*/ 867202 w 2945"/>
                    <a:gd name="T13" fmla="*/ 0 h 1266"/>
                    <a:gd name="T14" fmla="*/ 137637 w 2945"/>
                    <a:gd name="T15" fmla="*/ 0 h 1266"/>
                    <a:gd name="T16" fmla="*/ 137637 w 2945"/>
                    <a:gd name="T17" fmla="*/ 0 h 1266"/>
                    <a:gd name="T18" fmla="*/ 0 w 2945"/>
                    <a:gd name="T19" fmla="*/ 137560 h 1266"/>
                    <a:gd name="T20" fmla="*/ 0 w 2945"/>
                    <a:gd name="T21" fmla="*/ 137560 h 1266"/>
                    <a:gd name="T22" fmla="*/ 0 w 2945"/>
                    <a:gd name="T23" fmla="*/ 137560 h 1266"/>
                    <a:gd name="T24" fmla="*/ 137637 w 2945"/>
                    <a:gd name="T25" fmla="*/ 275556 h 1266"/>
                    <a:gd name="T26" fmla="*/ 415090 w 2945"/>
                    <a:gd name="T27" fmla="*/ 275556 h 1266"/>
                    <a:gd name="T28" fmla="*/ 415090 w 2945"/>
                    <a:gd name="T29" fmla="*/ 275556 h 1266"/>
                    <a:gd name="T30" fmla="*/ 277452 w 2945"/>
                    <a:gd name="T31" fmla="*/ 412681 h 1266"/>
                    <a:gd name="T32" fmla="*/ 277452 w 2945"/>
                    <a:gd name="T33" fmla="*/ 412681 h 1266"/>
                    <a:gd name="T34" fmla="*/ 415090 w 2945"/>
                    <a:gd name="T35" fmla="*/ 550677 h 1266"/>
                    <a:gd name="T36" fmla="*/ 1144219 w 2945"/>
                    <a:gd name="T37" fmla="*/ 550677 h 1266"/>
                    <a:gd name="T38" fmla="*/ 1144219 w 2945"/>
                    <a:gd name="T39" fmla="*/ 550677 h 1266"/>
                    <a:gd name="T40" fmla="*/ 1282291 w 2945"/>
                    <a:gd name="T41" fmla="*/ 412681 h 1266"/>
                    <a:gd name="T42" fmla="*/ 1282291 w 2945"/>
                    <a:gd name="T43" fmla="*/ 412681 h 1266"/>
                    <a:gd name="T44" fmla="*/ 1144219 w 2945"/>
                    <a:gd name="T45" fmla="*/ 275556 h 126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2945" h="1266">
                      <a:moveTo>
                        <a:pt x="2627" y="633"/>
                      </a:moveTo>
                      <a:lnTo>
                        <a:pt x="1991" y="633"/>
                      </a:lnTo>
                      <a:cubicBezTo>
                        <a:pt x="2166" y="633"/>
                        <a:pt x="2307" y="490"/>
                        <a:pt x="2307" y="316"/>
                      </a:cubicBezTo>
                      <a:cubicBezTo>
                        <a:pt x="2307" y="141"/>
                        <a:pt x="2166" y="0"/>
                        <a:pt x="1991" y="0"/>
                      </a:cubicBezTo>
                      <a:lnTo>
                        <a:pt x="316" y="0"/>
                      </a:lnTo>
                      <a:cubicBezTo>
                        <a:pt x="141" y="0"/>
                        <a:pt x="0" y="141"/>
                        <a:pt x="0" y="316"/>
                      </a:cubicBezTo>
                      <a:cubicBezTo>
                        <a:pt x="0" y="490"/>
                        <a:pt x="141" y="633"/>
                        <a:pt x="316" y="633"/>
                      </a:cubicBezTo>
                      <a:lnTo>
                        <a:pt x="953" y="633"/>
                      </a:lnTo>
                      <a:cubicBezTo>
                        <a:pt x="778" y="633"/>
                        <a:pt x="637" y="774"/>
                        <a:pt x="637" y="948"/>
                      </a:cubicBezTo>
                      <a:cubicBezTo>
                        <a:pt x="637" y="1123"/>
                        <a:pt x="778" y="1265"/>
                        <a:pt x="953" y="1265"/>
                      </a:cubicBezTo>
                      <a:lnTo>
                        <a:pt x="2627" y="1265"/>
                      </a:lnTo>
                      <a:cubicBezTo>
                        <a:pt x="2802" y="1265"/>
                        <a:pt x="2944" y="1123"/>
                        <a:pt x="2944" y="948"/>
                      </a:cubicBezTo>
                      <a:cubicBezTo>
                        <a:pt x="2944" y="774"/>
                        <a:pt x="2802" y="633"/>
                        <a:pt x="2627" y="633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39" name="Group 3">
                <a:extLst>
                  <a:ext uri="{FF2B5EF4-FFF2-40B4-BE49-F238E27FC236}">
                    <a16:creationId xmlns:a16="http://schemas.microsoft.com/office/drawing/2014/main" id="{F55F819B-E7E7-8D4D-85F7-0B4D3FD867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28487" y="4458727"/>
                <a:ext cx="2836024" cy="2767975"/>
                <a:chOff x="4958087" y="4848065"/>
                <a:chExt cx="2646105" cy="2582737"/>
              </a:xfrm>
            </p:grpSpPr>
            <p:sp>
              <p:nvSpPr>
                <p:cNvPr id="60" name="Freeform 40">
                  <a:extLst>
                    <a:ext uri="{FF2B5EF4-FFF2-40B4-BE49-F238E27FC236}">
                      <a16:creationId xmlns:a16="http://schemas.microsoft.com/office/drawing/2014/main" id="{8FD153D6-E27E-3348-8892-5FCEE345E7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58087" y="6355463"/>
                  <a:ext cx="395572" cy="380210"/>
                </a:xfrm>
                <a:custGeom>
                  <a:avLst/>
                  <a:gdLst>
                    <a:gd name="T0" fmla="*/ 205176 w 910"/>
                    <a:gd name="T1" fmla="*/ 0 h 875"/>
                    <a:gd name="T2" fmla="*/ 189527 w 910"/>
                    <a:gd name="T3" fmla="*/ 0 h 875"/>
                    <a:gd name="T4" fmla="*/ 189527 w 910"/>
                    <a:gd name="T5" fmla="*/ 0 h 875"/>
                    <a:gd name="T6" fmla="*/ 0 w 910"/>
                    <a:gd name="T7" fmla="*/ 190322 h 875"/>
                    <a:gd name="T8" fmla="*/ 0 w 910"/>
                    <a:gd name="T9" fmla="*/ 190322 h 875"/>
                    <a:gd name="T10" fmla="*/ 0 w 910"/>
                    <a:gd name="T11" fmla="*/ 190322 h 875"/>
                    <a:gd name="T12" fmla="*/ 189527 w 910"/>
                    <a:gd name="T13" fmla="*/ 379775 h 875"/>
                    <a:gd name="T14" fmla="*/ 205176 w 910"/>
                    <a:gd name="T15" fmla="*/ 379775 h 875"/>
                    <a:gd name="T16" fmla="*/ 205176 w 910"/>
                    <a:gd name="T17" fmla="*/ 379775 h 875"/>
                    <a:gd name="T18" fmla="*/ 395137 w 910"/>
                    <a:gd name="T19" fmla="*/ 190322 h 875"/>
                    <a:gd name="T20" fmla="*/ 395137 w 910"/>
                    <a:gd name="T21" fmla="*/ 190322 h 875"/>
                    <a:gd name="T22" fmla="*/ 395137 w 910"/>
                    <a:gd name="T23" fmla="*/ 190322 h 875"/>
                    <a:gd name="T24" fmla="*/ 205176 w 910"/>
                    <a:gd name="T25" fmla="*/ 0 h 87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10" h="875">
                      <a:moveTo>
                        <a:pt x="472" y="0"/>
                      </a:moveTo>
                      <a:lnTo>
                        <a:pt x="436" y="0"/>
                      </a:lnTo>
                      <a:cubicBezTo>
                        <a:pt x="196" y="0"/>
                        <a:pt x="0" y="196"/>
                        <a:pt x="0" y="438"/>
                      </a:cubicBezTo>
                      <a:cubicBezTo>
                        <a:pt x="0" y="679"/>
                        <a:pt x="196" y="874"/>
                        <a:pt x="436" y="874"/>
                      </a:cubicBezTo>
                      <a:lnTo>
                        <a:pt x="472" y="874"/>
                      </a:lnTo>
                      <a:cubicBezTo>
                        <a:pt x="714" y="874"/>
                        <a:pt x="909" y="679"/>
                        <a:pt x="909" y="438"/>
                      </a:cubicBezTo>
                      <a:cubicBezTo>
                        <a:pt x="909" y="196"/>
                        <a:pt x="714" y="0"/>
                        <a:pt x="472" y="0"/>
                      </a:cubicBezTo>
                    </a:path>
                  </a:pathLst>
                </a:custGeom>
                <a:solidFill>
                  <a:srgbClr val="049E4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61" name="Freeform 41">
                  <a:extLst>
                    <a:ext uri="{FF2B5EF4-FFF2-40B4-BE49-F238E27FC236}">
                      <a16:creationId xmlns:a16="http://schemas.microsoft.com/office/drawing/2014/main" id="{7972D0B8-8633-A34D-B9FE-E2E27DA489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58087" y="4848065"/>
                  <a:ext cx="2646105" cy="2267816"/>
                </a:xfrm>
                <a:custGeom>
                  <a:avLst/>
                  <a:gdLst>
                    <a:gd name="T0" fmla="*/ 2170694 w 6078"/>
                    <a:gd name="T1" fmla="*/ 380582 h 5208"/>
                    <a:gd name="T2" fmla="*/ 2360946 w 6078"/>
                    <a:gd name="T3" fmla="*/ 190726 h 5208"/>
                    <a:gd name="T4" fmla="*/ 2360946 w 6078"/>
                    <a:gd name="T5" fmla="*/ 190726 h 5208"/>
                    <a:gd name="T6" fmla="*/ 1378343 w 6078"/>
                    <a:gd name="T7" fmla="*/ 0 h 5208"/>
                    <a:gd name="T8" fmla="*/ 1188527 w 6078"/>
                    <a:gd name="T9" fmla="*/ 190726 h 5208"/>
                    <a:gd name="T10" fmla="*/ 1188527 w 6078"/>
                    <a:gd name="T11" fmla="*/ 190726 h 5208"/>
                    <a:gd name="T12" fmla="*/ 848077 w 6078"/>
                    <a:gd name="T13" fmla="*/ 380582 h 5208"/>
                    <a:gd name="T14" fmla="*/ 657390 w 6078"/>
                    <a:gd name="T15" fmla="*/ 570873 h 5208"/>
                    <a:gd name="T16" fmla="*/ 657390 w 6078"/>
                    <a:gd name="T17" fmla="*/ 570873 h 5208"/>
                    <a:gd name="T18" fmla="*/ 189816 w 6078"/>
                    <a:gd name="T19" fmla="*/ 746359 h 5208"/>
                    <a:gd name="T20" fmla="*/ 0 w 6078"/>
                    <a:gd name="T21" fmla="*/ 936650 h 5208"/>
                    <a:gd name="T22" fmla="*/ 0 w 6078"/>
                    <a:gd name="T23" fmla="*/ 936650 h 5208"/>
                    <a:gd name="T24" fmla="*/ 1077511 w 6078"/>
                    <a:gd name="T25" fmla="*/ 1126505 h 5208"/>
                    <a:gd name="T26" fmla="*/ 1267327 w 6078"/>
                    <a:gd name="T27" fmla="*/ 1316796 h 5208"/>
                    <a:gd name="T28" fmla="*/ 1267327 w 6078"/>
                    <a:gd name="T29" fmla="*/ 1316796 h 5208"/>
                    <a:gd name="T30" fmla="*/ 720953 w 6078"/>
                    <a:gd name="T31" fmla="*/ 1506652 h 5208"/>
                    <a:gd name="T32" fmla="*/ 530701 w 6078"/>
                    <a:gd name="T33" fmla="*/ 1697378 h 5208"/>
                    <a:gd name="T34" fmla="*/ 530701 w 6078"/>
                    <a:gd name="T35" fmla="*/ 1697378 h 5208"/>
                    <a:gd name="T36" fmla="*/ 1227709 w 6078"/>
                    <a:gd name="T37" fmla="*/ 1887234 h 5208"/>
                    <a:gd name="T38" fmla="*/ 1037893 w 6078"/>
                    <a:gd name="T39" fmla="*/ 2077090 h 5208"/>
                    <a:gd name="T40" fmla="*/ 1037893 w 6078"/>
                    <a:gd name="T41" fmla="*/ 2077090 h 5208"/>
                    <a:gd name="T42" fmla="*/ 1639558 w 6078"/>
                    <a:gd name="T43" fmla="*/ 2267381 h 5208"/>
                    <a:gd name="T44" fmla="*/ 1829809 w 6078"/>
                    <a:gd name="T45" fmla="*/ 2077090 h 5208"/>
                    <a:gd name="T46" fmla="*/ 1829809 w 6078"/>
                    <a:gd name="T47" fmla="*/ 2077090 h 5208"/>
                    <a:gd name="T48" fmla="*/ 2273439 w 6078"/>
                    <a:gd name="T49" fmla="*/ 1887234 h 5208"/>
                    <a:gd name="T50" fmla="*/ 2463690 w 6078"/>
                    <a:gd name="T51" fmla="*/ 1697378 h 5208"/>
                    <a:gd name="T52" fmla="*/ 2463690 w 6078"/>
                    <a:gd name="T53" fmla="*/ 1697378 h 5208"/>
                    <a:gd name="T54" fmla="*/ 1861590 w 6078"/>
                    <a:gd name="T55" fmla="*/ 1506652 h 5208"/>
                    <a:gd name="T56" fmla="*/ 2051842 w 6078"/>
                    <a:gd name="T57" fmla="*/ 1316796 h 5208"/>
                    <a:gd name="T58" fmla="*/ 2051842 w 6078"/>
                    <a:gd name="T59" fmla="*/ 1316796 h 5208"/>
                    <a:gd name="T60" fmla="*/ 1687447 w 6078"/>
                    <a:gd name="T61" fmla="*/ 1126505 h 5208"/>
                    <a:gd name="T62" fmla="*/ 1701378 w 6078"/>
                    <a:gd name="T63" fmla="*/ 1126070 h 5208"/>
                    <a:gd name="T64" fmla="*/ 1524623 w 6078"/>
                    <a:gd name="T65" fmla="*/ 936650 h 5208"/>
                    <a:gd name="T66" fmla="*/ 1524623 w 6078"/>
                    <a:gd name="T67" fmla="*/ 936650 h 5208"/>
                    <a:gd name="T68" fmla="*/ 2455854 w 6078"/>
                    <a:gd name="T69" fmla="*/ 760729 h 5208"/>
                    <a:gd name="T70" fmla="*/ 2645670 w 6078"/>
                    <a:gd name="T71" fmla="*/ 570873 h 5208"/>
                    <a:gd name="T72" fmla="*/ 2645670 w 6078"/>
                    <a:gd name="T73" fmla="*/ 570873 h 520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6078" h="5208">
                      <a:moveTo>
                        <a:pt x="5641" y="874"/>
                      </a:moveTo>
                      <a:lnTo>
                        <a:pt x="4986" y="874"/>
                      </a:lnTo>
                      <a:cubicBezTo>
                        <a:pt x="5227" y="874"/>
                        <a:pt x="5423" y="679"/>
                        <a:pt x="5423" y="438"/>
                      </a:cubicBezTo>
                      <a:cubicBezTo>
                        <a:pt x="5423" y="197"/>
                        <a:pt x="5227" y="0"/>
                        <a:pt x="4986" y="0"/>
                      </a:cubicBezTo>
                      <a:lnTo>
                        <a:pt x="3166" y="0"/>
                      </a:lnTo>
                      <a:cubicBezTo>
                        <a:pt x="2924" y="0"/>
                        <a:pt x="2730" y="197"/>
                        <a:pt x="2730" y="438"/>
                      </a:cubicBezTo>
                      <a:cubicBezTo>
                        <a:pt x="2730" y="679"/>
                        <a:pt x="2924" y="874"/>
                        <a:pt x="3166" y="874"/>
                      </a:cubicBezTo>
                      <a:lnTo>
                        <a:pt x="1948" y="874"/>
                      </a:lnTo>
                      <a:cubicBezTo>
                        <a:pt x="1706" y="874"/>
                        <a:pt x="1510" y="1069"/>
                        <a:pt x="1510" y="1311"/>
                      </a:cubicBezTo>
                      <a:cubicBezTo>
                        <a:pt x="1510" y="1492"/>
                        <a:pt x="1620" y="1647"/>
                        <a:pt x="1777" y="1714"/>
                      </a:cubicBezTo>
                      <a:lnTo>
                        <a:pt x="436" y="1714"/>
                      </a:lnTo>
                      <a:cubicBezTo>
                        <a:pt x="196" y="1714"/>
                        <a:pt x="0" y="1909"/>
                        <a:pt x="0" y="2151"/>
                      </a:cubicBezTo>
                      <a:cubicBezTo>
                        <a:pt x="0" y="2392"/>
                        <a:pt x="196" y="2587"/>
                        <a:pt x="436" y="2587"/>
                      </a:cubicBezTo>
                      <a:lnTo>
                        <a:pt x="2475" y="2587"/>
                      </a:lnTo>
                      <a:cubicBezTo>
                        <a:pt x="2716" y="2587"/>
                        <a:pt x="2911" y="2782"/>
                        <a:pt x="2911" y="3024"/>
                      </a:cubicBezTo>
                      <a:cubicBezTo>
                        <a:pt x="2911" y="3265"/>
                        <a:pt x="2716" y="3460"/>
                        <a:pt x="2475" y="3460"/>
                      </a:cubicBezTo>
                      <a:lnTo>
                        <a:pt x="1656" y="3460"/>
                      </a:lnTo>
                      <a:cubicBezTo>
                        <a:pt x="1414" y="3460"/>
                        <a:pt x="1219" y="3656"/>
                        <a:pt x="1219" y="3898"/>
                      </a:cubicBezTo>
                      <a:cubicBezTo>
                        <a:pt x="1219" y="4139"/>
                        <a:pt x="1414" y="4334"/>
                        <a:pt x="1656" y="4334"/>
                      </a:cubicBezTo>
                      <a:lnTo>
                        <a:pt x="2820" y="4334"/>
                      </a:lnTo>
                      <a:cubicBezTo>
                        <a:pt x="2579" y="4334"/>
                        <a:pt x="2384" y="4529"/>
                        <a:pt x="2384" y="4770"/>
                      </a:cubicBezTo>
                      <a:cubicBezTo>
                        <a:pt x="2384" y="5012"/>
                        <a:pt x="2579" y="5207"/>
                        <a:pt x="2820" y="5207"/>
                      </a:cubicBezTo>
                      <a:lnTo>
                        <a:pt x="3766" y="5207"/>
                      </a:lnTo>
                      <a:cubicBezTo>
                        <a:pt x="4008" y="5207"/>
                        <a:pt x="4203" y="5012"/>
                        <a:pt x="4203" y="4770"/>
                      </a:cubicBezTo>
                      <a:cubicBezTo>
                        <a:pt x="4203" y="4529"/>
                        <a:pt x="4008" y="4334"/>
                        <a:pt x="3766" y="4334"/>
                      </a:cubicBezTo>
                      <a:lnTo>
                        <a:pt x="5222" y="4334"/>
                      </a:lnTo>
                      <a:cubicBezTo>
                        <a:pt x="5464" y="4334"/>
                        <a:pt x="5659" y="4139"/>
                        <a:pt x="5659" y="3898"/>
                      </a:cubicBezTo>
                      <a:cubicBezTo>
                        <a:pt x="5659" y="3656"/>
                        <a:pt x="5464" y="3460"/>
                        <a:pt x="5222" y="3460"/>
                      </a:cubicBezTo>
                      <a:lnTo>
                        <a:pt x="4276" y="3460"/>
                      </a:lnTo>
                      <a:cubicBezTo>
                        <a:pt x="4518" y="3460"/>
                        <a:pt x="4713" y="3265"/>
                        <a:pt x="4713" y="3024"/>
                      </a:cubicBezTo>
                      <a:cubicBezTo>
                        <a:pt x="4713" y="2782"/>
                        <a:pt x="4518" y="2587"/>
                        <a:pt x="4276" y="2587"/>
                      </a:cubicBezTo>
                      <a:lnTo>
                        <a:pt x="3876" y="2587"/>
                      </a:lnTo>
                      <a:cubicBezTo>
                        <a:pt x="3887" y="2587"/>
                        <a:pt x="3897" y="2586"/>
                        <a:pt x="3908" y="2586"/>
                      </a:cubicBezTo>
                      <a:cubicBezTo>
                        <a:pt x="3682" y="2569"/>
                        <a:pt x="3502" y="2381"/>
                        <a:pt x="3502" y="2151"/>
                      </a:cubicBezTo>
                      <a:cubicBezTo>
                        <a:pt x="3502" y="1969"/>
                        <a:pt x="3614" y="1813"/>
                        <a:pt x="3773" y="1747"/>
                      </a:cubicBezTo>
                      <a:lnTo>
                        <a:pt x="5641" y="1747"/>
                      </a:lnTo>
                      <a:cubicBezTo>
                        <a:pt x="5882" y="1747"/>
                        <a:pt x="6077" y="1552"/>
                        <a:pt x="6077" y="1311"/>
                      </a:cubicBezTo>
                      <a:cubicBezTo>
                        <a:pt x="6077" y="1069"/>
                        <a:pt x="5882" y="874"/>
                        <a:pt x="5641" y="874"/>
                      </a:cubicBezTo>
                    </a:path>
                  </a:pathLst>
                </a:custGeom>
                <a:solidFill>
                  <a:srgbClr val="049E4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62" name="Freeform 42">
                  <a:extLst>
                    <a:ext uri="{FF2B5EF4-FFF2-40B4-BE49-F238E27FC236}">
                      <a16:creationId xmlns:a16="http://schemas.microsoft.com/office/drawing/2014/main" id="{6A4FF4F1-90FA-A040-BDEE-B1D01BF231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60458" y="4867269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4"/>
                        <a:pt x="134" y="173"/>
                        <a:pt x="86" y="173"/>
                      </a:cubicBezTo>
                      <a:cubicBezTo>
                        <a:pt x="38" y="173"/>
                        <a:pt x="0" y="134"/>
                        <a:pt x="0" y="87"/>
                      </a:cubicBezTo>
                      <a:cubicBezTo>
                        <a:pt x="0" y="39"/>
                        <a:pt x="38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63" name="Freeform 43">
                  <a:extLst>
                    <a:ext uri="{FF2B5EF4-FFF2-40B4-BE49-F238E27FC236}">
                      <a16:creationId xmlns:a16="http://schemas.microsoft.com/office/drawing/2014/main" id="{4606D547-B6C4-1B45-905F-916B994AB8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39049" y="5714099"/>
                  <a:ext cx="76810" cy="74889"/>
                </a:xfrm>
                <a:custGeom>
                  <a:avLst/>
                  <a:gdLst>
                    <a:gd name="T0" fmla="*/ 76371 w 175"/>
                    <a:gd name="T1" fmla="*/ 37014 h 174"/>
                    <a:gd name="T2" fmla="*/ 76371 w 175"/>
                    <a:gd name="T3" fmla="*/ 37014 h 174"/>
                    <a:gd name="T4" fmla="*/ 38186 w 175"/>
                    <a:gd name="T5" fmla="*/ 74459 h 174"/>
                    <a:gd name="T6" fmla="*/ 38186 w 175"/>
                    <a:gd name="T7" fmla="*/ 74459 h 174"/>
                    <a:gd name="T8" fmla="*/ 0 w 175"/>
                    <a:gd name="T9" fmla="*/ 37014 h 174"/>
                    <a:gd name="T10" fmla="*/ 0 w 175"/>
                    <a:gd name="T11" fmla="*/ 37014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6"/>
                      </a:moveTo>
                      <a:lnTo>
                        <a:pt x="174" y="86"/>
                      </a:lnTo>
                      <a:cubicBezTo>
                        <a:pt x="174" y="135"/>
                        <a:pt x="135" y="173"/>
                        <a:pt x="87" y="173"/>
                      </a:cubicBezTo>
                      <a:cubicBezTo>
                        <a:pt x="39" y="173"/>
                        <a:pt x="0" y="135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6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64" name="Freeform 44">
                  <a:extLst>
                    <a:ext uri="{FF2B5EF4-FFF2-40B4-BE49-F238E27FC236}">
                      <a16:creationId xmlns:a16="http://schemas.microsoft.com/office/drawing/2014/main" id="{D2B3D12E-0D8E-FA47-A0E2-24BE208BD0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72420" y="6954580"/>
                  <a:ext cx="74890" cy="74889"/>
                </a:xfrm>
                <a:custGeom>
                  <a:avLst/>
                  <a:gdLst>
                    <a:gd name="T0" fmla="*/ 74457 w 173"/>
                    <a:gd name="T1" fmla="*/ 37445 h 174"/>
                    <a:gd name="T2" fmla="*/ 74457 w 173"/>
                    <a:gd name="T3" fmla="*/ 37445 h 174"/>
                    <a:gd name="T4" fmla="*/ 37229 w 173"/>
                    <a:gd name="T5" fmla="*/ 74459 h 174"/>
                    <a:gd name="T6" fmla="*/ 37229 w 173"/>
                    <a:gd name="T7" fmla="*/ 74459 h 174"/>
                    <a:gd name="T8" fmla="*/ 0 w 173"/>
                    <a:gd name="T9" fmla="*/ 37445 h 174"/>
                    <a:gd name="T10" fmla="*/ 0 w 173"/>
                    <a:gd name="T11" fmla="*/ 37445 h 174"/>
                    <a:gd name="T12" fmla="*/ 37229 w 173"/>
                    <a:gd name="T13" fmla="*/ 0 h 174"/>
                    <a:gd name="T14" fmla="*/ 37229 w 173"/>
                    <a:gd name="T15" fmla="*/ 0 h 174"/>
                    <a:gd name="T16" fmla="*/ 74457 w 173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3"/>
                        <a:pt x="86" y="173"/>
                      </a:cubicBezTo>
                      <a:cubicBezTo>
                        <a:pt x="37" y="173"/>
                        <a:pt x="0" y="135"/>
                        <a:pt x="0" y="87"/>
                      </a:cubicBezTo>
                      <a:cubicBezTo>
                        <a:pt x="0" y="40"/>
                        <a:pt x="37" y="0"/>
                        <a:pt x="86" y="0"/>
                      </a:cubicBezTo>
                      <a:cubicBezTo>
                        <a:pt x="134" y="0"/>
                        <a:pt x="172" y="40"/>
                        <a:pt x="172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65" name="Freeform 45">
                  <a:extLst>
                    <a:ext uri="{FF2B5EF4-FFF2-40B4-BE49-F238E27FC236}">
                      <a16:creationId xmlns:a16="http://schemas.microsoft.com/office/drawing/2014/main" id="{5FA0E86A-B915-F748-B939-B15E57D0A6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13049" y="5491350"/>
                  <a:ext cx="74890" cy="74889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59 h 174"/>
                    <a:gd name="T6" fmla="*/ 37015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66" name="Freeform 46">
                  <a:extLst>
                    <a:ext uri="{FF2B5EF4-FFF2-40B4-BE49-F238E27FC236}">
                      <a16:creationId xmlns:a16="http://schemas.microsoft.com/office/drawing/2014/main" id="{D08CC2A8-D1AF-DC4D-8EEF-FBA4046FA5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49533" y="5074655"/>
                  <a:ext cx="74889" cy="76810"/>
                </a:xfrm>
                <a:custGeom>
                  <a:avLst/>
                  <a:gdLst>
                    <a:gd name="T0" fmla="*/ 74459 w 174"/>
                    <a:gd name="T1" fmla="*/ 38186 h 175"/>
                    <a:gd name="T2" fmla="*/ 74459 w 174"/>
                    <a:gd name="T3" fmla="*/ 38186 h 175"/>
                    <a:gd name="T4" fmla="*/ 37445 w 174"/>
                    <a:gd name="T5" fmla="*/ 76371 h 175"/>
                    <a:gd name="T6" fmla="*/ 3744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445 w 174"/>
                    <a:gd name="T13" fmla="*/ 0 h 175"/>
                    <a:gd name="T14" fmla="*/ 37445 w 174"/>
                    <a:gd name="T15" fmla="*/ 0 h 175"/>
                    <a:gd name="T16" fmla="*/ 74459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6"/>
                        <a:pt x="135" y="174"/>
                        <a:pt x="87" y="174"/>
                      </a:cubicBezTo>
                      <a:cubicBezTo>
                        <a:pt x="39" y="174"/>
                        <a:pt x="0" y="136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67" name="Freeform 47">
                  <a:extLst>
                    <a:ext uri="{FF2B5EF4-FFF2-40B4-BE49-F238E27FC236}">
                      <a16:creationId xmlns:a16="http://schemas.microsoft.com/office/drawing/2014/main" id="{698AE583-7F8B-C54E-BA50-B7F1A1A812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59566" y="5639209"/>
                  <a:ext cx="74889" cy="74890"/>
                </a:xfrm>
                <a:custGeom>
                  <a:avLst/>
                  <a:gdLst>
                    <a:gd name="T0" fmla="*/ 74459 w 174"/>
                    <a:gd name="T1" fmla="*/ 37229 h 173"/>
                    <a:gd name="T2" fmla="*/ 74459 w 174"/>
                    <a:gd name="T3" fmla="*/ 37229 h 173"/>
                    <a:gd name="T4" fmla="*/ 37014 w 174"/>
                    <a:gd name="T5" fmla="*/ 74457 h 173"/>
                    <a:gd name="T6" fmla="*/ 37014 w 174"/>
                    <a:gd name="T7" fmla="*/ 74457 h 173"/>
                    <a:gd name="T8" fmla="*/ 0 w 174"/>
                    <a:gd name="T9" fmla="*/ 37229 h 173"/>
                    <a:gd name="T10" fmla="*/ 0 w 174"/>
                    <a:gd name="T11" fmla="*/ 37229 h 173"/>
                    <a:gd name="T12" fmla="*/ 37014 w 174"/>
                    <a:gd name="T13" fmla="*/ 0 h 173"/>
                    <a:gd name="T14" fmla="*/ 37014 w 174"/>
                    <a:gd name="T15" fmla="*/ 0 h 173"/>
                    <a:gd name="T16" fmla="*/ 74459 w 174"/>
                    <a:gd name="T17" fmla="*/ 37229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3"/>
                        <a:pt x="134" y="172"/>
                        <a:pt x="86" y="172"/>
                      </a:cubicBezTo>
                      <a:cubicBezTo>
                        <a:pt x="38" y="172"/>
                        <a:pt x="0" y="133"/>
                        <a:pt x="0" y="86"/>
                      </a:cubicBezTo>
                      <a:cubicBezTo>
                        <a:pt x="0" y="38"/>
                        <a:pt x="38" y="0"/>
                        <a:pt x="86" y="0"/>
                      </a:cubicBezTo>
                      <a:cubicBezTo>
                        <a:pt x="134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68" name="Freeform 48">
                  <a:extLst>
                    <a:ext uri="{FF2B5EF4-FFF2-40B4-BE49-F238E27FC236}">
                      <a16:creationId xmlns:a16="http://schemas.microsoft.com/office/drawing/2014/main" id="{794D8E85-647A-3947-BE6A-B99C8BD257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96942" y="6188401"/>
                  <a:ext cx="74889" cy="74890"/>
                </a:xfrm>
                <a:custGeom>
                  <a:avLst/>
                  <a:gdLst>
                    <a:gd name="T0" fmla="*/ 74456 w 173"/>
                    <a:gd name="T1" fmla="*/ 37015 h 174"/>
                    <a:gd name="T2" fmla="*/ 74456 w 173"/>
                    <a:gd name="T3" fmla="*/ 37015 h 174"/>
                    <a:gd name="T4" fmla="*/ 37661 w 173"/>
                    <a:gd name="T5" fmla="*/ 74460 h 174"/>
                    <a:gd name="T6" fmla="*/ 37661 w 173"/>
                    <a:gd name="T7" fmla="*/ 74460 h 174"/>
                    <a:gd name="T8" fmla="*/ 0 w 173"/>
                    <a:gd name="T9" fmla="*/ 37015 h 174"/>
                    <a:gd name="T10" fmla="*/ 0 w 173"/>
                    <a:gd name="T11" fmla="*/ 37015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01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6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69" name="Freeform 49">
                  <a:extLst>
                    <a:ext uri="{FF2B5EF4-FFF2-40B4-BE49-F238E27FC236}">
                      <a16:creationId xmlns:a16="http://schemas.microsoft.com/office/drawing/2014/main" id="{9A4DFEFF-4050-AE4A-8382-15A29D7ACD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30772" y="6247928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7228 w 173"/>
                    <a:gd name="T5" fmla="*/ 76371 h 175"/>
                    <a:gd name="T6" fmla="*/ 37228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228 w 173"/>
                    <a:gd name="T13" fmla="*/ 0 h 175"/>
                    <a:gd name="T14" fmla="*/ 37228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3" y="174"/>
                        <a:pt x="86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3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0" name="Freeform 50">
                  <a:extLst>
                    <a:ext uri="{FF2B5EF4-FFF2-40B4-BE49-F238E27FC236}">
                      <a16:creationId xmlns:a16="http://schemas.microsoft.com/office/drawing/2014/main" id="{F69E4F21-FCBF-FC49-AFFE-BA4345216B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49533" y="6507162"/>
                  <a:ext cx="74889" cy="74890"/>
                </a:xfrm>
                <a:custGeom>
                  <a:avLst/>
                  <a:gdLst>
                    <a:gd name="T0" fmla="*/ 74459 w 174"/>
                    <a:gd name="T1" fmla="*/ 37661 h 173"/>
                    <a:gd name="T2" fmla="*/ 74459 w 174"/>
                    <a:gd name="T3" fmla="*/ 37661 h 173"/>
                    <a:gd name="T4" fmla="*/ 37445 w 174"/>
                    <a:gd name="T5" fmla="*/ 74457 h 173"/>
                    <a:gd name="T6" fmla="*/ 37445 w 174"/>
                    <a:gd name="T7" fmla="*/ 74457 h 173"/>
                    <a:gd name="T8" fmla="*/ 0 w 174"/>
                    <a:gd name="T9" fmla="*/ 37661 h 173"/>
                    <a:gd name="T10" fmla="*/ 0 w 174"/>
                    <a:gd name="T11" fmla="*/ 37661 h 173"/>
                    <a:gd name="T12" fmla="*/ 37445 w 174"/>
                    <a:gd name="T13" fmla="*/ 0 h 173"/>
                    <a:gd name="T14" fmla="*/ 37445 w 174"/>
                    <a:gd name="T15" fmla="*/ 0 h 173"/>
                    <a:gd name="T16" fmla="*/ 74459 w 174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4"/>
                        <a:pt x="135" y="172"/>
                        <a:pt x="87" y="172"/>
                      </a:cubicBezTo>
                      <a:cubicBezTo>
                        <a:pt x="39" y="172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1" name="Freeform 51">
                  <a:extLst>
                    <a:ext uri="{FF2B5EF4-FFF2-40B4-BE49-F238E27FC236}">
                      <a16:creationId xmlns:a16="http://schemas.microsoft.com/office/drawing/2014/main" id="{36EE644E-4A02-3A4E-9B0F-B9127D48CD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67257" y="6941139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4"/>
                        <a:pt x="134" y="173"/>
                        <a:pt x="86" y="173"/>
                      </a:cubicBezTo>
                      <a:cubicBezTo>
                        <a:pt x="39" y="173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rgbClr val="1B764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2" name="Freeform 52">
                  <a:extLst>
                    <a:ext uri="{FF2B5EF4-FFF2-40B4-BE49-F238E27FC236}">
                      <a16:creationId xmlns:a16="http://schemas.microsoft.com/office/drawing/2014/main" id="{A68344DE-2769-C042-BCB9-122207545D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8390" y="5066974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3" name="Freeform 53">
                  <a:extLst>
                    <a:ext uri="{FF2B5EF4-FFF2-40B4-BE49-F238E27FC236}">
                      <a16:creationId xmlns:a16="http://schemas.microsoft.com/office/drawing/2014/main" id="{8157625B-237D-AB40-B1D5-8F4AFE415D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69920" y="6789439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3043 w 106"/>
                    <a:gd name="T5" fmla="*/ 45651 h 106"/>
                    <a:gd name="T6" fmla="*/ 23043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3043 w 106"/>
                    <a:gd name="T13" fmla="*/ 0 h 106"/>
                    <a:gd name="T14" fmla="*/ 23043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1" y="105"/>
                        <a:pt x="53" y="105"/>
                      </a:cubicBezTo>
                      <a:cubicBezTo>
                        <a:pt x="24" y="105"/>
                        <a:pt x="0" y="81"/>
                        <a:pt x="0" y="53"/>
                      </a:cubicBezTo>
                      <a:cubicBezTo>
                        <a:pt x="0" y="22"/>
                        <a:pt x="24" y="0"/>
                        <a:pt x="53" y="0"/>
                      </a:cubicBezTo>
                      <a:cubicBezTo>
                        <a:pt x="81" y="0"/>
                        <a:pt x="105" y="22"/>
                        <a:pt x="105" y="53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4" name="Freeform 54">
                  <a:extLst>
                    <a:ext uri="{FF2B5EF4-FFF2-40B4-BE49-F238E27FC236}">
                      <a16:creationId xmlns:a16="http://schemas.microsoft.com/office/drawing/2014/main" id="{CB517BB4-F3A8-C348-999E-E04571660D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99597" y="5483669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2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2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5" name="Freeform 55">
                  <a:extLst>
                    <a:ext uri="{FF2B5EF4-FFF2-40B4-BE49-F238E27FC236}">
                      <a16:creationId xmlns:a16="http://schemas.microsoft.com/office/drawing/2014/main" id="{F9343AFC-50A3-114F-A9DE-8E1D9AA46A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84676" y="6242167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0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0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6" name="Freeform 56">
                  <a:extLst>
                    <a:ext uri="{FF2B5EF4-FFF2-40B4-BE49-F238E27FC236}">
                      <a16:creationId xmlns:a16="http://schemas.microsoft.com/office/drawing/2014/main" id="{71774065-E800-C04A-8FF8-F181EEC61A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83647" y="6090468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3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7" name="Freeform 57">
                  <a:extLst>
                    <a:ext uri="{FF2B5EF4-FFF2-40B4-BE49-F238E27FC236}">
                      <a16:creationId xmlns:a16="http://schemas.microsoft.com/office/drawing/2014/main" id="{9BF4D988-27B9-2C4F-AC4A-0411E9B022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87781" y="6484118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2" y="104"/>
                        <a:pt x="53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2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8" name="Freeform 58">
                  <a:extLst>
                    <a:ext uri="{FF2B5EF4-FFF2-40B4-BE49-F238E27FC236}">
                      <a16:creationId xmlns:a16="http://schemas.microsoft.com/office/drawing/2014/main" id="{8E50048B-D42B-584E-955A-037041E80C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79963" y="5328128"/>
                  <a:ext cx="46086" cy="46086"/>
                </a:xfrm>
                <a:custGeom>
                  <a:avLst/>
                  <a:gdLst>
                    <a:gd name="T0" fmla="*/ 45651 w 106"/>
                    <a:gd name="T1" fmla="*/ 22608 h 106"/>
                    <a:gd name="T2" fmla="*/ 45651 w 106"/>
                    <a:gd name="T3" fmla="*/ 22608 h 106"/>
                    <a:gd name="T4" fmla="*/ 23043 w 106"/>
                    <a:gd name="T5" fmla="*/ 45651 h 106"/>
                    <a:gd name="T6" fmla="*/ 23043 w 106"/>
                    <a:gd name="T7" fmla="*/ 45651 h 106"/>
                    <a:gd name="T8" fmla="*/ 0 w 106"/>
                    <a:gd name="T9" fmla="*/ 22608 h 106"/>
                    <a:gd name="T10" fmla="*/ 0 w 106"/>
                    <a:gd name="T11" fmla="*/ 22608 h 106"/>
                    <a:gd name="T12" fmla="*/ 23043 w 106"/>
                    <a:gd name="T13" fmla="*/ 0 h 106"/>
                    <a:gd name="T14" fmla="*/ 23043 w 106"/>
                    <a:gd name="T15" fmla="*/ 0 h 106"/>
                    <a:gd name="T16" fmla="*/ 45651 w 106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2"/>
                        <a:pt x="81" y="105"/>
                        <a:pt x="53" y="105"/>
                      </a:cubicBezTo>
                      <a:cubicBezTo>
                        <a:pt x="23" y="105"/>
                        <a:pt x="0" y="82"/>
                        <a:pt x="0" y="52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9" name="Freeform 59">
                  <a:extLst>
                    <a:ext uri="{FF2B5EF4-FFF2-40B4-BE49-F238E27FC236}">
                      <a16:creationId xmlns:a16="http://schemas.microsoft.com/office/drawing/2014/main" id="{6B887889-08C1-5E4F-9A27-BA95194B7C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79512" y="5506712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3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0" name="Freeform 60">
                  <a:extLst>
                    <a:ext uri="{FF2B5EF4-FFF2-40B4-BE49-F238E27FC236}">
                      <a16:creationId xmlns:a16="http://schemas.microsoft.com/office/drawing/2014/main" id="{269FD1CF-2717-304C-878E-BC0B268B55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65189" y="6090468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0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1" name="Freeform 61">
                  <a:extLst>
                    <a:ext uri="{FF2B5EF4-FFF2-40B4-BE49-F238E27FC236}">
                      <a16:creationId xmlns:a16="http://schemas.microsoft.com/office/drawing/2014/main" id="{AA6BCFCD-F570-B64C-B146-839A6BC5B8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03300" y="6992985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2"/>
                        <a:pt x="81" y="104"/>
                        <a:pt x="52" y="104"/>
                      </a:cubicBezTo>
                      <a:cubicBezTo>
                        <a:pt x="23" y="104"/>
                        <a:pt x="0" y="82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2" name="Freeform 62">
                  <a:extLst>
                    <a:ext uri="{FF2B5EF4-FFF2-40B4-BE49-F238E27FC236}">
                      <a16:creationId xmlns:a16="http://schemas.microsoft.com/office/drawing/2014/main" id="{0FE1EABB-8D55-A94F-959E-2EA9F36309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03290" y="6812482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2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2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3" name="Freeform 63">
                  <a:extLst>
                    <a:ext uri="{FF2B5EF4-FFF2-40B4-BE49-F238E27FC236}">
                      <a16:creationId xmlns:a16="http://schemas.microsoft.com/office/drawing/2014/main" id="{5C157568-A083-9540-82CB-D955B58F1F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80541" y="5105379"/>
                  <a:ext cx="539591" cy="261154"/>
                </a:xfrm>
                <a:custGeom>
                  <a:avLst/>
                  <a:gdLst>
                    <a:gd name="T0" fmla="*/ 408292 w 1237"/>
                    <a:gd name="T1" fmla="*/ 260719 h 600"/>
                    <a:gd name="T2" fmla="*/ 131299 w 1237"/>
                    <a:gd name="T3" fmla="*/ 260719 h 600"/>
                    <a:gd name="T4" fmla="*/ 131299 w 1237"/>
                    <a:gd name="T5" fmla="*/ 260719 h 600"/>
                    <a:gd name="T6" fmla="*/ 0 w 1237"/>
                    <a:gd name="T7" fmla="*/ 129706 h 600"/>
                    <a:gd name="T8" fmla="*/ 0 w 1237"/>
                    <a:gd name="T9" fmla="*/ 129706 h 600"/>
                    <a:gd name="T10" fmla="*/ 0 w 1237"/>
                    <a:gd name="T11" fmla="*/ 129706 h 600"/>
                    <a:gd name="T12" fmla="*/ 131299 w 1237"/>
                    <a:gd name="T13" fmla="*/ 0 h 600"/>
                    <a:gd name="T14" fmla="*/ 408292 w 1237"/>
                    <a:gd name="T15" fmla="*/ 0 h 600"/>
                    <a:gd name="T16" fmla="*/ 408292 w 1237"/>
                    <a:gd name="T17" fmla="*/ 0 h 600"/>
                    <a:gd name="T18" fmla="*/ 539155 w 1237"/>
                    <a:gd name="T19" fmla="*/ 129706 h 600"/>
                    <a:gd name="T20" fmla="*/ 539155 w 1237"/>
                    <a:gd name="T21" fmla="*/ 129706 h 600"/>
                    <a:gd name="T22" fmla="*/ 539155 w 1237"/>
                    <a:gd name="T23" fmla="*/ 129706 h 600"/>
                    <a:gd name="T24" fmla="*/ 408292 w 1237"/>
                    <a:gd name="T25" fmla="*/ 260719 h 6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237" h="600">
                      <a:moveTo>
                        <a:pt x="936" y="599"/>
                      </a:moveTo>
                      <a:lnTo>
                        <a:pt x="301" y="599"/>
                      </a:lnTo>
                      <a:cubicBezTo>
                        <a:pt x="135" y="599"/>
                        <a:pt x="0" y="464"/>
                        <a:pt x="0" y="298"/>
                      </a:cubicBezTo>
                      <a:cubicBezTo>
                        <a:pt x="0" y="133"/>
                        <a:pt x="135" y="0"/>
                        <a:pt x="301" y="0"/>
                      </a:cubicBezTo>
                      <a:lnTo>
                        <a:pt x="936" y="0"/>
                      </a:lnTo>
                      <a:cubicBezTo>
                        <a:pt x="1101" y="0"/>
                        <a:pt x="1236" y="133"/>
                        <a:pt x="1236" y="298"/>
                      </a:cubicBezTo>
                      <a:cubicBezTo>
                        <a:pt x="1236" y="464"/>
                        <a:pt x="1101" y="599"/>
                        <a:pt x="936" y="599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4" name="Freeform 64">
                  <a:extLst>
                    <a:ext uri="{FF2B5EF4-FFF2-40B4-BE49-F238E27FC236}">
                      <a16:creationId xmlns:a16="http://schemas.microsoft.com/office/drawing/2014/main" id="{BDB3220C-196E-F34E-9CB4-4BA268FBD1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23385" y="6908494"/>
                  <a:ext cx="914039" cy="522308"/>
                </a:xfrm>
                <a:custGeom>
                  <a:avLst/>
                  <a:gdLst>
                    <a:gd name="T0" fmla="*/ 783524 w 2101"/>
                    <a:gd name="T1" fmla="*/ 260719 h 1200"/>
                    <a:gd name="T2" fmla="*/ 406771 w 2101"/>
                    <a:gd name="T3" fmla="*/ 260719 h 1200"/>
                    <a:gd name="T4" fmla="*/ 406771 w 2101"/>
                    <a:gd name="T5" fmla="*/ 260719 h 1200"/>
                    <a:gd name="T6" fmla="*/ 537286 w 2101"/>
                    <a:gd name="T7" fmla="*/ 130142 h 1200"/>
                    <a:gd name="T8" fmla="*/ 537286 w 2101"/>
                    <a:gd name="T9" fmla="*/ 130142 h 1200"/>
                    <a:gd name="T10" fmla="*/ 406771 w 2101"/>
                    <a:gd name="T11" fmla="*/ 0 h 1200"/>
                    <a:gd name="T12" fmla="*/ 130515 w 2101"/>
                    <a:gd name="T13" fmla="*/ 0 h 1200"/>
                    <a:gd name="T14" fmla="*/ 130515 w 2101"/>
                    <a:gd name="T15" fmla="*/ 0 h 1200"/>
                    <a:gd name="T16" fmla="*/ 0 w 2101"/>
                    <a:gd name="T17" fmla="*/ 130142 h 1200"/>
                    <a:gd name="T18" fmla="*/ 0 w 2101"/>
                    <a:gd name="T19" fmla="*/ 130142 h 1200"/>
                    <a:gd name="T20" fmla="*/ 130515 w 2101"/>
                    <a:gd name="T21" fmla="*/ 260719 h 1200"/>
                    <a:gd name="T22" fmla="*/ 226226 w 2101"/>
                    <a:gd name="T23" fmla="*/ 260719 h 1200"/>
                    <a:gd name="T24" fmla="*/ 226226 w 2101"/>
                    <a:gd name="T25" fmla="*/ 260719 h 1200"/>
                    <a:gd name="T26" fmla="*/ 95711 w 2101"/>
                    <a:gd name="T27" fmla="*/ 391296 h 1200"/>
                    <a:gd name="T28" fmla="*/ 95711 w 2101"/>
                    <a:gd name="T29" fmla="*/ 391296 h 1200"/>
                    <a:gd name="T30" fmla="*/ 226226 w 2101"/>
                    <a:gd name="T31" fmla="*/ 521873 h 1200"/>
                    <a:gd name="T32" fmla="*/ 783524 w 2101"/>
                    <a:gd name="T33" fmla="*/ 521873 h 1200"/>
                    <a:gd name="T34" fmla="*/ 783524 w 2101"/>
                    <a:gd name="T35" fmla="*/ 521873 h 1200"/>
                    <a:gd name="T36" fmla="*/ 913604 w 2101"/>
                    <a:gd name="T37" fmla="*/ 391296 h 1200"/>
                    <a:gd name="T38" fmla="*/ 913604 w 2101"/>
                    <a:gd name="T39" fmla="*/ 391296 h 1200"/>
                    <a:gd name="T40" fmla="*/ 783524 w 2101"/>
                    <a:gd name="T41" fmla="*/ 260719 h 120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101" h="1200">
                      <a:moveTo>
                        <a:pt x="1801" y="599"/>
                      </a:moveTo>
                      <a:lnTo>
                        <a:pt x="935" y="599"/>
                      </a:lnTo>
                      <a:cubicBezTo>
                        <a:pt x="1101" y="599"/>
                        <a:pt x="1235" y="465"/>
                        <a:pt x="1235" y="299"/>
                      </a:cubicBezTo>
                      <a:cubicBezTo>
                        <a:pt x="1235" y="134"/>
                        <a:pt x="1101" y="0"/>
                        <a:pt x="935" y="0"/>
                      </a:cubicBezTo>
                      <a:lnTo>
                        <a:pt x="300" y="0"/>
                      </a:lnTo>
                      <a:cubicBezTo>
                        <a:pt x="134" y="0"/>
                        <a:pt x="0" y="134"/>
                        <a:pt x="0" y="299"/>
                      </a:cubicBezTo>
                      <a:cubicBezTo>
                        <a:pt x="0" y="465"/>
                        <a:pt x="134" y="599"/>
                        <a:pt x="300" y="599"/>
                      </a:cubicBezTo>
                      <a:lnTo>
                        <a:pt x="520" y="599"/>
                      </a:lnTo>
                      <a:cubicBezTo>
                        <a:pt x="354" y="599"/>
                        <a:pt x="220" y="733"/>
                        <a:pt x="220" y="899"/>
                      </a:cubicBezTo>
                      <a:cubicBezTo>
                        <a:pt x="220" y="1065"/>
                        <a:pt x="354" y="1199"/>
                        <a:pt x="520" y="1199"/>
                      </a:cubicBezTo>
                      <a:lnTo>
                        <a:pt x="1801" y="1199"/>
                      </a:lnTo>
                      <a:cubicBezTo>
                        <a:pt x="1967" y="1199"/>
                        <a:pt x="2100" y="1065"/>
                        <a:pt x="2100" y="899"/>
                      </a:cubicBezTo>
                      <a:cubicBezTo>
                        <a:pt x="2100" y="733"/>
                        <a:pt x="1967" y="599"/>
                        <a:pt x="1801" y="599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5" name="Freeform 65">
                  <a:extLst>
                    <a:ext uri="{FF2B5EF4-FFF2-40B4-BE49-F238E27FC236}">
                      <a16:creationId xmlns:a16="http://schemas.microsoft.com/office/drawing/2014/main" id="{C80523D2-50E9-3C49-9BF1-1FE3F5BC57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03888" y="5790909"/>
                  <a:ext cx="537670" cy="261154"/>
                </a:xfrm>
                <a:custGeom>
                  <a:avLst/>
                  <a:gdLst>
                    <a:gd name="T0" fmla="*/ 406733 w 1236"/>
                    <a:gd name="T1" fmla="*/ 260719 h 601"/>
                    <a:gd name="T2" fmla="*/ 130067 w 1236"/>
                    <a:gd name="T3" fmla="*/ 260719 h 601"/>
                    <a:gd name="T4" fmla="*/ 130067 w 1236"/>
                    <a:gd name="T5" fmla="*/ 260719 h 601"/>
                    <a:gd name="T6" fmla="*/ 0 w 1236"/>
                    <a:gd name="T7" fmla="*/ 130794 h 601"/>
                    <a:gd name="T8" fmla="*/ 0 w 1236"/>
                    <a:gd name="T9" fmla="*/ 130794 h 601"/>
                    <a:gd name="T10" fmla="*/ 130067 w 1236"/>
                    <a:gd name="T11" fmla="*/ 0 h 601"/>
                    <a:gd name="T12" fmla="*/ 406733 w 1236"/>
                    <a:gd name="T13" fmla="*/ 0 h 601"/>
                    <a:gd name="T14" fmla="*/ 406733 w 1236"/>
                    <a:gd name="T15" fmla="*/ 0 h 601"/>
                    <a:gd name="T16" fmla="*/ 537235 w 1236"/>
                    <a:gd name="T17" fmla="*/ 130794 h 601"/>
                    <a:gd name="T18" fmla="*/ 537235 w 1236"/>
                    <a:gd name="T19" fmla="*/ 130794 h 601"/>
                    <a:gd name="T20" fmla="*/ 406733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5" y="600"/>
                      </a:moveTo>
                      <a:lnTo>
                        <a:pt x="299" y="600"/>
                      </a:lnTo>
                      <a:cubicBezTo>
                        <a:pt x="135" y="600"/>
                        <a:pt x="0" y="465"/>
                        <a:pt x="0" y="301"/>
                      </a:cubicBezTo>
                      <a:cubicBezTo>
                        <a:pt x="0" y="135"/>
                        <a:pt x="135" y="0"/>
                        <a:pt x="299" y="0"/>
                      </a:cubicBezTo>
                      <a:lnTo>
                        <a:pt x="935" y="0"/>
                      </a:lnTo>
                      <a:cubicBezTo>
                        <a:pt x="1101" y="0"/>
                        <a:pt x="1235" y="135"/>
                        <a:pt x="1235" y="301"/>
                      </a:cubicBezTo>
                      <a:cubicBezTo>
                        <a:pt x="1235" y="465"/>
                        <a:pt x="1101" y="600"/>
                        <a:pt x="935" y="600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40" name="Group 6">
                <a:extLst>
                  <a:ext uri="{FF2B5EF4-FFF2-40B4-BE49-F238E27FC236}">
                    <a16:creationId xmlns:a16="http://schemas.microsoft.com/office/drawing/2014/main" id="{3FD0DD08-57BB-FA4A-A386-71AF6022D51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9619297" y="-518940"/>
                <a:ext cx="2960218" cy="2568925"/>
                <a:chOff x="7790456" y="-543997"/>
                <a:chExt cx="2761319" cy="2396472"/>
              </a:xfrm>
            </p:grpSpPr>
            <p:sp>
              <p:nvSpPr>
                <p:cNvPr id="41" name="Freeform 166">
                  <a:extLst>
                    <a:ext uri="{FF2B5EF4-FFF2-40B4-BE49-F238E27FC236}">
                      <a16:creationId xmlns:a16="http://schemas.microsoft.com/office/drawing/2014/main" id="{1F12BCEF-9BC4-7646-9B6A-C627ABE8D7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88388" y="-543997"/>
                  <a:ext cx="2603859" cy="2396472"/>
                </a:xfrm>
                <a:custGeom>
                  <a:avLst/>
                  <a:gdLst>
                    <a:gd name="T0" fmla="*/ 2100336 w 5978"/>
                    <a:gd name="T1" fmla="*/ 1767082 h 5502"/>
                    <a:gd name="T2" fmla="*/ 1950499 w 5978"/>
                    <a:gd name="T3" fmla="*/ 1641640 h 5502"/>
                    <a:gd name="T4" fmla="*/ 2100336 w 5978"/>
                    <a:gd name="T5" fmla="*/ 1517069 h 5502"/>
                    <a:gd name="T6" fmla="*/ 2302006 w 5978"/>
                    <a:gd name="T7" fmla="*/ 1517069 h 5502"/>
                    <a:gd name="T8" fmla="*/ 2452279 w 5978"/>
                    <a:gd name="T9" fmla="*/ 1359395 h 5502"/>
                    <a:gd name="T10" fmla="*/ 2453151 w 5978"/>
                    <a:gd name="T11" fmla="*/ 1202156 h 5502"/>
                    <a:gd name="T12" fmla="*/ 2603423 w 5978"/>
                    <a:gd name="T13" fmla="*/ 1044918 h 5502"/>
                    <a:gd name="T14" fmla="*/ 2453151 w 5978"/>
                    <a:gd name="T15" fmla="*/ 887243 h 5502"/>
                    <a:gd name="T16" fmla="*/ 2034564 w 5978"/>
                    <a:gd name="T17" fmla="*/ 887243 h 5502"/>
                    <a:gd name="T18" fmla="*/ 1884291 w 5978"/>
                    <a:gd name="T19" fmla="*/ 1044918 h 5502"/>
                    <a:gd name="T20" fmla="*/ 1348536 w 5978"/>
                    <a:gd name="T21" fmla="*/ 1202156 h 5502"/>
                    <a:gd name="T22" fmla="*/ 1498809 w 5978"/>
                    <a:gd name="T23" fmla="*/ 1044918 h 5502"/>
                    <a:gd name="T24" fmla="*/ 1348536 w 5978"/>
                    <a:gd name="T25" fmla="*/ 887243 h 5502"/>
                    <a:gd name="T26" fmla="*/ 953471 w 5978"/>
                    <a:gd name="T27" fmla="*/ 887243 h 5502"/>
                    <a:gd name="T28" fmla="*/ 963053 w 5978"/>
                    <a:gd name="T29" fmla="*/ 886808 h 5502"/>
                    <a:gd name="T30" fmla="*/ 849804 w 5978"/>
                    <a:gd name="T31" fmla="*/ 758317 h 5502"/>
                    <a:gd name="T32" fmla="*/ 963053 w 5978"/>
                    <a:gd name="T33" fmla="*/ 629825 h 5502"/>
                    <a:gd name="T34" fmla="*/ 1223091 w 5978"/>
                    <a:gd name="T35" fmla="*/ 628954 h 5502"/>
                    <a:gd name="T36" fmla="*/ 1373364 w 5978"/>
                    <a:gd name="T37" fmla="*/ 471716 h 5502"/>
                    <a:gd name="T38" fmla="*/ 1223091 w 5978"/>
                    <a:gd name="T39" fmla="*/ 314041 h 5502"/>
                    <a:gd name="T40" fmla="*/ 1093290 w 5978"/>
                    <a:gd name="T41" fmla="*/ 314041 h 5502"/>
                    <a:gd name="T42" fmla="*/ 1243127 w 5978"/>
                    <a:gd name="T43" fmla="*/ 157239 h 5502"/>
                    <a:gd name="T44" fmla="*/ 727843 w 5978"/>
                    <a:gd name="T45" fmla="*/ 0 h 5502"/>
                    <a:gd name="T46" fmla="*/ 577571 w 5978"/>
                    <a:gd name="T47" fmla="*/ 157239 h 5502"/>
                    <a:gd name="T48" fmla="*/ 727843 w 5978"/>
                    <a:gd name="T49" fmla="*/ 314041 h 5502"/>
                    <a:gd name="T50" fmla="*/ 371980 w 5978"/>
                    <a:gd name="T51" fmla="*/ 314041 h 5502"/>
                    <a:gd name="T52" fmla="*/ 221707 w 5978"/>
                    <a:gd name="T53" fmla="*/ 471716 h 5502"/>
                    <a:gd name="T54" fmla="*/ 534013 w 5978"/>
                    <a:gd name="T55" fmla="*/ 628954 h 5502"/>
                    <a:gd name="T56" fmla="*/ 531400 w 5978"/>
                    <a:gd name="T57" fmla="*/ 629390 h 5502"/>
                    <a:gd name="T58" fmla="*/ 651183 w 5978"/>
                    <a:gd name="T59" fmla="*/ 758317 h 5502"/>
                    <a:gd name="T60" fmla="*/ 531400 w 5978"/>
                    <a:gd name="T61" fmla="*/ 887243 h 5502"/>
                    <a:gd name="T62" fmla="*/ 534013 w 5978"/>
                    <a:gd name="T63" fmla="*/ 887243 h 5502"/>
                    <a:gd name="T64" fmla="*/ 149837 w 5978"/>
                    <a:gd name="T65" fmla="*/ 887243 h 5502"/>
                    <a:gd name="T66" fmla="*/ 0 w 5978"/>
                    <a:gd name="T67" fmla="*/ 1044918 h 5502"/>
                    <a:gd name="T68" fmla="*/ 727843 w 5978"/>
                    <a:gd name="T69" fmla="*/ 1202156 h 5502"/>
                    <a:gd name="T70" fmla="*/ 577571 w 5978"/>
                    <a:gd name="T71" fmla="*/ 1359395 h 5502"/>
                    <a:gd name="T72" fmla="*/ 727843 w 5978"/>
                    <a:gd name="T73" fmla="*/ 1517069 h 5502"/>
                    <a:gd name="T74" fmla="*/ 1061928 w 5978"/>
                    <a:gd name="T75" fmla="*/ 1517069 h 5502"/>
                    <a:gd name="T76" fmla="*/ 1212201 w 5978"/>
                    <a:gd name="T77" fmla="*/ 1641640 h 5502"/>
                    <a:gd name="T78" fmla="*/ 848933 w 5978"/>
                    <a:gd name="T79" fmla="*/ 1767082 h 5502"/>
                    <a:gd name="T80" fmla="*/ 698660 w 5978"/>
                    <a:gd name="T81" fmla="*/ 1924321 h 5502"/>
                    <a:gd name="T82" fmla="*/ 848933 w 5978"/>
                    <a:gd name="T83" fmla="*/ 2081124 h 5502"/>
                    <a:gd name="T84" fmla="*/ 1801097 w 5978"/>
                    <a:gd name="T85" fmla="*/ 2081124 h 5502"/>
                    <a:gd name="T86" fmla="*/ 1651260 w 5978"/>
                    <a:gd name="T87" fmla="*/ 2238362 h 5502"/>
                    <a:gd name="T88" fmla="*/ 2220119 w 5978"/>
                    <a:gd name="T89" fmla="*/ 2396036 h 5502"/>
                    <a:gd name="T90" fmla="*/ 2369956 w 5978"/>
                    <a:gd name="T91" fmla="*/ 2238362 h 5502"/>
                    <a:gd name="T92" fmla="*/ 2220119 w 5978"/>
                    <a:gd name="T93" fmla="*/ 2081124 h 5502"/>
                    <a:gd name="T94" fmla="*/ 2453151 w 5978"/>
                    <a:gd name="T95" fmla="*/ 2081124 h 5502"/>
                    <a:gd name="T96" fmla="*/ 2603423 w 5978"/>
                    <a:gd name="T97" fmla="*/ 1924321 h 5502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5978" h="5502">
                      <a:moveTo>
                        <a:pt x="5632" y="4057"/>
                      </a:moveTo>
                      <a:lnTo>
                        <a:pt x="4822" y="4057"/>
                      </a:lnTo>
                      <a:cubicBezTo>
                        <a:pt x="4632" y="4057"/>
                        <a:pt x="4478" y="3928"/>
                        <a:pt x="4478" y="3769"/>
                      </a:cubicBezTo>
                      <a:cubicBezTo>
                        <a:pt x="4478" y="3611"/>
                        <a:pt x="4632" y="3483"/>
                        <a:pt x="4822" y="3483"/>
                      </a:cubicBezTo>
                      <a:lnTo>
                        <a:pt x="5285" y="3483"/>
                      </a:lnTo>
                      <a:cubicBezTo>
                        <a:pt x="5476" y="3483"/>
                        <a:pt x="5630" y="3321"/>
                        <a:pt x="5630" y="3121"/>
                      </a:cubicBezTo>
                      <a:cubicBezTo>
                        <a:pt x="5630" y="2922"/>
                        <a:pt x="5476" y="2760"/>
                        <a:pt x="5285" y="2760"/>
                      </a:cubicBezTo>
                      <a:lnTo>
                        <a:pt x="5632" y="2760"/>
                      </a:lnTo>
                      <a:cubicBezTo>
                        <a:pt x="5823" y="2760"/>
                        <a:pt x="5977" y="2598"/>
                        <a:pt x="5977" y="2399"/>
                      </a:cubicBezTo>
                      <a:cubicBezTo>
                        <a:pt x="5977" y="2199"/>
                        <a:pt x="5823" y="2037"/>
                        <a:pt x="5632" y="2037"/>
                      </a:cubicBezTo>
                      <a:lnTo>
                        <a:pt x="4671" y="2037"/>
                      </a:lnTo>
                      <a:cubicBezTo>
                        <a:pt x="4480" y="2037"/>
                        <a:pt x="4326" y="2199"/>
                        <a:pt x="4326" y="2399"/>
                      </a:cubicBezTo>
                      <a:cubicBezTo>
                        <a:pt x="4326" y="2598"/>
                        <a:pt x="4480" y="2760"/>
                        <a:pt x="4671" y="2760"/>
                      </a:cubicBezTo>
                      <a:lnTo>
                        <a:pt x="3096" y="2760"/>
                      </a:lnTo>
                      <a:cubicBezTo>
                        <a:pt x="3285" y="2760"/>
                        <a:pt x="3441" y="2598"/>
                        <a:pt x="3441" y="2399"/>
                      </a:cubicBezTo>
                      <a:cubicBezTo>
                        <a:pt x="3441" y="2199"/>
                        <a:pt x="3285" y="2037"/>
                        <a:pt x="3096" y="2037"/>
                      </a:cubicBezTo>
                      <a:lnTo>
                        <a:pt x="2189" y="2037"/>
                      </a:lnTo>
                      <a:cubicBezTo>
                        <a:pt x="2195" y="2037"/>
                        <a:pt x="2204" y="2037"/>
                        <a:pt x="2211" y="2036"/>
                      </a:cubicBezTo>
                      <a:cubicBezTo>
                        <a:pt x="2066" y="2023"/>
                        <a:pt x="1951" y="1896"/>
                        <a:pt x="1951" y="1741"/>
                      </a:cubicBezTo>
                      <a:cubicBezTo>
                        <a:pt x="1951" y="1585"/>
                        <a:pt x="2066" y="1458"/>
                        <a:pt x="2211" y="1446"/>
                      </a:cubicBezTo>
                      <a:cubicBezTo>
                        <a:pt x="2204" y="1445"/>
                        <a:pt x="2195" y="1444"/>
                        <a:pt x="2189" y="1444"/>
                      </a:cubicBezTo>
                      <a:lnTo>
                        <a:pt x="2808" y="1444"/>
                      </a:lnTo>
                      <a:cubicBezTo>
                        <a:pt x="2998" y="1444"/>
                        <a:pt x="3153" y="1282"/>
                        <a:pt x="3153" y="1083"/>
                      </a:cubicBezTo>
                      <a:cubicBezTo>
                        <a:pt x="3153" y="884"/>
                        <a:pt x="2998" y="721"/>
                        <a:pt x="2808" y="721"/>
                      </a:cubicBezTo>
                      <a:lnTo>
                        <a:pt x="2510" y="721"/>
                      </a:lnTo>
                      <a:cubicBezTo>
                        <a:pt x="2700" y="721"/>
                        <a:pt x="2854" y="561"/>
                        <a:pt x="2854" y="361"/>
                      </a:cubicBezTo>
                      <a:cubicBezTo>
                        <a:pt x="2854" y="162"/>
                        <a:pt x="2700" y="0"/>
                        <a:pt x="2510" y="0"/>
                      </a:cubicBezTo>
                      <a:lnTo>
                        <a:pt x="1671" y="0"/>
                      </a:lnTo>
                      <a:cubicBezTo>
                        <a:pt x="1481" y="0"/>
                        <a:pt x="1326" y="162"/>
                        <a:pt x="1326" y="361"/>
                      </a:cubicBezTo>
                      <a:cubicBezTo>
                        <a:pt x="1326" y="561"/>
                        <a:pt x="1481" y="721"/>
                        <a:pt x="1671" y="721"/>
                      </a:cubicBezTo>
                      <a:lnTo>
                        <a:pt x="854" y="721"/>
                      </a:lnTo>
                      <a:cubicBezTo>
                        <a:pt x="663" y="721"/>
                        <a:pt x="509" y="884"/>
                        <a:pt x="509" y="1083"/>
                      </a:cubicBezTo>
                      <a:cubicBezTo>
                        <a:pt x="509" y="1282"/>
                        <a:pt x="663" y="1444"/>
                        <a:pt x="854" y="1444"/>
                      </a:cubicBezTo>
                      <a:lnTo>
                        <a:pt x="1226" y="1444"/>
                      </a:lnTo>
                      <a:cubicBezTo>
                        <a:pt x="1224" y="1444"/>
                        <a:pt x="1222" y="1444"/>
                        <a:pt x="1220" y="1445"/>
                      </a:cubicBezTo>
                      <a:cubicBezTo>
                        <a:pt x="1373" y="1449"/>
                        <a:pt x="1495" y="1580"/>
                        <a:pt x="1495" y="1741"/>
                      </a:cubicBezTo>
                      <a:cubicBezTo>
                        <a:pt x="1495" y="1902"/>
                        <a:pt x="1373" y="2033"/>
                        <a:pt x="1220" y="2037"/>
                      </a:cubicBezTo>
                      <a:cubicBezTo>
                        <a:pt x="1222" y="2037"/>
                        <a:pt x="1224" y="2037"/>
                        <a:pt x="1226" y="2037"/>
                      </a:cubicBezTo>
                      <a:lnTo>
                        <a:pt x="344" y="2037"/>
                      </a:lnTo>
                      <a:cubicBezTo>
                        <a:pt x="154" y="2037"/>
                        <a:pt x="0" y="2199"/>
                        <a:pt x="0" y="2399"/>
                      </a:cubicBezTo>
                      <a:cubicBezTo>
                        <a:pt x="0" y="2598"/>
                        <a:pt x="154" y="2760"/>
                        <a:pt x="344" y="2760"/>
                      </a:cubicBezTo>
                      <a:lnTo>
                        <a:pt x="1671" y="2760"/>
                      </a:lnTo>
                      <a:cubicBezTo>
                        <a:pt x="1481" y="2760"/>
                        <a:pt x="1326" y="2922"/>
                        <a:pt x="1326" y="3121"/>
                      </a:cubicBezTo>
                      <a:cubicBezTo>
                        <a:pt x="1326" y="3321"/>
                        <a:pt x="1481" y="3483"/>
                        <a:pt x="1671" y="3483"/>
                      </a:cubicBezTo>
                      <a:lnTo>
                        <a:pt x="2438" y="3483"/>
                      </a:lnTo>
                      <a:cubicBezTo>
                        <a:pt x="2629" y="3483"/>
                        <a:pt x="2783" y="3611"/>
                        <a:pt x="2783" y="3769"/>
                      </a:cubicBezTo>
                      <a:cubicBezTo>
                        <a:pt x="2783" y="3928"/>
                        <a:pt x="2629" y="4057"/>
                        <a:pt x="2438" y="4057"/>
                      </a:cubicBezTo>
                      <a:lnTo>
                        <a:pt x="1949" y="4057"/>
                      </a:lnTo>
                      <a:cubicBezTo>
                        <a:pt x="1758" y="4057"/>
                        <a:pt x="1604" y="4218"/>
                        <a:pt x="1604" y="4418"/>
                      </a:cubicBezTo>
                      <a:cubicBezTo>
                        <a:pt x="1604" y="4616"/>
                        <a:pt x="1758" y="4778"/>
                        <a:pt x="1949" y="4778"/>
                      </a:cubicBezTo>
                      <a:lnTo>
                        <a:pt x="4135" y="4778"/>
                      </a:lnTo>
                      <a:cubicBezTo>
                        <a:pt x="3945" y="4778"/>
                        <a:pt x="3791" y="4940"/>
                        <a:pt x="3791" y="5139"/>
                      </a:cubicBezTo>
                      <a:cubicBezTo>
                        <a:pt x="3791" y="5339"/>
                        <a:pt x="3945" y="5501"/>
                        <a:pt x="4135" y="5501"/>
                      </a:cubicBezTo>
                      <a:lnTo>
                        <a:pt x="5097" y="5501"/>
                      </a:lnTo>
                      <a:cubicBezTo>
                        <a:pt x="5287" y="5501"/>
                        <a:pt x="5441" y="5339"/>
                        <a:pt x="5441" y="5139"/>
                      </a:cubicBezTo>
                      <a:cubicBezTo>
                        <a:pt x="5441" y="4940"/>
                        <a:pt x="5287" y="4778"/>
                        <a:pt x="5097" y="4778"/>
                      </a:cubicBezTo>
                      <a:lnTo>
                        <a:pt x="5632" y="4778"/>
                      </a:lnTo>
                      <a:cubicBezTo>
                        <a:pt x="5823" y="4778"/>
                        <a:pt x="5977" y="4616"/>
                        <a:pt x="5977" y="4418"/>
                      </a:cubicBezTo>
                      <a:cubicBezTo>
                        <a:pt x="5977" y="4218"/>
                        <a:pt x="5823" y="4057"/>
                        <a:pt x="5632" y="4057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42" name="Freeform 167">
                  <a:extLst>
                    <a:ext uri="{FF2B5EF4-FFF2-40B4-BE49-F238E27FC236}">
                      <a16:creationId xmlns:a16="http://schemas.microsoft.com/office/drawing/2014/main" id="{96F67A86-7799-4F49-9424-2545DA9193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88241" y="1224554"/>
                  <a:ext cx="495425" cy="314921"/>
                </a:xfrm>
                <a:custGeom>
                  <a:avLst/>
                  <a:gdLst>
                    <a:gd name="T0" fmla="*/ 338265 w 1138"/>
                    <a:gd name="T1" fmla="*/ 0 h 722"/>
                    <a:gd name="T2" fmla="*/ 157160 w 1138"/>
                    <a:gd name="T3" fmla="*/ 0 h 722"/>
                    <a:gd name="T4" fmla="*/ 157160 w 1138"/>
                    <a:gd name="T5" fmla="*/ 0 h 722"/>
                    <a:gd name="T6" fmla="*/ 0 w 1138"/>
                    <a:gd name="T7" fmla="*/ 157461 h 722"/>
                    <a:gd name="T8" fmla="*/ 0 w 1138"/>
                    <a:gd name="T9" fmla="*/ 157461 h 722"/>
                    <a:gd name="T10" fmla="*/ 157160 w 1138"/>
                    <a:gd name="T11" fmla="*/ 314485 h 722"/>
                    <a:gd name="T12" fmla="*/ 338265 w 1138"/>
                    <a:gd name="T13" fmla="*/ 314485 h 722"/>
                    <a:gd name="T14" fmla="*/ 338265 w 1138"/>
                    <a:gd name="T15" fmla="*/ 314485 h 722"/>
                    <a:gd name="T16" fmla="*/ 494990 w 1138"/>
                    <a:gd name="T17" fmla="*/ 157461 h 722"/>
                    <a:gd name="T18" fmla="*/ 494990 w 1138"/>
                    <a:gd name="T19" fmla="*/ 157461 h 722"/>
                    <a:gd name="T20" fmla="*/ 338265 w 1138"/>
                    <a:gd name="T21" fmla="*/ 0 h 72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138" h="722">
                      <a:moveTo>
                        <a:pt x="777" y="0"/>
                      </a:moveTo>
                      <a:lnTo>
                        <a:pt x="361" y="0"/>
                      </a:lnTo>
                      <a:cubicBezTo>
                        <a:pt x="162" y="0"/>
                        <a:pt x="0" y="161"/>
                        <a:pt x="0" y="361"/>
                      </a:cubicBezTo>
                      <a:cubicBezTo>
                        <a:pt x="0" y="559"/>
                        <a:pt x="162" y="721"/>
                        <a:pt x="361" y="721"/>
                      </a:cubicBezTo>
                      <a:lnTo>
                        <a:pt x="777" y="721"/>
                      </a:lnTo>
                      <a:cubicBezTo>
                        <a:pt x="976" y="721"/>
                        <a:pt x="1137" y="559"/>
                        <a:pt x="1137" y="361"/>
                      </a:cubicBezTo>
                      <a:cubicBezTo>
                        <a:pt x="1137" y="161"/>
                        <a:pt x="976" y="0"/>
                        <a:pt x="777" y="0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43" name="Freeform 168">
                  <a:extLst>
                    <a:ext uri="{FF2B5EF4-FFF2-40B4-BE49-F238E27FC236}">
                      <a16:creationId xmlns:a16="http://schemas.microsoft.com/office/drawing/2014/main" id="{9558D465-EC95-7448-BC65-9B9BF67FB1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65061" y="197220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7228 w 173"/>
                    <a:gd name="T5" fmla="*/ 76371 h 175"/>
                    <a:gd name="T6" fmla="*/ 37228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228 w 173"/>
                    <a:gd name="T13" fmla="*/ 0 h 175"/>
                    <a:gd name="T14" fmla="*/ 37228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4"/>
                        <a:pt x="86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44" name="Freeform 169">
                  <a:extLst>
                    <a:ext uri="{FF2B5EF4-FFF2-40B4-BE49-F238E27FC236}">
                      <a16:creationId xmlns:a16="http://schemas.microsoft.com/office/drawing/2014/main" id="{058EBFB1-A39F-6940-9756-13A72CD37A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90317" y="1358972"/>
                  <a:ext cx="76810" cy="74889"/>
                </a:xfrm>
                <a:custGeom>
                  <a:avLst/>
                  <a:gdLst>
                    <a:gd name="T0" fmla="*/ 76371 w 175"/>
                    <a:gd name="T1" fmla="*/ 37014 h 174"/>
                    <a:gd name="T2" fmla="*/ 76371 w 175"/>
                    <a:gd name="T3" fmla="*/ 37014 h 174"/>
                    <a:gd name="T4" fmla="*/ 38186 w 175"/>
                    <a:gd name="T5" fmla="*/ 74459 h 174"/>
                    <a:gd name="T6" fmla="*/ 38186 w 175"/>
                    <a:gd name="T7" fmla="*/ 74459 h 174"/>
                    <a:gd name="T8" fmla="*/ 0 w 175"/>
                    <a:gd name="T9" fmla="*/ 37014 h 174"/>
                    <a:gd name="T10" fmla="*/ 0 w 175"/>
                    <a:gd name="T11" fmla="*/ 37014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6"/>
                      </a:moveTo>
                      <a:lnTo>
                        <a:pt x="174" y="86"/>
                      </a:lnTo>
                      <a:cubicBezTo>
                        <a:pt x="174" y="133"/>
                        <a:pt x="135" y="173"/>
                        <a:pt x="87" y="173"/>
                      </a:cubicBezTo>
                      <a:cubicBezTo>
                        <a:pt x="39" y="173"/>
                        <a:pt x="0" y="133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6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45" name="Freeform 170">
                  <a:extLst>
                    <a:ext uri="{FF2B5EF4-FFF2-40B4-BE49-F238E27FC236}">
                      <a16:creationId xmlns:a16="http://schemas.microsoft.com/office/drawing/2014/main" id="{A96258C6-4067-3F4B-9681-96AEF80917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30946" y="122331"/>
                  <a:ext cx="76810" cy="74889"/>
                </a:xfrm>
                <a:custGeom>
                  <a:avLst/>
                  <a:gdLst>
                    <a:gd name="T0" fmla="*/ 76371 w 175"/>
                    <a:gd name="T1" fmla="*/ 37228 h 173"/>
                    <a:gd name="T2" fmla="*/ 76371 w 175"/>
                    <a:gd name="T3" fmla="*/ 37228 h 173"/>
                    <a:gd name="T4" fmla="*/ 38186 w 175"/>
                    <a:gd name="T5" fmla="*/ 74456 h 173"/>
                    <a:gd name="T6" fmla="*/ 38186 w 175"/>
                    <a:gd name="T7" fmla="*/ 74456 h 173"/>
                    <a:gd name="T8" fmla="*/ 0 w 175"/>
                    <a:gd name="T9" fmla="*/ 37228 h 173"/>
                    <a:gd name="T10" fmla="*/ 0 w 175"/>
                    <a:gd name="T11" fmla="*/ 37228 h 173"/>
                    <a:gd name="T12" fmla="*/ 38186 w 175"/>
                    <a:gd name="T13" fmla="*/ 0 h 173"/>
                    <a:gd name="T14" fmla="*/ 38186 w 175"/>
                    <a:gd name="T15" fmla="*/ 0 h 173"/>
                    <a:gd name="T16" fmla="*/ 76371 w 175"/>
                    <a:gd name="T17" fmla="*/ 37228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3">
                      <a:moveTo>
                        <a:pt x="174" y="86"/>
                      </a:moveTo>
                      <a:lnTo>
                        <a:pt x="174" y="86"/>
                      </a:lnTo>
                      <a:cubicBezTo>
                        <a:pt x="174" y="134"/>
                        <a:pt x="135" y="172"/>
                        <a:pt x="87" y="172"/>
                      </a:cubicBezTo>
                      <a:cubicBezTo>
                        <a:pt x="39" y="172"/>
                        <a:pt x="0" y="134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6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46" name="Freeform 171">
                  <a:extLst>
                    <a:ext uri="{FF2B5EF4-FFF2-40B4-BE49-F238E27FC236}">
                      <a16:creationId xmlns:a16="http://schemas.microsoft.com/office/drawing/2014/main" id="{CE178ADA-FE9A-FB4B-9F28-A27D9A3385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86027" y="-365413"/>
                  <a:ext cx="74889" cy="74889"/>
                </a:xfrm>
                <a:custGeom>
                  <a:avLst/>
                  <a:gdLst>
                    <a:gd name="T0" fmla="*/ 74456 w 173"/>
                    <a:gd name="T1" fmla="*/ 37661 h 173"/>
                    <a:gd name="T2" fmla="*/ 74456 w 173"/>
                    <a:gd name="T3" fmla="*/ 37661 h 173"/>
                    <a:gd name="T4" fmla="*/ 36795 w 173"/>
                    <a:gd name="T5" fmla="*/ 74456 h 173"/>
                    <a:gd name="T6" fmla="*/ 36795 w 173"/>
                    <a:gd name="T7" fmla="*/ 74456 h 173"/>
                    <a:gd name="T8" fmla="*/ 0 w 173"/>
                    <a:gd name="T9" fmla="*/ 37661 h 173"/>
                    <a:gd name="T10" fmla="*/ 0 w 173"/>
                    <a:gd name="T11" fmla="*/ 37661 h 173"/>
                    <a:gd name="T12" fmla="*/ 36795 w 173"/>
                    <a:gd name="T13" fmla="*/ 0 h 173"/>
                    <a:gd name="T14" fmla="*/ 36795 w 173"/>
                    <a:gd name="T15" fmla="*/ 0 h 173"/>
                    <a:gd name="T16" fmla="*/ 74456 w 173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4"/>
                        <a:pt x="133" y="172"/>
                        <a:pt x="85" y="172"/>
                      </a:cubicBezTo>
                      <a:cubicBezTo>
                        <a:pt x="39" y="172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5" y="0"/>
                      </a:cubicBezTo>
                      <a:cubicBezTo>
                        <a:pt x="133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47" name="Freeform 172">
                  <a:extLst>
                    <a:ext uri="{FF2B5EF4-FFF2-40B4-BE49-F238E27FC236}">
                      <a16:creationId xmlns:a16="http://schemas.microsoft.com/office/drawing/2014/main" id="{F2DBB637-E019-214A-81F6-C01677595D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24432" y="804020"/>
                  <a:ext cx="76810" cy="74890"/>
                </a:xfrm>
                <a:custGeom>
                  <a:avLst/>
                  <a:gdLst>
                    <a:gd name="T0" fmla="*/ 76371 w 175"/>
                    <a:gd name="T1" fmla="*/ 37445 h 174"/>
                    <a:gd name="T2" fmla="*/ 76371 w 175"/>
                    <a:gd name="T3" fmla="*/ 37445 h 174"/>
                    <a:gd name="T4" fmla="*/ 38186 w 175"/>
                    <a:gd name="T5" fmla="*/ 74460 h 174"/>
                    <a:gd name="T6" fmla="*/ 38186 w 175"/>
                    <a:gd name="T7" fmla="*/ 74460 h 174"/>
                    <a:gd name="T8" fmla="*/ 0 w 175"/>
                    <a:gd name="T9" fmla="*/ 37445 h 174"/>
                    <a:gd name="T10" fmla="*/ 0 w 175"/>
                    <a:gd name="T11" fmla="*/ 37445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5"/>
                        <a:pt x="135" y="173"/>
                        <a:pt x="87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48" name="Freeform 173">
                  <a:extLst>
                    <a:ext uri="{FF2B5EF4-FFF2-40B4-BE49-F238E27FC236}">
                      <a16:creationId xmlns:a16="http://schemas.microsoft.com/office/drawing/2014/main" id="{C0D9289B-881C-854F-BAB2-90D40A3DE1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08776" y="1681574"/>
                  <a:ext cx="74889" cy="74889"/>
                </a:xfrm>
                <a:custGeom>
                  <a:avLst/>
                  <a:gdLst>
                    <a:gd name="T0" fmla="*/ 74459 w 174"/>
                    <a:gd name="T1" fmla="*/ 37445 h 174"/>
                    <a:gd name="T2" fmla="*/ 74459 w 174"/>
                    <a:gd name="T3" fmla="*/ 37445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5" y="173"/>
                        <a:pt x="87" y="173"/>
                      </a:cubicBezTo>
                      <a:cubicBezTo>
                        <a:pt x="40" y="173"/>
                        <a:pt x="0" y="135"/>
                        <a:pt x="0" y="87"/>
                      </a:cubicBezTo>
                      <a:cubicBezTo>
                        <a:pt x="0" y="38"/>
                        <a:pt x="40" y="0"/>
                        <a:pt x="87" y="0"/>
                      </a:cubicBezTo>
                      <a:cubicBezTo>
                        <a:pt x="135" y="0"/>
                        <a:pt x="173" y="38"/>
                        <a:pt x="173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49" name="Freeform 174">
                  <a:extLst>
                    <a:ext uri="{FF2B5EF4-FFF2-40B4-BE49-F238E27FC236}">
                      <a16:creationId xmlns:a16="http://schemas.microsoft.com/office/drawing/2014/main" id="{BEE9DA5D-2374-DD47-82AC-2BF2781496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44084" y="469895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2"/>
                        <a:pt x="81" y="104"/>
                        <a:pt x="52" y="104"/>
                      </a:cubicBezTo>
                      <a:cubicBezTo>
                        <a:pt x="24" y="104"/>
                        <a:pt x="0" y="82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50" name="Freeform 175">
                  <a:extLst>
                    <a:ext uri="{FF2B5EF4-FFF2-40B4-BE49-F238E27FC236}">
                      <a16:creationId xmlns:a16="http://schemas.microsoft.com/office/drawing/2014/main" id="{F10B24C9-2D81-764A-AE11-BF1229E08C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34925" y="-152266"/>
                  <a:ext cx="46086" cy="46086"/>
                </a:xfrm>
                <a:custGeom>
                  <a:avLst/>
                  <a:gdLst>
                    <a:gd name="T0" fmla="*/ 45655 w 107"/>
                    <a:gd name="T1" fmla="*/ 22397 h 107"/>
                    <a:gd name="T2" fmla="*/ 45655 w 107"/>
                    <a:gd name="T3" fmla="*/ 22397 h 107"/>
                    <a:gd name="T4" fmla="*/ 22828 w 107"/>
                    <a:gd name="T5" fmla="*/ 45655 h 107"/>
                    <a:gd name="T6" fmla="*/ 22828 w 107"/>
                    <a:gd name="T7" fmla="*/ 45655 h 107"/>
                    <a:gd name="T8" fmla="*/ 0 w 107"/>
                    <a:gd name="T9" fmla="*/ 22397 h 107"/>
                    <a:gd name="T10" fmla="*/ 0 w 107"/>
                    <a:gd name="T11" fmla="*/ 22397 h 107"/>
                    <a:gd name="T12" fmla="*/ 22828 w 107"/>
                    <a:gd name="T13" fmla="*/ 0 h 107"/>
                    <a:gd name="T14" fmla="*/ 22828 w 107"/>
                    <a:gd name="T15" fmla="*/ 0 h 107"/>
                    <a:gd name="T16" fmla="*/ 45655 w 107"/>
                    <a:gd name="T17" fmla="*/ 22397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7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2"/>
                        <a:pt x="82" y="106"/>
                        <a:pt x="53" y="106"/>
                      </a:cubicBezTo>
                      <a:cubicBezTo>
                        <a:pt x="24" y="106"/>
                        <a:pt x="0" y="82"/>
                        <a:pt x="0" y="52"/>
                      </a:cubicBez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2" y="0"/>
                        <a:pt x="106" y="23"/>
                        <a:pt x="106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51" name="Freeform 176">
                  <a:extLst>
                    <a:ext uri="{FF2B5EF4-FFF2-40B4-BE49-F238E27FC236}">
                      <a16:creationId xmlns:a16="http://schemas.microsoft.com/office/drawing/2014/main" id="{36EF1D65-6C68-724C-B009-F62931FBE6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8126" y="-478708"/>
                  <a:ext cx="46086" cy="46086"/>
                </a:xfrm>
                <a:custGeom>
                  <a:avLst/>
                  <a:gdLst>
                    <a:gd name="T0" fmla="*/ 45651 w 106"/>
                    <a:gd name="T1" fmla="*/ 23258 h 107"/>
                    <a:gd name="T2" fmla="*/ 45651 w 106"/>
                    <a:gd name="T3" fmla="*/ 23258 h 107"/>
                    <a:gd name="T4" fmla="*/ 22608 w 106"/>
                    <a:gd name="T5" fmla="*/ 45655 h 107"/>
                    <a:gd name="T6" fmla="*/ 22608 w 106"/>
                    <a:gd name="T7" fmla="*/ 45655 h 107"/>
                    <a:gd name="T8" fmla="*/ 0 w 106"/>
                    <a:gd name="T9" fmla="*/ 23258 h 107"/>
                    <a:gd name="T10" fmla="*/ 0 w 106"/>
                    <a:gd name="T11" fmla="*/ 23258 h 107"/>
                    <a:gd name="T12" fmla="*/ 22608 w 106"/>
                    <a:gd name="T13" fmla="*/ 0 h 107"/>
                    <a:gd name="T14" fmla="*/ 22608 w 106"/>
                    <a:gd name="T15" fmla="*/ 0 h 107"/>
                    <a:gd name="T16" fmla="*/ 45651 w 106"/>
                    <a:gd name="T17" fmla="*/ 23258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7">
                      <a:moveTo>
                        <a:pt x="105" y="54"/>
                      </a:moveTo>
                      <a:lnTo>
                        <a:pt x="105" y="54"/>
                      </a:lnTo>
                      <a:cubicBezTo>
                        <a:pt x="105" y="82"/>
                        <a:pt x="81" y="106"/>
                        <a:pt x="52" y="106"/>
                      </a:cubicBezTo>
                      <a:cubicBezTo>
                        <a:pt x="23" y="106"/>
                        <a:pt x="0" y="82"/>
                        <a:pt x="0" y="54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4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52" name="Freeform 177">
                  <a:extLst>
                    <a:ext uri="{FF2B5EF4-FFF2-40B4-BE49-F238E27FC236}">
                      <a16:creationId xmlns:a16="http://schemas.microsoft.com/office/drawing/2014/main" id="{B548C8A8-AF39-4946-948D-A31A30BA09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8126" y="903872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53" name="Freeform 178">
                  <a:extLst>
                    <a:ext uri="{FF2B5EF4-FFF2-40B4-BE49-F238E27FC236}">
                      <a16:creationId xmlns:a16="http://schemas.microsoft.com/office/drawing/2014/main" id="{75FE9467-631B-2F41-8805-66AC2744B2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91356" y="88082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1" y="105"/>
                        <a:pt x="52" y="105"/>
                      </a:cubicBezTo>
                      <a:cubicBezTo>
                        <a:pt x="23" y="105"/>
                        <a:pt x="0" y="82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54" name="Freeform 179">
                  <a:extLst>
                    <a:ext uri="{FF2B5EF4-FFF2-40B4-BE49-F238E27FC236}">
                      <a16:creationId xmlns:a16="http://schemas.microsoft.com/office/drawing/2014/main" id="{F99730DF-D574-AB4D-8295-AFF47401C7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67421" y="1276400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2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2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55" name="Freeform 180">
                  <a:extLst>
                    <a:ext uri="{FF2B5EF4-FFF2-40B4-BE49-F238E27FC236}">
                      <a16:creationId xmlns:a16="http://schemas.microsoft.com/office/drawing/2014/main" id="{A4EC9D21-4739-E246-9C06-0A9631BBB5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60622" y="1806389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1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2"/>
                        <a:pt x="24" y="0"/>
                        <a:pt x="52" y="0"/>
                      </a:cubicBezTo>
                      <a:cubicBezTo>
                        <a:pt x="81" y="0"/>
                        <a:pt x="104" y="22"/>
                        <a:pt x="104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56" name="Freeform 181">
                  <a:extLst>
                    <a:ext uri="{FF2B5EF4-FFF2-40B4-BE49-F238E27FC236}">
                      <a16:creationId xmlns:a16="http://schemas.microsoft.com/office/drawing/2014/main" id="{81E9094A-9F86-2349-BC26-DE01B9CB70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8126" y="1806389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5" y="22"/>
                        <a:pt x="105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57" name="Freeform 182">
                  <a:extLst>
                    <a:ext uri="{FF2B5EF4-FFF2-40B4-BE49-F238E27FC236}">
                      <a16:creationId xmlns:a16="http://schemas.microsoft.com/office/drawing/2014/main" id="{325C3D85-1981-9D49-8A55-FC63E4AF94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81158" y="-457585"/>
                  <a:ext cx="618321" cy="261154"/>
                </a:xfrm>
                <a:custGeom>
                  <a:avLst/>
                  <a:gdLst>
                    <a:gd name="T0" fmla="*/ 487598 w 1419"/>
                    <a:gd name="T1" fmla="*/ 260719 h 601"/>
                    <a:gd name="T2" fmla="*/ 130288 w 1419"/>
                    <a:gd name="T3" fmla="*/ 260719 h 601"/>
                    <a:gd name="T4" fmla="*/ 130288 w 1419"/>
                    <a:gd name="T5" fmla="*/ 260719 h 601"/>
                    <a:gd name="T6" fmla="*/ 0 w 1419"/>
                    <a:gd name="T7" fmla="*/ 130794 h 601"/>
                    <a:gd name="T8" fmla="*/ 0 w 1419"/>
                    <a:gd name="T9" fmla="*/ 130794 h 601"/>
                    <a:gd name="T10" fmla="*/ 130288 w 1419"/>
                    <a:gd name="T11" fmla="*/ 0 h 601"/>
                    <a:gd name="T12" fmla="*/ 487598 w 1419"/>
                    <a:gd name="T13" fmla="*/ 0 h 601"/>
                    <a:gd name="T14" fmla="*/ 487598 w 1419"/>
                    <a:gd name="T15" fmla="*/ 0 h 601"/>
                    <a:gd name="T16" fmla="*/ 617885 w 1419"/>
                    <a:gd name="T17" fmla="*/ 130794 h 601"/>
                    <a:gd name="T18" fmla="*/ 617885 w 1419"/>
                    <a:gd name="T19" fmla="*/ 130794 h 601"/>
                    <a:gd name="T20" fmla="*/ 487598 w 1419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19" h="601">
                      <a:moveTo>
                        <a:pt x="1119" y="600"/>
                      </a:moveTo>
                      <a:lnTo>
                        <a:pt x="299" y="600"/>
                      </a:lnTo>
                      <a:cubicBezTo>
                        <a:pt x="133" y="600"/>
                        <a:pt x="0" y="466"/>
                        <a:pt x="0" y="301"/>
                      </a:cubicBezTo>
                      <a:cubicBezTo>
                        <a:pt x="0" y="135"/>
                        <a:pt x="133" y="0"/>
                        <a:pt x="299" y="0"/>
                      </a:cubicBezTo>
                      <a:lnTo>
                        <a:pt x="1119" y="0"/>
                      </a:lnTo>
                      <a:cubicBezTo>
                        <a:pt x="1284" y="0"/>
                        <a:pt x="1418" y="135"/>
                        <a:pt x="1418" y="301"/>
                      </a:cubicBezTo>
                      <a:cubicBezTo>
                        <a:pt x="1418" y="466"/>
                        <a:pt x="1284" y="600"/>
                        <a:pt x="1119" y="600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58" name="Freeform 183">
                  <a:extLst>
                    <a:ext uri="{FF2B5EF4-FFF2-40B4-BE49-F238E27FC236}">
                      <a16:creationId xmlns:a16="http://schemas.microsoft.com/office/drawing/2014/main" id="{BE709DB8-FD40-AC4B-A3D3-98ADB05BD6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90456" y="523662"/>
                  <a:ext cx="618321" cy="261154"/>
                </a:xfrm>
                <a:custGeom>
                  <a:avLst/>
                  <a:gdLst>
                    <a:gd name="T0" fmla="*/ 487690 w 1420"/>
                    <a:gd name="T1" fmla="*/ 260719 h 600"/>
                    <a:gd name="T2" fmla="*/ 130631 w 1420"/>
                    <a:gd name="T3" fmla="*/ 260719 h 600"/>
                    <a:gd name="T4" fmla="*/ 130631 w 1420"/>
                    <a:gd name="T5" fmla="*/ 260719 h 600"/>
                    <a:gd name="T6" fmla="*/ 0 w 1420"/>
                    <a:gd name="T7" fmla="*/ 130142 h 600"/>
                    <a:gd name="T8" fmla="*/ 0 w 1420"/>
                    <a:gd name="T9" fmla="*/ 130142 h 600"/>
                    <a:gd name="T10" fmla="*/ 130631 w 1420"/>
                    <a:gd name="T11" fmla="*/ 0 h 600"/>
                    <a:gd name="T12" fmla="*/ 487690 w 1420"/>
                    <a:gd name="T13" fmla="*/ 0 h 600"/>
                    <a:gd name="T14" fmla="*/ 487690 w 1420"/>
                    <a:gd name="T15" fmla="*/ 0 h 600"/>
                    <a:gd name="T16" fmla="*/ 617886 w 1420"/>
                    <a:gd name="T17" fmla="*/ 130142 h 600"/>
                    <a:gd name="T18" fmla="*/ 617886 w 1420"/>
                    <a:gd name="T19" fmla="*/ 130142 h 600"/>
                    <a:gd name="T20" fmla="*/ 487690 w 1420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0">
                      <a:moveTo>
                        <a:pt x="1120" y="599"/>
                      </a:moveTo>
                      <a:lnTo>
                        <a:pt x="300" y="599"/>
                      </a:lnTo>
                      <a:cubicBezTo>
                        <a:pt x="134" y="599"/>
                        <a:pt x="0" y="465"/>
                        <a:pt x="0" y="299"/>
                      </a:cubicBezTo>
                      <a:cubicBezTo>
                        <a:pt x="0" y="133"/>
                        <a:pt x="134" y="0"/>
                        <a:pt x="300" y="0"/>
                      </a:cubicBezTo>
                      <a:lnTo>
                        <a:pt x="1120" y="0"/>
                      </a:lnTo>
                      <a:cubicBezTo>
                        <a:pt x="1285" y="0"/>
                        <a:pt x="1419" y="133"/>
                        <a:pt x="1419" y="299"/>
                      </a:cubicBezTo>
                      <a:cubicBezTo>
                        <a:pt x="1419" y="465"/>
                        <a:pt x="1285" y="599"/>
                        <a:pt x="1120" y="599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 dirty="0"/>
                </a:p>
              </p:txBody>
            </p:sp>
            <p:sp>
              <p:nvSpPr>
                <p:cNvPr id="59" name="Freeform 184">
                  <a:extLst>
                    <a:ext uri="{FF2B5EF4-FFF2-40B4-BE49-F238E27FC236}">
                      <a16:creationId xmlns:a16="http://schemas.microsoft.com/office/drawing/2014/main" id="{7F4C0E94-2CE1-4A40-8521-EB1CA4358F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91356" y="1191910"/>
                  <a:ext cx="760419" cy="520388"/>
                </a:xfrm>
                <a:custGeom>
                  <a:avLst/>
                  <a:gdLst>
                    <a:gd name="T0" fmla="*/ 628967 w 1747"/>
                    <a:gd name="T1" fmla="*/ 259759 h 1196"/>
                    <a:gd name="T2" fmla="*/ 507962 w 1747"/>
                    <a:gd name="T3" fmla="*/ 259759 h 1196"/>
                    <a:gd name="T4" fmla="*/ 507962 w 1747"/>
                    <a:gd name="T5" fmla="*/ 259759 h 1196"/>
                    <a:gd name="T6" fmla="*/ 617650 w 1747"/>
                    <a:gd name="T7" fmla="*/ 130532 h 1196"/>
                    <a:gd name="T8" fmla="*/ 617650 w 1747"/>
                    <a:gd name="T9" fmla="*/ 130532 h 1196"/>
                    <a:gd name="T10" fmla="*/ 487504 w 1747"/>
                    <a:gd name="T11" fmla="*/ 0 h 1196"/>
                    <a:gd name="T12" fmla="*/ 130581 w 1747"/>
                    <a:gd name="T13" fmla="*/ 0 h 1196"/>
                    <a:gd name="T14" fmla="*/ 130581 w 1747"/>
                    <a:gd name="T15" fmla="*/ 0 h 1196"/>
                    <a:gd name="T16" fmla="*/ 0 w 1747"/>
                    <a:gd name="T17" fmla="*/ 130532 h 1196"/>
                    <a:gd name="T18" fmla="*/ 0 w 1747"/>
                    <a:gd name="T19" fmla="*/ 130532 h 1196"/>
                    <a:gd name="T20" fmla="*/ 130581 w 1747"/>
                    <a:gd name="T21" fmla="*/ 261064 h 1196"/>
                    <a:gd name="T22" fmla="*/ 252457 w 1747"/>
                    <a:gd name="T23" fmla="*/ 261064 h 1196"/>
                    <a:gd name="T24" fmla="*/ 252457 w 1747"/>
                    <a:gd name="T25" fmla="*/ 261064 h 1196"/>
                    <a:gd name="T26" fmla="*/ 142334 w 1747"/>
                    <a:gd name="T27" fmla="*/ 389856 h 1196"/>
                    <a:gd name="T28" fmla="*/ 142334 w 1747"/>
                    <a:gd name="T29" fmla="*/ 389856 h 1196"/>
                    <a:gd name="T30" fmla="*/ 272480 w 1747"/>
                    <a:gd name="T31" fmla="*/ 519953 h 1196"/>
                    <a:gd name="T32" fmla="*/ 628967 w 1747"/>
                    <a:gd name="T33" fmla="*/ 519953 h 1196"/>
                    <a:gd name="T34" fmla="*/ 628967 w 1747"/>
                    <a:gd name="T35" fmla="*/ 519953 h 1196"/>
                    <a:gd name="T36" fmla="*/ 759984 w 1747"/>
                    <a:gd name="T37" fmla="*/ 389856 h 1196"/>
                    <a:gd name="T38" fmla="*/ 759984 w 1747"/>
                    <a:gd name="T39" fmla="*/ 389856 h 1196"/>
                    <a:gd name="T40" fmla="*/ 628967 w 1747"/>
                    <a:gd name="T41" fmla="*/ 259759 h 119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747" h="1196">
                      <a:moveTo>
                        <a:pt x="1445" y="597"/>
                      </a:moveTo>
                      <a:lnTo>
                        <a:pt x="1167" y="597"/>
                      </a:lnTo>
                      <a:cubicBezTo>
                        <a:pt x="1310" y="573"/>
                        <a:pt x="1419" y="450"/>
                        <a:pt x="1419" y="300"/>
                      </a:cubicBezTo>
                      <a:cubicBezTo>
                        <a:pt x="1419" y="134"/>
                        <a:pt x="1285" y="0"/>
                        <a:pt x="1120" y="0"/>
                      </a:cubicBezTo>
                      <a:lnTo>
                        <a:pt x="300" y="0"/>
                      </a:lnTo>
                      <a:cubicBezTo>
                        <a:pt x="134" y="0"/>
                        <a:pt x="0" y="134"/>
                        <a:pt x="0" y="300"/>
                      </a:cubicBezTo>
                      <a:cubicBezTo>
                        <a:pt x="0" y="466"/>
                        <a:pt x="134" y="600"/>
                        <a:pt x="300" y="600"/>
                      </a:cubicBezTo>
                      <a:lnTo>
                        <a:pt x="580" y="600"/>
                      </a:lnTo>
                      <a:cubicBezTo>
                        <a:pt x="436" y="623"/>
                        <a:pt x="327" y="746"/>
                        <a:pt x="327" y="896"/>
                      </a:cubicBezTo>
                      <a:cubicBezTo>
                        <a:pt x="327" y="1062"/>
                        <a:pt x="460" y="1195"/>
                        <a:pt x="626" y="1195"/>
                      </a:cubicBezTo>
                      <a:lnTo>
                        <a:pt x="1445" y="1195"/>
                      </a:lnTo>
                      <a:cubicBezTo>
                        <a:pt x="1611" y="1195"/>
                        <a:pt x="1746" y="1062"/>
                        <a:pt x="1746" y="896"/>
                      </a:cubicBezTo>
                      <a:cubicBezTo>
                        <a:pt x="1746" y="731"/>
                        <a:pt x="1611" y="597"/>
                        <a:pt x="1445" y="59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</p:grpSp>
      </p:grpSp>
      <p:sp>
        <p:nvSpPr>
          <p:cNvPr id="2" name="TextBox 1"/>
          <p:cNvSpPr txBox="1"/>
          <p:nvPr/>
        </p:nvSpPr>
        <p:spPr>
          <a:xfrm>
            <a:off x="5375312" y="1366954"/>
            <a:ext cx="1475241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900" b="1" dirty="0">
                <a:solidFill>
                  <a:schemeClr val="tx2"/>
                </a:solidFill>
                <a:latin typeface="Noto Sans SemiBold" panose="020B0502040504020204" pitchFamily="34" charset="0"/>
                <a:ea typeface="Noto Sans SemiBold" panose="020B0502040504020204" pitchFamily="34" charset="0"/>
                <a:cs typeface="Noto Sans SemiBold" panose="020B0502040504020204" pitchFamily="34" charset="0"/>
              </a:rPr>
              <a:t>“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10304" y="2651219"/>
            <a:ext cx="6205257" cy="2327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4000" b="1" dirty="0">
                <a:solidFill>
                  <a:schemeClr val="tx2"/>
                </a:solidFill>
                <a:latin typeface="Noto Sans SemiBold" panose="020B0502040504020204" pitchFamily="34" charset="0"/>
                <a:ea typeface="Noto Sans SemiBold" panose="020B0502040504020204" pitchFamily="34" charset="0"/>
                <a:cs typeface="Noto Sans SemiBold" panose="020B0502040504020204" pitchFamily="34" charset="0"/>
              </a:rPr>
              <a:t>“A person who never made a mistake never tried anything new.”</a:t>
            </a:r>
          </a:p>
        </p:txBody>
      </p:sp>
    </p:spTree>
    <p:extLst>
      <p:ext uri="{BB962C8B-B14F-4D97-AF65-F5344CB8AC3E}">
        <p14:creationId xmlns:p14="http://schemas.microsoft.com/office/powerpoint/2010/main" val="14846315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39F2F9F-83F1-9743-9322-F4CD8D1F1B17}"/>
              </a:ext>
            </a:extLst>
          </p:cNvPr>
          <p:cNvGrpSpPr/>
          <p:nvPr/>
        </p:nvGrpSpPr>
        <p:grpSpPr>
          <a:xfrm>
            <a:off x="-758701" y="-410835"/>
            <a:ext cx="13814996" cy="7745642"/>
            <a:chOff x="-758701" y="-275371"/>
            <a:chExt cx="13814996" cy="7745642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E21120BB-2206-BF48-8195-CE2D76DEF3D8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-758701" y="2299115"/>
              <a:ext cx="2304000" cy="5116682"/>
              <a:chOff x="-528478" y="549275"/>
              <a:chExt cx="2916078" cy="6475971"/>
            </a:xfrm>
          </p:grpSpPr>
          <p:grpSp>
            <p:nvGrpSpPr>
              <p:cNvPr id="145" name="Group 7">
                <a:extLst>
                  <a:ext uri="{FF2B5EF4-FFF2-40B4-BE49-F238E27FC236}">
                    <a16:creationId xmlns:a16="http://schemas.microsoft.com/office/drawing/2014/main" id="{B00FC559-46B4-2441-A6BB-E4137D845D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288577" y="549275"/>
                <a:ext cx="2676177" cy="2049196"/>
                <a:chOff x="4879357" y="-511351"/>
                <a:chExt cx="2676829" cy="2048905"/>
              </a:xfrm>
            </p:grpSpPr>
            <p:sp>
              <p:nvSpPr>
                <p:cNvPr id="198" name="Freeform 25">
                  <a:extLst>
                    <a:ext uri="{FF2B5EF4-FFF2-40B4-BE49-F238E27FC236}">
                      <a16:creationId xmlns:a16="http://schemas.microsoft.com/office/drawing/2014/main" id="{938EE767-0900-5044-B7B5-54FAE045D4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51886" y="-511351"/>
                  <a:ext cx="1847281" cy="1962496"/>
                </a:xfrm>
                <a:custGeom>
                  <a:avLst/>
                  <a:gdLst>
                    <a:gd name="T0" fmla="*/ 1159991 w 4244"/>
                    <a:gd name="T1" fmla="*/ 594933 h 4506"/>
                    <a:gd name="T2" fmla="*/ 1048998 w 4244"/>
                    <a:gd name="T3" fmla="*/ 483873 h 4506"/>
                    <a:gd name="T4" fmla="*/ 1048998 w 4244"/>
                    <a:gd name="T5" fmla="*/ 483873 h 4506"/>
                    <a:gd name="T6" fmla="*/ 1290572 w 4244"/>
                    <a:gd name="T7" fmla="*/ 372378 h 4506"/>
                    <a:gd name="T8" fmla="*/ 1477302 w 4244"/>
                    <a:gd name="T9" fmla="*/ 185971 h 4506"/>
                    <a:gd name="T10" fmla="*/ 1290572 w 4244"/>
                    <a:gd name="T11" fmla="*/ 0 h 4506"/>
                    <a:gd name="T12" fmla="*/ 419164 w 4244"/>
                    <a:gd name="T13" fmla="*/ 0 h 4506"/>
                    <a:gd name="T14" fmla="*/ 233304 w 4244"/>
                    <a:gd name="T15" fmla="*/ 185971 h 4506"/>
                    <a:gd name="T16" fmla="*/ 640716 w 4244"/>
                    <a:gd name="T17" fmla="*/ 372378 h 4506"/>
                    <a:gd name="T18" fmla="*/ 751709 w 4244"/>
                    <a:gd name="T19" fmla="*/ 483873 h 4506"/>
                    <a:gd name="T20" fmla="*/ 751709 w 4244"/>
                    <a:gd name="T21" fmla="*/ 483873 h 4506"/>
                    <a:gd name="T22" fmla="*/ 335157 w 4244"/>
                    <a:gd name="T23" fmla="*/ 594933 h 4506"/>
                    <a:gd name="T24" fmla="*/ 183683 w 4244"/>
                    <a:gd name="T25" fmla="*/ 746062 h 4506"/>
                    <a:gd name="T26" fmla="*/ 335157 w 4244"/>
                    <a:gd name="T27" fmla="*/ 897626 h 4506"/>
                    <a:gd name="T28" fmla="*/ 432222 w 4244"/>
                    <a:gd name="T29" fmla="*/ 897626 h 4506"/>
                    <a:gd name="T30" fmla="*/ 543216 w 4244"/>
                    <a:gd name="T31" fmla="*/ 1008686 h 4506"/>
                    <a:gd name="T32" fmla="*/ 151038 w 4244"/>
                    <a:gd name="T33" fmla="*/ 1119746 h 4506"/>
                    <a:gd name="T34" fmla="*/ 0 w 4244"/>
                    <a:gd name="T35" fmla="*/ 1270875 h 4506"/>
                    <a:gd name="T36" fmla="*/ 151038 w 4244"/>
                    <a:gd name="T37" fmla="*/ 1422875 h 4506"/>
                    <a:gd name="T38" fmla="*/ 688160 w 4244"/>
                    <a:gd name="T39" fmla="*/ 1422875 h 4506"/>
                    <a:gd name="T40" fmla="*/ 805683 w 4244"/>
                    <a:gd name="T41" fmla="*/ 1540903 h 4506"/>
                    <a:gd name="T42" fmla="*/ 673796 w 4244"/>
                    <a:gd name="T43" fmla="*/ 1658496 h 4506"/>
                    <a:gd name="T44" fmla="*/ 522323 w 4244"/>
                    <a:gd name="T45" fmla="*/ 1810061 h 4506"/>
                    <a:gd name="T46" fmla="*/ 673796 w 4244"/>
                    <a:gd name="T47" fmla="*/ 1962060 h 4506"/>
                    <a:gd name="T48" fmla="*/ 1511689 w 4244"/>
                    <a:gd name="T49" fmla="*/ 1962060 h 4506"/>
                    <a:gd name="T50" fmla="*/ 1663162 w 4244"/>
                    <a:gd name="T51" fmla="*/ 1810061 h 4506"/>
                    <a:gd name="T52" fmla="*/ 1418541 w 4244"/>
                    <a:gd name="T53" fmla="*/ 1658496 h 4506"/>
                    <a:gd name="T54" fmla="*/ 1300583 w 4244"/>
                    <a:gd name="T55" fmla="*/ 1540903 h 4506"/>
                    <a:gd name="T56" fmla="*/ 1418541 w 4244"/>
                    <a:gd name="T57" fmla="*/ 1422875 h 4506"/>
                    <a:gd name="T58" fmla="*/ 1511689 w 4244"/>
                    <a:gd name="T59" fmla="*/ 1422875 h 4506"/>
                    <a:gd name="T60" fmla="*/ 1663162 w 4244"/>
                    <a:gd name="T61" fmla="*/ 1270875 h 4506"/>
                    <a:gd name="T62" fmla="*/ 1527358 w 4244"/>
                    <a:gd name="T63" fmla="*/ 1119746 h 4506"/>
                    <a:gd name="T64" fmla="*/ 1416365 w 4244"/>
                    <a:gd name="T65" fmla="*/ 1008686 h 4506"/>
                    <a:gd name="T66" fmla="*/ 1527358 w 4244"/>
                    <a:gd name="T67" fmla="*/ 897626 h 4506"/>
                    <a:gd name="T68" fmla="*/ 1695372 w 4244"/>
                    <a:gd name="T69" fmla="*/ 897626 h 4506"/>
                    <a:gd name="T70" fmla="*/ 1846846 w 4244"/>
                    <a:gd name="T71" fmla="*/ 746062 h 450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4244" h="4506">
                      <a:moveTo>
                        <a:pt x="3895" y="1366"/>
                      </a:moveTo>
                      <a:lnTo>
                        <a:pt x="2665" y="1366"/>
                      </a:lnTo>
                      <a:cubicBezTo>
                        <a:pt x="2524" y="1366"/>
                        <a:pt x="2410" y="1251"/>
                        <a:pt x="2410" y="1111"/>
                      </a:cubicBezTo>
                      <a:cubicBezTo>
                        <a:pt x="2410" y="970"/>
                        <a:pt x="2524" y="855"/>
                        <a:pt x="2665" y="855"/>
                      </a:cubicBezTo>
                      <a:lnTo>
                        <a:pt x="2965" y="855"/>
                      </a:lnTo>
                      <a:cubicBezTo>
                        <a:pt x="3202" y="855"/>
                        <a:pt x="3394" y="664"/>
                        <a:pt x="3394" y="427"/>
                      </a:cubicBezTo>
                      <a:cubicBezTo>
                        <a:pt x="3394" y="192"/>
                        <a:pt x="3202" y="0"/>
                        <a:pt x="2965" y="0"/>
                      </a:cubicBezTo>
                      <a:lnTo>
                        <a:pt x="963" y="0"/>
                      </a:lnTo>
                      <a:cubicBezTo>
                        <a:pt x="727" y="0"/>
                        <a:pt x="536" y="192"/>
                        <a:pt x="536" y="427"/>
                      </a:cubicBezTo>
                      <a:cubicBezTo>
                        <a:pt x="536" y="664"/>
                        <a:pt x="727" y="855"/>
                        <a:pt x="963" y="855"/>
                      </a:cubicBezTo>
                      <a:lnTo>
                        <a:pt x="1472" y="855"/>
                      </a:lnTo>
                      <a:cubicBezTo>
                        <a:pt x="1613" y="855"/>
                        <a:pt x="1727" y="970"/>
                        <a:pt x="1727" y="1111"/>
                      </a:cubicBezTo>
                      <a:cubicBezTo>
                        <a:pt x="1727" y="1251"/>
                        <a:pt x="1613" y="1366"/>
                        <a:pt x="1472" y="1366"/>
                      </a:cubicBezTo>
                      <a:lnTo>
                        <a:pt x="770" y="1366"/>
                      </a:lnTo>
                      <a:cubicBezTo>
                        <a:pt x="578" y="1366"/>
                        <a:pt x="422" y="1521"/>
                        <a:pt x="422" y="1713"/>
                      </a:cubicBezTo>
                      <a:cubicBezTo>
                        <a:pt x="422" y="1906"/>
                        <a:pt x="578" y="2061"/>
                        <a:pt x="770" y="2061"/>
                      </a:cubicBezTo>
                      <a:lnTo>
                        <a:pt x="993" y="2061"/>
                      </a:lnTo>
                      <a:cubicBezTo>
                        <a:pt x="1134" y="2061"/>
                        <a:pt x="1248" y="2175"/>
                        <a:pt x="1248" y="2316"/>
                      </a:cubicBezTo>
                      <a:cubicBezTo>
                        <a:pt x="1248" y="2456"/>
                        <a:pt x="1134" y="2571"/>
                        <a:pt x="993" y="2571"/>
                      </a:cubicBezTo>
                      <a:lnTo>
                        <a:pt x="347" y="2571"/>
                      </a:lnTo>
                      <a:cubicBezTo>
                        <a:pt x="155" y="2571"/>
                        <a:pt x="0" y="2726"/>
                        <a:pt x="0" y="2918"/>
                      </a:cubicBezTo>
                      <a:cubicBezTo>
                        <a:pt x="0" y="3110"/>
                        <a:pt x="155" y="3267"/>
                        <a:pt x="347" y="3267"/>
                      </a:cubicBezTo>
                      <a:lnTo>
                        <a:pt x="1581" y="3267"/>
                      </a:lnTo>
                      <a:cubicBezTo>
                        <a:pt x="1729" y="3267"/>
                        <a:pt x="1851" y="3388"/>
                        <a:pt x="1851" y="3538"/>
                      </a:cubicBezTo>
                      <a:cubicBezTo>
                        <a:pt x="1851" y="3687"/>
                        <a:pt x="1729" y="3808"/>
                        <a:pt x="1581" y="3808"/>
                      </a:cubicBezTo>
                      <a:lnTo>
                        <a:pt x="1548" y="3808"/>
                      </a:lnTo>
                      <a:cubicBezTo>
                        <a:pt x="1356" y="3808"/>
                        <a:pt x="1200" y="3963"/>
                        <a:pt x="1200" y="4156"/>
                      </a:cubicBezTo>
                      <a:cubicBezTo>
                        <a:pt x="1200" y="4348"/>
                        <a:pt x="1356" y="4505"/>
                        <a:pt x="1548" y="4505"/>
                      </a:cubicBezTo>
                      <a:lnTo>
                        <a:pt x="3473" y="4505"/>
                      </a:lnTo>
                      <a:cubicBezTo>
                        <a:pt x="3665" y="4505"/>
                        <a:pt x="3821" y="4348"/>
                        <a:pt x="3821" y="4156"/>
                      </a:cubicBezTo>
                      <a:cubicBezTo>
                        <a:pt x="3821" y="3963"/>
                        <a:pt x="3665" y="3808"/>
                        <a:pt x="3473" y="3808"/>
                      </a:cubicBezTo>
                      <a:lnTo>
                        <a:pt x="3259" y="3808"/>
                      </a:lnTo>
                      <a:cubicBezTo>
                        <a:pt x="3110" y="3808"/>
                        <a:pt x="2988" y="3687"/>
                        <a:pt x="2988" y="3538"/>
                      </a:cubicBezTo>
                      <a:cubicBezTo>
                        <a:pt x="2988" y="3388"/>
                        <a:pt x="3110" y="3267"/>
                        <a:pt x="3259" y="3267"/>
                      </a:cubicBezTo>
                      <a:lnTo>
                        <a:pt x="3473" y="3267"/>
                      </a:lnTo>
                      <a:cubicBezTo>
                        <a:pt x="3665" y="3267"/>
                        <a:pt x="3821" y="3110"/>
                        <a:pt x="3821" y="2918"/>
                      </a:cubicBezTo>
                      <a:cubicBezTo>
                        <a:pt x="3821" y="2726"/>
                        <a:pt x="3665" y="2571"/>
                        <a:pt x="3473" y="2571"/>
                      </a:cubicBezTo>
                      <a:lnTo>
                        <a:pt x="3509" y="2571"/>
                      </a:lnTo>
                      <a:cubicBezTo>
                        <a:pt x="3369" y="2571"/>
                        <a:pt x="3254" y="2456"/>
                        <a:pt x="3254" y="2316"/>
                      </a:cubicBezTo>
                      <a:cubicBezTo>
                        <a:pt x="3254" y="2175"/>
                        <a:pt x="3369" y="2061"/>
                        <a:pt x="3509" y="2061"/>
                      </a:cubicBezTo>
                      <a:lnTo>
                        <a:pt x="3895" y="2061"/>
                      </a:lnTo>
                      <a:cubicBezTo>
                        <a:pt x="4088" y="2061"/>
                        <a:pt x="4243" y="1906"/>
                        <a:pt x="4243" y="1713"/>
                      </a:cubicBezTo>
                      <a:cubicBezTo>
                        <a:pt x="4243" y="1521"/>
                        <a:pt x="4088" y="1366"/>
                        <a:pt x="3895" y="1366"/>
                      </a:cubicBezTo>
                    </a:path>
                  </a:pathLst>
                </a:custGeom>
                <a:solidFill>
                  <a:srgbClr val="8C449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9" name="Freeform 26">
                  <a:extLst>
                    <a:ext uri="{FF2B5EF4-FFF2-40B4-BE49-F238E27FC236}">
                      <a16:creationId xmlns:a16="http://schemas.microsoft.com/office/drawing/2014/main" id="{F1B5A567-63DE-3E4F-BB10-9C42302AE2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64601" y="1147745"/>
                  <a:ext cx="437817" cy="303400"/>
                </a:xfrm>
                <a:custGeom>
                  <a:avLst/>
                  <a:gdLst>
                    <a:gd name="T0" fmla="*/ 285646 w 1007"/>
                    <a:gd name="T1" fmla="*/ 0 h 698"/>
                    <a:gd name="T2" fmla="*/ 150866 w 1007"/>
                    <a:gd name="T3" fmla="*/ 0 h 698"/>
                    <a:gd name="T4" fmla="*/ 150866 w 1007"/>
                    <a:gd name="T5" fmla="*/ 0 h 698"/>
                    <a:gd name="T6" fmla="*/ 0 w 1007"/>
                    <a:gd name="T7" fmla="*/ 151265 h 698"/>
                    <a:gd name="T8" fmla="*/ 0 w 1007"/>
                    <a:gd name="T9" fmla="*/ 151265 h 698"/>
                    <a:gd name="T10" fmla="*/ 150866 w 1007"/>
                    <a:gd name="T11" fmla="*/ 302965 h 698"/>
                    <a:gd name="T12" fmla="*/ 285646 w 1007"/>
                    <a:gd name="T13" fmla="*/ 302965 h 698"/>
                    <a:gd name="T14" fmla="*/ 285646 w 1007"/>
                    <a:gd name="T15" fmla="*/ 302965 h 698"/>
                    <a:gd name="T16" fmla="*/ 437382 w 1007"/>
                    <a:gd name="T17" fmla="*/ 151265 h 698"/>
                    <a:gd name="T18" fmla="*/ 437382 w 1007"/>
                    <a:gd name="T19" fmla="*/ 151265 h 698"/>
                    <a:gd name="T20" fmla="*/ 285646 w 1007"/>
                    <a:gd name="T21" fmla="*/ 0 h 69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007" h="698">
                      <a:moveTo>
                        <a:pt x="657" y="0"/>
                      </a:moveTo>
                      <a:lnTo>
                        <a:pt x="347" y="0"/>
                      </a:lnTo>
                      <a:cubicBezTo>
                        <a:pt x="156" y="0"/>
                        <a:pt x="0" y="155"/>
                        <a:pt x="0" y="348"/>
                      </a:cubicBezTo>
                      <a:cubicBezTo>
                        <a:pt x="0" y="540"/>
                        <a:pt x="156" y="697"/>
                        <a:pt x="347" y="697"/>
                      </a:cubicBezTo>
                      <a:lnTo>
                        <a:pt x="657" y="697"/>
                      </a:lnTo>
                      <a:cubicBezTo>
                        <a:pt x="849" y="697"/>
                        <a:pt x="1006" y="540"/>
                        <a:pt x="1006" y="348"/>
                      </a:cubicBezTo>
                      <a:cubicBezTo>
                        <a:pt x="1006" y="155"/>
                        <a:pt x="849" y="0"/>
                        <a:pt x="657" y="0"/>
                      </a:cubicBezTo>
                    </a:path>
                  </a:pathLst>
                </a:custGeom>
                <a:solidFill>
                  <a:srgbClr val="8C449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0" name="Freeform 27">
                  <a:extLst>
                    <a:ext uri="{FF2B5EF4-FFF2-40B4-BE49-F238E27FC236}">
                      <a16:creationId xmlns:a16="http://schemas.microsoft.com/office/drawing/2014/main" id="{71958837-4490-AF41-8B8C-A7C53D1DAB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79357" y="47441"/>
                  <a:ext cx="437817" cy="303400"/>
                </a:xfrm>
                <a:custGeom>
                  <a:avLst/>
                  <a:gdLst>
                    <a:gd name="T0" fmla="*/ 285930 w 1006"/>
                    <a:gd name="T1" fmla="*/ 0 h 696"/>
                    <a:gd name="T2" fmla="*/ 151452 w 1006"/>
                    <a:gd name="T3" fmla="*/ 0 h 696"/>
                    <a:gd name="T4" fmla="*/ 151452 w 1006"/>
                    <a:gd name="T5" fmla="*/ 0 h 696"/>
                    <a:gd name="T6" fmla="*/ 0 w 1006"/>
                    <a:gd name="T7" fmla="*/ 151264 h 696"/>
                    <a:gd name="T8" fmla="*/ 0 w 1006"/>
                    <a:gd name="T9" fmla="*/ 151264 h 696"/>
                    <a:gd name="T10" fmla="*/ 151452 w 1006"/>
                    <a:gd name="T11" fmla="*/ 302964 h 696"/>
                    <a:gd name="T12" fmla="*/ 285930 w 1006"/>
                    <a:gd name="T13" fmla="*/ 302964 h 696"/>
                    <a:gd name="T14" fmla="*/ 285930 w 1006"/>
                    <a:gd name="T15" fmla="*/ 302964 h 696"/>
                    <a:gd name="T16" fmla="*/ 437382 w 1006"/>
                    <a:gd name="T17" fmla="*/ 151264 h 696"/>
                    <a:gd name="T18" fmla="*/ 437382 w 1006"/>
                    <a:gd name="T19" fmla="*/ 151264 h 696"/>
                    <a:gd name="T20" fmla="*/ 285930 w 1006"/>
                    <a:gd name="T21" fmla="*/ 0 h 69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006" h="696">
                      <a:moveTo>
                        <a:pt x="657" y="0"/>
                      </a:moveTo>
                      <a:lnTo>
                        <a:pt x="348" y="0"/>
                      </a:lnTo>
                      <a:cubicBezTo>
                        <a:pt x="155" y="0"/>
                        <a:pt x="0" y="155"/>
                        <a:pt x="0" y="347"/>
                      </a:cubicBezTo>
                      <a:cubicBezTo>
                        <a:pt x="0" y="540"/>
                        <a:pt x="155" y="695"/>
                        <a:pt x="348" y="695"/>
                      </a:cubicBezTo>
                      <a:lnTo>
                        <a:pt x="657" y="695"/>
                      </a:lnTo>
                      <a:cubicBezTo>
                        <a:pt x="849" y="695"/>
                        <a:pt x="1005" y="540"/>
                        <a:pt x="1005" y="347"/>
                      </a:cubicBezTo>
                      <a:cubicBezTo>
                        <a:pt x="1005" y="155"/>
                        <a:pt x="849" y="0"/>
                        <a:pt x="657" y="0"/>
                      </a:cubicBezTo>
                    </a:path>
                  </a:pathLst>
                </a:custGeom>
                <a:solidFill>
                  <a:srgbClr val="8C449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1" name="Freeform 28">
                  <a:extLst>
                    <a:ext uri="{FF2B5EF4-FFF2-40B4-BE49-F238E27FC236}">
                      <a16:creationId xmlns:a16="http://schemas.microsoft.com/office/drawing/2014/main" id="{972ECDBC-0E02-B14D-AB35-8AD58F3C73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72861" y="410368"/>
                  <a:ext cx="74890" cy="74889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59 h 174"/>
                    <a:gd name="T6" fmla="*/ 37015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2" name="Freeform 29">
                  <a:extLst>
                    <a:ext uri="{FF2B5EF4-FFF2-40B4-BE49-F238E27FC236}">
                      <a16:creationId xmlns:a16="http://schemas.microsoft.com/office/drawing/2014/main" id="{CDBBB5BE-9991-844A-AB6E-AB5B4F31AD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15851" y="160736"/>
                  <a:ext cx="74889" cy="74889"/>
                </a:xfrm>
                <a:custGeom>
                  <a:avLst/>
                  <a:gdLst>
                    <a:gd name="T0" fmla="*/ 74459 w 174"/>
                    <a:gd name="T1" fmla="*/ 37014 h 174"/>
                    <a:gd name="T2" fmla="*/ 74459 w 174"/>
                    <a:gd name="T3" fmla="*/ 37014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014 h 174"/>
                    <a:gd name="T10" fmla="*/ 0 w 174"/>
                    <a:gd name="T11" fmla="*/ 37014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5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5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3" name="Freeform 30">
                  <a:extLst>
                    <a:ext uri="{FF2B5EF4-FFF2-40B4-BE49-F238E27FC236}">
                      <a16:creationId xmlns:a16="http://schemas.microsoft.com/office/drawing/2014/main" id="{634722AB-5E7A-0F48-83CD-E4A6555261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74193" y="771375"/>
                  <a:ext cx="74889" cy="74889"/>
                </a:xfrm>
                <a:custGeom>
                  <a:avLst/>
                  <a:gdLst>
                    <a:gd name="T0" fmla="*/ 74456 w 173"/>
                    <a:gd name="T1" fmla="*/ 37014 h 174"/>
                    <a:gd name="T2" fmla="*/ 74456 w 173"/>
                    <a:gd name="T3" fmla="*/ 37014 h 174"/>
                    <a:gd name="T4" fmla="*/ 37661 w 173"/>
                    <a:gd name="T5" fmla="*/ 74459 h 174"/>
                    <a:gd name="T6" fmla="*/ 37661 w 173"/>
                    <a:gd name="T7" fmla="*/ 74459 h 174"/>
                    <a:gd name="T8" fmla="*/ 0 w 173"/>
                    <a:gd name="T9" fmla="*/ 37014 h 174"/>
                    <a:gd name="T10" fmla="*/ 0 w 173"/>
                    <a:gd name="T11" fmla="*/ 37014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5"/>
                        <a:pt x="134" y="173"/>
                        <a:pt x="87" y="173"/>
                      </a:cubicBezTo>
                      <a:cubicBezTo>
                        <a:pt x="39" y="173"/>
                        <a:pt x="0" y="135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6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4" name="Freeform 31">
                  <a:extLst>
                    <a:ext uri="{FF2B5EF4-FFF2-40B4-BE49-F238E27FC236}">
                      <a16:creationId xmlns:a16="http://schemas.microsoft.com/office/drawing/2014/main" id="{F251B920-2AB4-5341-AB55-904BC97858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72861" y="1026769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5" name="Freeform 32">
                  <a:extLst>
                    <a:ext uri="{FF2B5EF4-FFF2-40B4-BE49-F238E27FC236}">
                      <a16:creationId xmlns:a16="http://schemas.microsoft.com/office/drawing/2014/main" id="{281AC262-C150-8D43-8254-D95D786C4D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80698" y="1247597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6795 w 173"/>
                    <a:gd name="T5" fmla="*/ 76371 h 175"/>
                    <a:gd name="T6" fmla="*/ 36795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6795 w 173"/>
                    <a:gd name="T13" fmla="*/ 0 h 175"/>
                    <a:gd name="T14" fmla="*/ 36795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3" y="174"/>
                        <a:pt x="85" y="174"/>
                      </a:cubicBezTo>
                      <a:cubicBezTo>
                        <a:pt x="38" y="174"/>
                        <a:pt x="0" y="135"/>
                        <a:pt x="0" y="87"/>
                      </a:cubicBezTo>
                      <a:cubicBezTo>
                        <a:pt x="0" y="39"/>
                        <a:pt x="38" y="0"/>
                        <a:pt x="85" y="0"/>
                      </a:cubicBezTo>
                      <a:cubicBezTo>
                        <a:pt x="133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6" name="Freeform 33">
                  <a:extLst>
                    <a:ext uri="{FF2B5EF4-FFF2-40B4-BE49-F238E27FC236}">
                      <a16:creationId xmlns:a16="http://schemas.microsoft.com/office/drawing/2014/main" id="{5F54805D-AE43-D34C-A741-C73D2CD3D2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2892" y="-327008"/>
                  <a:ext cx="74889" cy="74889"/>
                </a:xfrm>
                <a:custGeom>
                  <a:avLst/>
                  <a:gdLst>
                    <a:gd name="T0" fmla="*/ 74459 w 174"/>
                    <a:gd name="T1" fmla="*/ 36795 h 173"/>
                    <a:gd name="T2" fmla="*/ 74459 w 174"/>
                    <a:gd name="T3" fmla="*/ 36795 h 173"/>
                    <a:gd name="T4" fmla="*/ 37445 w 174"/>
                    <a:gd name="T5" fmla="*/ 74456 h 173"/>
                    <a:gd name="T6" fmla="*/ 37445 w 174"/>
                    <a:gd name="T7" fmla="*/ 74456 h 173"/>
                    <a:gd name="T8" fmla="*/ 0 w 174"/>
                    <a:gd name="T9" fmla="*/ 36795 h 173"/>
                    <a:gd name="T10" fmla="*/ 0 w 174"/>
                    <a:gd name="T11" fmla="*/ 36795 h 173"/>
                    <a:gd name="T12" fmla="*/ 37445 w 174"/>
                    <a:gd name="T13" fmla="*/ 0 h 173"/>
                    <a:gd name="T14" fmla="*/ 37445 w 174"/>
                    <a:gd name="T15" fmla="*/ 0 h 173"/>
                    <a:gd name="T16" fmla="*/ 74459 w 174"/>
                    <a:gd name="T17" fmla="*/ 36795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5"/>
                      </a:moveTo>
                      <a:lnTo>
                        <a:pt x="173" y="85"/>
                      </a:lnTo>
                      <a:cubicBezTo>
                        <a:pt x="173" y="133"/>
                        <a:pt x="134" y="172"/>
                        <a:pt x="87" y="172"/>
                      </a:cubicBezTo>
                      <a:cubicBezTo>
                        <a:pt x="39" y="172"/>
                        <a:pt x="0" y="133"/>
                        <a:pt x="0" y="85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3" y="38"/>
                        <a:pt x="173" y="85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7" name="Freeform 34">
                  <a:extLst>
                    <a:ext uri="{FF2B5EF4-FFF2-40B4-BE49-F238E27FC236}">
                      <a16:creationId xmlns:a16="http://schemas.microsoft.com/office/drawing/2014/main" id="{ACD52D37-0F01-DF42-90DC-EF71CC2B9D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17174" y="485257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2608 w 106"/>
                    <a:gd name="T5" fmla="*/ 45651 h 106"/>
                    <a:gd name="T6" fmla="*/ 22608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2608 w 106"/>
                    <a:gd name="T13" fmla="*/ 0 h 106"/>
                    <a:gd name="T14" fmla="*/ 22608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2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2" y="0"/>
                        <a:pt x="105" y="24"/>
                        <a:pt x="105" y="53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8" name="Freeform 35">
                  <a:extLst>
                    <a:ext uri="{FF2B5EF4-FFF2-40B4-BE49-F238E27FC236}">
                      <a16:creationId xmlns:a16="http://schemas.microsoft.com/office/drawing/2014/main" id="{319D213F-2559-6A45-B0D9-EEBE298F91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21317" y="610074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1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9" name="Freeform 36">
                  <a:extLst>
                    <a:ext uri="{FF2B5EF4-FFF2-40B4-BE49-F238E27FC236}">
                      <a16:creationId xmlns:a16="http://schemas.microsoft.com/office/drawing/2014/main" id="{B77392C6-CF16-454D-B399-1E97C6C219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93837" y="1176547"/>
                  <a:ext cx="46086" cy="46086"/>
                </a:xfrm>
                <a:custGeom>
                  <a:avLst/>
                  <a:gdLst>
                    <a:gd name="T0" fmla="*/ 45647 w 105"/>
                    <a:gd name="T1" fmla="*/ 22397 h 107"/>
                    <a:gd name="T2" fmla="*/ 45647 w 105"/>
                    <a:gd name="T3" fmla="*/ 22397 h 107"/>
                    <a:gd name="T4" fmla="*/ 22824 w 105"/>
                    <a:gd name="T5" fmla="*/ 45655 h 107"/>
                    <a:gd name="T6" fmla="*/ 22824 w 105"/>
                    <a:gd name="T7" fmla="*/ 45655 h 107"/>
                    <a:gd name="T8" fmla="*/ 0 w 105"/>
                    <a:gd name="T9" fmla="*/ 22397 h 107"/>
                    <a:gd name="T10" fmla="*/ 0 w 105"/>
                    <a:gd name="T11" fmla="*/ 22397 h 107"/>
                    <a:gd name="T12" fmla="*/ 22824 w 105"/>
                    <a:gd name="T13" fmla="*/ 0 h 107"/>
                    <a:gd name="T14" fmla="*/ 22824 w 105"/>
                    <a:gd name="T15" fmla="*/ 0 h 107"/>
                    <a:gd name="T16" fmla="*/ 45647 w 105"/>
                    <a:gd name="T17" fmla="*/ 22397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7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2"/>
                        <a:pt x="82" y="106"/>
                        <a:pt x="52" y="106"/>
                      </a:cubicBezTo>
                      <a:cubicBezTo>
                        <a:pt x="24" y="106"/>
                        <a:pt x="0" y="82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10" name="Freeform 37">
                  <a:extLst>
                    <a:ext uri="{FF2B5EF4-FFF2-40B4-BE49-F238E27FC236}">
                      <a16:creationId xmlns:a16="http://schemas.microsoft.com/office/drawing/2014/main" id="{37D41430-E211-0C47-92D0-75F9207E20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83510" y="88082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2" y="105"/>
                        <a:pt x="52" y="105"/>
                      </a:cubicBezTo>
                      <a:cubicBezTo>
                        <a:pt x="24" y="105"/>
                        <a:pt x="0" y="82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11" name="Freeform 38">
                  <a:extLst>
                    <a:ext uri="{FF2B5EF4-FFF2-40B4-BE49-F238E27FC236}">
                      <a16:creationId xmlns:a16="http://schemas.microsoft.com/office/drawing/2014/main" id="{AE7CE9ED-CD7F-FB4E-B7E6-541DA7568B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75379" y="231785"/>
                  <a:ext cx="1280807" cy="551112"/>
                </a:xfrm>
                <a:custGeom>
                  <a:avLst/>
                  <a:gdLst>
                    <a:gd name="T0" fmla="*/ 1143282 w 2943"/>
                    <a:gd name="T1" fmla="*/ 275339 h 1267"/>
                    <a:gd name="T2" fmla="*/ 866057 w 2943"/>
                    <a:gd name="T3" fmla="*/ 275339 h 1267"/>
                    <a:gd name="T4" fmla="*/ 866057 w 2943"/>
                    <a:gd name="T5" fmla="*/ 275339 h 1267"/>
                    <a:gd name="T6" fmla="*/ 1004017 w 2943"/>
                    <a:gd name="T7" fmla="*/ 137452 h 1267"/>
                    <a:gd name="T8" fmla="*/ 1004017 w 2943"/>
                    <a:gd name="T9" fmla="*/ 137452 h 1267"/>
                    <a:gd name="T10" fmla="*/ 866057 w 2943"/>
                    <a:gd name="T11" fmla="*/ 0 h 1267"/>
                    <a:gd name="T12" fmla="*/ 137525 w 2943"/>
                    <a:gd name="T13" fmla="*/ 0 h 1267"/>
                    <a:gd name="T14" fmla="*/ 137525 w 2943"/>
                    <a:gd name="T15" fmla="*/ 0 h 1267"/>
                    <a:gd name="T16" fmla="*/ 0 w 2943"/>
                    <a:gd name="T17" fmla="*/ 137452 h 1267"/>
                    <a:gd name="T18" fmla="*/ 0 w 2943"/>
                    <a:gd name="T19" fmla="*/ 137452 h 1267"/>
                    <a:gd name="T20" fmla="*/ 137525 w 2943"/>
                    <a:gd name="T21" fmla="*/ 275339 h 1267"/>
                    <a:gd name="T22" fmla="*/ 414750 w 2943"/>
                    <a:gd name="T23" fmla="*/ 275339 h 1267"/>
                    <a:gd name="T24" fmla="*/ 414750 w 2943"/>
                    <a:gd name="T25" fmla="*/ 275339 h 1267"/>
                    <a:gd name="T26" fmla="*/ 277225 w 2943"/>
                    <a:gd name="T27" fmla="*/ 412790 h 1267"/>
                    <a:gd name="T28" fmla="*/ 277225 w 2943"/>
                    <a:gd name="T29" fmla="*/ 412790 h 1267"/>
                    <a:gd name="T30" fmla="*/ 414750 w 2943"/>
                    <a:gd name="T31" fmla="*/ 550677 h 1267"/>
                    <a:gd name="T32" fmla="*/ 1143282 w 2943"/>
                    <a:gd name="T33" fmla="*/ 550677 h 1267"/>
                    <a:gd name="T34" fmla="*/ 1143282 w 2943"/>
                    <a:gd name="T35" fmla="*/ 550677 h 1267"/>
                    <a:gd name="T36" fmla="*/ 1280372 w 2943"/>
                    <a:gd name="T37" fmla="*/ 412790 h 1267"/>
                    <a:gd name="T38" fmla="*/ 1280372 w 2943"/>
                    <a:gd name="T39" fmla="*/ 412790 h 1267"/>
                    <a:gd name="T40" fmla="*/ 1143282 w 2943"/>
                    <a:gd name="T41" fmla="*/ 275339 h 1267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943" h="1267">
                      <a:moveTo>
                        <a:pt x="2627" y="633"/>
                      </a:moveTo>
                      <a:lnTo>
                        <a:pt x="1990" y="633"/>
                      </a:lnTo>
                      <a:cubicBezTo>
                        <a:pt x="2165" y="633"/>
                        <a:pt x="2307" y="491"/>
                        <a:pt x="2307" y="316"/>
                      </a:cubicBezTo>
                      <a:cubicBezTo>
                        <a:pt x="2307" y="141"/>
                        <a:pt x="2165" y="0"/>
                        <a:pt x="1990" y="0"/>
                      </a:cubicBezTo>
                      <a:lnTo>
                        <a:pt x="316" y="0"/>
                      </a:lnTo>
                      <a:cubicBezTo>
                        <a:pt x="142" y="0"/>
                        <a:pt x="0" y="141"/>
                        <a:pt x="0" y="316"/>
                      </a:cubicBezTo>
                      <a:cubicBezTo>
                        <a:pt x="0" y="491"/>
                        <a:pt x="142" y="633"/>
                        <a:pt x="316" y="633"/>
                      </a:cubicBezTo>
                      <a:lnTo>
                        <a:pt x="953" y="633"/>
                      </a:lnTo>
                      <a:cubicBezTo>
                        <a:pt x="778" y="633"/>
                        <a:pt x="637" y="774"/>
                        <a:pt x="637" y="949"/>
                      </a:cubicBezTo>
                      <a:cubicBezTo>
                        <a:pt x="637" y="1123"/>
                        <a:pt x="778" y="1266"/>
                        <a:pt x="953" y="1266"/>
                      </a:cubicBezTo>
                      <a:lnTo>
                        <a:pt x="2627" y="1266"/>
                      </a:lnTo>
                      <a:cubicBezTo>
                        <a:pt x="2801" y="1266"/>
                        <a:pt x="2942" y="1123"/>
                        <a:pt x="2942" y="949"/>
                      </a:cubicBezTo>
                      <a:cubicBezTo>
                        <a:pt x="2942" y="774"/>
                        <a:pt x="2801" y="633"/>
                        <a:pt x="2627" y="633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12" name="Freeform 39">
                  <a:extLst>
                    <a:ext uri="{FF2B5EF4-FFF2-40B4-BE49-F238E27FC236}">
                      <a16:creationId xmlns:a16="http://schemas.microsoft.com/office/drawing/2014/main" id="{DACCB55F-BC86-C942-80FB-21F72C3131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84088" y="1276400"/>
                  <a:ext cx="618321" cy="261154"/>
                </a:xfrm>
                <a:custGeom>
                  <a:avLst/>
                  <a:gdLst>
                    <a:gd name="T0" fmla="*/ 487254 w 1420"/>
                    <a:gd name="T1" fmla="*/ 260719 h 600"/>
                    <a:gd name="T2" fmla="*/ 130196 w 1420"/>
                    <a:gd name="T3" fmla="*/ 260719 h 600"/>
                    <a:gd name="T4" fmla="*/ 130196 w 1420"/>
                    <a:gd name="T5" fmla="*/ 260719 h 600"/>
                    <a:gd name="T6" fmla="*/ 0 w 1420"/>
                    <a:gd name="T7" fmla="*/ 130577 h 600"/>
                    <a:gd name="T8" fmla="*/ 0 w 1420"/>
                    <a:gd name="T9" fmla="*/ 130577 h 600"/>
                    <a:gd name="T10" fmla="*/ 130196 w 1420"/>
                    <a:gd name="T11" fmla="*/ 0 h 600"/>
                    <a:gd name="T12" fmla="*/ 487254 w 1420"/>
                    <a:gd name="T13" fmla="*/ 0 h 600"/>
                    <a:gd name="T14" fmla="*/ 487254 w 1420"/>
                    <a:gd name="T15" fmla="*/ 0 h 600"/>
                    <a:gd name="T16" fmla="*/ 617886 w 1420"/>
                    <a:gd name="T17" fmla="*/ 130577 h 600"/>
                    <a:gd name="T18" fmla="*/ 617886 w 1420"/>
                    <a:gd name="T19" fmla="*/ 130577 h 600"/>
                    <a:gd name="T20" fmla="*/ 487254 w 1420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0">
                      <a:moveTo>
                        <a:pt x="1119" y="599"/>
                      </a:moveTo>
                      <a:lnTo>
                        <a:pt x="299" y="599"/>
                      </a:lnTo>
                      <a:cubicBezTo>
                        <a:pt x="133" y="599"/>
                        <a:pt x="0" y="465"/>
                        <a:pt x="0" y="300"/>
                      </a:cubicBezTo>
                      <a:cubicBezTo>
                        <a:pt x="0" y="134"/>
                        <a:pt x="133" y="0"/>
                        <a:pt x="299" y="0"/>
                      </a:cubicBezTo>
                      <a:lnTo>
                        <a:pt x="1119" y="0"/>
                      </a:lnTo>
                      <a:cubicBezTo>
                        <a:pt x="1284" y="0"/>
                        <a:pt x="1419" y="134"/>
                        <a:pt x="1419" y="300"/>
                      </a:cubicBezTo>
                      <a:cubicBezTo>
                        <a:pt x="1419" y="465"/>
                        <a:pt x="1284" y="599"/>
                        <a:pt x="1119" y="599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146" name="Group 2">
                <a:extLst>
                  <a:ext uri="{FF2B5EF4-FFF2-40B4-BE49-F238E27FC236}">
                    <a16:creationId xmlns:a16="http://schemas.microsoft.com/office/drawing/2014/main" id="{173351DF-B267-4E4B-9A39-136C2D161FF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45121" y="4607798"/>
                <a:ext cx="2404749" cy="2417448"/>
                <a:chOff x="7988241" y="5080416"/>
                <a:chExt cx="2406074" cy="2417594"/>
              </a:xfrm>
            </p:grpSpPr>
            <p:sp>
              <p:nvSpPr>
                <p:cNvPr id="173" name="Freeform 66">
                  <a:extLst>
                    <a:ext uri="{FF2B5EF4-FFF2-40B4-BE49-F238E27FC236}">
                      <a16:creationId xmlns:a16="http://schemas.microsoft.com/office/drawing/2014/main" id="{155C8C51-055A-D74A-BEE7-398D375AC0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33592" y="5210994"/>
                  <a:ext cx="1860723" cy="2106514"/>
                </a:xfrm>
                <a:custGeom>
                  <a:avLst/>
                  <a:gdLst>
                    <a:gd name="T0" fmla="*/ 1027733 w 4271"/>
                    <a:gd name="T1" fmla="*/ 879782 h 4839"/>
                    <a:gd name="T2" fmla="*/ 1039060 w 4271"/>
                    <a:gd name="T3" fmla="*/ 879347 h 4839"/>
                    <a:gd name="T4" fmla="*/ 933193 w 4271"/>
                    <a:gd name="T5" fmla="*/ 763116 h 4839"/>
                    <a:gd name="T6" fmla="*/ 1039060 w 4271"/>
                    <a:gd name="T7" fmla="*/ 647321 h 4839"/>
                    <a:gd name="T8" fmla="*/ 1027733 w 4271"/>
                    <a:gd name="T9" fmla="*/ 646886 h 4839"/>
                    <a:gd name="T10" fmla="*/ 1130114 w 4271"/>
                    <a:gd name="T11" fmla="*/ 646886 h 4839"/>
                    <a:gd name="T12" fmla="*/ 1292181 w 4271"/>
                    <a:gd name="T13" fmla="*/ 485382 h 4839"/>
                    <a:gd name="T14" fmla="*/ 1439435 w 4271"/>
                    <a:gd name="T15" fmla="*/ 323443 h 4839"/>
                    <a:gd name="T16" fmla="*/ 1601067 w 4271"/>
                    <a:gd name="T17" fmla="*/ 161939 h 4839"/>
                    <a:gd name="T18" fmla="*/ 1439435 w 4271"/>
                    <a:gd name="T19" fmla="*/ 0 h 4839"/>
                    <a:gd name="T20" fmla="*/ 798573 w 4271"/>
                    <a:gd name="T21" fmla="*/ 0 h 4839"/>
                    <a:gd name="T22" fmla="*/ 636506 w 4271"/>
                    <a:gd name="T23" fmla="*/ 161939 h 4839"/>
                    <a:gd name="T24" fmla="*/ 489687 w 4271"/>
                    <a:gd name="T25" fmla="*/ 323443 h 4839"/>
                    <a:gd name="T26" fmla="*/ 328055 w 4271"/>
                    <a:gd name="T27" fmla="*/ 485382 h 4839"/>
                    <a:gd name="T28" fmla="*/ 489687 w 4271"/>
                    <a:gd name="T29" fmla="*/ 646886 h 4839"/>
                    <a:gd name="T30" fmla="*/ 573334 w 4271"/>
                    <a:gd name="T31" fmla="*/ 646886 h 4839"/>
                    <a:gd name="T32" fmla="*/ 689657 w 4271"/>
                    <a:gd name="T33" fmla="*/ 763116 h 4839"/>
                    <a:gd name="T34" fmla="*/ 264013 w 4271"/>
                    <a:gd name="T35" fmla="*/ 879782 h 4839"/>
                    <a:gd name="T36" fmla="*/ 101945 w 4271"/>
                    <a:gd name="T37" fmla="*/ 1041286 h 4839"/>
                    <a:gd name="T38" fmla="*/ 264013 w 4271"/>
                    <a:gd name="T39" fmla="*/ 1203225 h 4839"/>
                    <a:gd name="T40" fmla="*/ 456141 w 4271"/>
                    <a:gd name="T41" fmla="*/ 1203225 h 4839"/>
                    <a:gd name="T42" fmla="*/ 450913 w 4271"/>
                    <a:gd name="T43" fmla="*/ 1203225 h 4839"/>
                    <a:gd name="T44" fmla="*/ 573334 w 4271"/>
                    <a:gd name="T45" fmla="*/ 1330774 h 4839"/>
                    <a:gd name="T46" fmla="*/ 450913 w 4271"/>
                    <a:gd name="T47" fmla="*/ 1458758 h 4839"/>
                    <a:gd name="T48" fmla="*/ 162067 w 4271"/>
                    <a:gd name="T49" fmla="*/ 1459193 h 4839"/>
                    <a:gd name="T50" fmla="*/ 0 w 4271"/>
                    <a:gd name="T51" fmla="*/ 1620697 h 4839"/>
                    <a:gd name="T52" fmla="*/ 162067 w 4271"/>
                    <a:gd name="T53" fmla="*/ 1782201 h 4839"/>
                    <a:gd name="T54" fmla="*/ 362909 w 4271"/>
                    <a:gd name="T55" fmla="*/ 1782201 h 4839"/>
                    <a:gd name="T56" fmla="*/ 200841 w 4271"/>
                    <a:gd name="T57" fmla="*/ 1943704 h 4839"/>
                    <a:gd name="T58" fmla="*/ 1099617 w 4271"/>
                    <a:gd name="T59" fmla="*/ 2106079 h 4839"/>
                    <a:gd name="T60" fmla="*/ 1261249 w 4271"/>
                    <a:gd name="T61" fmla="*/ 1943704 h 4839"/>
                    <a:gd name="T62" fmla="*/ 1099617 w 4271"/>
                    <a:gd name="T63" fmla="*/ 1782201 h 4839"/>
                    <a:gd name="T64" fmla="*/ 899211 w 4271"/>
                    <a:gd name="T65" fmla="*/ 1782201 h 4839"/>
                    <a:gd name="T66" fmla="*/ 1060843 w 4271"/>
                    <a:gd name="T67" fmla="*/ 1620697 h 4839"/>
                    <a:gd name="T68" fmla="*/ 1325291 w 4271"/>
                    <a:gd name="T69" fmla="*/ 1459193 h 4839"/>
                    <a:gd name="T70" fmla="*/ 1163224 w 4271"/>
                    <a:gd name="T71" fmla="*/ 1620697 h 4839"/>
                    <a:gd name="T72" fmla="*/ 1325291 w 4271"/>
                    <a:gd name="T73" fmla="*/ 1782201 h 4839"/>
                    <a:gd name="T74" fmla="*/ 1598889 w 4271"/>
                    <a:gd name="T75" fmla="*/ 1782201 h 4839"/>
                    <a:gd name="T76" fmla="*/ 1760956 w 4271"/>
                    <a:gd name="T77" fmla="*/ 1620697 h 4839"/>
                    <a:gd name="T78" fmla="*/ 1409810 w 4271"/>
                    <a:gd name="T79" fmla="*/ 1459193 h 4839"/>
                    <a:gd name="T80" fmla="*/ 1538767 w 4271"/>
                    <a:gd name="T81" fmla="*/ 1330774 h 4839"/>
                    <a:gd name="T82" fmla="*/ 1409810 w 4271"/>
                    <a:gd name="T83" fmla="*/ 1203225 h 4839"/>
                    <a:gd name="T84" fmla="*/ 1698656 w 4271"/>
                    <a:gd name="T85" fmla="*/ 1203225 h 4839"/>
                    <a:gd name="T86" fmla="*/ 1860287 w 4271"/>
                    <a:gd name="T87" fmla="*/ 1041286 h 4839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4271" h="4839">
                      <a:moveTo>
                        <a:pt x="3899" y="2021"/>
                      </a:moveTo>
                      <a:lnTo>
                        <a:pt x="2359" y="2021"/>
                      </a:lnTo>
                      <a:cubicBezTo>
                        <a:pt x="2367" y="2021"/>
                        <a:pt x="2375" y="2020"/>
                        <a:pt x="2385" y="2020"/>
                      </a:cubicBezTo>
                      <a:cubicBezTo>
                        <a:pt x="2249" y="2007"/>
                        <a:pt x="2142" y="1893"/>
                        <a:pt x="2142" y="1753"/>
                      </a:cubicBezTo>
                      <a:cubicBezTo>
                        <a:pt x="2142" y="1614"/>
                        <a:pt x="2249" y="1500"/>
                        <a:pt x="2385" y="1487"/>
                      </a:cubicBezTo>
                      <a:cubicBezTo>
                        <a:pt x="2375" y="1487"/>
                        <a:pt x="2367" y="1486"/>
                        <a:pt x="2359" y="1486"/>
                      </a:cubicBezTo>
                      <a:lnTo>
                        <a:pt x="2594" y="1486"/>
                      </a:lnTo>
                      <a:cubicBezTo>
                        <a:pt x="2800" y="1486"/>
                        <a:pt x="2966" y="1320"/>
                        <a:pt x="2966" y="1115"/>
                      </a:cubicBezTo>
                      <a:cubicBezTo>
                        <a:pt x="2966" y="910"/>
                        <a:pt x="2800" y="743"/>
                        <a:pt x="2594" y="743"/>
                      </a:cubicBezTo>
                      <a:lnTo>
                        <a:pt x="3304" y="743"/>
                      </a:lnTo>
                      <a:cubicBezTo>
                        <a:pt x="3508" y="743"/>
                        <a:pt x="3675" y="577"/>
                        <a:pt x="3675" y="372"/>
                      </a:cubicBezTo>
                      <a:cubicBezTo>
                        <a:pt x="3675" y="167"/>
                        <a:pt x="3508" y="0"/>
                        <a:pt x="3304" y="0"/>
                      </a:cubicBezTo>
                      <a:lnTo>
                        <a:pt x="1833" y="0"/>
                      </a:lnTo>
                      <a:cubicBezTo>
                        <a:pt x="1627" y="0"/>
                        <a:pt x="1461" y="167"/>
                        <a:pt x="1461" y="372"/>
                      </a:cubicBezTo>
                      <a:cubicBezTo>
                        <a:pt x="1461" y="577"/>
                        <a:pt x="1627" y="743"/>
                        <a:pt x="1833" y="743"/>
                      </a:cubicBezTo>
                      <a:lnTo>
                        <a:pt x="1124" y="743"/>
                      </a:lnTo>
                      <a:cubicBezTo>
                        <a:pt x="919" y="743"/>
                        <a:pt x="753" y="910"/>
                        <a:pt x="753" y="1115"/>
                      </a:cubicBezTo>
                      <a:cubicBezTo>
                        <a:pt x="753" y="1320"/>
                        <a:pt x="919" y="1486"/>
                        <a:pt x="1124" y="1486"/>
                      </a:cubicBezTo>
                      <a:lnTo>
                        <a:pt x="1316" y="1486"/>
                      </a:lnTo>
                      <a:cubicBezTo>
                        <a:pt x="1464" y="1486"/>
                        <a:pt x="1583" y="1605"/>
                        <a:pt x="1583" y="1753"/>
                      </a:cubicBezTo>
                      <a:cubicBezTo>
                        <a:pt x="1583" y="1901"/>
                        <a:pt x="1464" y="2021"/>
                        <a:pt x="1316" y="2021"/>
                      </a:cubicBezTo>
                      <a:lnTo>
                        <a:pt x="606" y="2021"/>
                      </a:lnTo>
                      <a:cubicBezTo>
                        <a:pt x="401" y="2021"/>
                        <a:pt x="234" y="2187"/>
                        <a:pt x="234" y="2392"/>
                      </a:cubicBezTo>
                      <a:cubicBezTo>
                        <a:pt x="234" y="2597"/>
                        <a:pt x="401" y="2764"/>
                        <a:pt x="606" y="2764"/>
                      </a:cubicBezTo>
                      <a:lnTo>
                        <a:pt x="1047" y="2764"/>
                      </a:lnTo>
                      <a:cubicBezTo>
                        <a:pt x="1043" y="2764"/>
                        <a:pt x="1039" y="2764"/>
                        <a:pt x="1035" y="2764"/>
                      </a:cubicBezTo>
                      <a:cubicBezTo>
                        <a:pt x="1190" y="2771"/>
                        <a:pt x="1316" y="2900"/>
                        <a:pt x="1316" y="3057"/>
                      </a:cubicBezTo>
                      <a:cubicBezTo>
                        <a:pt x="1316" y="3216"/>
                        <a:pt x="1190" y="3345"/>
                        <a:pt x="1035" y="3351"/>
                      </a:cubicBezTo>
                      <a:cubicBezTo>
                        <a:pt x="1039" y="3351"/>
                        <a:pt x="1043" y="3352"/>
                        <a:pt x="1047" y="3352"/>
                      </a:cubicBezTo>
                      <a:lnTo>
                        <a:pt x="372" y="3352"/>
                      </a:lnTo>
                      <a:cubicBezTo>
                        <a:pt x="167" y="3352"/>
                        <a:pt x="0" y="3517"/>
                        <a:pt x="0" y="3723"/>
                      </a:cubicBezTo>
                      <a:cubicBezTo>
                        <a:pt x="0" y="3928"/>
                        <a:pt x="167" y="4094"/>
                        <a:pt x="372" y="4094"/>
                      </a:cubicBezTo>
                      <a:lnTo>
                        <a:pt x="833" y="4094"/>
                      </a:lnTo>
                      <a:cubicBezTo>
                        <a:pt x="627" y="4094"/>
                        <a:pt x="461" y="4260"/>
                        <a:pt x="461" y="4465"/>
                      </a:cubicBezTo>
                      <a:cubicBezTo>
                        <a:pt x="461" y="4672"/>
                        <a:pt x="627" y="4838"/>
                        <a:pt x="833" y="4838"/>
                      </a:cubicBezTo>
                      <a:lnTo>
                        <a:pt x="2524" y="4838"/>
                      </a:lnTo>
                      <a:cubicBezTo>
                        <a:pt x="2729" y="4838"/>
                        <a:pt x="2895" y="4672"/>
                        <a:pt x="2895" y="4465"/>
                      </a:cubicBezTo>
                      <a:cubicBezTo>
                        <a:pt x="2895" y="4260"/>
                        <a:pt x="2729" y="4094"/>
                        <a:pt x="2524" y="4094"/>
                      </a:cubicBezTo>
                      <a:lnTo>
                        <a:pt x="2064" y="4094"/>
                      </a:lnTo>
                      <a:cubicBezTo>
                        <a:pt x="2269" y="4094"/>
                        <a:pt x="2435" y="3928"/>
                        <a:pt x="2435" y="3723"/>
                      </a:cubicBezTo>
                      <a:cubicBezTo>
                        <a:pt x="2435" y="3517"/>
                        <a:pt x="2269" y="3352"/>
                        <a:pt x="2064" y="3352"/>
                      </a:cubicBezTo>
                      <a:lnTo>
                        <a:pt x="3042" y="3352"/>
                      </a:lnTo>
                      <a:cubicBezTo>
                        <a:pt x="2836" y="3352"/>
                        <a:pt x="2670" y="3517"/>
                        <a:pt x="2670" y="3723"/>
                      </a:cubicBezTo>
                      <a:cubicBezTo>
                        <a:pt x="2670" y="3928"/>
                        <a:pt x="2836" y="4094"/>
                        <a:pt x="3042" y="4094"/>
                      </a:cubicBezTo>
                      <a:lnTo>
                        <a:pt x="3670" y="4094"/>
                      </a:lnTo>
                      <a:cubicBezTo>
                        <a:pt x="3876" y="4094"/>
                        <a:pt x="4042" y="3928"/>
                        <a:pt x="4042" y="3723"/>
                      </a:cubicBezTo>
                      <a:cubicBezTo>
                        <a:pt x="4042" y="3517"/>
                        <a:pt x="3876" y="3352"/>
                        <a:pt x="3670" y="3352"/>
                      </a:cubicBezTo>
                      <a:lnTo>
                        <a:pt x="3236" y="3352"/>
                      </a:lnTo>
                      <a:cubicBezTo>
                        <a:pt x="3399" y="3352"/>
                        <a:pt x="3532" y="3220"/>
                        <a:pt x="3532" y="3057"/>
                      </a:cubicBezTo>
                      <a:cubicBezTo>
                        <a:pt x="3532" y="2895"/>
                        <a:pt x="3399" y="2764"/>
                        <a:pt x="3236" y="2764"/>
                      </a:cubicBezTo>
                      <a:lnTo>
                        <a:pt x="3899" y="2764"/>
                      </a:lnTo>
                      <a:cubicBezTo>
                        <a:pt x="4104" y="2764"/>
                        <a:pt x="4270" y="2597"/>
                        <a:pt x="4270" y="2392"/>
                      </a:cubicBezTo>
                      <a:cubicBezTo>
                        <a:pt x="4270" y="2187"/>
                        <a:pt x="4104" y="2021"/>
                        <a:pt x="3899" y="202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4" name="Freeform 67">
                  <a:extLst>
                    <a:ext uri="{FF2B5EF4-FFF2-40B4-BE49-F238E27FC236}">
                      <a16:creationId xmlns:a16="http://schemas.microsoft.com/office/drawing/2014/main" id="{D79CBF6F-E861-E243-9523-EC04094309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88241" y="6090468"/>
                  <a:ext cx="514627" cy="324522"/>
                </a:xfrm>
                <a:custGeom>
                  <a:avLst/>
                  <a:gdLst>
                    <a:gd name="T0" fmla="*/ 352090 w 1181"/>
                    <a:gd name="T1" fmla="*/ 0 h 744"/>
                    <a:gd name="T2" fmla="*/ 161665 w 1181"/>
                    <a:gd name="T3" fmla="*/ 0 h 744"/>
                    <a:gd name="T4" fmla="*/ 161665 w 1181"/>
                    <a:gd name="T5" fmla="*/ 0 h 744"/>
                    <a:gd name="T6" fmla="*/ 0 w 1181"/>
                    <a:gd name="T7" fmla="*/ 161825 h 744"/>
                    <a:gd name="T8" fmla="*/ 0 w 1181"/>
                    <a:gd name="T9" fmla="*/ 161825 h 744"/>
                    <a:gd name="T10" fmla="*/ 161665 w 1181"/>
                    <a:gd name="T11" fmla="*/ 324086 h 744"/>
                    <a:gd name="T12" fmla="*/ 352090 w 1181"/>
                    <a:gd name="T13" fmla="*/ 324086 h 744"/>
                    <a:gd name="T14" fmla="*/ 352090 w 1181"/>
                    <a:gd name="T15" fmla="*/ 324086 h 744"/>
                    <a:gd name="T16" fmla="*/ 514191 w 1181"/>
                    <a:gd name="T17" fmla="*/ 161825 h 744"/>
                    <a:gd name="T18" fmla="*/ 514191 w 1181"/>
                    <a:gd name="T19" fmla="*/ 161825 h 744"/>
                    <a:gd name="T20" fmla="*/ 352090 w 1181"/>
                    <a:gd name="T21" fmla="*/ 0 h 74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181" h="744">
                      <a:moveTo>
                        <a:pt x="808" y="0"/>
                      </a:moveTo>
                      <a:lnTo>
                        <a:pt x="371" y="0"/>
                      </a:lnTo>
                      <a:cubicBezTo>
                        <a:pt x="166" y="0"/>
                        <a:pt x="0" y="166"/>
                        <a:pt x="0" y="371"/>
                      </a:cubicBezTo>
                      <a:cubicBezTo>
                        <a:pt x="0" y="576"/>
                        <a:pt x="166" y="743"/>
                        <a:pt x="371" y="743"/>
                      </a:cubicBezTo>
                      <a:lnTo>
                        <a:pt x="808" y="743"/>
                      </a:lnTo>
                      <a:cubicBezTo>
                        <a:pt x="1013" y="743"/>
                        <a:pt x="1180" y="576"/>
                        <a:pt x="1180" y="371"/>
                      </a:cubicBezTo>
                      <a:cubicBezTo>
                        <a:pt x="1180" y="166"/>
                        <a:pt x="1013" y="0"/>
                        <a:pt x="808" y="0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5" name="Freeform 68">
                  <a:extLst>
                    <a:ext uri="{FF2B5EF4-FFF2-40B4-BE49-F238E27FC236}">
                      <a16:creationId xmlns:a16="http://schemas.microsoft.com/office/drawing/2014/main" id="{4DC3EAC0-5D3A-D34D-BE9B-EC634CB7CC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29751" y="7098598"/>
                  <a:ext cx="76810" cy="76810"/>
                </a:xfrm>
                <a:custGeom>
                  <a:avLst/>
                  <a:gdLst>
                    <a:gd name="T0" fmla="*/ 76371 w 175"/>
                    <a:gd name="T1" fmla="*/ 38186 h 175"/>
                    <a:gd name="T2" fmla="*/ 76371 w 175"/>
                    <a:gd name="T3" fmla="*/ 38186 h 175"/>
                    <a:gd name="T4" fmla="*/ 38186 w 175"/>
                    <a:gd name="T5" fmla="*/ 76371 h 175"/>
                    <a:gd name="T6" fmla="*/ 38186 w 175"/>
                    <a:gd name="T7" fmla="*/ 76371 h 175"/>
                    <a:gd name="T8" fmla="*/ 0 w 175"/>
                    <a:gd name="T9" fmla="*/ 38186 h 175"/>
                    <a:gd name="T10" fmla="*/ 0 w 175"/>
                    <a:gd name="T11" fmla="*/ 38186 h 175"/>
                    <a:gd name="T12" fmla="*/ 38186 w 175"/>
                    <a:gd name="T13" fmla="*/ 0 h 175"/>
                    <a:gd name="T14" fmla="*/ 38186 w 175"/>
                    <a:gd name="T15" fmla="*/ 0 h 175"/>
                    <a:gd name="T16" fmla="*/ 76371 w 175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5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6"/>
                        <a:pt x="135" y="174"/>
                        <a:pt x="87" y="174"/>
                      </a:cubicBezTo>
                      <a:cubicBezTo>
                        <a:pt x="39" y="174"/>
                        <a:pt x="0" y="136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6" name="Freeform 69">
                  <a:extLst>
                    <a:ext uri="{FF2B5EF4-FFF2-40B4-BE49-F238E27FC236}">
                      <a16:creationId xmlns:a16="http://schemas.microsoft.com/office/drawing/2014/main" id="{BF20EDE7-70E6-4849-9DE1-80B00B17E6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04798" y="5921486"/>
                  <a:ext cx="74890" cy="74889"/>
                </a:xfrm>
                <a:custGeom>
                  <a:avLst/>
                  <a:gdLst>
                    <a:gd name="T0" fmla="*/ 74457 w 173"/>
                    <a:gd name="T1" fmla="*/ 36795 h 173"/>
                    <a:gd name="T2" fmla="*/ 74457 w 173"/>
                    <a:gd name="T3" fmla="*/ 36795 h 173"/>
                    <a:gd name="T4" fmla="*/ 36796 w 173"/>
                    <a:gd name="T5" fmla="*/ 74456 h 173"/>
                    <a:gd name="T6" fmla="*/ 36796 w 173"/>
                    <a:gd name="T7" fmla="*/ 74456 h 173"/>
                    <a:gd name="T8" fmla="*/ 0 w 173"/>
                    <a:gd name="T9" fmla="*/ 36795 h 173"/>
                    <a:gd name="T10" fmla="*/ 0 w 173"/>
                    <a:gd name="T11" fmla="*/ 36795 h 173"/>
                    <a:gd name="T12" fmla="*/ 36796 w 173"/>
                    <a:gd name="T13" fmla="*/ 0 h 173"/>
                    <a:gd name="T14" fmla="*/ 36796 w 173"/>
                    <a:gd name="T15" fmla="*/ 0 h 173"/>
                    <a:gd name="T16" fmla="*/ 74457 w 173"/>
                    <a:gd name="T17" fmla="*/ 36795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5"/>
                      </a:moveTo>
                      <a:lnTo>
                        <a:pt x="172" y="85"/>
                      </a:lnTo>
                      <a:cubicBezTo>
                        <a:pt x="172" y="134"/>
                        <a:pt x="133" y="172"/>
                        <a:pt x="85" y="172"/>
                      </a:cubicBezTo>
                      <a:cubicBezTo>
                        <a:pt x="38" y="172"/>
                        <a:pt x="0" y="134"/>
                        <a:pt x="0" y="85"/>
                      </a:cubicBezTo>
                      <a:cubicBezTo>
                        <a:pt x="0" y="38"/>
                        <a:pt x="38" y="0"/>
                        <a:pt x="85" y="0"/>
                      </a:cubicBezTo>
                      <a:cubicBezTo>
                        <a:pt x="133" y="0"/>
                        <a:pt x="172" y="38"/>
                        <a:pt x="172" y="8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7" name="Freeform 70">
                  <a:extLst>
                    <a:ext uri="{FF2B5EF4-FFF2-40B4-BE49-F238E27FC236}">
                      <a16:creationId xmlns:a16="http://schemas.microsoft.com/office/drawing/2014/main" id="{D134A420-55A2-5540-B0B6-2A1CB47F9C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83969" y="6414990"/>
                  <a:ext cx="74889" cy="74890"/>
                </a:xfrm>
                <a:custGeom>
                  <a:avLst/>
                  <a:gdLst>
                    <a:gd name="T0" fmla="*/ 74456 w 173"/>
                    <a:gd name="T1" fmla="*/ 37015 h 174"/>
                    <a:gd name="T2" fmla="*/ 74456 w 173"/>
                    <a:gd name="T3" fmla="*/ 37015 h 174"/>
                    <a:gd name="T4" fmla="*/ 37661 w 173"/>
                    <a:gd name="T5" fmla="*/ 74460 h 174"/>
                    <a:gd name="T6" fmla="*/ 37661 w 173"/>
                    <a:gd name="T7" fmla="*/ 74460 h 174"/>
                    <a:gd name="T8" fmla="*/ 0 w 173"/>
                    <a:gd name="T9" fmla="*/ 37015 h 174"/>
                    <a:gd name="T10" fmla="*/ 0 w 173"/>
                    <a:gd name="T11" fmla="*/ 37015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01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2" y="38"/>
                        <a:pt x="172" y="86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8" name="Freeform 71">
                  <a:extLst>
                    <a:ext uri="{FF2B5EF4-FFF2-40B4-BE49-F238E27FC236}">
                      <a16:creationId xmlns:a16="http://schemas.microsoft.com/office/drawing/2014/main" id="{744E48BF-AF60-8B42-AD00-BC2AE338C4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50590" y="7423121"/>
                  <a:ext cx="74890" cy="74889"/>
                </a:xfrm>
                <a:custGeom>
                  <a:avLst/>
                  <a:gdLst>
                    <a:gd name="T0" fmla="*/ 74457 w 173"/>
                    <a:gd name="T1" fmla="*/ 36795 h 173"/>
                    <a:gd name="T2" fmla="*/ 74457 w 173"/>
                    <a:gd name="T3" fmla="*/ 36795 h 173"/>
                    <a:gd name="T4" fmla="*/ 36796 w 173"/>
                    <a:gd name="T5" fmla="*/ 74456 h 173"/>
                    <a:gd name="T6" fmla="*/ 36796 w 173"/>
                    <a:gd name="T7" fmla="*/ 74456 h 173"/>
                    <a:gd name="T8" fmla="*/ 0 w 173"/>
                    <a:gd name="T9" fmla="*/ 36795 h 173"/>
                    <a:gd name="T10" fmla="*/ 0 w 173"/>
                    <a:gd name="T11" fmla="*/ 36795 h 173"/>
                    <a:gd name="T12" fmla="*/ 36796 w 173"/>
                    <a:gd name="T13" fmla="*/ 0 h 173"/>
                    <a:gd name="T14" fmla="*/ 36796 w 173"/>
                    <a:gd name="T15" fmla="*/ 0 h 173"/>
                    <a:gd name="T16" fmla="*/ 74457 w 173"/>
                    <a:gd name="T17" fmla="*/ 36795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5"/>
                      </a:moveTo>
                      <a:lnTo>
                        <a:pt x="172" y="85"/>
                      </a:lnTo>
                      <a:cubicBezTo>
                        <a:pt x="172" y="134"/>
                        <a:pt x="133" y="172"/>
                        <a:pt x="85" y="172"/>
                      </a:cubicBezTo>
                      <a:cubicBezTo>
                        <a:pt x="38" y="172"/>
                        <a:pt x="0" y="134"/>
                        <a:pt x="0" y="85"/>
                      </a:cubicBezTo>
                      <a:cubicBezTo>
                        <a:pt x="0" y="39"/>
                        <a:pt x="38" y="0"/>
                        <a:pt x="85" y="0"/>
                      </a:cubicBezTo>
                      <a:cubicBezTo>
                        <a:pt x="133" y="0"/>
                        <a:pt x="172" y="39"/>
                        <a:pt x="172" y="8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9" name="Freeform 72">
                  <a:extLst>
                    <a:ext uri="{FF2B5EF4-FFF2-40B4-BE49-F238E27FC236}">
                      <a16:creationId xmlns:a16="http://schemas.microsoft.com/office/drawing/2014/main" id="{3D3BF028-2040-E64C-9AA8-F7D56AF21B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07003" y="6211444"/>
                  <a:ext cx="74890" cy="74890"/>
                </a:xfrm>
                <a:custGeom>
                  <a:avLst/>
                  <a:gdLst>
                    <a:gd name="T0" fmla="*/ 74460 w 174"/>
                    <a:gd name="T1" fmla="*/ 36796 h 173"/>
                    <a:gd name="T2" fmla="*/ 74460 w 174"/>
                    <a:gd name="T3" fmla="*/ 36796 h 173"/>
                    <a:gd name="T4" fmla="*/ 37445 w 174"/>
                    <a:gd name="T5" fmla="*/ 74457 h 173"/>
                    <a:gd name="T6" fmla="*/ 37445 w 174"/>
                    <a:gd name="T7" fmla="*/ 74457 h 173"/>
                    <a:gd name="T8" fmla="*/ 0 w 174"/>
                    <a:gd name="T9" fmla="*/ 36796 h 173"/>
                    <a:gd name="T10" fmla="*/ 0 w 174"/>
                    <a:gd name="T11" fmla="*/ 36796 h 173"/>
                    <a:gd name="T12" fmla="*/ 37445 w 174"/>
                    <a:gd name="T13" fmla="*/ 0 h 173"/>
                    <a:gd name="T14" fmla="*/ 37445 w 174"/>
                    <a:gd name="T15" fmla="*/ 0 h 173"/>
                    <a:gd name="T16" fmla="*/ 74460 w 174"/>
                    <a:gd name="T17" fmla="*/ 36796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5"/>
                      </a:moveTo>
                      <a:lnTo>
                        <a:pt x="173" y="85"/>
                      </a:lnTo>
                      <a:cubicBezTo>
                        <a:pt x="173" y="133"/>
                        <a:pt x="135" y="172"/>
                        <a:pt x="87" y="172"/>
                      </a:cubicBezTo>
                      <a:cubicBezTo>
                        <a:pt x="39" y="172"/>
                        <a:pt x="0" y="133"/>
                        <a:pt x="0" y="85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5" y="0"/>
                        <a:pt x="173" y="38"/>
                        <a:pt x="173" y="8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0" name="Freeform 73">
                  <a:extLst>
                    <a:ext uri="{FF2B5EF4-FFF2-40B4-BE49-F238E27FC236}">
                      <a16:creationId xmlns:a16="http://schemas.microsoft.com/office/drawing/2014/main" id="{40D22E69-46BC-F642-83C4-31A8CA5534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70969" y="5289723"/>
                  <a:ext cx="74890" cy="76810"/>
                </a:xfrm>
                <a:custGeom>
                  <a:avLst/>
                  <a:gdLst>
                    <a:gd name="T0" fmla="*/ 74457 w 173"/>
                    <a:gd name="T1" fmla="*/ 38186 h 175"/>
                    <a:gd name="T2" fmla="*/ 74457 w 173"/>
                    <a:gd name="T3" fmla="*/ 38186 h 175"/>
                    <a:gd name="T4" fmla="*/ 37229 w 173"/>
                    <a:gd name="T5" fmla="*/ 76371 h 175"/>
                    <a:gd name="T6" fmla="*/ 37229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229 w 173"/>
                    <a:gd name="T13" fmla="*/ 0 h 175"/>
                    <a:gd name="T14" fmla="*/ 37229 w 173"/>
                    <a:gd name="T15" fmla="*/ 0 h 175"/>
                    <a:gd name="T16" fmla="*/ 74457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4"/>
                        <a:pt x="134" y="174"/>
                        <a:pt x="86" y="174"/>
                      </a:cubicBezTo>
                      <a:cubicBezTo>
                        <a:pt x="39" y="174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1" name="Freeform 74">
                  <a:extLst>
                    <a:ext uri="{FF2B5EF4-FFF2-40B4-BE49-F238E27FC236}">
                      <a16:creationId xmlns:a16="http://schemas.microsoft.com/office/drawing/2014/main" id="{17D14AB4-5A3B-7848-8759-A32C8716AE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62543" y="6954580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0" y="105"/>
                        <a:pt x="52" y="105"/>
                      </a:cubicBezTo>
                      <a:cubicBezTo>
                        <a:pt x="24" y="105"/>
                        <a:pt x="0" y="82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2" name="Freeform 75">
                  <a:extLst>
                    <a:ext uri="{FF2B5EF4-FFF2-40B4-BE49-F238E27FC236}">
                      <a16:creationId xmlns:a16="http://schemas.microsoft.com/office/drawing/2014/main" id="{0373B048-83E2-B544-A4A5-601954550F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83665" y="5957970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3"/>
                        <a:pt x="82" y="105"/>
                        <a:pt x="52" y="105"/>
                      </a:cubicBezTo>
                      <a:cubicBezTo>
                        <a:pt x="24" y="105"/>
                        <a:pt x="0" y="83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3" name="Freeform 76">
                  <a:extLst>
                    <a:ext uri="{FF2B5EF4-FFF2-40B4-BE49-F238E27FC236}">
                      <a16:creationId xmlns:a16="http://schemas.microsoft.com/office/drawing/2014/main" id="{27849645-B810-7848-A0D8-73E3A37115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22815" y="6263290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2"/>
                        <a:pt x="81" y="104"/>
                        <a:pt x="52" y="104"/>
                      </a:cubicBezTo>
                      <a:cubicBezTo>
                        <a:pt x="23" y="104"/>
                        <a:pt x="0" y="82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4" name="Freeform 77">
                  <a:extLst>
                    <a:ext uri="{FF2B5EF4-FFF2-40B4-BE49-F238E27FC236}">
                      <a16:creationId xmlns:a16="http://schemas.microsoft.com/office/drawing/2014/main" id="{25B6F79D-7A54-9646-BEF7-6DFAF2A0AF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92688" y="6522523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2" y="105"/>
                        <a:pt x="0" y="81"/>
                        <a:pt x="0" y="53"/>
                      </a:cubicBezTo>
                      <a:cubicBezTo>
                        <a:pt x="0" y="23"/>
                        <a:pt x="22" y="0"/>
                        <a:pt x="52" y="0"/>
                      </a:cubicBezTo>
                      <a:cubicBezTo>
                        <a:pt x="81" y="0"/>
                        <a:pt x="104" y="23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5" name="Freeform 78">
                  <a:extLst>
                    <a:ext uri="{FF2B5EF4-FFF2-40B4-BE49-F238E27FC236}">
                      <a16:creationId xmlns:a16="http://schemas.microsoft.com/office/drawing/2014/main" id="{50700CA8-1836-9247-A5F5-136428CE55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93717" y="7196532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0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6" name="Freeform 79">
                  <a:extLst>
                    <a:ext uri="{FF2B5EF4-FFF2-40B4-BE49-F238E27FC236}">
                      <a16:creationId xmlns:a16="http://schemas.microsoft.com/office/drawing/2014/main" id="{F72D1C33-422B-734F-B5D0-AA22B56B75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04503" y="6004056"/>
                  <a:ext cx="46086" cy="46086"/>
                </a:xfrm>
                <a:custGeom>
                  <a:avLst/>
                  <a:gdLst>
                    <a:gd name="T0" fmla="*/ 45651 w 106"/>
                    <a:gd name="T1" fmla="*/ 22828 h 107"/>
                    <a:gd name="T2" fmla="*/ 45651 w 106"/>
                    <a:gd name="T3" fmla="*/ 22828 h 107"/>
                    <a:gd name="T4" fmla="*/ 22608 w 106"/>
                    <a:gd name="T5" fmla="*/ 45655 h 107"/>
                    <a:gd name="T6" fmla="*/ 22608 w 106"/>
                    <a:gd name="T7" fmla="*/ 45655 h 107"/>
                    <a:gd name="T8" fmla="*/ 0 w 106"/>
                    <a:gd name="T9" fmla="*/ 22828 h 107"/>
                    <a:gd name="T10" fmla="*/ 0 w 106"/>
                    <a:gd name="T11" fmla="*/ 22828 h 107"/>
                    <a:gd name="T12" fmla="*/ 22608 w 106"/>
                    <a:gd name="T13" fmla="*/ 0 h 107"/>
                    <a:gd name="T14" fmla="*/ 22608 w 106"/>
                    <a:gd name="T15" fmla="*/ 0 h 107"/>
                    <a:gd name="T16" fmla="*/ 45651 w 106"/>
                    <a:gd name="T17" fmla="*/ 22828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7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2"/>
                        <a:pt x="81" y="106"/>
                        <a:pt x="52" y="106"/>
                      </a:cubicBezTo>
                      <a:cubicBezTo>
                        <a:pt x="23" y="106"/>
                        <a:pt x="0" y="82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7" name="Freeform 80">
                  <a:extLst>
                    <a:ext uri="{FF2B5EF4-FFF2-40B4-BE49-F238E27FC236}">
                      <a16:creationId xmlns:a16="http://schemas.microsoft.com/office/drawing/2014/main" id="{8141BEF7-0F35-4142-ADEE-F72D962D42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65502" y="5596963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2" y="105"/>
                        <a:pt x="0" y="81"/>
                        <a:pt x="0" y="53"/>
                      </a:cubicBezTo>
                      <a:cubicBezTo>
                        <a:pt x="0" y="24"/>
                        <a:pt x="22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8" name="Freeform 81">
                  <a:extLst>
                    <a:ext uri="{FF2B5EF4-FFF2-40B4-BE49-F238E27FC236}">
                      <a16:creationId xmlns:a16="http://schemas.microsoft.com/office/drawing/2014/main" id="{04C0786C-2676-C64B-939F-3B4D4F90EA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5731" y="5266680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4" y="105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1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9" name="Freeform 82">
                  <a:extLst>
                    <a:ext uri="{FF2B5EF4-FFF2-40B4-BE49-F238E27FC236}">
                      <a16:creationId xmlns:a16="http://schemas.microsoft.com/office/drawing/2014/main" id="{C7AAB6A5-80C2-3C47-AD79-FAE0388B22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86771" y="6766396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4" y="22"/>
                        <a:pt x="104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0" name="Freeform 83">
                  <a:extLst>
                    <a:ext uri="{FF2B5EF4-FFF2-40B4-BE49-F238E27FC236}">
                      <a16:creationId xmlns:a16="http://schemas.microsoft.com/office/drawing/2014/main" id="{CF07B0DE-1809-344B-958D-C6F23AF93C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04503" y="7150446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5" y="22"/>
                        <a:pt x="105" y="52"/>
                      </a:cubicBezTo>
                    </a:path>
                  </a:pathLst>
                </a:custGeom>
                <a:solidFill>
                  <a:srgbClr val="EA662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1" name="Freeform 84">
                  <a:extLst>
                    <a:ext uri="{FF2B5EF4-FFF2-40B4-BE49-F238E27FC236}">
                      <a16:creationId xmlns:a16="http://schemas.microsoft.com/office/drawing/2014/main" id="{D7FC20C4-014C-344B-A549-06DC08105C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39950" y="5090017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2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rgbClr val="EA662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2" name="Freeform 85">
                  <a:extLst>
                    <a:ext uri="{FF2B5EF4-FFF2-40B4-BE49-F238E27FC236}">
                      <a16:creationId xmlns:a16="http://schemas.microsoft.com/office/drawing/2014/main" id="{B2E6FC26-6366-7649-8FFF-222B29C66C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19857" y="5468307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3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3" name="Freeform 86">
                  <a:extLst>
                    <a:ext uri="{FF2B5EF4-FFF2-40B4-BE49-F238E27FC236}">
                      <a16:creationId xmlns:a16="http://schemas.microsoft.com/office/drawing/2014/main" id="{29BC5E5C-F251-B148-9E76-117ED6665F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01104" y="5080416"/>
                  <a:ext cx="537670" cy="261154"/>
                </a:xfrm>
                <a:custGeom>
                  <a:avLst/>
                  <a:gdLst>
                    <a:gd name="T0" fmla="*/ 406733 w 1236"/>
                    <a:gd name="T1" fmla="*/ 260719 h 601"/>
                    <a:gd name="T2" fmla="*/ 130067 w 1236"/>
                    <a:gd name="T3" fmla="*/ 260719 h 601"/>
                    <a:gd name="T4" fmla="*/ 130067 w 1236"/>
                    <a:gd name="T5" fmla="*/ 260719 h 601"/>
                    <a:gd name="T6" fmla="*/ 0 w 1236"/>
                    <a:gd name="T7" fmla="*/ 130360 h 601"/>
                    <a:gd name="T8" fmla="*/ 0 w 1236"/>
                    <a:gd name="T9" fmla="*/ 130360 h 601"/>
                    <a:gd name="T10" fmla="*/ 130067 w 1236"/>
                    <a:gd name="T11" fmla="*/ 0 h 601"/>
                    <a:gd name="T12" fmla="*/ 406733 w 1236"/>
                    <a:gd name="T13" fmla="*/ 0 h 601"/>
                    <a:gd name="T14" fmla="*/ 406733 w 1236"/>
                    <a:gd name="T15" fmla="*/ 0 h 601"/>
                    <a:gd name="T16" fmla="*/ 537235 w 1236"/>
                    <a:gd name="T17" fmla="*/ 130360 h 601"/>
                    <a:gd name="T18" fmla="*/ 537235 w 1236"/>
                    <a:gd name="T19" fmla="*/ 130360 h 601"/>
                    <a:gd name="T20" fmla="*/ 406733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5" y="600"/>
                      </a:moveTo>
                      <a:lnTo>
                        <a:pt x="299" y="600"/>
                      </a:lnTo>
                      <a:cubicBezTo>
                        <a:pt x="135" y="600"/>
                        <a:pt x="0" y="466"/>
                        <a:pt x="0" y="300"/>
                      </a:cubicBezTo>
                      <a:cubicBezTo>
                        <a:pt x="0" y="135"/>
                        <a:pt x="135" y="0"/>
                        <a:pt x="299" y="0"/>
                      </a:cubicBezTo>
                      <a:lnTo>
                        <a:pt x="935" y="0"/>
                      </a:lnTo>
                      <a:cubicBezTo>
                        <a:pt x="1101" y="0"/>
                        <a:pt x="1235" y="135"/>
                        <a:pt x="1235" y="300"/>
                      </a:cubicBezTo>
                      <a:cubicBezTo>
                        <a:pt x="1235" y="466"/>
                        <a:pt x="1101" y="600"/>
                        <a:pt x="935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4" name="Freeform 87">
                  <a:extLst>
                    <a:ext uri="{FF2B5EF4-FFF2-40B4-BE49-F238E27FC236}">
                      <a16:creationId xmlns:a16="http://schemas.microsoft.com/office/drawing/2014/main" id="{C4400D25-AEA7-584B-9606-B6981DA717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31525" y="5714099"/>
                  <a:ext cx="537670" cy="261154"/>
                </a:xfrm>
                <a:custGeom>
                  <a:avLst/>
                  <a:gdLst>
                    <a:gd name="T0" fmla="*/ 407168 w 1236"/>
                    <a:gd name="T1" fmla="*/ 260719 h 601"/>
                    <a:gd name="T2" fmla="*/ 130502 w 1236"/>
                    <a:gd name="T3" fmla="*/ 260719 h 601"/>
                    <a:gd name="T4" fmla="*/ 130502 w 1236"/>
                    <a:gd name="T5" fmla="*/ 260719 h 601"/>
                    <a:gd name="T6" fmla="*/ 0 w 1236"/>
                    <a:gd name="T7" fmla="*/ 130360 h 601"/>
                    <a:gd name="T8" fmla="*/ 0 w 1236"/>
                    <a:gd name="T9" fmla="*/ 130360 h 601"/>
                    <a:gd name="T10" fmla="*/ 130502 w 1236"/>
                    <a:gd name="T11" fmla="*/ 0 h 601"/>
                    <a:gd name="T12" fmla="*/ 407168 w 1236"/>
                    <a:gd name="T13" fmla="*/ 0 h 601"/>
                    <a:gd name="T14" fmla="*/ 407168 w 1236"/>
                    <a:gd name="T15" fmla="*/ 0 h 601"/>
                    <a:gd name="T16" fmla="*/ 537235 w 1236"/>
                    <a:gd name="T17" fmla="*/ 130360 h 601"/>
                    <a:gd name="T18" fmla="*/ 537235 w 1236"/>
                    <a:gd name="T19" fmla="*/ 130360 h 601"/>
                    <a:gd name="T20" fmla="*/ 407168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6" y="600"/>
                      </a:moveTo>
                      <a:lnTo>
                        <a:pt x="300" y="600"/>
                      </a:lnTo>
                      <a:cubicBezTo>
                        <a:pt x="134" y="600"/>
                        <a:pt x="0" y="466"/>
                        <a:pt x="0" y="300"/>
                      </a:cubicBezTo>
                      <a:cubicBezTo>
                        <a:pt x="0" y="135"/>
                        <a:pt x="134" y="0"/>
                        <a:pt x="300" y="0"/>
                      </a:cubicBezTo>
                      <a:lnTo>
                        <a:pt x="936" y="0"/>
                      </a:lnTo>
                      <a:cubicBezTo>
                        <a:pt x="1101" y="0"/>
                        <a:pt x="1235" y="135"/>
                        <a:pt x="1235" y="300"/>
                      </a:cubicBezTo>
                      <a:cubicBezTo>
                        <a:pt x="1235" y="466"/>
                        <a:pt x="1101" y="600"/>
                        <a:pt x="936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5" name="Freeform 88">
                  <a:extLst>
                    <a:ext uri="{FF2B5EF4-FFF2-40B4-BE49-F238E27FC236}">
                      <a16:creationId xmlns:a16="http://schemas.microsoft.com/office/drawing/2014/main" id="{49D8D988-FA51-3541-A6CF-31837C5936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16751" y="6545566"/>
                  <a:ext cx="537670" cy="261154"/>
                </a:xfrm>
                <a:custGeom>
                  <a:avLst/>
                  <a:gdLst>
                    <a:gd name="T0" fmla="*/ 406733 w 1236"/>
                    <a:gd name="T1" fmla="*/ 260719 h 601"/>
                    <a:gd name="T2" fmla="*/ 130067 w 1236"/>
                    <a:gd name="T3" fmla="*/ 260719 h 601"/>
                    <a:gd name="T4" fmla="*/ 130067 w 1236"/>
                    <a:gd name="T5" fmla="*/ 260719 h 601"/>
                    <a:gd name="T6" fmla="*/ 0 w 1236"/>
                    <a:gd name="T7" fmla="*/ 129925 h 601"/>
                    <a:gd name="T8" fmla="*/ 0 w 1236"/>
                    <a:gd name="T9" fmla="*/ 129925 h 601"/>
                    <a:gd name="T10" fmla="*/ 130067 w 1236"/>
                    <a:gd name="T11" fmla="*/ 0 h 601"/>
                    <a:gd name="T12" fmla="*/ 406733 w 1236"/>
                    <a:gd name="T13" fmla="*/ 0 h 601"/>
                    <a:gd name="T14" fmla="*/ 406733 w 1236"/>
                    <a:gd name="T15" fmla="*/ 0 h 601"/>
                    <a:gd name="T16" fmla="*/ 537235 w 1236"/>
                    <a:gd name="T17" fmla="*/ 129925 h 601"/>
                    <a:gd name="T18" fmla="*/ 537235 w 1236"/>
                    <a:gd name="T19" fmla="*/ 129925 h 601"/>
                    <a:gd name="T20" fmla="*/ 406733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5" y="600"/>
                      </a:moveTo>
                      <a:lnTo>
                        <a:pt x="299" y="600"/>
                      </a:lnTo>
                      <a:cubicBezTo>
                        <a:pt x="134" y="600"/>
                        <a:pt x="0" y="465"/>
                        <a:pt x="0" y="299"/>
                      </a:cubicBezTo>
                      <a:cubicBezTo>
                        <a:pt x="0" y="133"/>
                        <a:pt x="134" y="0"/>
                        <a:pt x="299" y="0"/>
                      </a:cubicBezTo>
                      <a:lnTo>
                        <a:pt x="935" y="0"/>
                      </a:lnTo>
                      <a:cubicBezTo>
                        <a:pt x="1101" y="0"/>
                        <a:pt x="1235" y="133"/>
                        <a:pt x="1235" y="299"/>
                      </a:cubicBezTo>
                      <a:cubicBezTo>
                        <a:pt x="1235" y="465"/>
                        <a:pt x="1101" y="600"/>
                        <a:pt x="935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6" name="Freeform 89">
                  <a:extLst>
                    <a:ext uri="{FF2B5EF4-FFF2-40B4-BE49-F238E27FC236}">
                      <a16:creationId xmlns:a16="http://schemas.microsoft.com/office/drawing/2014/main" id="{FB13833F-08DA-544C-9A78-8F41B4F8B7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51618" y="6862408"/>
                  <a:ext cx="537670" cy="261154"/>
                </a:xfrm>
                <a:custGeom>
                  <a:avLst/>
                  <a:gdLst>
                    <a:gd name="T0" fmla="*/ 406298 w 1236"/>
                    <a:gd name="T1" fmla="*/ 260719 h 601"/>
                    <a:gd name="T2" fmla="*/ 130502 w 1236"/>
                    <a:gd name="T3" fmla="*/ 260719 h 601"/>
                    <a:gd name="T4" fmla="*/ 130502 w 1236"/>
                    <a:gd name="T5" fmla="*/ 260719 h 601"/>
                    <a:gd name="T6" fmla="*/ 0 w 1236"/>
                    <a:gd name="T7" fmla="*/ 130360 h 601"/>
                    <a:gd name="T8" fmla="*/ 0 w 1236"/>
                    <a:gd name="T9" fmla="*/ 130360 h 601"/>
                    <a:gd name="T10" fmla="*/ 130502 w 1236"/>
                    <a:gd name="T11" fmla="*/ 0 h 601"/>
                    <a:gd name="T12" fmla="*/ 406298 w 1236"/>
                    <a:gd name="T13" fmla="*/ 0 h 601"/>
                    <a:gd name="T14" fmla="*/ 406298 w 1236"/>
                    <a:gd name="T15" fmla="*/ 0 h 601"/>
                    <a:gd name="T16" fmla="*/ 537235 w 1236"/>
                    <a:gd name="T17" fmla="*/ 130360 h 601"/>
                    <a:gd name="T18" fmla="*/ 537235 w 1236"/>
                    <a:gd name="T19" fmla="*/ 130360 h 601"/>
                    <a:gd name="T20" fmla="*/ 406298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4" y="600"/>
                      </a:moveTo>
                      <a:lnTo>
                        <a:pt x="300" y="600"/>
                      </a:lnTo>
                      <a:cubicBezTo>
                        <a:pt x="134" y="600"/>
                        <a:pt x="0" y="466"/>
                        <a:pt x="0" y="300"/>
                      </a:cubicBezTo>
                      <a:cubicBezTo>
                        <a:pt x="0" y="134"/>
                        <a:pt x="134" y="0"/>
                        <a:pt x="300" y="0"/>
                      </a:cubicBezTo>
                      <a:lnTo>
                        <a:pt x="934" y="0"/>
                      </a:lnTo>
                      <a:cubicBezTo>
                        <a:pt x="1100" y="0"/>
                        <a:pt x="1235" y="134"/>
                        <a:pt x="1235" y="300"/>
                      </a:cubicBezTo>
                      <a:cubicBezTo>
                        <a:pt x="1235" y="466"/>
                        <a:pt x="1100" y="600"/>
                        <a:pt x="934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7" name="Freeform 90">
                  <a:extLst>
                    <a:ext uri="{FF2B5EF4-FFF2-40B4-BE49-F238E27FC236}">
                      <a16:creationId xmlns:a16="http://schemas.microsoft.com/office/drawing/2014/main" id="{FAFC9160-D99D-3A4D-98B2-CD3594E3F9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70527" y="7123562"/>
                  <a:ext cx="537670" cy="261154"/>
                </a:xfrm>
                <a:custGeom>
                  <a:avLst/>
                  <a:gdLst>
                    <a:gd name="T0" fmla="*/ 407168 w 1236"/>
                    <a:gd name="T1" fmla="*/ 260719 h 600"/>
                    <a:gd name="T2" fmla="*/ 130502 w 1236"/>
                    <a:gd name="T3" fmla="*/ 260719 h 600"/>
                    <a:gd name="T4" fmla="*/ 130502 w 1236"/>
                    <a:gd name="T5" fmla="*/ 260719 h 600"/>
                    <a:gd name="T6" fmla="*/ 0 w 1236"/>
                    <a:gd name="T7" fmla="*/ 130577 h 600"/>
                    <a:gd name="T8" fmla="*/ 0 w 1236"/>
                    <a:gd name="T9" fmla="*/ 130577 h 600"/>
                    <a:gd name="T10" fmla="*/ 130502 w 1236"/>
                    <a:gd name="T11" fmla="*/ 0 h 600"/>
                    <a:gd name="T12" fmla="*/ 407168 w 1236"/>
                    <a:gd name="T13" fmla="*/ 0 h 600"/>
                    <a:gd name="T14" fmla="*/ 407168 w 1236"/>
                    <a:gd name="T15" fmla="*/ 0 h 600"/>
                    <a:gd name="T16" fmla="*/ 537235 w 1236"/>
                    <a:gd name="T17" fmla="*/ 130577 h 600"/>
                    <a:gd name="T18" fmla="*/ 537235 w 1236"/>
                    <a:gd name="T19" fmla="*/ 130577 h 600"/>
                    <a:gd name="T20" fmla="*/ 407168 w 1236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0">
                      <a:moveTo>
                        <a:pt x="936" y="599"/>
                      </a:moveTo>
                      <a:lnTo>
                        <a:pt x="300" y="599"/>
                      </a:lnTo>
                      <a:cubicBezTo>
                        <a:pt x="135" y="599"/>
                        <a:pt x="0" y="465"/>
                        <a:pt x="0" y="300"/>
                      </a:cubicBezTo>
                      <a:cubicBezTo>
                        <a:pt x="0" y="134"/>
                        <a:pt x="135" y="0"/>
                        <a:pt x="300" y="0"/>
                      </a:cubicBezTo>
                      <a:lnTo>
                        <a:pt x="936" y="0"/>
                      </a:lnTo>
                      <a:cubicBezTo>
                        <a:pt x="1102" y="0"/>
                        <a:pt x="1235" y="134"/>
                        <a:pt x="1235" y="300"/>
                      </a:cubicBezTo>
                      <a:cubicBezTo>
                        <a:pt x="1235" y="465"/>
                        <a:pt x="1102" y="599"/>
                        <a:pt x="936" y="599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147" name="Group 1">
                <a:extLst>
                  <a:ext uri="{FF2B5EF4-FFF2-40B4-BE49-F238E27FC236}">
                    <a16:creationId xmlns:a16="http://schemas.microsoft.com/office/drawing/2014/main" id="{3FCD3380-A2CD-4D45-8EB4-5E7C6E0C0F3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528478" y="2446954"/>
                <a:ext cx="2447606" cy="2528559"/>
                <a:chOff x="8253235" y="2100188"/>
                <a:chExt cx="2448321" cy="2528969"/>
              </a:xfrm>
            </p:grpSpPr>
            <p:sp>
              <p:nvSpPr>
                <p:cNvPr id="148" name="Freeform 91">
                  <a:extLst>
                    <a:ext uri="{FF2B5EF4-FFF2-40B4-BE49-F238E27FC236}">
                      <a16:creationId xmlns:a16="http://schemas.microsoft.com/office/drawing/2014/main" id="{1C136F4D-78A0-7E4B-95BD-5B0CD8D215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53235" y="3674793"/>
                  <a:ext cx="378290" cy="291878"/>
                </a:xfrm>
                <a:custGeom>
                  <a:avLst/>
                  <a:gdLst>
                    <a:gd name="T0" fmla="*/ 145831 w 869"/>
                    <a:gd name="T1" fmla="*/ 291444 h 672"/>
                    <a:gd name="T2" fmla="*/ 232459 w 869"/>
                    <a:gd name="T3" fmla="*/ 291444 h 672"/>
                    <a:gd name="T4" fmla="*/ 232459 w 869"/>
                    <a:gd name="T5" fmla="*/ 291444 h 672"/>
                    <a:gd name="T6" fmla="*/ 377855 w 869"/>
                    <a:gd name="T7" fmla="*/ 145939 h 672"/>
                    <a:gd name="T8" fmla="*/ 377855 w 869"/>
                    <a:gd name="T9" fmla="*/ 145939 h 672"/>
                    <a:gd name="T10" fmla="*/ 232459 w 869"/>
                    <a:gd name="T11" fmla="*/ 0 h 672"/>
                    <a:gd name="T12" fmla="*/ 145831 w 869"/>
                    <a:gd name="T13" fmla="*/ 0 h 672"/>
                    <a:gd name="T14" fmla="*/ 145831 w 869"/>
                    <a:gd name="T15" fmla="*/ 0 h 672"/>
                    <a:gd name="T16" fmla="*/ 0 w 869"/>
                    <a:gd name="T17" fmla="*/ 145939 h 672"/>
                    <a:gd name="T18" fmla="*/ 0 w 869"/>
                    <a:gd name="T19" fmla="*/ 145939 h 672"/>
                    <a:gd name="T20" fmla="*/ 145831 w 869"/>
                    <a:gd name="T21" fmla="*/ 291444 h 67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869" h="672">
                      <a:moveTo>
                        <a:pt x="335" y="671"/>
                      </a:moveTo>
                      <a:lnTo>
                        <a:pt x="534" y="671"/>
                      </a:lnTo>
                      <a:cubicBezTo>
                        <a:pt x="718" y="671"/>
                        <a:pt x="868" y="520"/>
                        <a:pt x="868" y="336"/>
                      </a:cubicBezTo>
                      <a:cubicBezTo>
                        <a:pt x="868" y="151"/>
                        <a:pt x="718" y="0"/>
                        <a:pt x="534" y="0"/>
                      </a:cubicBezTo>
                      <a:lnTo>
                        <a:pt x="335" y="0"/>
                      </a:lnTo>
                      <a:cubicBezTo>
                        <a:pt x="149" y="0"/>
                        <a:pt x="0" y="151"/>
                        <a:pt x="0" y="336"/>
                      </a:cubicBezTo>
                      <a:cubicBezTo>
                        <a:pt x="0" y="520"/>
                        <a:pt x="149" y="671"/>
                        <a:pt x="335" y="671"/>
                      </a:cubicBezTo>
                    </a:path>
                  </a:pathLst>
                </a:custGeom>
                <a:solidFill>
                  <a:srgbClr val="CC5EA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9" name="Freeform 92">
                  <a:extLst>
                    <a:ext uri="{FF2B5EF4-FFF2-40B4-BE49-F238E27FC236}">
                      <a16:creationId xmlns:a16="http://schemas.microsoft.com/office/drawing/2014/main" id="{60022AB4-5D07-DC42-948A-A70F69C7C4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60916" y="2292214"/>
                  <a:ext cx="2283178" cy="1945213"/>
                </a:xfrm>
                <a:custGeom>
                  <a:avLst/>
                  <a:gdLst>
                    <a:gd name="T0" fmla="*/ 0 w 5244"/>
                    <a:gd name="T1" fmla="*/ 728639 h 4469"/>
                    <a:gd name="T2" fmla="*/ 714037 w 5244"/>
                    <a:gd name="T3" fmla="*/ 874018 h 4469"/>
                    <a:gd name="T4" fmla="*/ 568182 w 5244"/>
                    <a:gd name="T5" fmla="*/ 1019833 h 4469"/>
                    <a:gd name="T6" fmla="*/ 714037 w 5244"/>
                    <a:gd name="T7" fmla="*/ 1165648 h 4469"/>
                    <a:gd name="T8" fmla="*/ 913445 w 5244"/>
                    <a:gd name="T9" fmla="*/ 1165648 h 4469"/>
                    <a:gd name="T10" fmla="*/ 911268 w 5244"/>
                    <a:gd name="T11" fmla="*/ 1165648 h 4469"/>
                    <a:gd name="T12" fmla="*/ 1007489 w 5244"/>
                    <a:gd name="T13" fmla="*/ 1263583 h 4469"/>
                    <a:gd name="T14" fmla="*/ 911268 w 5244"/>
                    <a:gd name="T15" fmla="*/ 1361954 h 4469"/>
                    <a:gd name="T16" fmla="*/ 656131 w 5244"/>
                    <a:gd name="T17" fmla="*/ 1361954 h 4469"/>
                    <a:gd name="T18" fmla="*/ 510711 w 5244"/>
                    <a:gd name="T19" fmla="*/ 1507769 h 4469"/>
                    <a:gd name="T20" fmla="*/ 656131 w 5244"/>
                    <a:gd name="T21" fmla="*/ 1653148 h 4469"/>
                    <a:gd name="T22" fmla="*/ 960903 w 5244"/>
                    <a:gd name="T23" fmla="*/ 1653148 h 4469"/>
                    <a:gd name="T24" fmla="*/ 815483 w 5244"/>
                    <a:gd name="T25" fmla="*/ 1798963 h 4469"/>
                    <a:gd name="T26" fmla="*/ 1576978 w 5244"/>
                    <a:gd name="T27" fmla="*/ 1944778 h 4469"/>
                    <a:gd name="T28" fmla="*/ 1722397 w 5244"/>
                    <a:gd name="T29" fmla="*/ 1798963 h 4469"/>
                    <a:gd name="T30" fmla="*/ 1576978 w 5244"/>
                    <a:gd name="T31" fmla="*/ 1653148 h 4469"/>
                    <a:gd name="T32" fmla="*/ 2066354 w 5244"/>
                    <a:gd name="T33" fmla="*/ 1653148 h 4469"/>
                    <a:gd name="T34" fmla="*/ 2212210 w 5244"/>
                    <a:gd name="T35" fmla="*/ 1507769 h 4469"/>
                    <a:gd name="T36" fmla="*/ 1624435 w 5244"/>
                    <a:gd name="T37" fmla="*/ 1361954 h 4469"/>
                    <a:gd name="T38" fmla="*/ 1629660 w 5244"/>
                    <a:gd name="T39" fmla="*/ 1361954 h 4469"/>
                    <a:gd name="T40" fmla="*/ 1536051 w 5244"/>
                    <a:gd name="T41" fmla="*/ 1263583 h 4469"/>
                    <a:gd name="T42" fmla="*/ 1629660 w 5244"/>
                    <a:gd name="T43" fmla="*/ 1166083 h 4469"/>
                    <a:gd name="T44" fmla="*/ 1624435 w 5244"/>
                    <a:gd name="T45" fmla="*/ 1165648 h 4469"/>
                    <a:gd name="T46" fmla="*/ 1765936 w 5244"/>
                    <a:gd name="T47" fmla="*/ 1165648 h 4469"/>
                    <a:gd name="T48" fmla="*/ 1911791 w 5244"/>
                    <a:gd name="T49" fmla="*/ 1019833 h 4469"/>
                    <a:gd name="T50" fmla="*/ 2136452 w 5244"/>
                    <a:gd name="T51" fmla="*/ 874018 h 4469"/>
                    <a:gd name="T52" fmla="*/ 2282743 w 5244"/>
                    <a:gd name="T53" fmla="*/ 728639 h 4469"/>
                    <a:gd name="T54" fmla="*/ 2136452 w 5244"/>
                    <a:gd name="T55" fmla="*/ 583259 h 4469"/>
                    <a:gd name="T56" fmla="*/ 1922241 w 5244"/>
                    <a:gd name="T57" fmla="*/ 583259 h 4469"/>
                    <a:gd name="T58" fmla="*/ 2068096 w 5244"/>
                    <a:gd name="T59" fmla="*/ 437444 h 4469"/>
                    <a:gd name="T60" fmla="*/ 1441136 w 5244"/>
                    <a:gd name="T61" fmla="*/ 291194 h 4469"/>
                    <a:gd name="T62" fmla="*/ 1586992 w 5244"/>
                    <a:gd name="T63" fmla="*/ 145815 h 4469"/>
                    <a:gd name="T64" fmla="*/ 1441136 w 5244"/>
                    <a:gd name="T65" fmla="*/ 0 h 4469"/>
                    <a:gd name="T66" fmla="*/ 389237 w 5244"/>
                    <a:gd name="T67" fmla="*/ 0 h 4469"/>
                    <a:gd name="T68" fmla="*/ 243818 w 5244"/>
                    <a:gd name="T69" fmla="*/ 145815 h 4469"/>
                    <a:gd name="T70" fmla="*/ 876437 w 5244"/>
                    <a:gd name="T71" fmla="*/ 291194 h 4469"/>
                    <a:gd name="T72" fmla="*/ 1022293 w 5244"/>
                    <a:gd name="T73" fmla="*/ 437444 h 4469"/>
                    <a:gd name="T74" fmla="*/ 876437 w 5244"/>
                    <a:gd name="T75" fmla="*/ 583259 h 4469"/>
                    <a:gd name="T76" fmla="*/ 145420 w 5244"/>
                    <a:gd name="T77" fmla="*/ 583259 h 4469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5244" h="4469">
                      <a:moveTo>
                        <a:pt x="0" y="1674"/>
                      </a:moveTo>
                      <a:lnTo>
                        <a:pt x="0" y="1674"/>
                      </a:lnTo>
                      <a:cubicBezTo>
                        <a:pt x="0" y="1858"/>
                        <a:pt x="150" y="2008"/>
                        <a:pt x="334" y="2008"/>
                      </a:cubicBezTo>
                      <a:lnTo>
                        <a:pt x="1640" y="2008"/>
                      </a:lnTo>
                      <a:cubicBezTo>
                        <a:pt x="1455" y="2008"/>
                        <a:pt x="1305" y="2158"/>
                        <a:pt x="1305" y="2343"/>
                      </a:cubicBezTo>
                      <a:cubicBezTo>
                        <a:pt x="1305" y="2528"/>
                        <a:pt x="1455" y="2678"/>
                        <a:pt x="1640" y="2678"/>
                      </a:cubicBezTo>
                      <a:lnTo>
                        <a:pt x="2098" y="2678"/>
                      </a:lnTo>
                      <a:cubicBezTo>
                        <a:pt x="2097" y="2678"/>
                        <a:pt x="2095" y="2678"/>
                        <a:pt x="2093" y="2678"/>
                      </a:cubicBezTo>
                      <a:cubicBezTo>
                        <a:pt x="2216" y="2681"/>
                        <a:pt x="2314" y="2780"/>
                        <a:pt x="2314" y="2903"/>
                      </a:cubicBezTo>
                      <a:cubicBezTo>
                        <a:pt x="2314" y="3026"/>
                        <a:pt x="2216" y="3127"/>
                        <a:pt x="2093" y="3129"/>
                      </a:cubicBezTo>
                      <a:cubicBezTo>
                        <a:pt x="2095" y="3129"/>
                        <a:pt x="2097" y="3129"/>
                        <a:pt x="2098" y="3129"/>
                      </a:cubicBezTo>
                      <a:lnTo>
                        <a:pt x="1507" y="3129"/>
                      </a:lnTo>
                      <a:cubicBezTo>
                        <a:pt x="1323" y="3129"/>
                        <a:pt x="1173" y="3280"/>
                        <a:pt x="1173" y="3464"/>
                      </a:cubicBezTo>
                      <a:cubicBezTo>
                        <a:pt x="1173" y="3649"/>
                        <a:pt x="1323" y="3798"/>
                        <a:pt x="1507" y="3798"/>
                      </a:cubicBezTo>
                      <a:lnTo>
                        <a:pt x="2207" y="3798"/>
                      </a:lnTo>
                      <a:cubicBezTo>
                        <a:pt x="2023" y="3798"/>
                        <a:pt x="1873" y="3948"/>
                        <a:pt x="1873" y="4133"/>
                      </a:cubicBezTo>
                      <a:cubicBezTo>
                        <a:pt x="1873" y="4318"/>
                        <a:pt x="2023" y="4468"/>
                        <a:pt x="2207" y="4468"/>
                      </a:cubicBezTo>
                      <a:lnTo>
                        <a:pt x="3622" y="4468"/>
                      </a:lnTo>
                      <a:cubicBezTo>
                        <a:pt x="3807" y="4468"/>
                        <a:pt x="3956" y="4318"/>
                        <a:pt x="3956" y="4133"/>
                      </a:cubicBezTo>
                      <a:cubicBezTo>
                        <a:pt x="3956" y="3948"/>
                        <a:pt x="3807" y="3798"/>
                        <a:pt x="3622" y="3798"/>
                      </a:cubicBezTo>
                      <a:lnTo>
                        <a:pt x="4746" y="3798"/>
                      </a:lnTo>
                      <a:cubicBezTo>
                        <a:pt x="4930" y="3798"/>
                        <a:pt x="5081" y="3649"/>
                        <a:pt x="5081" y="3464"/>
                      </a:cubicBezTo>
                      <a:cubicBezTo>
                        <a:pt x="5081" y="3280"/>
                        <a:pt x="4930" y="3129"/>
                        <a:pt x="4746" y="3129"/>
                      </a:cubicBezTo>
                      <a:lnTo>
                        <a:pt x="3731" y="3129"/>
                      </a:lnTo>
                      <a:cubicBezTo>
                        <a:pt x="3735" y="3129"/>
                        <a:pt x="3739" y="3129"/>
                        <a:pt x="3743" y="3129"/>
                      </a:cubicBezTo>
                      <a:cubicBezTo>
                        <a:pt x="3624" y="3122"/>
                        <a:pt x="3528" y="3024"/>
                        <a:pt x="3528" y="2903"/>
                      </a:cubicBezTo>
                      <a:cubicBezTo>
                        <a:pt x="3528" y="2783"/>
                        <a:pt x="3624" y="2684"/>
                        <a:pt x="3743" y="2679"/>
                      </a:cubicBezTo>
                      <a:cubicBezTo>
                        <a:pt x="3739" y="2678"/>
                        <a:pt x="3735" y="2678"/>
                        <a:pt x="3731" y="2678"/>
                      </a:cubicBezTo>
                      <a:lnTo>
                        <a:pt x="4056" y="2678"/>
                      </a:lnTo>
                      <a:cubicBezTo>
                        <a:pt x="4240" y="2678"/>
                        <a:pt x="4391" y="2528"/>
                        <a:pt x="4391" y="2343"/>
                      </a:cubicBezTo>
                      <a:cubicBezTo>
                        <a:pt x="4391" y="2158"/>
                        <a:pt x="4240" y="2008"/>
                        <a:pt x="4056" y="2008"/>
                      </a:cubicBezTo>
                      <a:lnTo>
                        <a:pt x="4907" y="2008"/>
                      </a:lnTo>
                      <a:cubicBezTo>
                        <a:pt x="5093" y="2008"/>
                        <a:pt x="5243" y="1858"/>
                        <a:pt x="5243" y="1674"/>
                      </a:cubicBezTo>
                      <a:cubicBezTo>
                        <a:pt x="5243" y="1490"/>
                        <a:pt x="5093" y="1340"/>
                        <a:pt x="4907" y="1340"/>
                      </a:cubicBezTo>
                      <a:lnTo>
                        <a:pt x="4415" y="1340"/>
                      </a:lnTo>
                      <a:cubicBezTo>
                        <a:pt x="4600" y="1340"/>
                        <a:pt x="4750" y="1189"/>
                        <a:pt x="4750" y="1005"/>
                      </a:cubicBezTo>
                      <a:cubicBezTo>
                        <a:pt x="4750" y="820"/>
                        <a:pt x="4600" y="669"/>
                        <a:pt x="4415" y="669"/>
                      </a:cubicBezTo>
                      <a:lnTo>
                        <a:pt x="3310" y="669"/>
                      </a:lnTo>
                      <a:cubicBezTo>
                        <a:pt x="3495" y="669"/>
                        <a:pt x="3645" y="520"/>
                        <a:pt x="3645" y="335"/>
                      </a:cubicBezTo>
                      <a:cubicBezTo>
                        <a:pt x="3645" y="151"/>
                        <a:pt x="3495" y="0"/>
                        <a:pt x="3310" y="0"/>
                      </a:cubicBezTo>
                      <a:lnTo>
                        <a:pt x="894" y="0"/>
                      </a:lnTo>
                      <a:cubicBezTo>
                        <a:pt x="710" y="0"/>
                        <a:pt x="560" y="151"/>
                        <a:pt x="560" y="335"/>
                      </a:cubicBezTo>
                      <a:cubicBezTo>
                        <a:pt x="560" y="520"/>
                        <a:pt x="710" y="669"/>
                        <a:pt x="894" y="669"/>
                      </a:cubicBezTo>
                      <a:lnTo>
                        <a:pt x="2013" y="669"/>
                      </a:lnTo>
                      <a:cubicBezTo>
                        <a:pt x="2197" y="669"/>
                        <a:pt x="2348" y="820"/>
                        <a:pt x="2348" y="1005"/>
                      </a:cubicBezTo>
                      <a:cubicBezTo>
                        <a:pt x="2348" y="1189"/>
                        <a:pt x="2197" y="1340"/>
                        <a:pt x="2013" y="1340"/>
                      </a:cubicBezTo>
                      <a:lnTo>
                        <a:pt x="334" y="1340"/>
                      </a:lnTo>
                      <a:cubicBezTo>
                        <a:pt x="150" y="1340"/>
                        <a:pt x="0" y="1490"/>
                        <a:pt x="0" y="1674"/>
                      </a:cubicBezTo>
                    </a:path>
                  </a:pathLst>
                </a:custGeom>
                <a:solidFill>
                  <a:srgbClr val="CC5EA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0" name="Freeform 93">
                  <a:extLst>
                    <a:ext uri="{FF2B5EF4-FFF2-40B4-BE49-F238E27FC236}">
                      <a16:creationId xmlns:a16="http://schemas.microsoft.com/office/drawing/2014/main" id="{470E0B61-46FE-BE45-A348-BB5E180CAE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17505" y="2488079"/>
                  <a:ext cx="76810" cy="76810"/>
                </a:xfrm>
                <a:custGeom>
                  <a:avLst/>
                  <a:gdLst>
                    <a:gd name="T0" fmla="*/ 76371 w 175"/>
                    <a:gd name="T1" fmla="*/ 38186 h 175"/>
                    <a:gd name="T2" fmla="*/ 76371 w 175"/>
                    <a:gd name="T3" fmla="*/ 38186 h 175"/>
                    <a:gd name="T4" fmla="*/ 38186 w 175"/>
                    <a:gd name="T5" fmla="*/ 76371 h 175"/>
                    <a:gd name="T6" fmla="*/ 38186 w 175"/>
                    <a:gd name="T7" fmla="*/ 76371 h 175"/>
                    <a:gd name="T8" fmla="*/ 0 w 175"/>
                    <a:gd name="T9" fmla="*/ 38186 h 175"/>
                    <a:gd name="T10" fmla="*/ 0 w 175"/>
                    <a:gd name="T11" fmla="*/ 38186 h 175"/>
                    <a:gd name="T12" fmla="*/ 38186 w 175"/>
                    <a:gd name="T13" fmla="*/ 0 h 175"/>
                    <a:gd name="T14" fmla="*/ 38186 w 175"/>
                    <a:gd name="T15" fmla="*/ 0 h 175"/>
                    <a:gd name="T16" fmla="*/ 76371 w 175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5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5"/>
                        <a:pt x="134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1" name="Freeform 94">
                  <a:extLst>
                    <a:ext uri="{FF2B5EF4-FFF2-40B4-BE49-F238E27FC236}">
                      <a16:creationId xmlns:a16="http://schemas.microsoft.com/office/drawing/2014/main" id="{8708F3A0-5724-A54C-AB71-AD6AA858FA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29614" y="3501971"/>
                  <a:ext cx="74889" cy="76810"/>
                </a:xfrm>
                <a:custGeom>
                  <a:avLst/>
                  <a:gdLst>
                    <a:gd name="T0" fmla="*/ 74459 w 174"/>
                    <a:gd name="T1" fmla="*/ 38186 h 175"/>
                    <a:gd name="T2" fmla="*/ 74459 w 174"/>
                    <a:gd name="T3" fmla="*/ 38186 h 175"/>
                    <a:gd name="T4" fmla="*/ 37445 w 174"/>
                    <a:gd name="T5" fmla="*/ 76371 h 175"/>
                    <a:gd name="T6" fmla="*/ 3744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445 w 174"/>
                    <a:gd name="T13" fmla="*/ 0 h 175"/>
                    <a:gd name="T14" fmla="*/ 37445 w 174"/>
                    <a:gd name="T15" fmla="*/ 0 h 175"/>
                    <a:gd name="T16" fmla="*/ 74459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5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2" name="Freeform 95">
                  <a:extLst>
                    <a:ext uri="{FF2B5EF4-FFF2-40B4-BE49-F238E27FC236}">
                      <a16:creationId xmlns:a16="http://schemas.microsoft.com/office/drawing/2014/main" id="{8E8EC348-D949-0C47-8255-A4F9A2B2AA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16320" y="2774196"/>
                  <a:ext cx="74890" cy="74890"/>
                </a:xfrm>
                <a:custGeom>
                  <a:avLst/>
                  <a:gdLst>
                    <a:gd name="T0" fmla="*/ 74457 w 173"/>
                    <a:gd name="T1" fmla="*/ 36796 h 173"/>
                    <a:gd name="T2" fmla="*/ 74457 w 173"/>
                    <a:gd name="T3" fmla="*/ 36796 h 173"/>
                    <a:gd name="T4" fmla="*/ 37661 w 173"/>
                    <a:gd name="T5" fmla="*/ 74457 h 173"/>
                    <a:gd name="T6" fmla="*/ 37661 w 173"/>
                    <a:gd name="T7" fmla="*/ 74457 h 173"/>
                    <a:gd name="T8" fmla="*/ 0 w 173"/>
                    <a:gd name="T9" fmla="*/ 36796 h 173"/>
                    <a:gd name="T10" fmla="*/ 0 w 173"/>
                    <a:gd name="T11" fmla="*/ 36796 h 173"/>
                    <a:gd name="T12" fmla="*/ 37661 w 173"/>
                    <a:gd name="T13" fmla="*/ 0 h 173"/>
                    <a:gd name="T14" fmla="*/ 37661 w 173"/>
                    <a:gd name="T15" fmla="*/ 0 h 173"/>
                    <a:gd name="T16" fmla="*/ 74457 w 173"/>
                    <a:gd name="T17" fmla="*/ 36796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5"/>
                      </a:moveTo>
                      <a:lnTo>
                        <a:pt x="172" y="85"/>
                      </a:lnTo>
                      <a:cubicBezTo>
                        <a:pt x="172" y="133"/>
                        <a:pt x="134" y="172"/>
                        <a:pt x="87" y="172"/>
                      </a:cubicBezTo>
                      <a:cubicBezTo>
                        <a:pt x="39" y="172"/>
                        <a:pt x="0" y="133"/>
                        <a:pt x="0" y="85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2" y="38"/>
                        <a:pt x="172" y="85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3" name="Freeform 96">
                  <a:extLst>
                    <a:ext uri="{FF2B5EF4-FFF2-40B4-BE49-F238E27FC236}">
                      <a16:creationId xmlns:a16="http://schemas.microsoft.com/office/drawing/2014/main" id="{2E5F556E-3EC3-204D-957F-ED1C4AC609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61661" y="2192360"/>
                  <a:ext cx="76810" cy="74889"/>
                </a:xfrm>
                <a:custGeom>
                  <a:avLst/>
                  <a:gdLst>
                    <a:gd name="T0" fmla="*/ 76371 w 175"/>
                    <a:gd name="T1" fmla="*/ 37445 h 174"/>
                    <a:gd name="T2" fmla="*/ 76371 w 175"/>
                    <a:gd name="T3" fmla="*/ 37445 h 174"/>
                    <a:gd name="T4" fmla="*/ 38186 w 175"/>
                    <a:gd name="T5" fmla="*/ 74459 h 174"/>
                    <a:gd name="T6" fmla="*/ 38186 w 175"/>
                    <a:gd name="T7" fmla="*/ 74459 h 174"/>
                    <a:gd name="T8" fmla="*/ 0 w 175"/>
                    <a:gd name="T9" fmla="*/ 37445 h 174"/>
                    <a:gd name="T10" fmla="*/ 0 w 175"/>
                    <a:gd name="T11" fmla="*/ 37445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6"/>
                        <a:pt x="134" y="173"/>
                        <a:pt x="87" y="173"/>
                      </a:cubicBezTo>
                      <a:cubicBezTo>
                        <a:pt x="39" y="173"/>
                        <a:pt x="0" y="136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 dirty="0"/>
                </a:p>
              </p:txBody>
            </p:sp>
            <p:sp>
              <p:nvSpPr>
                <p:cNvPr id="154" name="Freeform 97">
                  <a:extLst>
                    <a:ext uri="{FF2B5EF4-FFF2-40B4-BE49-F238E27FC236}">
                      <a16:creationId xmlns:a16="http://schemas.microsoft.com/office/drawing/2014/main" id="{1A9DD0B5-E852-AB46-97F7-D65A0394DA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81893" y="4162537"/>
                  <a:ext cx="74889" cy="74889"/>
                </a:xfrm>
                <a:custGeom>
                  <a:avLst/>
                  <a:gdLst>
                    <a:gd name="T0" fmla="*/ 74459 w 174"/>
                    <a:gd name="T1" fmla="*/ 37014 h 174"/>
                    <a:gd name="T2" fmla="*/ 74459 w 174"/>
                    <a:gd name="T3" fmla="*/ 37014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014 h 174"/>
                    <a:gd name="T10" fmla="*/ 0 w 174"/>
                    <a:gd name="T11" fmla="*/ 37014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5" name="Freeform 98">
                  <a:extLst>
                    <a:ext uri="{FF2B5EF4-FFF2-40B4-BE49-F238E27FC236}">
                      <a16:creationId xmlns:a16="http://schemas.microsoft.com/office/drawing/2014/main" id="{4F4812E5-EE60-2E40-B96D-D22763B1FE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42606" y="3327228"/>
                  <a:ext cx="74889" cy="74890"/>
                </a:xfrm>
                <a:custGeom>
                  <a:avLst/>
                  <a:gdLst>
                    <a:gd name="T0" fmla="*/ 74456 w 173"/>
                    <a:gd name="T1" fmla="*/ 37445 h 174"/>
                    <a:gd name="T2" fmla="*/ 74456 w 173"/>
                    <a:gd name="T3" fmla="*/ 37445 h 174"/>
                    <a:gd name="T4" fmla="*/ 37661 w 173"/>
                    <a:gd name="T5" fmla="*/ 74460 h 174"/>
                    <a:gd name="T6" fmla="*/ 37661 w 173"/>
                    <a:gd name="T7" fmla="*/ 74460 h 174"/>
                    <a:gd name="T8" fmla="*/ 0 w 173"/>
                    <a:gd name="T9" fmla="*/ 37445 h 174"/>
                    <a:gd name="T10" fmla="*/ 0 w 173"/>
                    <a:gd name="T11" fmla="*/ 37445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3"/>
                        <a:pt x="87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6" name="Freeform 99">
                  <a:extLst>
                    <a:ext uri="{FF2B5EF4-FFF2-40B4-BE49-F238E27FC236}">
                      <a16:creationId xmlns:a16="http://schemas.microsoft.com/office/drawing/2014/main" id="{E92FA7DC-CAF9-D540-BF02-7DD6E757C1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26656" y="4262390"/>
                  <a:ext cx="74889" cy="74889"/>
                </a:xfrm>
                <a:custGeom>
                  <a:avLst/>
                  <a:gdLst>
                    <a:gd name="T0" fmla="*/ 74459 w 174"/>
                    <a:gd name="T1" fmla="*/ 37014 h 174"/>
                    <a:gd name="T2" fmla="*/ 74459 w 174"/>
                    <a:gd name="T3" fmla="*/ 37014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014 h 174"/>
                    <a:gd name="T10" fmla="*/ 0 w 174"/>
                    <a:gd name="T11" fmla="*/ 37014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7" name="Freeform 100">
                  <a:extLst>
                    <a:ext uri="{FF2B5EF4-FFF2-40B4-BE49-F238E27FC236}">
                      <a16:creationId xmlns:a16="http://schemas.microsoft.com/office/drawing/2014/main" id="{2F3A801F-FC0E-FB4A-9931-C2C8C4FCC9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42615" y="3820732"/>
                  <a:ext cx="74890" cy="74889"/>
                </a:xfrm>
                <a:custGeom>
                  <a:avLst/>
                  <a:gdLst>
                    <a:gd name="T0" fmla="*/ 74460 w 174"/>
                    <a:gd name="T1" fmla="*/ 37228 h 173"/>
                    <a:gd name="T2" fmla="*/ 74460 w 174"/>
                    <a:gd name="T3" fmla="*/ 37228 h 173"/>
                    <a:gd name="T4" fmla="*/ 37015 w 174"/>
                    <a:gd name="T5" fmla="*/ 74456 h 173"/>
                    <a:gd name="T6" fmla="*/ 37015 w 174"/>
                    <a:gd name="T7" fmla="*/ 74456 h 173"/>
                    <a:gd name="T8" fmla="*/ 0 w 174"/>
                    <a:gd name="T9" fmla="*/ 37228 h 173"/>
                    <a:gd name="T10" fmla="*/ 0 w 174"/>
                    <a:gd name="T11" fmla="*/ 37228 h 173"/>
                    <a:gd name="T12" fmla="*/ 37015 w 174"/>
                    <a:gd name="T13" fmla="*/ 0 h 173"/>
                    <a:gd name="T14" fmla="*/ 37015 w 174"/>
                    <a:gd name="T15" fmla="*/ 0 h 173"/>
                    <a:gd name="T16" fmla="*/ 74460 w 174"/>
                    <a:gd name="T17" fmla="*/ 37228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5" y="172"/>
                        <a:pt x="86" y="172"/>
                      </a:cubicBezTo>
                      <a:cubicBezTo>
                        <a:pt x="39" y="172"/>
                        <a:pt x="0" y="134"/>
                        <a:pt x="0" y="86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5" y="0"/>
                        <a:pt x="173" y="39"/>
                        <a:pt x="173" y="86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8" name="Freeform 101">
                  <a:extLst>
                    <a:ext uri="{FF2B5EF4-FFF2-40B4-BE49-F238E27FC236}">
                      <a16:creationId xmlns:a16="http://schemas.microsoft.com/office/drawing/2014/main" id="{2427EA28-4162-1D4D-A730-F5ECFC6434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23118" y="2586011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2" y="104"/>
                      </a:cubicBezTo>
                      <a:cubicBezTo>
                        <a:pt x="22" y="104"/>
                        <a:pt x="0" y="81"/>
                        <a:pt x="0" y="52"/>
                      </a:cubicBezTo>
                      <a:cubicBezTo>
                        <a:pt x="0" y="24"/>
                        <a:pt x="22" y="0"/>
                        <a:pt x="52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9" name="Freeform 102">
                  <a:extLst>
                    <a:ext uri="{FF2B5EF4-FFF2-40B4-BE49-F238E27FC236}">
                      <a16:creationId xmlns:a16="http://schemas.microsoft.com/office/drawing/2014/main" id="{9E85F510-6B0F-F543-877D-EFBFED15F9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20298" y="2985423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2608 w 106"/>
                    <a:gd name="T5" fmla="*/ 45651 h 106"/>
                    <a:gd name="T6" fmla="*/ 22608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2608 w 106"/>
                    <a:gd name="T13" fmla="*/ 0 h 106"/>
                    <a:gd name="T14" fmla="*/ 22608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0" name="Freeform 103">
                  <a:extLst>
                    <a:ext uri="{FF2B5EF4-FFF2-40B4-BE49-F238E27FC236}">
                      <a16:creationId xmlns:a16="http://schemas.microsoft.com/office/drawing/2014/main" id="{E3CD5565-DDA9-A148-8D64-B9DA57D564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87810" y="3342589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0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0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1" name="Freeform 104">
                  <a:extLst>
                    <a:ext uri="{FF2B5EF4-FFF2-40B4-BE49-F238E27FC236}">
                      <a16:creationId xmlns:a16="http://schemas.microsoft.com/office/drawing/2014/main" id="{1468A87D-C7BA-FB46-B996-8CE0C96B81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882" y="4316157"/>
                  <a:ext cx="46086" cy="46086"/>
                </a:xfrm>
                <a:custGeom>
                  <a:avLst/>
                  <a:gdLst>
                    <a:gd name="T0" fmla="*/ 45655 w 107"/>
                    <a:gd name="T1" fmla="*/ 22824 h 105"/>
                    <a:gd name="T2" fmla="*/ 45655 w 107"/>
                    <a:gd name="T3" fmla="*/ 22824 h 105"/>
                    <a:gd name="T4" fmla="*/ 22397 w 107"/>
                    <a:gd name="T5" fmla="*/ 45647 h 105"/>
                    <a:gd name="T6" fmla="*/ 22397 w 107"/>
                    <a:gd name="T7" fmla="*/ 45647 h 105"/>
                    <a:gd name="T8" fmla="*/ 0 w 107"/>
                    <a:gd name="T9" fmla="*/ 22824 h 105"/>
                    <a:gd name="T10" fmla="*/ 0 w 107"/>
                    <a:gd name="T11" fmla="*/ 22824 h 105"/>
                    <a:gd name="T12" fmla="*/ 22397 w 107"/>
                    <a:gd name="T13" fmla="*/ 0 h 105"/>
                    <a:gd name="T14" fmla="*/ 22397 w 107"/>
                    <a:gd name="T15" fmla="*/ 0 h 105"/>
                    <a:gd name="T16" fmla="*/ 45655 w 107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5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0"/>
                        <a:pt x="82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2" y="0"/>
                        <a:pt x="106" y="23"/>
                        <a:pt x="106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2" name="Freeform 105">
                  <a:extLst>
                    <a:ext uri="{FF2B5EF4-FFF2-40B4-BE49-F238E27FC236}">
                      <a16:creationId xmlns:a16="http://schemas.microsoft.com/office/drawing/2014/main" id="{839355A2-FC10-514E-930D-2F160EEC12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33161" y="4037720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4" y="105"/>
                        <a:pt x="0" y="81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3" name="Freeform 106">
                  <a:extLst>
                    <a:ext uri="{FF2B5EF4-FFF2-40B4-BE49-F238E27FC236}">
                      <a16:creationId xmlns:a16="http://schemas.microsoft.com/office/drawing/2014/main" id="{771BF10A-FFF5-7D4B-84C3-7729B2288A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48513" y="2357502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2" y="104"/>
                        <a:pt x="0" y="81"/>
                        <a:pt x="0" y="52"/>
                      </a:cubicBezTo>
                      <a:cubicBezTo>
                        <a:pt x="0" y="23"/>
                        <a:pt x="22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4" name="Freeform 107">
                  <a:extLst>
                    <a:ext uri="{FF2B5EF4-FFF2-40B4-BE49-F238E27FC236}">
                      <a16:creationId xmlns:a16="http://schemas.microsoft.com/office/drawing/2014/main" id="{6171F6D9-4069-AE4E-8226-8B5A268937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66098" y="288172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1" y="105"/>
                        <a:pt x="52" y="105"/>
                      </a:cubicBezTo>
                      <a:cubicBezTo>
                        <a:pt x="23" y="105"/>
                        <a:pt x="0" y="82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5" name="Freeform 108">
                  <a:extLst>
                    <a:ext uri="{FF2B5EF4-FFF2-40B4-BE49-F238E27FC236}">
                      <a16:creationId xmlns:a16="http://schemas.microsoft.com/office/drawing/2014/main" id="{E54D7418-ABD1-E84D-90AA-D857243588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1482" y="371703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0" y="105"/>
                        <a:pt x="52" y="105"/>
                      </a:cubicBezTo>
                      <a:cubicBezTo>
                        <a:pt x="22" y="105"/>
                        <a:pt x="0" y="81"/>
                        <a:pt x="0" y="53"/>
                      </a:cubicBezTo>
                      <a:cubicBezTo>
                        <a:pt x="0" y="24"/>
                        <a:pt x="22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6" name="Freeform 109">
                  <a:extLst>
                    <a:ext uri="{FF2B5EF4-FFF2-40B4-BE49-F238E27FC236}">
                      <a16:creationId xmlns:a16="http://schemas.microsoft.com/office/drawing/2014/main" id="{8D711EDD-04A6-8347-9087-E3E8862736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85439" y="4293114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7" name="Freeform 110">
                  <a:extLst>
                    <a:ext uri="{FF2B5EF4-FFF2-40B4-BE49-F238E27FC236}">
                      <a16:creationId xmlns:a16="http://schemas.microsoft.com/office/drawing/2014/main" id="{4D208DC9-EB30-3549-B827-30B14C0FE6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36550" y="2962380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2" y="105"/>
                        <a:pt x="0" y="81"/>
                        <a:pt x="0" y="52"/>
                      </a:cubicBezTo>
                      <a:cubicBezTo>
                        <a:pt x="0" y="23"/>
                        <a:pt x="22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rgbClr val="CC1E45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8" name="Freeform 111">
                  <a:extLst>
                    <a:ext uri="{FF2B5EF4-FFF2-40B4-BE49-F238E27FC236}">
                      <a16:creationId xmlns:a16="http://schemas.microsoft.com/office/drawing/2014/main" id="{E00E4210-0BDD-6043-939D-7BCC1815E7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66384" y="3740082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9" name="Freeform 112">
                  <a:extLst>
                    <a:ext uri="{FF2B5EF4-FFF2-40B4-BE49-F238E27FC236}">
                      <a16:creationId xmlns:a16="http://schemas.microsoft.com/office/drawing/2014/main" id="{E0B41AE9-CF4A-DB43-A849-C267D99175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65943" y="2831803"/>
                  <a:ext cx="733536" cy="261154"/>
                </a:xfrm>
                <a:custGeom>
                  <a:avLst/>
                  <a:gdLst>
                    <a:gd name="T0" fmla="*/ 602936 w 1685"/>
                    <a:gd name="T1" fmla="*/ 260719 h 601"/>
                    <a:gd name="T2" fmla="*/ 130165 w 1685"/>
                    <a:gd name="T3" fmla="*/ 260719 h 601"/>
                    <a:gd name="T4" fmla="*/ 130165 w 1685"/>
                    <a:gd name="T5" fmla="*/ 260719 h 601"/>
                    <a:gd name="T6" fmla="*/ 0 w 1685"/>
                    <a:gd name="T7" fmla="*/ 130360 h 601"/>
                    <a:gd name="T8" fmla="*/ 0 w 1685"/>
                    <a:gd name="T9" fmla="*/ 130360 h 601"/>
                    <a:gd name="T10" fmla="*/ 130165 w 1685"/>
                    <a:gd name="T11" fmla="*/ 0 h 601"/>
                    <a:gd name="T12" fmla="*/ 602936 w 1685"/>
                    <a:gd name="T13" fmla="*/ 0 h 601"/>
                    <a:gd name="T14" fmla="*/ 602936 w 1685"/>
                    <a:gd name="T15" fmla="*/ 0 h 601"/>
                    <a:gd name="T16" fmla="*/ 733101 w 1685"/>
                    <a:gd name="T17" fmla="*/ 130360 h 601"/>
                    <a:gd name="T18" fmla="*/ 733101 w 1685"/>
                    <a:gd name="T19" fmla="*/ 130360 h 601"/>
                    <a:gd name="T20" fmla="*/ 602936 w 1685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85" h="601">
                      <a:moveTo>
                        <a:pt x="1385" y="600"/>
                      </a:moveTo>
                      <a:lnTo>
                        <a:pt x="299" y="600"/>
                      </a:lnTo>
                      <a:cubicBezTo>
                        <a:pt x="134" y="600"/>
                        <a:pt x="0" y="465"/>
                        <a:pt x="0" y="300"/>
                      </a:cubicBezTo>
                      <a:cubicBezTo>
                        <a:pt x="0" y="134"/>
                        <a:pt x="134" y="0"/>
                        <a:pt x="299" y="0"/>
                      </a:cubicBezTo>
                      <a:lnTo>
                        <a:pt x="1385" y="0"/>
                      </a:lnTo>
                      <a:cubicBezTo>
                        <a:pt x="1550" y="0"/>
                        <a:pt x="1684" y="134"/>
                        <a:pt x="1684" y="300"/>
                      </a:cubicBezTo>
                      <a:cubicBezTo>
                        <a:pt x="1684" y="465"/>
                        <a:pt x="1550" y="600"/>
                        <a:pt x="1385" y="600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0" name="Freeform 113">
                  <a:extLst>
                    <a:ext uri="{FF2B5EF4-FFF2-40B4-BE49-F238E27FC236}">
                      <a16:creationId xmlns:a16="http://schemas.microsoft.com/office/drawing/2014/main" id="{ABE90FC1-D0E5-2645-A818-D399DA6BBF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3235" y="3501971"/>
                  <a:ext cx="618321" cy="261154"/>
                </a:xfrm>
                <a:custGeom>
                  <a:avLst/>
                  <a:gdLst>
                    <a:gd name="T0" fmla="*/ 487690 w 1420"/>
                    <a:gd name="T1" fmla="*/ 260719 h 601"/>
                    <a:gd name="T2" fmla="*/ 130196 w 1420"/>
                    <a:gd name="T3" fmla="*/ 260719 h 601"/>
                    <a:gd name="T4" fmla="*/ 130196 w 1420"/>
                    <a:gd name="T5" fmla="*/ 260719 h 601"/>
                    <a:gd name="T6" fmla="*/ 0 w 1420"/>
                    <a:gd name="T7" fmla="*/ 130794 h 601"/>
                    <a:gd name="T8" fmla="*/ 0 w 1420"/>
                    <a:gd name="T9" fmla="*/ 130794 h 601"/>
                    <a:gd name="T10" fmla="*/ 130196 w 1420"/>
                    <a:gd name="T11" fmla="*/ 0 h 601"/>
                    <a:gd name="T12" fmla="*/ 487690 w 1420"/>
                    <a:gd name="T13" fmla="*/ 0 h 601"/>
                    <a:gd name="T14" fmla="*/ 487690 w 1420"/>
                    <a:gd name="T15" fmla="*/ 0 h 601"/>
                    <a:gd name="T16" fmla="*/ 617886 w 1420"/>
                    <a:gd name="T17" fmla="*/ 130794 h 601"/>
                    <a:gd name="T18" fmla="*/ 617886 w 1420"/>
                    <a:gd name="T19" fmla="*/ 130794 h 601"/>
                    <a:gd name="T20" fmla="*/ 487690 w 1420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1">
                      <a:moveTo>
                        <a:pt x="1120" y="600"/>
                      </a:moveTo>
                      <a:lnTo>
                        <a:pt x="299" y="600"/>
                      </a:lnTo>
                      <a:cubicBezTo>
                        <a:pt x="133" y="600"/>
                        <a:pt x="0" y="466"/>
                        <a:pt x="0" y="301"/>
                      </a:cubicBezTo>
                      <a:cubicBezTo>
                        <a:pt x="0" y="135"/>
                        <a:pt x="133" y="0"/>
                        <a:pt x="299" y="0"/>
                      </a:cubicBezTo>
                      <a:lnTo>
                        <a:pt x="1120" y="0"/>
                      </a:lnTo>
                      <a:cubicBezTo>
                        <a:pt x="1284" y="0"/>
                        <a:pt x="1419" y="135"/>
                        <a:pt x="1419" y="301"/>
                      </a:cubicBezTo>
                      <a:cubicBezTo>
                        <a:pt x="1419" y="466"/>
                        <a:pt x="1284" y="600"/>
                        <a:pt x="1120" y="600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1" name="Freeform 114">
                  <a:extLst>
                    <a:ext uri="{FF2B5EF4-FFF2-40B4-BE49-F238E27FC236}">
                      <a16:creationId xmlns:a16="http://schemas.microsoft.com/office/drawing/2014/main" id="{D9F91988-DB1E-EE42-A18B-540E61B21B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24735" y="2100188"/>
                  <a:ext cx="618321" cy="261154"/>
                </a:xfrm>
                <a:custGeom>
                  <a:avLst/>
                  <a:gdLst>
                    <a:gd name="T0" fmla="*/ 487690 w 1420"/>
                    <a:gd name="T1" fmla="*/ 260719 h 600"/>
                    <a:gd name="T2" fmla="*/ 131067 w 1420"/>
                    <a:gd name="T3" fmla="*/ 260719 h 600"/>
                    <a:gd name="T4" fmla="*/ 131067 w 1420"/>
                    <a:gd name="T5" fmla="*/ 260719 h 600"/>
                    <a:gd name="T6" fmla="*/ 0 w 1420"/>
                    <a:gd name="T7" fmla="*/ 130577 h 600"/>
                    <a:gd name="T8" fmla="*/ 0 w 1420"/>
                    <a:gd name="T9" fmla="*/ 130577 h 600"/>
                    <a:gd name="T10" fmla="*/ 131067 w 1420"/>
                    <a:gd name="T11" fmla="*/ 0 h 600"/>
                    <a:gd name="T12" fmla="*/ 487690 w 1420"/>
                    <a:gd name="T13" fmla="*/ 0 h 600"/>
                    <a:gd name="T14" fmla="*/ 487690 w 1420"/>
                    <a:gd name="T15" fmla="*/ 0 h 600"/>
                    <a:gd name="T16" fmla="*/ 617886 w 1420"/>
                    <a:gd name="T17" fmla="*/ 130577 h 600"/>
                    <a:gd name="T18" fmla="*/ 617886 w 1420"/>
                    <a:gd name="T19" fmla="*/ 130577 h 600"/>
                    <a:gd name="T20" fmla="*/ 487690 w 1420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0">
                      <a:moveTo>
                        <a:pt x="1120" y="599"/>
                      </a:moveTo>
                      <a:lnTo>
                        <a:pt x="301" y="599"/>
                      </a:lnTo>
                      <a:cubicBezTo>
                        <a:pt x="135" y="599"/>
                        <a:pt x="0" y="465"/>
                        <a:pt x="0" y="300"/>
                      </a:cubicBezTo>
                      <a:cubicBezTo>
                        <a:pt x="0" y="135"/>
                        <a:pt x="135" y="0"/>
                        <a:pt x="301" y="0"/>
                      </a:cubicBezTo>
                      <a:lnTo>
                        <a:pt x="1120" y="0"/>
                      </a:lnTo>
                      <a:cubicBezTo>
                        <a:pt x="1285" y="0"/>
                        <a:pt x="1419" y="135"/>
                        <a:pt x="1419" y="300"/>
                      </a:cubicBezTo>
                      <a:cubicBezTo>
                        <a:pt x="1419" y="465"/>
                        <a:pt x="1285" y="599"/>
                        <a:pt x="1120" y="599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2" name="Freeform 115">
                  <a:extLst>
                    <a:ext uri="{FF2B5EF4-FFF2-40B4-BE49-F238E27FC236}">
                      <a16:creationId xmlns:a16="http://schemas.microsoft.com/office/drawing/2014/main" id="{3001E38B-0DA6-EB4E-9B4C-79DD3828E4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7159" y="4106849"/>
                  <a:ext cx="814186" cy="522308"/>
                </a:xfrm>
                <a:custGeom>
                  <a:avLst/>
                  <a:gdLst>
                    <a:gd name="T0" fmla="*/ 682697 w 1870"/>
                    <a:gd name="T1" fmla="*/ 260937 h 1201"/>
                    <a:gd name="T2" fmla="*/ 487641 w 1870"/>
                    <a:gd name="T3" fmla="*/ 260937 h 1201"/>
                    <a:gd name="T4" fmla="*/ 487641 w 1870"/>
                    <a:gd name="T5" fmla="*/ 260937 h 1201"/>
                    <a:gd name="T6" fmla="*/ 617823 w 1870"/>
                    <a:gd name="T7" fmla="*/ 130903 h 1201"/>
                    <a:gd name="T8" fmla="*/ 617823 w 1870"/>
                    <a:gd name="T9" fmla="*/ 130903 h 1201"/>
                    <a:gd name="T10" fmla="*/ 487641 w 1870"/>
                    <a:gd name="T11" fmla="*/ 0 h 1201"/>
                    <a:gd name="T12" fmla="*/ 130618 w 1870"/>
                    <a:gd name="T13" fmla="*/ 0 h 1201"/>
                    <a:gd name="T14" fmla="*/ 130618 w 1870"/>
                    <a:gd name="T15" fmla="*/ 0 h 1201"/>
                    <a:gd name="T16" fmla="*/ 0 w 1870"/>
                    <a:gd name="T17" fmla="*/ 130903 h 1201"/>
                    <a:gd name="T18" fmla="*/ 0 w 1870"/>
                    <a:gd name="T19" fmla="*/ 130903 h 1201"/>
                    <a:gd name="T20" fmla="*/ 130618 w 1870"/>
                    <a:gd name="T21" fmla="*/ 260937 h 1201"/>
                    <a:gd name="T22" fmla="*/ 326110 w 1870"/>
                    <a:gd name="T23" fmla="*/ 260937 h 1201"/>
                    <a:gd name="T24" fmla="*/ 326110 w 1870"/>
                    <a:gd name="T25" fmla="*/ 260937 h 1201"/>
                    <a:gd name="T26" fmla="*/ 195056 w 1870"/>
                    <a:gd name="T27" fmla="*/ 391405 h 1201"/>
                    <a:gd name="T28" fmla="*/ 195056 w 1870"/>
                    <a:gd name="T29" fmla="*/ 391405 h 1201"/>
                    <a:gd name="T30" fmla="*/ 326110 w 1870"/>
                    <a:gd name="T31" fmla="*/ 521873 h 1201"/>
                    <a:gd name="T32" fmla="*/ 682697 w 1870"/>
                    <a:gd name="T33" fmla="*/ 521873 h 1201"/>
                    <a:gd name="T34" fmla="*/ 682697 w 1870"/>
                    <a:gd name="T35" fmla="*/ 521873 h 1201"/>
                    <a:gd name="T36" fmla="*/ 813751 w 1870"/>
                    <a:gd name="T37" fmla="*/ 391405 h 1201"/>
                    <a:gd name="T38" fmla="*/ 813751 w 1870"/>
                    <a:gd name="T39" fmla="*/ 391405 h 1201"/>
                    <a:gd name="T40" fmla="*/ 682697 w 1870"/>
                    <a:gd name="T41" fmla="*/ 260937 h 1201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870" h="1201">
                      <a:moveTo>
                        <a:pt x="1568" y="600"/>
                      </a:moveTo>
                      <a:lnTo>
                        <a:pt x="1120" y="600"/>
                      </a:lnTo>
                      <a:cubicBezTo>
                        <a:pt x="1286" y="600"/>
                        <a:pt x="1419" y="467"/>
                        <a:pt x="1419" y="301"/>
                      </a:cubicBezTo>
                      <a:cubicBezTo>
                        <a:pt x="1419" y="135"/>
                        <a:pt x="1286" y="0"/>
                        <a:pt x="1120" y="0"/>
                      </a:cubicBezTo>
                      <a:lnTo>
                        <a:pt x="300" y="0"/>
                      </a:lnTo>
                      <a:cubicBezTo>
                        <a:pt x="134" y="0"/>
                        <a:pt x="0" y="135"/>
                        <a:pt x="0" y="301"/>
                      </a:cubicBezTo>
                      <a:cubicBezTo>
                        <a:pt x="0" y="467"/>
                        <a:pt x="134" y="600"/>
                        <a:pt x="300" y="600"/>
                      </a:cubicBezTo>
                      <a:lnTo>
                        <a:pt x="749" y="600"/>
                      </a:lnTo>
                      <a:cubicBezTo>
                        <a:pt x="583" y="600"/>
                        <a:pt x="448" y="735"/>
                        <a:pt x="448" y="900"/>
                      </a:cubicBezTo>
                      <a:cubicBezTo>
                        <a:pt x="448" y="1066"/>
                        <a:pt x="583" y="1200"/>
                        <a:pt x="749" y="1200"/>
                      </a:cubicBezTo>
                      <a:lnTo>
                        <a:pt x="1568" y="1200"/>
                      </a:lnTo>
                      <a:cubicBezTo>
                        <a:pt x="1734" y="1200"/>
                        <a:pt x="1869" y="1066"/>
                        <a:pt x="1869" y="900"/>
                      </a:cubicBezTo>
                      <a:cubicBezTo>
                        <a:pt x="1869" y="735"/>
                        <a:pt x="1734" y="600"/>
                        <a:pt x="1568" y="600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C91FECD7-7F54-9E41-A46F-ED6150303F3D}"/>
                </a:ext>
              </a:extLst>
            </p:cNvPr>
            <p:cNvGrpSpPr/>
            <p:nvPr/>
          </p:nvGrpSpPr>
          <p:grpSpPr>
            <a:xfrm>
              <a:off x="9937054" y="-275371"/>
              <a:ext cx="3119241" cy="7745642"/>
              <a:chOff x="9619297" y="-518940"/>
              <a:chExt cx="3119241" cy="7745642"/>
            </a:xfrm>
          </p:grpSpPr>
          <p:grpSp>
            <p:nvGrpSpPr>
              <p:cNvPr id="73" name="Group 8">
                <a:extLst>
                  <a:ext uri="{FF2B5EF4-FFF2-40B4-BE49-F238E27FC236}">
                    <a16:creationId xmlns:a16="http://schemas.microsoft.com/office/drawing/2014/main" id="{AAB55539-6F7B-4948-A53E-CD374A44F68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14046" y="2006886"/>
                <a:ext cx="2924492" cy="2528094"/>
                <a:chOff x="1751269" y="-543996"/>
                <a:chExt cx="2728676" cy="2359988"/>
              </a:xfrm>
            </p:grpSpPr>
            <p:sp>
              <p:nvSpPr>
                <p:cNvPr id="121" name="Freeform 1">
                  <a:extLst>
                    <a:ext uri="{FF2B5EF4-FFF2-40B4-BE49-F238E27FC236}">
                      <a16:creationId xmlns:a16="http://schemas.microsoft.com/office/drawing/2014/main" id="{1BEF6FD9-A666-B844-BC00-5F97DA7CE4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1269" y="-543996"/>
                  <a:ext cx="2206368" cy="2008582"/>
                </a:xfrm>
                <a:custGeom>
                  <a:avLst/>
                  <a:gdLst>
                    <a:gd name="T0" fmla="*/ 2005235 w 5068"/>
                    <a:gd name="T1" fmla="*/ 802910 h 4613"/>
                    <a:gd name="T2" fmla="*/ 1689169 w 5068"/>
                    <a:gd name="T3" fmla="*/ 802910 h 4613"/>
                    <a:gd name="T4" fmla="*/ 1689169 w 5068"/>
                    <a:gd name="T5" fmla="*/ 802910 h 4613"/>
                    <a:gd name="T6" fmla="*/ 1889867 w 5068"/>
                    <a:gd name="T7" fmla="*/ 602183 h 4613"/>
                    <a:gd name="T8" fmla="*/ 1889867 w 5068"/>
                    <a:gd name="T9" fmla="*/ 602183 h 4613"/>
                    <a:gd name="T10" fmla="*/ 1689169 w 5068"/>
                    <a:gd name="T11" fmla="*/ 401455 h 4613"/>
                    <a:gd name="T12" fmla="*/ 1276890 w 5068"/>
                    <a:gd name="T13" fmla="*/ 401455 h 4613"/>
                    <a:gd name="T14" fmla="*/ 1276890 w 5068"/>
                    <a:gd name="T15" fmla="*/ 401455 h 4613"/>
                    <a:gd name="T16" fmla="*/ 1477587 w 5068"/>
                    <a:gd name="T17" fmla="*/ 200728 h 4613"/>
                    <a:gd name="T18" fmla="*/ 1477587 w 5068"/>
                    <a:gd name="T19" fmla="*/ 200728 h 4613"/>
                    <a:gd name="T20" fmla="*/ 1276890 w 5068"/>
                    <a:gd name="T21" fmla="*/ 0 h 4613"/>
                    <a:gd name="T22" fmla="*/ 613412 w 5068"/>
                    <a:gd name="T23" fmla="*/ 0 h 4613"/>
                    <a:gd name="T24" fmla="*/ 613412 w 5068"/>
                    <a:gd name="T25" fmla="*/ 0 h 4613"/>
                    <a:gd name="T26" fmla="*/ 411844 w 5068"/>
                    <a:gd name="T27" fmla="*/ 200728 h 4613"/>
                    <a:gd name="T28" fmla="*/ 411844 w 5068"/>
                    <a:gd name="T29" fmla="*/ 200728 h 4613"/>
                    <a:gd name="T30" fmla="*/ 613412 w 5068"/>
                    <a:gd name="T31" fmla="*/ 401455 h 4613"/>
                    <a:gd name="T32" fmla="*/ 200698 w 5068"/>
                    <a:gd name="T33" fmla="*/ 401455 h 4613"/>
                    <a:gd name="T34" fmla="*/ 200698 w 5068"/>
                    <a:gd name="T35" fmla="*/ 401455 h 4613"/>
                    <a:gd name="T36" fmla="*/ 0 w 5068"/>
                    <a:gd name="T37" fmla="*/ 602183 h 4613"/>
                    <a:gd name="T38" fmla="*/ 0 w 5068"/>
                    <a:gd name="T39" fmla="*/ 602183 h 4613"/>
                    <a:gd name="T40" fmla="*/ 200698 w 5068"/>
                    <a:gd name="T41" fmla="*/ 802910 h 4613"/>
                    <a:gd name="T42" fmla="*/ 521988 w 5068"/>
                    <a:gd name="T43" fmla="*/ 802910 h 4613"/>
                    <a:gd name="T44" fmla="*/ 521988 w 5068"/>
                    <a:gd name="T45" fmla="*/ 802910 h 4613"/>
                    <a:gd name="T46" fmla="*/ 722686 w 5068"/>
                    <a:gd name="T47" fmla="*/ 1004509 h 4613"/>
                    <a:gd name="T48" fmla="*/ 722686 w 5068"/>
                    <a:gd name="T49" fmla="*/ 1004509 h 4613"/>
                    <a:gd name="T50" fmla="*/ 521988 w 5068"/>
                    <a:gd name="T51" fmla="*/ 1204801 h 4613"/>
                    <a:gd name="T52" fmla="*/ 200698 w 5068"/>
                    <a:gd name="T53" fmla="*/ 1204801 h 4613"/>
                    <a:gd name="T54" fmla="*/ 200698 w 5068"/>
                    <a:gd name="T55" fmla="*/ 1204801 h 4613"/>
                    <a:gd name="T56" fmla="*/ 0 w 5068"/>
                    <a:gd name="T57" fmla="*/ 1405528 h 4613"/>
                    <a:gd name="T58" fmla="*/ 0 w 5068"/>
                    <a:gd name="T59" fmla="*/ 1405528 h 4613"/>
                    <a:gd name="T60" fmla="*/ 200698 w 5068"/>
                    <a:gd name="T61" fmla="*/ 1606691 h 4613"/>
                    <a:gd name="T62" fmla="*/ 827170 w 5068"/>
                    <a:gd name="T63" fmla="*/ 1606691 h 4613"/>
                    <a:gd name="T64" fmla="*/ 827170 w 5068"/>
                    <a:gd name="T65" fmla="*/ 1606691 h 4613"/>
                    <a:gd name="T66" fmla="*/ 626473 w 5068"/>
                    <a:gd name="T67" fmla="*/ 1807419 h 4613"/>
                    <a:gd name="T68" fmla="*/ 626473 w 5068"/>
                    <a:gd name="T69" fmla="*/ 1807419 h 4613"/>
                    <a:gd name="T70" fmla="*/ 827170 w 5068"/>
                    <a:gd name="T71" fmla="*/ 2008147 h 4613"/>
                    <a:gd name="T72" fmla="*/ 1949074 w 5068"/>
                    <a:gd name="T73" fmla="*/ 2008147 h 4613"/>
                    <a:gd name="T74" fmla="*/ 1949074 w 5068"/>
                    <a:gd name="T75" fmla="*/ 2008147 h 4613"/>
                    <a:gd name="T76" fmla="*/ 2149772 w 5068"/>
                    <a:gd name="T77" fmla="*/ 1807419 h 4613"/>
                    <a:gd name="T78" fmla="*/ 2149772 w 5068"/>
                    <a:gd name="T79" fmla="*/ 1807419 h 4613"/>
                    <a:gd name="T80" fmla="*/ 1949074 w 5068"/>
                    <a:gd name="T81" fmla="*/ 1606691 h 4613"/>
                    <a:gd name="T82" fmla="*/ 1646069 w 5068"/>
                    <a:gd name="T83" fmla="*/ 1606691 h 4613"/>
                    <a:gd name="T84" fmla="*/ 1646069 w 5068"/>
                    <a:gd name="T85" fmla="*/ 1606691 h 4613"/>
                    <a:gd name="T86" fmla="*/ 1445371 w 5068"/>
                    <a:gd name="T87" fmla="*/ 1405528 h 4613"/>
                    <a:gd name="T88" fmla="*/ 1445371 w 5068"/>
                    <a:gd name="T89" fmla="*/ 1405528 h 4613"/>
                    <a:gd name="T90" fmla="*/ 1646069 w 5068"/>
                    <a:gd name="T91" fmla="*/ 1204801 h 4613"/>
                    <a:gd name="T92" fmla="*/ 2005235 w 5068"/>
                    <a:gd name="T93" fmla="*/ 1204801 h 4613"/>
                    <a:gd name="T94" fmla="*/ 2005235 w 5068"/>
                    <a:gd name="T95" fmla="*/ 1204801 h 4613"/>
                    <a:gd name="T96" fmla="*/ 2205933 w 5068"/>
                    <a:gd name="T97" fmla="*/ 1004509 h 4613"/>
                    <a:gd name="T98" fmla="*/ 2205933 w 5068"/>
                    <a:gd name="T99" fmla="*/ 1004509 h 4613"/>
                    <a:gd name="T100" fmla="*/ 2005235 w 5068"/>
                    <a:gd name="T101" fmla="*/ 802910 h 4613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5068" h="4613">
                      <a:moveTo>
                        <a:pt x="4606" y="1844"/>
                      </a:moveTo>
                      <a:lnTo>
                        <a:pt x="3880" y="1844"/>
                      </a:lnTo>
                      <a:cubicBezTo>
                        <a:pt x="4135" y="1844"/>
                        <a:pt x="4341" y="1638"/>
                        <a:pt x="4341" y="1383"/>
                      </a:cubicBezTo>
                      <a:cubicBezTo>
                        <a:pt x="4341" y="1128"/>
                        <a:pt x="4135" y="922"/>
                        <a:pt x="3880" y="922"/>
                      </a:cubicBezTo>
                      <a:lnTo>
                        <a:pt x="2933" y="922"/>
                      </a:lnTo>
                      <a:cubicBezTo>
                        <a:pt x="3188" y="922"/>
                        <a:pt x="3394" y="716"/>
                        <a:pt x="3394" y="461"/>
                      </a:cubicBezTo>
                      <a:cubicBezTo>
                        <a:pt x="3394" y="206"/>
                        <a:pt x="3188" y="0"/>
                        <a:pt x="2933" y="0"/>
                      </a:cubicBezTo>
                      <a:lnTo>
                        <a:pt x="1409" y="0"/>
                      </a:lnTo>
                      <a:cubicBezTo>
                        <a:pt x="1154" y="0"/>
                        <a:pt x="946" y="206"/>
                        <a:pt x="946" y="461"/>
                      </a:cubicBezTo>
                      <a:cubicBezTo>
                        <a:pt x="946" y="716"/>
                        <a:pt x="1154" y="922"/>
                        <a:pt x="1409" y="922"/>
                      </a:cubicBezTo>
                      <a:lnTo>
                        <a:pt x="461" y="922"/>
                      </a:lnTo>
                      <a:cubicBezTo>
                        <a:pt x="206" y="922"/>
                        <a:pt x="0" y="1128"/>
                        <a:pt x="0" y="1383"/>
                      </a:cubicBezTo>
                      <a:cubicBezTo>
                        <a:pt x="0" y="1638"/>
                        <a:pt x="206" y="1844"/>
                        <a:pt x="461" y="1844"/>
                      </a:cubicBezTo>
                      <a:lnTo>
                        <a:pt x="1199" y="1844"/>
                      </a:lnTo>
                      <a:cubicBezTo>
                        <a:pt x="1454" y="1844"/>
                        <a:pt x="1660" y="2052"/>
                        <a:pt x="1660" y="2307"/>
                      </a:cubicBezTo>
                      <a:cubicBezTo>
                        <a:pt x="1660" y="2560"/>
                        <a:pt x="1454" y="2767"/>
                        <a:pt x="1199" y="2767"/>
                      </a:cubicBezTo>
                      <a:lnTo>
                        <a:pt x="461" y="2767"/>
                      </a:lnTo>
                      <a:cubicBezTo>
                        <a:pt x="206" y="2767"/>
                        <a:pt x="0" y="2974"/>
                        <a:pt x="0" y="3228"/>
                      </a:cubicBezTo>
                      <a:cubicBezTo>
                        <a:pt x="0" y="3483"/>
                        <a:pt x="206" y="3690"/>
                        <a:pt x="461" y="3690"/>
                      </a:cubicBezTo>
                      <a:lnTo>
                        <a:pt x="1900" y="3690"/>
                      </a:lnTo>
                      <a:cubicBezTo>
                        <a:pt x="1645" y="3690"/>
                        <a:pt x="1439" y="3896"/>
                        <a:pt x="1439" y="4151"/>
                      </a:cubicBezTo>
                      <a:cubicBezTo>
                        <a:pt x="1439" y="4406"/>
                        <a:pt x="1645" y="4612"/>
                        <a:pt x="1900" y="4612"/>
                      </a:cubicBezTo>
                      <a:lnTo>
                        <a:pt x="4477" y="4612"/>
                      </a:lnTo>
                      <a:cubicBezTo>
                        <a:pt x="4732" y="4612"/>
                        <a:pt x="4938" y="4406"/>
                        <a:pt x="4938" y="4151"/>
                      </a:cubicBezTo>
                      <a:cubicBezTo>
                        <a:pt x="4938" y="3896"/>
                        <a:pt x="4732" y="3690"/>
                        <a:pt x="4477" y="3690"/>
                      </a:cubicBezTo>
                      <a:lnTo>
                        <a:pt x="3781" y="3690"/>
                      </a:lnTo>
                      <a:cubicBezTo>
                        <a:pt x="3528" y="3690"/>
                        <a:pt x="3320" y="3483"/>
                        <a:pt x="3320" y="3228"/>
                      </a:cubicBezTo>
                      <a:cubicBezTo>
                        <a:pt x="3320" y="2974"/>
                        <a:pt x="3528" y="2767"/>
                        <a:pt x="3781" y="2767"/>
                      </a:cubicBezTo>
                      <a:lnTo>
                        <a:pt x="4606" y="2767"/>
                      </a:lnTo>
                      <a:cubicBezTo>
                        <a:pt x="4861" y="2767"/>
                        <a:pt x="5067" y="2560"/>
                        <a:pt x="5067" y="2307"/>
                      </a:cubicBezTo>
                      <a:cubicBezTo>
                        <a:pt x="5067" y="2052"/>
                        <a:pt x="4861" y="1844"/>
                        <a:pt x="4606" y="1844"/>
                      </a:cubicBezTo>
                    </a:path>
                  </a:pathLst>
                </a:custGeom>
                <a:solidFill>
                  <a:srgbClr val="E22D27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2" name="Freeform 2">
                  <a:extLst>
                    <a:ext uri="{FF2B5EF4-FFF2-40B4-BE49-F238E27FC236}">
                      <a16:creationId xmlns:a16="http://schemas.microsoft.com/office/drawing/2014/main" id="{95BAD928-F6A3-0041-837C-E4B70EE456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490" y="1063254"/>
                  <a:ext cx="422455" cy="401332"/>
                </a:xfrm>
                <a:custGeom>
                  <a:avLst/>
                  <a:gdLst>
                    <a:gd name="T0" fmla="*/ 221658 w 972"/>
                    <a:gd name="T1" fmla="*/ 0 h 923"/>
                    <a:gd name="T2" fmla="*/ 200362 w 972"/>
                    <a:gd name="T3" fmla="*/ 0 h 923"/>
                    <a:gd name="T4" fmla="*/ 200362 w 972"/>
                    <a:gd name="T5" fmla="*/ 0 h 923"/>
                    <a:gd name="T6" fmla="*/ 0 w 972"/>
                    <a:gd name="T7" fmla="*/ 200449 h 923"/>
                    <a:gd name="T8" fmla="*/ 0 w 972"/>
                    <a:gd name="T9" fmla="*/ 200449 h 923"/>
                    <a:gd name="T10" fmla="*/ 200362 w 972"/>
                    <a:gd name="T11" fmla="*/ 400897 h 923"/>
                    <a:gd name="T12" fmla="*/ 221658 w 972"/>
                    <a:gd name="T13" fmla="*/ 400897 h 923"/>
                    <a:gd name="T14" fmla="*/ 221658 w 972"/>
                    <a:gd name="T15" fmla="*/ 400897 h 923"/>
                    <a:gd name="T16" fmla="*/ 422020 w 972"/>
                    <a:gd name="T17" fmla="*/ 200449 h 923"/>
                    <a:gd name="T18" fmla="*/ 422020 w 972"/>
                    <a:gd name="T19" fmla="*/ 200449 h 923"/>
                    <a:gd name="T20" fmla="*/ 221658 w 972"/>
                    <a:gd name="T21" fmla="*/ 0 h 92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972" h="923">
                      <a:moveTo>
                        <a:pt x="510" y="0"/>
                      </a:moveTo>
                      <a:lnTo>
                        <a:pt x="461" y="0"/>
                      </a:lnTo>
                      <a:cubicBezTo>
                        <a:pt x="206" y="0"/>
                        <a:pt x="0" y="206"/>
                        <a:pt x="0" y="461"/>
                      </a:cubicBezTo>
                      <a:cubicBezTo>
                        <a:pt x="0" y="716"/>
                        <a:pt x="206" y="922"/>
                        <a:pt x="461" y="922"/>
                      </a:cubicBezTo>
                      <a:lnTo>
                        <a:pt x="510" y="922"/>
                      </a:lnTo>
                      <a:cubicBezTo>
                        <a:pt x="765" y="922"/>
                        <a:pt x="971" y="716"/>
                        <a:pt x="971" y="461"/>
                      </a:cubicBezTo>
                      <a:cubicBezTo>
                        <a:pt x="971" y="206"/>
                        <a:pt x="765" y="0"/>
                        <a:pt x="510" y="0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3" name="Freeform 3">
                  <a:extLst>
                    <a:ext uri="{FF2B5EF4-FFF2-40B4-BE49-F238E27FC236}">
                      <a16:creationId xmlns:a16="http://schemas.microsoft.com/office/drawing/2014/main" id="{8497D8EC-9860-B943-9AC1-E6A09D60E5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9055" y="-298204"/>
                  <a:ext cx="74889" cy="74890"/>
                </a:xfrm>
                <a:custGeom>
                  <a:avLst/>
                  <a:gdLst>
                    <a:gd name="T0" fmla="*/ 74459 w 174"/>
                    <a:gd name="T1" fmla="*/ 37015 h 174"/>
                    <a:gd name="T2" fmla="*/ 74459 w 174"/>
                    <a:gd name="T3" fmla="*/ 37015 h 174"/>
                    <a:gd name="T4" fmla="*/ 37445 w 174"/>
                    <a:gd name="T5" fmla="*/ 74460 h 174"/>
                    <a:gd name="T6" fmla="*/ 37445 w 174"/>
                    <a:gd name="T7" fmla="*/ 74460 h 174"/>
                    <a:gd name="T8" fmla="*/ 0 w 174"/>
                    <a:gd name="T9" fmla="*/ 37015 h 174"/>
                    <a:gd name="T10" fmla="*/ 0 w 174"/>
                    <a:gd name="T11" fmla="*/ 37015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5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5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4" name="Freeform 4">
                  <a:extLst>
                    <a:ext uri="{FF2B5EF4-FFF2-40B4-BE49-F238E27FC236}">
                      <a16:creationId xmlns:a16="http://schemas.microsoft.com/office/drawing/2014/main" id="{1F5482DE-DEE0-B144-A41F-4BEDDF6A79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71069" y="656160"/>
                  <a:ext cx="74889" cy="74889"/>
                </a:xfrm>
                <a:custGeom>
                  <a:avLst/>
                  <a:gdLst>
                    <a:gd name="T0" fmla="*/ 74456 w 173"/>
                    <a:gd name="T1" fmla="*/ 37014 h 174"/>
                    <a:gd name="T2" fmla="*/ 74456 w 173"/>
                    <a:gd name="T3" fmla="*/ 37014 h 174"/>
                    <a:gd name="T4" fmla="*/ 37228 w 173"/>
                    <a:gd name="T5" fmla="*/ 74459 h 174"/>
                    <a:gd name="T6" fmla="*/ 37228 w 173"/>
                    <a:gd name="T7" fmla="*/ 74459 h 174"/>
                    <a:gd name="T8" fmla="*/ 0 w 173"/>
                    <a:gd name="T9" fmla="*/ 37014 h 174"/>
                    <a:gd name="T10" fmla="*/ 0 w 173"/>
                    <a:gd name="T11" fmla="*/ 37014 h 174"/>
                    <a:gd name="T12" fmla="*/ 37228 w 173"/>
                    <a:gd name="T13" fmla="*/ 0 h 174"/>
                    <a:gd name="T14" fmla="*/ 37228 w 173"/>
                    <a:gd name="T15" fmla="*/ 0 h 174"/>
                    <a:gd name="T16" fmla="*/ 74456 w 173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4"/>
                        <a:pt x="133" y="173"/>
                        <a:pt x="86" y="173"/>
                      </a:cubicBezTo>
                      <a:cubicBezTo>
                        <a:pt x="38" y="173"/>
                        <a:pt x="0" y="134"/>
                        <a:pt x="0" y="86"/>
                      </a:cubicBezTo>
                      <a:cubicBezTo>
                        <a:pt x="0" y="38"/>
                        <a:pt x="38" y="0"/>
                        <a:pt x="86" y="0"/>
                      </a:cubicBezTo>
                      <a:cubicBezTo>
                        <a:pt x="133" y="0"/>
                        <a:pt x="172" y="38"/>
                        <a:pt x="172" y="86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5" name="Freeform 5">
                  <a:extLst>
                    <a:ext uri="{FF2B5EF4-FFF2-40B4-BE49-F238E27FC236}">
                      <a16:creationId xmlns:a16="http://schemas.microsoft.com/office/drawing/2014/main" id="{5ED0A6CC-9375-3F4F-BEAB-293B9464BE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490" y="517902"/>
                  <a:ext cx="74889" cy="74889"/>
                </a:xfrm>
                <a:custGeom>
                  <a:avLst/>
                  <a:gdLst>
                    <a:gd name="T0" fmla="*/ 74456 w 173"/>
                    <a:gd name="T1" fmla="*/ 37661 h 173"/>
                    <a:gd name="T2" fmla="*/ 74456 w 173"/>
                    <a:gd name="T3" fmla="*/ 37661 h 173"/>
                    <a:gd name="T4" fmla="*/ 37661 w 173"/>
                    <a:gd name="T5" fmla="*/ 74456 h 173"/>
                    <a:gd name="T6" fmla="*/ 37661 w 173"/>
                    <a:gd name="T7" fmla="*/ 74456 h 173"/>
                    <a:gd name="T8" fmla="*/ 0 w 173"/>
                    <a:gd name="T9" fmla="*/ 37661 h 173"/>
                    <a:gd name="T10" fmla="*/ 0 w 173"/>
                    <a:gd name="T11" fmla="*/ 37661 h 173"/>
                    <a:gd name="T12" fmla="*/ 37661 w 173"/>
                    <a:gd name="T13" fmla="*/ 0 h 173"/>
                    <a:gd name="T14" fmla="*/ 37661 w 173"/>
                    <a:gd name="T15" fmla="*/ 0 h 173"/>
                    <a:gd name="T16" fmla="*/ 74456 w 173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4"/>
                        <a:pt x="134" y="172"/>
                        <a:pt x="87" y="172"/>
                      </a:cubicBezTo>
                      <a:cubicBezTo>
                        <a:pt x="38" y="172"/>
                        <a:pt x="0" y="134"/>
                        <a:pt x="0" y="87"/>
                      </a:cubicBezTo>
                      <a:cubicBezTo>
                        <a:pt x="0" y="39"/>
                        <a:pt x="38" y="0"/>
                        <a:pt x="87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6" name="Freeform 6">
                  <a:extLst>
                    <a:ext uri="{FF2B5EF4-FFF2-40B4-BE49-F238E27FC236}">
                      <a16:creationId xmlns:a16="http://schemas.microsoft.com/office/drawing/2014/main" id="{56C0C811-30A4-7549-BDA8-95F40C5327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01802" y="592791"/>
                  <a:ext cx="46086" cy="46086"/>
                </a:xfrm>
                <a:custGeom>
                  <a:avLst/>
                  <a:gdLst>
                    <a:gd name="T0" fmla="*/ 45651 w 106"/>
                    <a:gd name="T1" fmla="*/ 23258 h 107"/>
                    <a:gd name="T2" fmla="*/ 45651 w 106"/>
                    <a:gd name="T3" fmla="*/ 23258 h 107"/>
                    <a:gd name="T4" fmla="*/ 23043 w 106"/>
                    <a:gd name="T5" fmla="*/ 45655 h 107"/>
                    <a:gd name="T6" fmla="*/ 23043 w 106"/>
                    <a:gd name="T7" fmla="*/ 45655 h 107"/>
                    <a:gd name="T8" fmla="*/ 0 w 106"/>
                    <a:gd name="T9" fmla="*/ 23258 h 107"/>
                    <a:gd name="T10" fmla="*/ 0 w 106"/>
                    <a:gd name="T11" fmla="*/ 23258 h 107"/>
                    <a:gd name="T12" fmla="*/ 23043 w 106"/>
                    <a:gd name="T13" fmla="*/ 0 h 107"/>
                    <a:gd name="T14" fmla="*/ 23043 w 106"/>
                    <a:gd name="T15" fmla="*/ 0 h 107"/>
                    <a:gd name="T16" fmla="*/ 45651 w 106"/>
                    <a:gd name="T17" fmla="*/ 23258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7">
                      <a:moveTo>
                        <a:pt x="105" y="54"/>
                      </a:moveTo>
                      <a:lnTo>
                        <a:pt x="105" y="54"/>
                      </a:lnTo>
                      <a:cubicBezTo>
                        <a:pt x="105" y="83"/>
                        <a:pt x="81" y="106"/>
                        <a:pt x="53" y="106"/>
                      </a:cubicBezTo>
                      <a:cubicBezTo>
                        <a:pt x="24" y="106"/>
                        <a:pt x="0" y="83"/>
                        <a:pt x="0" y="54"/>
                      </a:cubicBez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1" y="0"/>
                        <a:pt x="105" y="24"/>
                        <a:pt x="105" y="54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7" name="Freeform 7">
                  <a:extLst>
                    <a:ext uri="{FF2B5EF4-FFF2-40B4-BE49-F238E27FC236}">
                      <a16:creationId xmlns:a16="http://schemas.microsoft.com/office/drawing/2014/main" id="{724934A2-B69E-FF42-BD8F-5C540FBE26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370" y="-48638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0" y="105"/>
                        <a:pt x="52" y="105"/>
                      </a:cubicBezTo>
                      <a:cubicBezTo>
                        <a:pt x="23" y="105"/>
                        <a:pt x="0" y="82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8" name="Freeform 8">
                  <a:extLst>
                    <a:ext uri="{FF2B5EF4-FFF2-40B4-BE49-F238E27FC236}">
                      <a16:creationId xmlns:a16="http://schemas.microsoft.com/office/drawing/2014/main" id="{B8595CE4-8BCE-5343-B798-0E44175D5E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370" y="786737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0" y="105"/>
                        <a:pt x="52" y="105"/>
                      </a:cubicBezTo>
                      <a:cubicBezTo>
                        <a:pt x="23" y="105"/>
                        <a:pt x="0" y="81"/>
                        <a:pt x="0" y="52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9" name="Freeform 9">
                  <a:extLst>
                    <a:ext uri="{FF2B5EF4-FFF2-40B4-BE49-F238E27FC236}">
                      <a16:creationId xmlns:a16="http://schemas.microsoft.com/office/drawing/2014/main" id="{E9E0C40A-0B49-8946-B718-6009509784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7836" y="-12087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3043 w 106"/>
                    <a:gd name="T5" fmla="*/ 45651 h 106"/>
                    <a:gd name="T6" fmla="*/ 23043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3043 w 106"/>
                    <a:gd name="T13" fmla="*/ 0 h 106"/>
                    <a:gd name="T14" fmla="*/ 23043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1" y="105"/>
                        <a:pt x="53" y="105"/>
                      </a:cubicBezTo>
                      <a:cubicBezTo>
                        <a:pt x="24" y="105"/>
                        <a:pt x="0" y="81"/>
                        <a:pt x="0" y="53"/>
                      </a:cubicBez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1" y="0"/>
                        <a:pt x="105" y="23"/>
                        <a:pt x="105" y="53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0" name="Freeform 10">
                  <a:extLst>
                    <a:ext uri="{FF2B5EF4-FFF2-40B4-BE49-F238E27FC236}">
                      <a16:creationId xmlns:a16="http://schemas.microsoft.com/office/drawing/2014/main" id="{99FE89B6-B9D6-3A4D-BC36-C5F940358C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0764" y="400766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4" y="22"/>
                        <a:pt x="104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1" name="Freeform 11">
                  <a:extLst>
                    <a:ext uri="{FF2B5EF4-FFF2-40B4-BE49-F238E27FC236}">
                      <a16:creationId xmlns:a16="http://schemas.microsoft.com/office/drawing/2014/main" id="{4BDF3186-6572-1E47-B491-81CCF10ED6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8813" y="571669"/>
                  <a:ext cx="46086" cy="46086"/>
                </a:xfrm>
                <a:custGeom>
                  <a:avLst/>
                  <a:gdLst>
                    <a:gd name="T0" fmla="*/ 45655 w 107"/>
                    <a:gd name="T1" fmla="*/ 22397 h 107"/>
                    <a:gd name="T2" fmla="*/ 45655 w 107"/>
                    <a:gd name="T3" fmla="*/ 22397 h 107"/>
                    <a:gd name="T4" fmla="*/ 22397 w 107"/>
                    <a:gd name="T5" fmla="*/ 45655 h 107"/>
                    <a:gd name="T6" fmla="*/ 22397 w 107"/>
                    <a:gd name="T7" fmla="*/ 45655 h 107"/>
                    <a:gd name="T8" fmla="*/ 0 w 107"/>
                    <a:gd name="T9" fmla="*/ 22397 h 107"/>
                    <a:gd name="T10" fmla="*/ 0 w 107"/>
                    <a:gd name="T11" fmla="*/ 22397 h 107"/>
                    <a:gd name="T12" fmla="*/ 22397 w 107"/>
                    <a:gd name="T13" fmla="*/ 0 h 107"/>
                    <a:gd name="T14" fmla="*/ 22397 w 107"/>
                    <a:gd name="T15" fmla="*/ 0 h 107"/>
                    <a:gd name="T16" fmla="*/ 45655 w 107"/>
                    <a:gd name="T17" fmla="*/ 22397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7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2"/>
                        <a:pt x="82" y="106"/>
                        <a:pt x="52" y="106"/>
                      </a:cubicBezTo>
                      <a:cubicBezTo>
                        <a:pt x="24" y="106"/>
                        <a:pt x="0" y="82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6" y="24"/>
                        <a:pt x="106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2" name="Freeform 12">
                  <a:extLst>
                    <a:ext uri="{FF2B5EF4-FFF2-40B4-BE49-F238E27FC236}">
                      <a16:creationId xmlns:a16="http://schemas.microsoft.com/office/drawing/2014/main" id="{35BEF46C-1515-6A4C-BA59-53188C9789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2202" y="51281"/>
                  <a:ext cx="46086" cy="46086"/>
                </a:xfrm>
                <a:custGeom>
                  <a:avLst/>
                  <a:gdLst>
                    <a:gd name="T0" fmla="*/ 45655 w 107"/>
                    <a:gd name="T1" fmla="*/ 23043 h 106"/>
                    <a:gd name="T2" fmla="*/ 45655 w 107"/>
                    <a:gd name="T3" fmla="*/ 23043 h 106"/>
                    <a:gd name="T4" fmla="*/ 22828 w 107"/>
                    <a:gd name="T5" fmla="*/ 45651 h 106"/>
                    <a:gd name="T6" fmla="*/ 22828 w 107"/>
                    <a:gd name="T7" fmla="*/ 45651 h 106"/>
                    <a:gd name="T8" fmla="*/ 0 w 107"/>
                    <a:gd name="T9" fmla="*/ 23043 h 106"/>
                    <a:gd name="T10" fmla="*/ 0 w 107"/>
                    <a:gd name="T11" fmla="*/ 23043 h 106"/>
                    <a:gd name="T12" fmla="*/ 22828 w 107"/>
                    <a:gd name="T13" fmla="*/ 0 h 106"/>
                    <a:gd name="T14" fmla="*/ 22828 w 107"/>
                    <a:gd name="T15" fmla="*/ 0 h 106"/>
                    <a:gd name="T16" fmla="*/ 45655 w 107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6">
                      <a:moveTo>
                        <a:pt x="106" y="53"/>
                      </a:moveTo>
                      <a:lnTo>
                        <a:pt x="106" y="53"/>
                      </a:lnTo>
                      <a:cubicBezTo>
                        <a:pt x="106" y="81"/>
                        <a:pt x="82" y="105"/>
                        <a:pt x="53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2" y="0"/>
                        <a:pt x="106" y="24"/>
                        <a:pt x="106" y="53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3" name="Freeform 13">
                  <a:extLst>
                    <a:ext uri="{FF2B5EF4-FFF2-40B4-BE49-F238E27FC236}">
                      <a16:creationId xmlns:a16="http://schemas.microsoft.com/office/drawing/2014/main" id="{E657D4AC-98B5-DA49-A936-79827E8018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7932" y="1124701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4" y="105"/>
                        <a:pt x="0" y="81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4" name="Freeform 14">
                  <a:extLst>
                    <a:ext uri="{FF2B5EF4-FFF2-40B4-BE49-F238E27FC236}">
                      <a16:creationId xmlns:a16="http://schemas.microsoft.com/office/drawing/2014/main" id="{0D7F96B1-2710-1A45-9029-60798B8211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2202" y="556307"/>
                  <a:ext cx="46086" cy="46086"/>
                </a:xfrm>
                <a:custGeom>
                  <a:avLst/>
                  <a:gdLst>
                    <a:gd name="T0" fmla="*/ 45655 w 107"/>
                    <a:gd name="T1" fmla="*/ 22824 h 105"/>
                    <a:gd name="T2" fmla="*/ 45655 w 107"/>
                    <a:gd name="T3" fmla="*/ 22824 h 105"/>
                    <a:gd name="T4" fmla="*/ 22828 w 107"/>
                    <a:gd name="T5" fmla="*/ 45647 h 105"/>
                    <a:gd name="T6" fmla="*/ 22828 w 107"/>
                    <a:gd name="T7" fmla="*/ 45647 h 105"/>
                    <a:gd name="T8" fmla="*/ 0 w 107"/>
                    <a:gd name="T9" fmla="*/ 22824 h 105"/>
                    <a:gd name="T10" fmla="*/ 0 w 107"/>
                    <a:gd name="T11" fmla="*/ 22824 h 105"/>
                    <a:gd name="T12" fmla="*/ 22828 w 107"/>
                    <a:gd name="T13" fmla="*/ 0 h 105"/>
                    <a:gd name="T14" fmla="*/ 22828 w 107"/>
                    <a:gd name="T15" fmla="*/ 0 h 105"/>
                    <a:gd name="T16" fmla="*/ 45655 w 107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5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1"/>
                        <a:pt x="82" y="104"/>
                        <a:pt x="53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2" y="0"/>
                        <a:pt x="106" y="24"/>
                        <a:pt x="106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5" name="Freeform 15">
                  <a:extLst>
                    <a:ext uri="{FF2B5EF4-FFF2-40B4-BE49-F238E27FC236}">
                      <a16:creationId xmlns:a16="http://schemas.microsoft.com/office/drawing/2014/main" id="{21E87EB8-3DFC-784B-812D-C15FB0F251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2569" y="1658531"/>
                  <a:ext cx="46086" cy="46086"/>
                </a:xfrm>
                <a:custGeom>
                  <a:avLst/>
                  <a:gdLst>
                    <a:gd name="T0" fmla="*/ 45655 w 107"/>
                    <a:gd name="T1" fmla="*/ 22824 h 105"/>
                    <a:gd name="T2" fmla="*/ 45655 w 107"/>
                    <a:gd name="T3" fmla="*/ 22824 h 105"/>
                    <a:gd name="T4" fmla="*/ 22397 w 107"/>
                    <a:gd name="T5" fmla="*/ 45647 h 105"/>
                    <a:gd name="T6" fmla="*/ 22397 w 107"/>
                    <a:gd name="T7" fmla="*/ 45647 h 105"/>
                    <a:gd name="T8" fmla="*/ 0 w 107"/>
                    <a:gd name="T9" fmla="*/ 22824 h 105"/>
                    <a:gd name="T10" fmla="*/ 0 w 107"/>
                    <a:gd name="T11" fmla="*/ 22824 h 105"/>
                    <a:gd name="T12" fmla="*/ 22397 w 107"/>
                    <a:gd name="T13" fmla="*/ 0 h 105"/>
                    <a:gd name="T14" fmla="*/ 22397 w 107"/>
                    <a:gd name="T15" fmla="*/ 0 h 105"/>
                    <a:gd name="T16" fmla="*/ 45655 w 107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5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1"/>
                        <a:pt x="82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2"/>
                        <a:pt x="24" y="0"/>
                        <a:pt x="52" y="0"/>
                      </a:cubicBezTo>
                      <a:cubicBezTo>
                        <a:pt x="82" y="0"/>
                        <a:pt x="106" y="22"/>
                        <a:pt x="106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6" name="Freeform 16">
                  <a:extLst>
                    <a:ext uri="{FF2B5EF4-FFF2-40B4-BE49-F238E27FC236}">
                      <a16:creationId xmlns:a16="http://schemas.microsoft.com/office/drawing/2014/main" id="{8B3F2BCB-1BFF-4842-9EF4-E764382B4D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3136" y="1286002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3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7" name="Freeform 17">
                  <a:extLst>
                    <a:ext uri="{FF2B5EF4-FFF2-40B4-BE49-F238E27FC236}">
                      <a16:creationId xmlns:a16="http://schemas.microsoft.com/office/drawing/2014/main" id="{6C43E3BE-866B-2845-BA5D-C94DADB888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52317" y="1537554"/>
                  <a:ext cx="74890" cy="76810"/>
                </a:xfrm>
                <a:custGeom>
                  <a:avLst/>
                  <a:gdLst>
                    <a:gd name="T0" fmla="*/ 74460 w 174"/>
                    <a:gd name="T1" fmla="*/ 38186 h 175"/>
                    <a:gd name="T2" fmla="*/ 74460 w 174"/>
                    <a:gd name="T3" fmla="*/ 38186 h 175"/>
                    <a:gd name="T4" fmla="*/ 37015 w 174"/>
                    <a:gd name="T5" fmla="*/ 76371 h 175"/>
                    <a:gd name="T6" fmla="*/ 3701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015 w 174"/>
                    <a:gd name="T13" fmla="*/ 0 h 175"/>
                    <a:gd name="T14" fmla="*/ 37015 w 174"/>
                    <a:gd name="T15" fmla="*/ 0 h 175"/>
                    <a:gd name="T16" fmla="*/ 74460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5" y="174"/>
                        <a:pt x="86" y="174"/>
                      </a:cubicBezTo>
                      <a:cubicBezTo>
                        <a:pt x="38" y="174"/>
                        <a:pt x="0" y="135"/>
                        <a:pt x="0" y="87"/>
                      </a:cubicBezTo>
                      <a:cubicBezTo>
                        <a:pt x="0" y="39"/>
                        <a:pt x="38" y="0"/>
                        <a:pt x="86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8" name="Freeform 18">
                  <a:extLst>
                    <a:ext uri="{FF2B5EF4-FFF2-40B4-BE49-F238E27FC236}">
                      <a16:creationId xmlns:a16="http://schemas.microsoft.com/office/drawing/2014/main" id="{B4AF92F9-34CC-3948-B5ED-7A08F9D2F2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09474" y="1293683"/>
                  <a:ext cx="74889" cy="74889"/>
                </a:xfrm>
                <a:custGeom>
                  <a:avLst/>
                  <a:gdLst>
                    <a:gd name="T0" fmla="*/ 74459 w 174"/>
                    <a:gd name="T1" fmla="*/ 37445 h 174"/>
                    <a:gd name="T2" fmla="*/ 74459 w 174"/>
                    <a:gd name="T3" fmla="*/ 37445 h 174"/>
                    <a:gd name="T4" fmla="*/ 37014 w 174"/>
                    <a:gd name="T5" fmla="*/ 74459 h 174"/>
                    <a:gd name="T6" fmla="*/ 37014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4 w 174"/>
                    <a:gd name="T13" fmla="*/ 0 h 174"/>
                    <a:gd name="T14" fmla="*/ 37014 w 174"/>
                    <a:gd name="T15" fmla="*/ 0 h 174"/>
                    <a:gd name="T16" fmla="*/ 74459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9" name="Freeform 19">
                  <a:extLst>
                    <a:ext uri="{FF2B5EF4-FFF2-40B4-BE49-F238E27FC236}">
                      <a16:creationId xmlns:a16="http://schemas.microsoft.com/office/drawing/2014/main" id="{6606FCBC-2AA4-DD41-B276-12C1972F58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0408" y="47441"/>
                  <a:ext cx="74889" cy="74890"/>
                </a:xfrm>
                <a:custGeom>
                  <a:avLst/>
                  <a:gdLst>
                    <a:gd name="T0" fmla="*/ 74459 w 174"/>
                    <a:gd name="T1" fmla="*/ 37661 h 173"/>
                    <a:gd name="T2" fmla="*/ 74459 w 174"/>
                    <a:gd name="T3" fmla="*/ 37661 h 173"/>
                    <a:gd name="T4" fmla="*/ 37014 w 174"/>
                    <a:gd name="T5" fmla="*/ 74457 h 173"/>
                    <a:gd name="T6" fmla="*/ 37014 w 174"/>
                    <a:gd name="T7" fmla="*/ 74457 h 173"/>
                    <a:gd name="T8" fmla="*/ 0 w 174"/>
                    <a:gd name="T9" fmla="*/ 37661 h 173"/>
                    <a:gd name="T10" fmla="*/ 0 w 174"/>
                    <a:gd name="T11" fmla="*/ 37661 h 173"/>
                    <a:gd name="T12" fmla="*/ 37014 w 174"/>
                    <a:gd name="T13" fmla="*/ 0 h 173"/>
                    <a:gd name="T14" fmla="*/ 37014 w 174"/>
                    <a:gd name="T15" fmla="*/ 0 h 173"/>
                    <a:gd name="T16" fmla="*/ 74459 w 174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3"/>
                        <a:pt x="134" y="172"/>
                        <a:pt x="86" y="172"/>
                      </a:cubicBezTo>
                      <a:cubicBezTo>
                        <a:pt x="39" y="172"/>
                        <a:pt x="0" y="133"/>
                        <a:pt x="0" y="87"/>
                      </a:cubicBezTo>
                      <a:cubicBezTo>
                        <a:pt x="0" y="38"/>
                        <a:pt x="39" y="0"/>
                        <a:pt x="86" y="0"/>
                      </a:cubicBezTo>
                      <a:cubicBezTo>
                        <a:pt x="134" y="0"/>
                        <a:pt x="173" y="38"/>
                        <a:pt x="173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0" name="Freeform 20">
                  <a:extLst>
                    <a:ext uri="{FF2B5EF4-FFF2-40B4-BE49-F238E27FC236}">
                      <a16:creationId xmlns:a16="http://schemas.microsoft.com/office/drawing/2014/main" id="{51F4DCD7-0483-9748-9708-E6A8CD37C3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9675" y="1199591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8" y="173"/>
                        <a:pt x="0" y="135"/>
                        <a:pt x="0" y="87"/>
                      </a:cubicBezTo>
                      <a:cubicBezTo>
                        <a:pt x="0" y="38"/>
                        <a:pt x="38" y="0"/>
                        <a:pt x="86" y="0"/>
                      </a:cubicBezTo>
                      <a:cubicBezTo>
                        <a:pt x="134" y="0"/>
                        <a:pt x="173" y="38"/>
                        <a:pt x="173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1" name="Freeform 21">
                  <a:extLst>
                    <a:ext uri="{FF2B5EF4-FFF2-40B4-BE49-F238E27FC236}">
                      <a16:creationId xmlns:a16="http://schemas.microsoft.com/office/drawing/2014/main" id="{FA9401F7-0BFE-3E4B-AAFD-A0EE7121A4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39463" y="-63934"/>
                  <a:ext cx="74889" cy="76810"/>
                </a:xfrm>
                <a:custGeom>
                  <a:avLst/>
                  <a:gdLst>
                    <a:gd name="T0" fmla="*/ 74459 w 174"/>
                    <a:gd name="T1" fmla="*/ 38186 h 175"/>
                    <a:gd name="T2" fmla="*/ 74459 w 174"/>
                    <a:gd name="T3" fmla="*/ 38186 h 175"/>
                    <a:gd name="T4" fmla="*/ 37445 w 174"/>
                    <a:gd name="T5" fmla="*/ 76371 h 175"/>
                    <a:gd name="T6" fmla="*/ 3744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445 w 174"/>
                    <a:gd name="T13" fmla="*/ 0 h 175"/>
                    <a:gd name="T14" fmla="*/ 37445 w 174"/>
                    <a:gd name="T15" fmla="*/ 0 h 175"/>
                    <a:gd name="T16" fmla="*/ 74459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3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3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2" name="Freeform 22">
                  <a:extLst>
                    <a:ext uri="{FF2B5EF4-FFF2-40B4-BE49-F238E27FC236}">
                      <a16:creationId xmlns:a16="http://schemas.microsoft.com/office/drawing/2014/main" id="{60C059DD-1D1A-F144-9543-8485B2B014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33252" y="114650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7661 w 173"/>
                    <a:gd name="T5" fmla="*/ 76371 h 175"/>
                    <a:gd name="T6" fmla="*/ 37661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661 w 173"/>
                    <a:gd name="T13" fmla="*/ 0 h 175"/>
                    <a:gd name="T14" fmla="*/ 37661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3" name="Freeform 23">
                  <a:extLst>
                    <a:ext uri="{FF2B5EF4-FFF2-40B4-BE49-F238E27FC236}">
                      <a16:creationId xmlns:a16="http://schemas.microsoft.com/office/drawing/2014/main" id="{9B24A860-015A-A541-9EC0-A1BDBD99B8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2621" y="-526714"/>
                  <a:ext cx="1359537" cy="551111"/>
                </a:xfrm>
                <a:custGeom>
                  <a:avLst/>
                  <a:gdLst>
                    <a:gd name="T0" fmla="*/ 1221581 w 3124"/>
                    <a:gd name="T1" fmla="*/ 0 h 1265"/>
                    <a:gd name="T2" fmla="*/ 493507 w 3124"/>
                    <a:gd name="T3" fmla="*/ 0 h 1265"/>
                    <a:gd name="T4" fmla="*/ 493507 w 3124"/>
                    <a:gd name="T5" fmla="*/ 0 h 1265"/>
                    <a:gd name="T6" fmla="*/ 355551 w 3124"/>
                    <a:gd name="T7" fmla="*/ 137669 h 1265"/>
                    <a:gd name="T8" fmla="*/ 355551 w 3124"/>
                    <a:gd name="T9" fmla="*/ 137669 h 1265"/>
                    <a:gd name="T10" fmla="*/ 493507 w 3124"/>
                    <a:gd name="T11" fmla="*/ 274902 h 1265"/>
                    <a:gd name="T12" fmla="*/ 137520 w 3124"/>
                    <a:gd name="T13" fmla="*/ 274902 h 1265"/>
                    <a:gd name="T14" fmla="*/ 137520 w 3124"/>
                    <a:gd name="T15" fmla="*/ 274902 h 1265"/>
                    <a:gd name="T16" fmla="*/ 0 w 3124"/>
                    <a:gd name="T17" fmla="*/ 412571 h 1265"/>
                    <a:gd name="T18" fmla="*/ 0 w 3124"/>
                    <a:gd name="T19" fmla="*/ 412571 h 1265"/>
                    <a:gd name="T20" fmla="*/ 137520 w 3124"/>
                    <a:gd name="T21" fmla="*/ 550675 h 1265"/>
                    <a:gd name="T22" fmla="*/ 866030 w 3124"/>
                    <a:gd name="T23" fmla="*/ 550675 h 1265"/>
                    <a:gd name="T24" fmla="*/ 866030 w 3124"/>
                    <a:gd name="T25" fmla="*/ 550675 h 1265"/>
                    <a:gd name="T26" fmla="*/ 1003551 w 3124"/>
                    <a:gd name="T27" fmla="*/ 412571 h 1265"/>
                    <a:gd name="T28" fmla="*/ 1003551 w 3124"/>
                    <a:gd name="T29" fmla="*/ 412571 h 1265"/>
                    <a:gd name="T30" fmla="*/ 866030 w 3124"/>
                    <a:gd name="T31" fmla="*/ 274902 h 1265"/>
                    <a:gd name="T32" fmla="*/ 1221581 w 3124"/>
                    <a:gd name="T33" fmla="*/ 274902 h 1265"/>
                    <a:gd name="T34" fmla="*/ 1221581 w 3124"/>
                    <a:gd name="T35" fmla="*/ 274902 h 1265"/>
                    <a:gd name="T36" fmla="*/ 1359102 w 3124"/>
                    <a:gd name="T37" fmla="*/ 137669 h 1265"/>
                    <a:gd name="T38" fmla="*/ 1359102 w 3124"/>
                    <a:gd name="T39" fmla="*/ 137669 h 1265"/>
                    <a:gd name="T40" fmla="*/ 1221581 w 3124"/>
                    <a:gd name="T41" fmla="*/ 0 h 1265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3124" h="1265">
                      <a:moveTo>
                        <a:pt x="2807" y="0"/>
                      </a:moveTo>
                      <a:lnTo>
                        <a:pt x="1134" y="0"/>
                      </a:lnTo>
                      <a:cubicBezTo>
                        <a:pt x="959" y="0"/>
                        <a:pt x="817" y="141"/>
                        <a:pt x="817" y="316"/>
                      </a:cubicBezTo>
                      <a:cubicBezTo>
                        <a:pt x="817" y="490"/>
                        <a:pt x="959" y="631"/>
                        <a:pt x="1134" y="631"/>
                      </a:cubicBezTo>
                      <a:lnTo>
                        <a:pt x="316" y="631"/>
                      </a:lnTo>
                      <a:cubicBezTo>
                        <a:pt x="142" y="631"/>
                        <a:pt x="0" y="772"/>
                        <a:pt x="0" y="947"/>
                      </a:cubicBezTo>
                      <a:cubicBezTo>
                        <a:pt x="0" y="1122"/>
                        <a:pt x="142" y="1264"/>
                        <a:pt x="316" y="1264"/>
                      </a:cubicBezTo>
                      <a:lnTo>
                        <a:pt x="1990" y="1264"/>
                      </a:lnTo>
                      <a:cubicBezTo>
                        <a:pt x="2164" y="1264"/>
                        <a:pt x="2306" y="1122"/>
                        <a:pt x="2306" y="947"/>
                      </a:cubicBezTo>
                      <a:cubicBezTo>
                        <a:pt x="2306" y="772"/>
                        <a:pt x="2164" y="631"/>
                        <a:pt x="1990" y="631"/>
                      </a:cubicBezTo>
                      <a:lnTo>
                        <a:pt x="2807" y="631"/>
                      </a:lnTo>
                      <a:cubicBezTo>
                        <a:pt x="2981" y="631"/>
                        <a:pt x="3123" y="490"/>
                        <a:pt x="3123" y="316"/>
                      </a:cubicBezTo>
                      <a:cubicBezTo>
                        <a:pt x="3123" y="141"/>
                        <a:pt x="2981" y="0"/>
                        <a:pt x="2807" y="0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 dirty="0"/>
                </a:p>
              </p:txBody>
            </p:sp>
            <p:sp>
              <p:nvSpPr>
                <p:cNvPr id="144" name="Freeform 24">
                  <a:extLst>
                    <a:ext uri="{FF2B5EF4-FFF2-40B4-BE49-F238E27FC236}">
                      <a16:creationId xmlns:a16="http://schemas.microsoft.com/office/drawing/2014/main" id="{7D0633F9-4692-9948-A988-F513A75EBF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2749" y="1264880"/>
                  <a:ext cx="1282727" cy="551112"/>
                </a:xfrm>
                <a:custGeom>
                  <a:avLst/>
                  <a:gdLst>
                    <a:gd name="T0" fmla="*/ 1144219 w 2945"/>
                    <a:gd name="T1" fmla="*/ 275556 h 1266"/>
                    <a:gd name="T2" fmla="*/ 867202 w 2945"/>
                    <a:gd name="T3" fmla="*/ 275556 h 1266"/>
                    <a:gd name="T4" fmla="*/ 867202 w 2945"/>
                    <a:gd name="T5" fmla="*/ 275556 h 1266"/>
                    <a:gd name="T6" fmla="*/ 1004839 w 2945"/>
                    <a:gd name="T7" fmla="*/ 137560 h 1266"/>
                    <a:gd name="T8" fmla="*/ 1004839 w 2945"/>
                    <a:gd name="T9" fmla="*/ 137560 h 1266"/>
                    <a:gd name="T10" fmla="*/ 1004839 w 2945"/>
                    <a:gd name="T11" fmla="*/ 137560 h 1266"/>
                    <a:gd name="T12" fmla="*/ 867202 w 2945"/>
                    <a:gd name="T13" fmla="*/ 0 h 1266"/>
                    <a:gd name="T14" fmla="*/ 137637 w 2945"/>
                    <a:gd name="T15" fmla="*/ 0 h 1266"/>
                    <a:gd name="T16" fmla="*/ 137637 w 2945"/>
                    <a:gd name="T17" fmla="*/ 0 h 1266"/>
                    <a:gd name="T18" fmla="*/ 0 w 2945"/>
                    <a:gd name="T19" fmla="*/ 137560 h 1266"/>
                    <a:gd name="T20" fmla="*/ 0 w 2945"/>
                    <a:gd name="T21" fmla="*/ 137560 h 1266"/>
                    <a:gd name="T22" fmla="*/ 0 w 2945"/>
                    <a:gd name="T23" fmla="*/ 137560 h 1266"/>
                    <a:gd name="T24" fmla="*/ 137637 w 2945"/>
                    <a:gd name="T25" fmla="*/ 275556 h 1266"/>
                    <a:gd name="T26" fmla="*/ 415090 w 2945"/>
                    <a:gd name="T27" fmla="*/ 275556 h 1266"/>
                    <a:gd name="T28" fmla="*/ 415090 w 2945"/>
                    <a:gd name="T29" fmla="*/ 275556 h 1266"/>
                    <a:gd name="T30" fmla="*/ 277452 w 2945"/>
                    <a:gd name="T31" fmla="*/ 412681 h 1266"/>
                    <a:gd name="T32" fmla="*/ 277452 w 2945"/>
                    <a:gd name="T33" fmla="*/ 412681 h 1266"/>
                    <a:gd name="T34" fmla="*/ 415090 w 2945"/>
                    <a:gd name="T35" fmla="*/ 550677 h 1266"/>
                    <a:gd name="T36" fmla="*/ 1144219 w 2945"/>
                    <a:gd name="T37" fmla="*/ 550677 h 1266"/>
                    <a:gd name="T38" fmla="*/ 1144219 w 2945"/>
                    <a:gd name="T39" fmla="*/ 550677 h 1266"/>
                    <a:gd name="T40" fmla="*/ 1282291 w 2945"/>
                    <a:gd name="T41" fmla="*/ 412681 h 1266"/>
                    <a:gd name="T42" fmla="*/ 1282291 w 2945"/>
                    <a:gd name="T43" fmla="*/ 412681 h 1266"/>
                    <a:gd name="T44" fmla="*/ 1144219 w 2945"/>
                    <a:gd name="T45" fmla="*/ 275556 h 126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2945" h="1266">
                      <a:moveTo>
                        <a:pt x="2627" y="633"/>
                      </a:moveTo>
                      <a:lnTo>
                        <a:pt x="1991" y="633"/>
                      </a:lnTo>
                      <a:cubicBezTo>
                        <a:pt x="2166" y="633"/>
                        <a:pt x="2307" y="490"/>
                        <a:pt x="2307" y="316"/>
                      </a:cubicBezTo>
                      <a:cubicBezTo>
                        <a:pt x="2307" y="141"/>
                        <a:pt x="2166" y="0"/>
                        <a:pt x="1991" y="0"/>
                      </a:cubicBezTo>
                      <a:lnTo>
                        <a:pt x="316" y="0"/>
                      </a:lnTo>
                      <a:cubicBezTo>
                        <a:pt x="141" y="0"/>
                        <a:pt x="0" y="141"/>
                        <a:pt x="0" y="316"/>
                      </a:cubicBezTo>
                      <a:cubicBezTo>
                        <a:pt x="0" y="490"/>
                        <a:pt x="141" y="633"/>
                        <a:pt x="316" y="633"/>
                      </a:cubicBezTo>
                      <a:lnTo>
                        <a:pt x="953" y="633"/>
                      </a:lnTo>
                      <a:cubicBezTo>
                        <a:pt x="778" y="633"/>
                        <a:pt x="637" y="774"/>
                        <a:pt x="637" y="948"/>
                      </a:cubicBezTo>
                      <a:cubicBezTo>
                        <a:pt x="637" y="1123"/>
                        <a:pt x="778" y="1265"/>
                        <a:pt x="953" y="1265"/>
                      </a:cubicBezTo>
                      <a:lnTo>
                        <a:pt x="2627" y="1265"/>
                      </a:lnTo>
                      <a:cubicBezTo>
                        <a:pt x="2802" y="1265"/>
                        <a:pt x="2944" y="1123"/>
                        <a:pt x="2944" y="948"/>
                      </a:cubicBezTo>
                      <a:cubicBezTo>
                        <a:pt x="2944" y="774"/>
                        <a:pt x="2802" y="633"/>
                        <a:pt x="2627" y="633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74" name="Group 3">
                <a:extLst>
                  <a:ext uri="{FF2B5EF4-FFF2-40B4-BE49-F238E27FC236}">
                    <a16:creationId xmlns:a16="http://schemas.microsoft.com/office/drawing/2014/main" id="{72860762-F8DF-0B4C-93F9-80E92784E8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28487" y="4458727"/>
                <a:ext cx="2836024" cy="2767975"/>
                <a:chOff x="4958087" y="4848065"/>
                <a:chExt cx="2646105" cy="2582737"/>
              </a:xfrm>
            </p:grpSpPr>
            <p:sp>
              <p:nvSpPr>
                <p:cNvPr id="95" name="Freeform 40">
                  <a:extLst>
                    <a:ext uri="{FF2B5EF4-FFF2-40B4-BE49-F238E27FC236}">
                      <a16:creationId xmlns:a16="http://schemas.microsoft.com/office/drawing/2014/main" id="{0E0AE97A-D16F-5545-9E32-976D7E4AE3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58087" y="6355463"/>
                  <a:ext cx="395572" cy="380210"/>
                </a:xfrm>
                <a:custGeom>
                  <a:avLst/>
                  <a:gdLst>
                    <a:gd name="T0" fmla="*/ 205176 w 910"/>
                    <a:gd name="T1" fmla="*/ 0 h 875"/>
                    <a:gd name="T2" fmla="*/ 189527 w 910"/>
                    <a:gd name="T3" fmla="*/ 0 h 875"/>
                    <a:gd name="T4" fmla="*/ 189527 w 910"/>
                    <a:gd name="T5" fmla="*/ 0 h 875"/>
                    <a:gd name="T6" fmla="*/ 0 w 910"/>
                    <a:gd name="T7" fmla="*/ 190322 h 875"/>
                    <a:gd name="T8" fmla="*/ 0 w 910"/>
                    <a:gd name="T9" fmla="*/ 190322 h 875"/>
                    <a:gd name="T10" fmla="*/ 0 w 910"/>
                    <a:gd name="T11" fmla="*/ 190322 h 875"/>
                    <a:gd name="T12" fmla="*/ 189527 w 910"/>
                    <a:gd name="T13" fmla="*/ 379775 h 875"/>
                    <a:gd name="T14" fmla="*/ 205176 w 910"/>
                    <a:gd name="T15" fmla="*/ 379775 h 875"/>
                    <a:gd name="T16" fmla="*/ 205176 w 910"/>
                    <a:gd name="T17" fmla="*/ 379775 h 875"/>
                    <a:gd name="T18" fmla="*/ 395137 w 910"/>
                    <a:gd name="T19" fmla="*/ 190322 h 875"/>
                    <a:gd name="T20" fmla="*/ 395137 w 910"/>
                    <a:gd name="T21" fmla="*/ 190322 h 875"/>
                    <a:gd name="T22" fmla="*/ 395137 w 910"/>
                    <a:gd name="T23" fmla="*/ 190322 h 875"/>
                    <a:gd name="T24" fmla="*/ 205176 w 910"/>
                    <a:gd name="T25" fmla="*/ 0 h 87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10" h="875">
                      <a:moveTo>
                        <a:pt x="472" y="0"/>
                      </a:moveTo>
                      <a:lnTo>
                        <a:pt x="436" y="0"/>
                      </a:lnTo>
                      <a:cubicBezTo>
                        <a:pt x="196" y="0"/>
                        <a:pt x="0" y="196"/>
                        <a:pt x="0" y="438"/>
                      </a:cubicBezTo>
                      <a:cubicBezTo>
                        <a:pt x="0" y="679"/>
                        <a:pt x="196" y="874"/>
                        <a:pt x="436" y="874"/>
                      </a:cubicBezTo>
                      <a:lnTo>
                        <a:pt x="472" y="874"/>
                      </a:lnTo>
                      <a:cubicBezTo>
                        <a:pt x="714" y="874"/>
                        <a:pt x="909" y="679"/>
                        <a:pt x="909" y="438"/>
                      </a:cubicBezTo>
                      <a:cubicBezTo>
                        <a:pt x="909" y="196"/>
                        <a:pt x="714" y="0"/>
                        <a:pt x="472" y="0"/>
                      </a:cubicBezTo>
                    </a:path>
                  </a:pathLst>
                </a:custGeom>
                <a:solidFill>
                  <a:srgbClr val="049E4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6" name="Freeform 41">
                  <a:extLst>
                    <a:ext uri="{FF2B5EF4-FFF2-40B4-BE49-F238E27FC236}">
                      <a16:creationId xmlns:a16="http://schemas.microsoft.com/office/drawing/2014/main" id="{5334531D-6676-8147-98BE-5538514E96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58087" y="4848065"/>
                  <a:ext cx="2646105" cy="2267816"/>
                </a:xfrm>
                <a:custGeom>
                  <a:avLst/>
                  <a:gdLst>
                    <a:gd name="T0" fmla="*/ 2170694 w 6078"/>
                    <a:gd name="T1" fmla="*/ 380582 h 5208"/>
                    <a:gd name="T2" fmla="*/ 2360946 w 6078"/>
                    <a:gd name="T3" fmla="*/ 190726 h 5208"/>
                    <a:gd name="T4" fmla="*/ 2360946 w 6078"/>
                    <a:gd name="T5" fmla="*/ 190726 h 5208"/>
                    <a:gd name="T6" fmla="*/ 1378343 w 6078"/>
                    <a:gd name="T7" fmla="*/ 0 h 5208"/>
                    <a:gd name="T8" fmla="*/ 1188527 w 6078"/>
                    <a:gd name="T9" fmla="*/ 190726 h 5208"/>
                    <a:gd name="T10" fmla="*/ 1188527 w 6078"/>
                    <a:gd name="T11" fmla="*/ 190726 h 5208"/>
                    <a:gd name="T12" fmla="*/ 848077 w 6078"/>
                    <a:gd name="T13" fmla="*/ 380582 h 5208"/>
                    <a:gd name="T14" fmla="*/ 657390 w 6078"/>
                    <a:gd name="T15" fmla="*/ 570873 h 5208"/>
                    <a:gd name="T16" fmla="*/ 657390 w 6078"/>
                    <a:gd name="T17" fmla="*/ 570873 h 5208"/>
                    <a:gd name="T18" fmla="*/ 189816 w 6078"/>
                    <a:gd name="T19" fmla="*/ 746359 h 5208"/>
                    <a:gd name="T20" fmla="*/ 0 w 6078"/>
                    <a:gd name="T21" fmla="*/ 936650 h 5208"/>
                    <a:gd name="T22" fmla="*/ 0 w 6078"/>
                    <a:gd name="T23" fmla="*/ 936650 h 5208"/>
                    <a:gd name="T24" fmla="*/ 1077511 w 6078"/>
                    <a:gd name="T25" fmla="*/ 1126505 h 5208"/>
                    <a:gd name="T26" fmla="*/ 1267327 w 6078"/>
                    <a:gd name="T27" fmla="*/ 1316796 h 5208"/>
                    <a:gd name="T28" fmla="*/ 1267327 w 6078"/>
                    <a:gd name="T29" fmla="*/ 1316796 h 5208"/>
                    <a:gd name="T30" fmla="*/ 720953 w 6078"/>
                    <a:gd name="T31" fmla="*/ 1506652 h 5208"/>
                    <a:gd name="T32" fmla="*/ 530701 w 6078"/>
                    <a:gd name="T33" fmla="*/ 1697378 h 5208"/>
                    <a:gd name="T34" fmla="*/ 530701 w 6078"/>
                    <a:gd name="T35" fmla="*/ 1697378 h 5208"/>
                    <a:gd name="T36" fmla="*/ 1227709 w 6078"/>
                    <a:gd name="T37" fmla="*/ 1887234 h 5208"/>
                    <a:gd name="T38" fmla="*/ 1037893 w 6078"/>
                    <a:gd name="T39" fmla="*/ 2077090 h 5208"/>
                    <a:gd name="T40" fmla="*/ 1037893 w 6078"/>
                    <a:gd name="T41" fmla="*/ 2077090 h 5208"/>
                    <a:gd name="T42" fmla="*/ 1639558 w 6078"/>
                    <a:gd name="T43" fmla="*/ 2267381 h 5208"/>
                    <a:gd name="T44" fmla="*/ 1829809 w 6078"/>
                    <a:gd name="T45" fmla="*/ 2077090 h 5208"/>
                    <a:gd name="T46" fmla="*/ 1829809 w 6078"/>
                    <a:gd name="T47" fmla="*/ 2077090 h 5208"/>
                    <a:gd name="T48" fmla="*/ 2273439 w 6078"/>
                    <a:gd name="T49" fmla="*/ 1887234 h 5208"/>
                    <a:gd name="T50" fmla="*/ 2463690 w 6078"/>
                    <a:gd name="T51" fmla="*/ 1697378 h 5208"/>
                    <a:gd name="T52" fmla="*/ 2463690 w 6078"/>
                    <a:gd name="T53" fmla="*/ 1697378 h 5208"/>
                    <a:gd name="T54" fmla="*/ 1861590 w 6078"/>
                    <a:gd name="T55" fmla="*/ 1506652 h 5208"/>
                    <a:gd name="T56" fmla="*/ 2051842 w 6078"/>
                    <a:gd name="T57" fmla="*/ 1316796 h 5208"/>
                    <a:gd name="T58" fmla="*/ 2051842 w 6078"/>
                    <a:gd name="T59" fmla="*/ 1316796 h 5208"/>
                    <a:gd name="T60" fmla="*/ 1687447 w 6078"/>
                    <a:gd name="T61" fmla="*/ 1126505 h 5208"/>
                    <a:gd name="T62" fmla="*/ 1701378 w 6078"/>
                    <a:gd name="T63" fmla="*/ 1126070 h 5208"/>
                    <a:gd name="T64" fmla="*/ 1524623 w 6078"/>
                    <a:gd name="T65" fmla="*/ 936650 h 5208"/>
                    <a:gd name="T66" fmla="*/ 1524623 w 6078"/>
                    <a:gd name="T67" fmla="*/ 936650 h 5208"/>
                    <a:gd name="T68" fmla="*/ 2455854 w 6078"/>
                    <a:gd name="T69" fmla="*/ 760729 h 5208"/>
                    <a:gd name="T70" fmla="*/ 2645670 w 6078"/>
                    <a:gd name="T71" fmla="*/ 570873 h 5208"/>
                    <a:gd name="T72" fmla="*/ 2645670 w 6078"/>
                    <a:gd name="T73" fmla="*/ 570873 h 520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6078" h="5208">
                      <a:moveTo>
                        <a:pt x="5641" y="874"/>
                      </a:moveTo>
                      <a:lnTo>
                        <a:pt x="4986" y="874"/>
                      </a:lnTo>
                      <a:cubicBezTo>
                        <a:pt x="5227" y="874"/>
                        <a:pt x="5423" y="679"/>
                        <a:pt x="5423" y="438"/>
                      </a:cubicBezTo>
                      <a:cubicBezTo>
                        <a:pt x="5423" y="197"/>
                        <a:pt x="5227" y="0"/>
                        <a:pt x="4986" y="0"/>
                      </a:cubicBezTo>
                      <a:lnTo>
                        <a:pt x="3166" y="0"/>
                      </a:lnTo>
                      <a:cubicBezTo>
                        <a:pt x="2924" y="0"/>
                        <a:pt x="2730" y="197"/>
                        <a:pt x="2730" y="438"/>
                      </a:cubicBezTo>
                      <a:cubicBezTo>
                        <a:pt x="2730" y="679"/>
                        <a:pt x="2924" y="874"/>
                        <a:pt x="3166" y="874"/>
                      </a:cubicBezTo>
                      <a:lnTo>
                        <a:pt x="1948" y="874"/>
                      </a:lnTo>
                      <a:cubicBezTo>
                        <a:pt x="1706" y="874"/>
                        <a:pt x="1510" y="1069"/>
                        <a:pt x="1510" y="1311"/>
                      </a:cubicBezTo>
                      <a:cubicBezTo>
                        <a:pt x="1510" y="1492"/>
                        <a:pt x="1620" y="1647"/>
                        <a:pt x="1777" y="1714"/>
                      </a:cubicBezTo>
                      <a:lnTo>
                        <a:pt x="436" y="1714"/>
                      </a:lnTo>
                      <a:cubicBezTo>
                        <a:pt x="196" y="1714"/>
                        <a:pt x="0" y="1909"/>
                        <a:pt x="0" y="2151"/>
                      </a:cubicBezTo>
                      <a:cubicBezTo>
                        <a:pt x="0" y="2392"/>
                        <a:pt x="196" y="2587"/>
                        <a:pt x="436" y="2587"/>
                      </a:cubicBezTo>
                      <a:lnTo>
                        <a:pt x="2475" y="2587"/>
                      </a:lnTo>
                      <a:cubicBezTo>
                        <a:pt x="2716" y="2587"/>
                        <a:pt x="2911" y="2782"/>
                        <a:pt x="2911" y="3024"/>
                      </a:cubicBezTo>
                      <a:cubicBezTo>
                        <a:pt x="2911" y="3265"/>
                        <a:pt x="2716" y="3460"/>
                        <a:pt x="2475" y="3460"/>
                      </a:cubicBezTo>
                      <a:lnTo>
                        <a:pt x="1656" y="3460"/>
                      </a:lnTo>
                      <a:cubicBezTo>
                        <a:pt x="1414" y="3460"/>
                        <a:pt x="1219" y="3656"/>
                        <a:pt x="1219" y="3898"/>
                      </a:cubicBezTo>
                      <a:cubicBezTo>
                        <a:pt x="1219" y="4139"/>
                        <a:pt x="1414" y="4334"/>
                        <a:pt x="1656" y="4334"/>
                      </a:cubicBezTo>
                      <a:lnTo>
                        <a:pt x="2820" y="4334"/>
                      </a:lnTo>
                      <a:cubicBezTo>
                        <a:pt x="2579" y="4334"/>
                        <a:pt x="2384" y="4529"/>
                        <a:pt x="2384" y="4770"/>
                      </a:cubicBezTo>
                      <a:cubicBezTo>
                        <a:pt x="2384" y="5012"/>
                        <a:pt x="2579" y="5207"/>
                        <a:pt x="2820" y="5207"/>
                      </a:cubicBezTo>
                      <a:lnTo>
                        <a:pt x="3766" y="5207"/>
                      </a:lnTo>
                      <a:cubicBezTo>
                        <a:pt x="4008" y="5207"/>
                        <a:pt x="4203" y="5012"/>
                        <a:pt x="4203" y="4770"/>
                      </a:cubicBezTo>
                      <a:cubicBezTo>
                        <a:pt x="4203" y="4529"/>
                        <a:pt x="4008" y="4334"/>
                        <a:pt x="3766" y="4334"/>
                      </a:cubicBezTo>
                      <a:lnTo>
                        <a:pt x="5222" y="4334"/>
                      </a:lnTo>
                      <a:cubicBezTo>
                        <a:pt x="5464" y="4334"/>
                        <a:pt x="5659" y="4139"/>
                        <a:pt x="5659" y="3898"/>
                      </a:cubicBezTo>
                      <a:cubicBezTo>
                        <a:pt x="5659" y="3656"/>
                        <a:pt x="5464" y="3460"/>
                        <a:pt x="5222" y="3460"/>
                      </a:cubicBezTo>
                      <a:lnTo>
                        <a:pt x="4276" y="3460"/>
                      </a:lnTo>
                      <a:cubicBezTo>
                        <a:pt x="4518" y="3460"/>
                        <a:pt x="4713" y="3265"/>
                        <a:pt x="4713" y="3024"/>
                      </a:cubicBezTo>
                      <a:cubicBezTo>
                        <a:pt x="4713" y="2782"/>
                        <a:pt x="4518" y="2587"/>
                        <a:pt x="4276" y="2587"/>
                      </a:cubicBezTo>
                      <a:lnTo>
                        <a:pt x="3876" y="2587"/>
                      </a:lnTo>
                      <a:cubicBezTo>
                        <a:pt x="3887" y="2587"/>
                        <a:pt x="3897" y="2586"/>
                        <a:pt x="3908" y="2586"/>
                      </a:cubicBezTo>
                      <a:cubicBezTo>
                        <a:pt x="3682" y="2569"/>
                        <a:pt x="3502" y="2381"/>
                        <a:pt x="3502" y="2151"/>
                      </a:cubicBezTo>
                      <a:cubicBezTo>
                        <a:pt x="3502" y="1969"/>
                        <a:pt x="3614" y="1813"/>
                        <a:pt x="3773" y="1747"/>
                      </a:cubicBezTo>
                      <a:lnTo>
                        <a:pt x="5641" y="1747"/>
                      </a:lnTo>
                      <a:cubicBezTo>
                        <a:pt x="5882" y="1747"/>
                        <a:pt x="6077" y="1552"/>
                        <a:pt x="6077" y="1311"/>
                      </a:cubicBezTo>
                      <a:cubicBezTo>
                        <a:pt x="6077" y="1069"/>
                        <a:pt x="5882" y="874"/>
                        <a:pt x="5641" y="874"/>
                      </a:cubicBezTo>
                    </a:path>
                  </a:pathLst>
                </a:custGeom>
                <a:solidFill>
                  <a:srgbClr val="049E4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7" name="Freeform 42">
                  <a:extLst>
                    <a:ext uri="{FF2B5EF4-FFF2-40B4-BE49-F238E27FC236}">
                      <a16:creationId xmlns:a16="http://schemas.microsoft.com/office/drawing/2014/main" id="{885B0AEB-EC6B-FA4C-AE6A-B390F002AC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60458" y="4867269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4"/>
                        <a:pt x="134" y="173"/>
                        <a:pt x="86" y="173"/>
                      </a:cubicBezTo>
                      <a:cubicBezTo>
                        <a:pt x="38" y="173"/>
                        <a:pt x="0" y="134"/>
                        <a:pt x="0" y="87"/>
                      </a:cubicBezTo>
                      <a:cubicBezTo>
                        <a:pt x="0" y="39"/>
                        <a:pt x="38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8" name="Freeform 43">
                  <a:extLst>
                    <a:ext uri="{FF2B5EF4-FFF2-40B4-BE49-F238E27FC236}">
                      <a16:creationId xmlns:a16="http://schemas.microsoft.com/office/drawing/2014/main" id="{D50F3CEB-F51D-F542-8A54-74C40C248C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39049" y="5714099"/>
                  <a:ext cx="76810" cy="74889"/>
                </a:xfrm>
                <a:custGeom>
                  <a:avLst/>
                  <a:gdLst>
                    <a:gd name="T0" fmla="*/ 76371 w 175"/>
                    <a:gd name="T1" fmla="*/ 37014 h 174"/>
                    <a:gd name="T2" fmla="*/ 76371 w 175"/>
                    <a:gd name="T3" fmla="*/ 37014 h 174"/>
                    <a:gd name="T4" fmla="*/ 38186 w 175"/>
                    <a:gd name="T5" fmla="*/ 74459 h 174"/>
                    <a:gd name="T6" fmla="*/ 38186 w 175"/>
                    <a:gd name="T7" fmla="*/ 74459 h 174"/>
                    <a:gd name="T8" fmla="*/ 0 w 175"/>
                    <a:gd name="T9" fmla="*/ 37014 h 174"/>
                    <a:gd name="T10" fmla="*/ 0 w 175"/>
                    <a:gd name="T11" fmla="*/ 37014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6"/>
                      </a:moveTo>
                      <a:lnTo>
                        <a:pt x="174" y="86"/>
                      </a:lnTo>
                      <a:cubicBezTo>
                        <a:pt x="174" y="135"/>
                        <a:pt x="135" y="173"/>
                        <a:pt x="87" y="173"/>
                      </a:cubicBezTo>
                      <a:cubicBezTo>
                        <a:pt x="39" y="173"/>
                        <a:pt x="0" y="135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6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9" name="Freeform 44">
                  <a:extLst>
                    <a:ext uri="{FF2B5EF4-FFF2-40B4-BE49-F238E27FC236}">
                      <a16:creationId xmlns:a16="http://schemas.microsoft.com/office/drawing/2014/main" id="{B33D5124-1311-204F-AEDC-D8A3D5ED0E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72420" y="6954580"/>
                  <a:ext cx="74890" cy="74889"/>
                </a:xfrm>
                <a:custGeom>
                  <a:avLst/>
                  <a:gdLst>
                    <a:gd name="T0" fmla="*/ 74457 w 173"/>
                    <a:gd name="T1" fmla="*/ 37445 h 174"/>
                    <a:gd name="T2" fmla="*/ 74457 w 173"/>
                    <a:gd name="T3" fmla="*/ 37445 h 174"/>
                    <a:gd name="T4" fmla="*/ 37229 w 173"/>
                    <a:gd name="T5" fmla="*/ 74459 h 174"/>
                    <a:gd name="T6" fmla="*/ 37229 w 173"/>
                    <a:gd name="T7" fmla="*/ 74459 h 174"/>
                    <a:gd name="T8" fmla="*/ 0 w 173"/>
                    <a:gd name="T9" fmla="*/ 37445 h 174"/>
                    <a:gd name="T10" fmla="*/ 0 w 173"/>
                    <a:gd name="T11" fmla="*/ 37445 h 174"/>
                    <a:gd name="T12" fmla="*/ 37229 w 173"/>
                    <a:gd name="T13" fmla="*/ 0 h 174"/>
                    <a:gd name="T14" fmla="*/ 37229 w 173"/>
                    <a:gd name="T15" fmla="*/ 0 h 174"/>
                    <a:gd name="T16" fmla="*/ 74457 w 173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3"/>
                        <a:pt x="86" y="173"/>
                      </a:cubicBezTo>
                      <a:cubicBezTo>
                        <a:pt x="37" y="173"/>
                        <a:pt x="0" y="135"/>
                        <a:pt x="0" y="87"/>
                      </a:cubicBezTo>
                      <a:cubicBezTo>
                        <a:pt x="0" y="40"/>
                        <a:pt x="37" y="0"/>
                        <a:pt x="86" y="0"/>
                      </a:cubicBezTo>
                      <a:cubicBezTo>
                        <a:pt x="134" y="0"/>
                        <a:pt x="172" y="40"/>
                        <a:pt x="172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0" name="Freeform 45">
                  <a:extLst>
                    <a:ext uri="{FF2B5EF4-FFF2-40B4-BE49-F238E27FC236}">
                      <a16:creationId xmlns:a16="http://schemas.microsoft.com/office/drawing/2014/main" id="{91FA8FD7-648C-ED4A-89A1-45D3FA1D9E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13049" y="5491350"/>
                  <a:ext cx="74890" cy="74889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59 h 174"/>
                    <a:gd name="T6" fmla="*/ 37015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1" name="Freeform 46">
                  <a:extLst>
                    <a:ext uri="{FF2B5EF4-FFF2-40B4-BE49-F238E27FC236}">
                      <a16:creationId xmlns:a16="http://schemas.microsoft.com/office/drawing/2014/main" id="{F83E9291-EB24-0946-9CE4-91B2EA912B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49533" y="5074655"/>
                  <a:ext cx="74889" cy="76810"/>
                </a:xfrm>
                <a:custGeom>
                  <a:avLst/>
                  <a:gdLst>
                    <a:gd name="T0" fmla="*/ 74459 w 174"/>
                    <a:gd name="T1" fmla="*/ 38186 h 175"/>
                    <a:gd name="T2" fmla="*/ 74459 w 174"/>
                    <a:gd name="T3" fmla="*/ 38186 h 175"/>
                    <a:gd name="T4" fmla="*/ 37445 w 174"/>
                    <a:gd name="T5" fmla="*/ 76371 h 175"/>
                    <a:gd name="T6" fmla="*/ 3744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445 w 174"/>
                    <a:gd name="T13" fmla="*/ 0 h 175"/>
                    <a:gd name="T14" fmla="*/ 37445 w 174"/>
                    <a:gd name="T15" fmla="*/ 0 h 175"/>
                    <a:gd name="T16" fmla="*/ 74459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6"/>
                        <a:pt x="135" y="174"/>
                        <a:pt x="87" y="174"/>
                      </a:cubicBezTo>
                      <a:cubicBezTo>
                        <a:pt x="39" y="174"/>
                        <a:pt x="0" y="136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2" name="Freeform 47">
                  <a:extLst>
                    <a:ext uri="{FF2B5EF4-FFF2-40B4-BE49-F238E27FC236}">
                      <a16:creationId xmlns:a16="http://schemas.microsoft.com/office/drawing/2014/main" id="{C64D3F75-3512-0944-9A74-1C19619AA9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59566" y="5639209"/>
                  <a:ext cx="74889" cy="74890"/>
                </a:xfrm>
                <a:custGeom>
                  <a:avLst/>
                  <a:gdLst>
                    <a:gd name="T0" fmla="*/ 74459 w 174"/>
                    <a:gd name="T1" fmla="*/ 37229 h 173"/>
                    <a:gd name="T2" fmla="*/ 74459 w 174"/>
                    <a:gd name="T3" fmla="*/ 37229 h 173"/>
                    <a:gd name="T4" fmla="*/ 37014 w 174"/>
                    <a:gd name="T5" fmla="*/ 74457 h 173"/>
                    <a:gd name="T6" fmla="*/ 37014 w 174"/>
                    <a:gd name="T7" fmla="*/ 74457 h 173"/>
                    <a:gd name="T8" fmla="*/ 0 w 174"/>
                    <a:gd name="T9" fmla="*/ 37229 h 173"/>
                    <a:gd name="T10" fmla="*/ 0 w 174"/>
                    <a:gd name="T11" fmla="*/ 37229 h 173"/>
                    <a:gd name="T12" fmla="*/ 37014 w 174"/>
                    <a:gd name="T13" fmla="*/ 0 h 173"/>
                    <a:gd name="T14" fmla="*/ 37014 w 174"/>
                    <a:gd name="T15" fmla="*/ 0 h 173"/>
                    <a:gd name="T16" fmla="*/ 74459 w 174"/>
                    <a:gd name="T17" fmla="*/ 37229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3"/>
                        <a:pt x="134" y="172"/>
                        <a:pt x="86" y="172"/>
                      </a:cubicBezTo>
                      <a:cubicBezTo>
                        <a:pt x="38" y="172"/>
                        <a:pt x="0" y="133"/>
                        <a:pt x="0" y="86"/>
                      </a:cubicBezTo>
                      <a:cubicBezTo>
                        <a:pt x="0" y="38"/>
                        <a:pt x="38" y="0"/>
                        <a:pt x="86" y="0"/>
                      </a:cubicBezTo>
                      <a:cubicBezTo>
                        <a:pt x="134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3" name="Freeform 48">
                  <a:extLst>
                    <a:ext uri="{FF2B5EF4-FFF2-40B4-BE49-F238E27FC236}">
                      <a16:creationId xmlns:a16="http://schemas.microsoft.com/office/drawing/2014/main" id="{4E85E186-9075-EF45-82E6-87832317BC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96942" y="6188401"/>
                  <a:ext cx="74889" cy="74890"/>
                </a:xfrm>
                <a:custGeom>
                  <a:avLst/>
                  <a:gdLst>
                    <a:gd name="T0" fmla="*/ 74456 w 173"/>
                    <a:gd name="T1" fmla="*/ 37015 h 174"/>
                    <a:gd name="T2" fmla="*/ 74456 w 173"/>
                    <a:gd name="T3" fmla="*/ 37015 h 174"/>
                    <a:gd name="T4" fmla="*/ 37661 w 173"/>
                    <a:gd name="T5" fmla="*/ 74460 h 174"/>
                    <a:gd name="T6" fmla="*/ 37661 w 173"/>
                    <a:gd name="T7" fmla="*/ 74460 h 174"/>
                    <a:gd name="T8" fmla="*/ 0 w 173"/>
                    <a:gd name="T9" fmla="*/ 37015 h 174"/>
                    <a:gd name="T10" fmla="*/ 0 w 173"/>
                    <a:gd name="T11" fmla="*/ 37015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01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6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4" name="Freeform 49">
                  <a:extLst>
                    <a:ext uri="{FF2B5EF4-FFF2-40B4-BE49-F238E27FC236}">
                      <a16:creationId xmlns:a16="http://schemas.microsoft.com/office/drawing/2014/main" id="{BE7091F3-F8FA-304E-B1A6-525B31EBA3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30772" y="6247928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7228 w 173"/>
                    <a:gd name="T5" fmla="*/ 76371 h 175"/>
                    <a:gd name="T6" fmla="*/ 37228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228 w 173"/>
                    <a:gd name="T13" fmla="*/ 0 h 175"/>
                    <a:gd name="T14" fmla="*/ 37228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3" y="174"/>
                        <a:pt x="86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3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5" name="Freeform 50">
                  <a:extLst>
                    <a:ext uri="{FF2B5EF4-FFF2-40B4-BE49-F238E27FC236}">
                      <a16:creationId xmlns:a16="http://schemas.microsoft.com/office/drawing/2014/main" id="{9BBC2704-01B7-A24D-AD30-3C5177681F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49533" y="6507162"/>
                  <a:ext cx="74889" cy="74890"/>
                </a:xfrm>
                <a:custGeom>
                  <a:avLst/>
                  <a:gdLst>
                    <a:gd name="T0" fmla="*/ 74459 w 174"/>
                    <a:gd name="T1" fmla="*/ 37661 h 173"/>
                    <a:gd name="T2" fmla="*/ 74459 w 174"/>
                    <a:gd name="T3" fmla="*/ 37661 h 173"/>
                    <a:gd name="T4" fmla="*/ 37445 w 174"/>
                    <a:gd name="T5" fmla="*/ 74457 h 173"/>
                    <a:gd name="T6" fmla="*/ 37445 w 174"/>
                    <a:gd name="T7" fmla="*/ 74457 h 173"/>
                    <a:gd name="T8" fmla="*/ 0 w 174"/>
                    <a:gd name="T9" fmla="*/ 37661 h 173"/>
                    <a:gd name="T10" fmla="*/ 0 w 174"/>
                    <a:gd name="T11" fmla="*/ 37661 h 173"/>
                    <a:gd name="T12" fmla="*/ 37445 w 174"/>
                    <a:gd name="T13" fmla="*/ 0 h 173"/>
                    <a:gd name="T14" fmla="*/ 37445 w 174"/>
                    <a:gd name="T15" fmla="*/ 0 h 173"/>
                    <a:gd name="T16" fmla="*/ 74459 w 174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4"/>
                        <a:pt x="135" y="172"/>
                        <a:pt x="87" y="172"/>
                      </a:cubicBezTo>
                      <a:cubicBezTo>
                        <a:pt x="39" y="172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6" name="Freeform 51">
                  <a:extLst>
                    <a:ext uri="{FF2B5EF4-FFF2-40B4-BE49-F238E27FC236}">
                      <a16:creationId xmlns:a16="http://schemas.microsoft.com/office/drawing/2014/main" id="{5DB3F30A-8CD0-284D-81D5-B40A9035F2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67257" y="6941139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4"/>
                        <a:pt x="134" y="173"/>
                        <a:pt x="86" y="173"/>
                      </a:cubicBezTo>
                      <a:cubicBezTo>
                        <a:pt x="39" y="173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rgbClr val="1B764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7" name="Freeform 52">
                  <a:extLst>
                    <a:ext uri="{FF2B5EF4-FFF2-40B4-BE49-F238E27FC236}">
                      <a16:creationId xmlns:a16="http://schemas.microsoft.com/office/drawing/2014/main" id="{38881D0C-8C18-1D40-8978-36456F80DE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8390" y="5066974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8" name="Freeform 53">
                  <a:extLst>
                    <a:ext uri="{FF2B5EF4-FFF2-40B4-BE49-F238E27FC236}">
                      <a16:creationId xmlns:a16="http://schemas.microsoft.com/office/drawing/2014/main" id="{FB1A32EF-12CA-6840-94B3-AC2CBED317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69920" y="6789439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3043 w 106"/>
                    <a:gd name="T5" fmla="*/ 45651 h 106"/>
                    <a:gd name="T6" fmla="*/ 23043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3043 w 106"/>
                    <a:gd name="T13" fmla="*/ 0 h 106"/>
                    <a:gd name="T14" fmla="*/ 23043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1" y="105"/>
                        <a:pt x="53" y="105"/>
                      </a:cubicBezTo>
                      <a:cubicBezTo>
                        <a:pt x="24" y="105"/>
                        <a:pt x="0" y="81"/>
                        <a:pt x="0" y="53"/>
                      </a:cubicBezTo>
                      <a:cubicBezTo>
                        <a:pt x="0" y="22"/>
                        <a:pt x="24" y="0"/>
                        <a:pt x="53" y="0"/>
                      </a:cubicBezTo>
                      <a:cubicBezTo>
                        <a:pt x="81" y="0"/>
                        <a:pt x="105" y="22"/>
                        <a:pt x="105" y="53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9" name="Freeform 54">
                  <a:extLst>
                    <a:ext uri="{FF2B5EF4-FFF2-40B4-BE49-F238E27FC236}">
                      <a16:creationId xmlns:a16="http://schemas.microsoft.com/office/drawing/2014/main" id="{257AE867-473F-794F-A4C8-063DD218F3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99597" y="5483669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2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2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0" name="Freeform 55">
                  <a:extLst>
                    <a:ext uri="{FF2B5EF4-FFF2-40B4-BE49-F238E27FC236}">
                      <a16:creationId xmlns:a16="http://schemas.microsoft.com/office/drawing/2014/main" id="{C5D07D54-202A-414A-B8E3-899F73BB79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84676" y="6242167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0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0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1" name="Freeform 56">
                  <a:extLst>
                    <a:ext uri="{FF2B5EF4-FFF2-40B4-BE49-F238E27FC236}">
                      <a16:creationId xmlns:a16="http://schemas.microsoft.com/office/drawing/2014/main" id="{14DD15D2-E026-5C44-8470-7546A12E4B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83647" y="6090468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3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2" name="Freeform 57">
                  <a:extLst>
                    <a:ext uri="{FF2B5EF4-FFF2-40B4-BE49-F238E27FC236}">
                      <a16:creationId xmlns:a16="http://schemas.microsoft.com/office/drawing/2014/main" id="{1B519003-78A7-A747-8140-0FEDE9DE8B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87781" y="6484118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2" y="104"/>
                        <a:pt x="53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2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3" name="Freeform 58">
                  <a:extLst>
                    <a:ext uri="{FF2B5EF4-FFF2-40B4-BE49-F238E27FC236}">
                      <a16:creationId xmlns:a16="http://schemas.microsoft.com/office/drawing/2014/main" id="{A84120D0-510D-FA4F-B01F-398CA7C251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79963" y="5328128"/>
                  <a:ext cx="46086" cy="46086"/>
                </a:xfrm>
                <a:custGeom>
                  <a:avLst/>
                  <a:gdLst>
                    <a:gd name="T0" fmla="*/ 45651 w 106"/>
                    <a:gd name="T1" fmla="*/ 22608 h 106"/>
                    <a:gd name="T2" fmla="*/ 45651 w 106"/>
                    <a:gd name="T3" fmla="*/ 22608 h 106"/>
                    <a:gd name="T4" fmla="*/ 23043 w 106"/>
                    <a:gd name="T5" fmla="*/ 45651 h 106"/>
                    <a:gd name="T6" fmla="*/ 23043 w 106"/>
                    <a:gd name="T7" fmla="*/ 45651 h 106"/>
                    <a:gd name="T8" fmla="*/ 0 w 106"/>
                    <a:gd name="T9" fmla="*/ 22608 h 106"/>
                    <a:gd name="T10" fmla="*/ 0 w 106"/>
                    <a:gd name="T11" fmla="*/ 22608 h 106"/>
                    <a:gd name="T12" fmla="*/ 23043 w 106"/>
                    <a:gd name="T13" fmla="*/ 0 h 106"/>
                    <a:gd name="T14" fmla="*/ 23043 w 106"/>
                    <a:gd name="T15" fmla="*/ 0 h 106"/>
                    <a:gd name="T16" fmla="*/ 45651 w 106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2"/>
                        <a:pt x="81" y="105"/>
                        <a:pt x="53" y="105"/>
                      </a:cubicBezTo>
                      <a:cubicBezTo>
                        <a:pt x="23" y="105"/>
                        <a:pt x="0" y="82"/>
                        <a:pt x="0" y="52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4" name="Freeform 59">
                  <a:extLst>
                    <a:ext uri="{FF2B5EF4-FFF2-40B4-BE49-F238E27FC236}">
                      <a16:creationId xmlns:a16="http://schemas.microsoft.com/office/drawing/2014/main" id="{6DB0EE0A-E92E-B949-BEE7-64E4CE2973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79512" y="5506712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3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5" name="Freeform 60">
                  <a:extLst>
                    <a:ext uri="{FF2B5EF4-FFF2-40B4-BE49-F238E27FC236}">
                      <a16:creationId xmlns:a16="http://schemas.microsoft.com/office/drawing/2014/main" id="{481C86F9-D6D2-6E4A-982E-A24E8CA232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65189" y="6090468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0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6" name="Freeform 61">
                  <a:extLst>
                    <a:ext uri="{FF2B5EF4-FFF2-40B4-BE49-F238E27FC236}">
                      <a16:creationId xmlns:a16="http://schemas.microsoft.com/office/drawing/2014/main" id="{EABE69F3-A50D-9F49-9DAE-EE45C53853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03300" y="6992985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2"/>
                        <a:pt x="81" y="104"/>
                        <a:pt x="52" y="104"/>
                      </a:cubicBezTo>
                      <a:cubicBezTo>
                        <a:pt x="23" y="104"/>
                        <a:pt x="0" y="82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7" name="Freeform 62">
                  <a:extLst>
                    <a:ext uri="{FF2B5EF4-FFF2-40B4-BE49-F238E27FC236}">
                      <a16:creationId xmlns:a16="http://schemas.microsoft.com/office/drawing/2014/main" id="{05E6AE38-A6AD-7A48-8346-FD5C5D9BC1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03290" y="6812482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2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2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8" name="Freeform 63">
                  <a:extLst>
                    <a:ext uri="{FF2B5EF4-FFF2-40B4-BE49-F238E27FC236}">
                      <a16:creationId xmlns:a16="http://schemas.microsoft.com/office/drawing/2014/main" id="{3A8C2018-6932-FA4E-AE2A-0161E0AB9B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80541" y="5105379"/>
                  <a:ext cx="539591" cy="261154"/>
                </a:xfrm>
                <a:custGeom>
                  <a:avLst/>
                  <a:gdLst>
                    <a:gd name="T0" fmla="*/ 408292 w 1237"/>
                    <a:gd name="T1" fmla="*/ 260719 h 600"/>
                    <a:gd name="T2" fmla="*/ 131299 w 1237"/>
                    <a:gd name="T3" fmla="*/ 260719 h 600"/>
                    <a:gd name="T4" fmla="*/ 131299 w 1237"/>
                    <a:gd name="T5" fmla="*/ 260719 h 600"/>
                    <a:gd name="T6" fmla="*/ 0 w 1237"/>
                    <a:gd name="T7" fmla="*/ 129706 h 600"/>
                    <a:gd name="T8" fmla="*/ 0 w 1237"/>
                    <a:gd name="T9" fmla="*/ 129706 h 600"/>
                    <a:gd name="T10" fmla="*/ 0 w 1237"/>
                    <a:gd name="T11" fmla="*/ 129706 h 600"/>
                    <a:gd name="T12" fmla="*/ 131299 w 1237"/>
                    <a:gd name="T13" fmla="*/ 0 h 600"/>
                    <a:gd name="T14" fmla="*/ 408292 w 1237"/>
                    <a:gd name="T15" fmla="*/ 0 h 600"/>
                    <a:gd name="T16" fmla="*/ 408292 w 1237"/>
                    <a:gd name="T17" fmla="*/ 0 h 600"/>
                    <a:gd name="T18" fmla="*/ 539155 w 1237"/>
                    <a:gd name="T19" fmla="*/ 129706 h 600"/>
                    <a:gd name="T20" fmla="*/ 539155 w 1237"/>
                    <a:gd name="T21" fmla="*/ 129706 h 600"/>
                    <a:gd name="T22" fmla="*/ 539155 w 1237"/>
                    <a:gd name="T23" fmla="*/ 129706 h 600"/>
                    <a:gd name="T24" fmla="*/ 408292 w 1237"/>
                    <a:gd name="T25" fmla="*/ 260719 h 6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237" h="600">
                      <a:moveTo>
                        <a:pt x="936" y="599"/>
                      </a:moveTo>
                      <a:lnTo>
                        <a:pt x="301" y="599"/>
                      </a:lnTo>
                      <a:cubicBezTo>
                        <a:pt x="135" y="599"/>
                        <a:pt x="0" y="464"/>
                        <a:pt x="0" y="298"/>
                      </a:cubicBezTo>
                      <a:cubicBezTo>
                        <a:pt x="0" y="133"/>
                        <a:pt x="135" y="0"/>
                        <a:pt x="301" y="0"/>
                      </a:cubicBezTo>
                      <a:lnTo>
                        <a:pt x="936" y="0"/>
                      </a:lnTo>
                      <a:cubicBezTo>
                        <a:pt x="1101" y="0"/>
                        <a:pt x="1236" y="133"/>
                        <a:pt x="1236" y="298"/>
                      </a:cubicBezTo>
                      <a:cubicBezTo>
                        <a:pt x="1236" y="464"/>
                        <a:pt x="1101" y="599"/>
                        <a:pt x="936" y="599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9" name="Freeform 64">
                  <a:extLst>
                    <a:ext uri="{FF2B5EF4-FFF2-40B4-BE49-F238E27FC236}">
                      <a16:creationId xmlns:a16="http://schemas.microsoft.com/office/drawing/2014/main" id="{20EECC9D-1E06-BC4C-A7FB-D6602485B5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23385" y="6908494"/>
                  <a:ext cx="914039" cy="522308"/>
                </a:xfrm>
                <a:custGeom>
                  <a:avLst/>
                  <a:gdLst>
                    <a:gd name="T0" fmla="*/ 783524 w 2101"/>
                    <a:gd name="T1" fmla="*/ 260719 h 1200"/>
                    <a:gd name="T2" fmla="*/ 406771 w 2101"/>
                    <a:gd name="T3" fmla="*/ 260719 h 1200"/>
                    <a:gd name="T4" fmla="*/ 406771 w 2101"/>
                    <a:gd name="T5" fmla="*/ 260719 h 1200"/>
                    <a:gd name="T6" fmla="*/ 537286 w 2101"/>
                    <a:gd name="T7" fmla="*/ 130142 h 1200"/>
                    <a:gd name="T8" fmla="*/ 537286 w 2101"/>
                    <a:gd name="T9" fmla="*/ 130142 h 1200"/>
                    <a:gd name="T10" fmla="*/ 406771 w 2101"/>
                    <a:gd name="T11" fmla="*/ 0 h 1200"/>
                    <a:gd name="T12" fmla="*/ 130515 w 2101"/>
                    <a:gd name="T13" fmla="*/ 0 h 1200"/>
                    <a:gd name="T14" fmla="*/ 130515 w 2101"/>
                    <a:gd name="T15" fmla="*/ 0 h 1200"/>
                    <a:gd name="T16" fmla="*/ 0 w 2101"/>
                    <a:gd name="T17" fmla="*/ 130142 h 1200"/>
                    <a:gd name="T18" fmla="*/ 0 w 2101"/>
                    <a:gd name="T19" fmla="*/ 130142 h 1200"/>
                    <a:gd name="T20" fmla="*/ 130515 w 2101"/>
                    <a:gd name="T21" fmla="*/ 260719 h 1200"/>
                    <a:gd name="T22" fmla="*/ 226226 w 2101"/>
                    <a:gd name="T23" fmla="*/ 260719 h 1200"/>
                    <a:gd name="T24" fmla="*/ 226226 w 2101"/>
                    <a:gd name="T25" fmla="*/ 260719 h 1200"/>
                    <a:gd name="T26" fmla="*/ 95711 w 2101"/>
                    <a:gd name="T27" fmla="*/ 391296 h 1200"/>
                    <a:gd name="T28" fmla="*/ 95711 w 2101"/>
                    <a:gd name="T29" fmla="*/ 391296 h 1200"/>
                    <a:gd name="T30" fmla="*/ 226226 w 2101"/>
                    <a:gd name="T31" fmla="*/ 521873 h 1200"/>
                    <a:gd name="T32" fmla="*/ 783524 w 2101"/>
                    <a:gd name="T33" fmla="*/ 521873 h 1200"/>
                    <a:gd name="T34" fmla="*/ 783524 w 2101"/>
                    <a:gd name="T35" fmla="*/ 521873 h 1200"/>
                    <a:gd name="T36" fmla="*/ 913604 w 2101"/>
                    <a:gd name="T37" fmla="*/ 391296 h 1200"/>
                    <a:gd name="T38" fmla="*/ 913604 w 2101"/>
                    <a:gd name="T39" fmla="*/ 391296 h 1200"/>
                    <a:gd name="T40" fmla="*/ 783524 w 2101"/>
                    <a:gd name="T41" fmla="*/ 260719 h 120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101" h="1200">
                      <a:moveTo>
                        <a:pt x="1801" y="599"/>
                      </a:moveTo>
                      <a:lnTo>
                        <a:pt x="935" y="599"/>
                      </a:lnTo>
                      <a:cubicBezTo>
                        <a:pt x="1101" y="599"/>
                        <a:pt x="1235" y="465"/>
                        <a:pt x="1235" y="299"/>
                      </a:cubicBezTo>
                      <a:cubicBezTo>
                        <a:pt x="1235" y="134"/>
                        <a:pt x="1101" y="0"/>
                        <a:pt x="935" y="0"/>
                      </a:cubicBezTo>
                      <a:lnTo>
                        <a:pt x="300" y="0"/>
                      </a:lnTo>
                      <a:cubicBezTo>
                        <a:pt x="134" y="0"/>
                        <a:pt x="0" y="134"/>
                        <a:pt x="0" y="299"/>
                      </a:cubicBezTo>
                      <a:cubicBezTo>
                        <a:pt x="0" y="465"/>
                        <a:pt x="134" y="599"/>
                        <a:pt x="300" y="599"/>
                      </a:cubicBezTo>
                      <a:lnTo>
                        <a:pt x="520" y="599"/>
                      </a:lnTo>
                      <a:cubicBezTo>
                        <a:pt x="354" y="599"/>
                        <a:pt x="220" y="733"/>
                        <a:pt x="220" y="899"/>
                      </a:cubicBezTo>
                      <a:cubicBezTo>
                        <a:pt x="220" y="1065"/>
                        <a:pt x="354" y="1199"/>
                        <a:pt x="520" y="1199"/>
                      </a:cubicBezTo>
                      <a:lnTo>
                        <a:pt x="1801" y="1199"/>
                      </a:lnTo>
                      <a:cubicBezTo>
                        <a:pt x="1967" y="1199"/>
                        <a:pt x="2100" y="1065"/>
                        <a:pt x="2100" y="899"/>
                      </a:cubicBezTo>
                      <a:cubicBezTo>
                        <a:pt x="2100" y="733"/>
                        <a:pt x="1967" y="599"/>
                        <a:pt x="1801" y="599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0" name="Freeform 65">
                  <a:extLst>
                    <a:ext uri="{FF2B5EF4-FFF2-40B4-BE49-F238E27FC236}">
                      <a16:creationId xmlns:a16="http://schemas.microsoft.com/office/drawing/2014/main" id="{D6E184AD-D4E9-5047-9FB4-36CD0E5EDA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03888" y="5790909"/>
                  <a:ext cx="537670" cy="261154"/>
                </a:xfrm>
                <a:custGeom>
                  <a:avLst/>
                  <a:gdLst>
                    <a:gd name="T0" fmla="*/ 406733 w 1236"/>
                    <a:gd name="T1" fmla="*/ 260719 h 601"/>
                    <a:gd name="T2" fmla="*/ 130067 w 1236"/>
                    <a:gd name="T3" fmla="*/ 260719 h 601"/>
                    <a:gd name="T4" fmla="*/ 130067 w 1236"/>
                    <a:gd name="T5" fmla="*/ 260719 h 601"/>
                    <a:gd name="T6" fmla="*/ 0 w 1236"/>
                    <a:gd name="T7" fmla="*/ 130794 h 601"/>
                    <a:gd name="T8" fmla="*/ 0 w 1236"/>
                    <a:gd name="T9" fmla="*/ 130794 h 601"/>
                    <a:gd name="T10" fmla="*/ 130067 w 1236"/>
                    <a:gd name="T11" fmla="*/ 0 h 601"/>
                    <a:gd name="T12" fmla="*/ 406733 w 1236"/>
                    <a:gd name="T13" fmla="*/ 0 h 601"/>
                    <a:gd name="T14" fmla="*/ 406733 w 1236"/>
                    <a:gd name="T15" fmla="*/ 0 h 601"/>
                    <a:gd name="T16" fmla="*/ 537235 w 1236"/>
                    <a:gd name="T17" fmla="*/ 130794 h 601"/>
                    <a:gd name="T18" fmla="*/ 537235 w 1236"/>
                    <a:gd name="T19" fmla="*/ 130794 h 601"/>
                    <a:gd name="T20" fmla="*/ 406733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5" y="600"/>
                      </a:moveTo>
                      <a:lnTo>
                        <a:pt x="299" y="600"/>
                      </a:lnTo>
                      <a:cubicBezTo>
                        <a:pt x="135" y="600"/>
                        <a:pt x="0" y="465"/>
                        <a:pt x="0" y="301"/>
                      </a:cubicBezTo>
                      <a:cubicBezTo>
                        <a:pt x="0" y="135"/>
                        <a:pt x="135" y="0"/>
                        <a:pt x="299" y="0"/>
                      </a:cubicBezTo>
                      <a:lnTo>
                        <a:pt x="935" y="0"/>
                      </a:lnTo>
                      <a:cubicBezTo>
                        <a:pt x="1101" y="0"/>
                        <a:pt x="1235" y="135"/>
                        <a:pt x="1235" y="301"/>
                      </a:cubicBezTo>
                      <a:cubicBezTo>
                        <a:pt x="1235" y="465"/>
                        <a:pt x="1101" y="600"/>
                        <a:pt x="935" y="600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75" name="Group 6">
                <a:extLst>
                  <a:ext uri="{FF2B5EF4-FFF2-40B4-BE49-F238E27FC236}">
                    <a16:creationId xmlns:a16="http://schemas.microsoft.com/office/drawing/2014/main" id="{F18F1F67-5357-614C-9067-F3F1408AA72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9619297" y="-518940"/>
                <a:ext cx="2960218" cy="2568925"/>
                <a:chOff x="7790456" y="-543997"/>
                <a:chExt cx="2761319" cy="2396472"/>
              </a:xfrm>
            </p:grpSpPr>
            <p:sp>
              <p:nvSpPr>
                <p:cNvPr id="76" name="Freeform 166">
                  <a:extLst>
                    <a:ext uri="{FF2B5EF4-FFF2-40B4-BE49-F238E27FC236}">
                      <a16:creationId xmlns:a16="http://schemas.microsoft.com/office/drawing/2014/main" id="{C6CA0856-E77F-A344-9FE4-68845D00E8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88388" y="-543997"/>
                  <a:ext cx="2603859" cy="2396472"/>
                </a:xfrm>
                <a:custGeom>
                  <a:avLst/>
                  <a:gdLst>
                    <a:gd name="T0" fmla="*/ 2100336 w 5978"/>
                    <a:gd name="T1" fmla="*/ 1767082 h 5502"/>
                    <a:gd name="T2" fmla="*/ 1950499 w 5978"/>
                    <a:gd name="T3" fmla="*/ 1641640 h 5502"/>
                    <a:gd name="T4" fmla="*/ 2100336 w 5978"/>
                    <a:gd name="T5" fmla="*/ 1517069 h 5502"/>
                    <a:gd name="T6" fmla="*/ 2302006 w 5978"/>
                    <a:gd name="T7" fmla="*/ 1517069 h 5502"/>
                    <a:gd name="T8" fmla="*/ 2452279 w 5978"/>
                    <a:gd name="T9" fmla="*/ 1359395 h 5502"/>
                    <a:gd name="T10" fmla="*/ 2453151 w 5978"/>
                    <a:gd name="T11" fmla="*/ 1202156 h 5502"/>
                    <a:gd name="T12" fmla="*/ 2603423 w 5978"/>
                    <a:gd name="T13" fmla="*/ 1044918 h 5502"/>
                    <a:gd name="T14" fmla="*/ 2453151 w 5978"/>
                    <a:gd name="T15" fmla="*/ 887243 h 5502"/>
                    <a:gd name="T16" fmla="*/ 2034564 w 5978"/>
                    <a:gd name="T17" fmla="*/ 887243 h 5502"/>
                    <a:gd name="T18" fmla="*/ 1884291 w 5978"/>
                    <a:gd name="T19" fmla="*/ 1044918 h 5502"/>
                    <a:gd name="T20" fmla="*/ 1348536 w 5978"/>
                    <a:gd name="T21" fmla="*/ 1202156 h 5502"/>
                    <a:gd name="T22" fmla="*/ 1498809 w 5978"/>
                    <a:gd name="T23" fmla="*/ 1044918 h 5502"/>
                    <a:gd name="T24" fmla="*/ 1348536 w 5978"/>
                    <a:gd name="T25" fmla="*/ 887243 h 5502"/>
                    <a:gd name="T26" fmla="*/ 953471 w 5978"/>
                    <a:gd name="T27" fmla="*/ 887243 h 5502"/>
                    <a:gd name="T28" fmla="*/ 963053 w 5978"/>
                    <a:gd name="T29" fmla="*/ 886808 h 5502"/>
                    <a:gd name="T30" fmla="*/ 849804 w 5978"/>
                    <a:gd name="T31" fmla="*/ 758317 h 5502"/>
                    <a:gd name="T32" fmla="*/ 963053 w 5978"/>
                    <a:gd name="T33" fmla="*/ 629825 h 5502"/>
                    <a:gd name="T34" fmla="*/ 1223091 w 5978"/>
                    <a:gd name="T35" fmla="*/ 628954 h 5502"/>
                    <a:gd name="T36" fmla="*/ 1373364 w 5978"/>
                    <a:gd name="T37" fmla="*/ 471716 h 5502"/>
                    <a:gd name="T38" fmla="*/ 1223091 w 5978"/>
                    <a:gd name="T39" fmla="*/ 314041 h 5502"/>
                    <a:gd name="T40" fmla="*/ 1093290 w 5978"/>
                    <a:gd name="T41" fmla="*/ 314041 h 5502"/>
                    <a:gd name="T42" fmla="*/ 1243127 w 5978"/>
                    <a:gd name="T43" fmla="*/ 157239 h 5502"/>
                    <a:gd name="T44" fmla="*/ 727843 w 5978"/>
                    <a:gd name="T45" fmla="*/ 0 h 5502"/>
                    <a:gd name="T46" fmla="*/ 577571 w 5978"/>
                    <a:gd name="T47" fmla="*/ 157239 h 5502"/>
                    <a:gd name="T48" fmla="*/ 727843 w 5978"/>
                    <a:gd name="T49" fmla="*/ 314041 h 5502"/>
                    <a:gd name="T50" fmla="*/ 371980 w 5978"/>
                    <a:gd name="T51" fmla="*/ 314041 h 5502"/>
                    <a:gd name="T52" fmla="*/ 221707 w 5978"/>
                    <a:gd name="T53" fmla="*/ 471716 h 5502"/>
                    <a:gd name="T54" fmla="*/ 534013 w 5978"/>
                    <a:gd name="T55" fmla="*/ 628954 h 5502"/>
                    <a:gd name="T56" fmla="*/ 531400 w 5978"/>
                    <a:gd name="T57" fmla="*/ 629390 h 5502"/>
                    <a:gd name="T58" fmla="*/ 651183 w 5978"/>
                    <a:gd name="T59" fmla="*/ 758317 h 5502"/>
                    <a:gd name="T60" fmla="*/ 531400 w 5978"/>
                    <a:gd name="T61" fmla="*/ 887243 h 5502"/>
                    <a:gd name="T62" fmla="*/ 534013 w 5978"/>
                    <a:gd name="T63" fmla="*/ 887243 h 5502"/>
                    <a:gd name="T64" fmla="*/ 149837 w 5978"/>
                    <a:gd name="T65" fmla="*/ 887243 h 5502"/>
                    <a:gd name="T66" fmla="*/ 0 w 5978"/>
                    <a:gd name="T67" fmla="*/ 1044918 h 5502"/>
                    <a:gd name="T68" fmla="*/ 727843 w 5978"/>
                    <a:gd name="T69" fmla="*/ 1202156 h 5502"/>
                    <a:gd name="T70" fmla="*/ 577571 w 5978"/>
                    <a:gd name="T71" fmla="*/ 1359395 h 5502"/>
                    <a:gd name="T72" fmla="*/ 727843 w 5978"/>
                    <a:gd name="T73" fmla="*/ 1517069 h 5502"/>
                    <a:gd name="T74" fmla="*/ 1061928 w 5978"/>
                    <a:gd name="T75" fmla="*/ 1517069 h 5502"/>
                    <a:gd name="T76" fmla="*/ 1212201 w 5978"/>
                    <a:gd name="T77" fmla="*/ 1641640 h 5502"/>
                    <a:gd name="T78" fmla="*/ 848933 w 5978"/>
                    <a:gd name="T79" fmla="*/ 1767082 h 5502"/>
                    <a:gd name="T80" fmla="*/ 698660 w 5978"/>
                    <a:gd name="T81" fmla="*/ 1924321 h 5502"/>
                    <a:gd name="T82" fmla="*/ 848933 w 5978"/>
                    <a:gd name="T83" fmla="*/ 2081124 h 5502"/>
                    <a:gd name="T84" fmla="*/ 1801097 w 5978"/>
                    <a:gd name="T85" fmla="*/ 2081124 h 5502"/>
                    <a:gd name="T86" fmla="*/ 1651260 w 5978"/>
                    <a:gd name="T87" fmla="*/ 2238362 h 5502"/>
                    <a:gd name="T88" fmla="*/ 2220119 w 5978"/>
                    <a:gd name="T89" fmla="*/ 2396036 h 5502"/>
                    <a:gd name="T90" fmla="*/ 2369956 w 5978"/>
                    <a:gd name="T91" fmla="*/ 2238362 h 5502"/>
                    <a:gd name="T92" fmla="*/ 2220119 w 5978"/>
                    <a:gd name="T93" fmla="*/ 2081124 h 5502"/>
                    <a:gd name="T94" fmla="*/ 2453151 w 5978"/>
                    <a:gd name="T95" fmla="*/ 2081124 h 5502"/>
                    <a:gd name="T96" fmla="*/ 2603423 w 5978"/>
                    <a:gd name="T97" fmla="*/ 1924321 h 5502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5978" h="5502">
                      <a:moveTo>
                        <a:pt x="5632" y="4057"/>
                      </a:moveTo>
                      <a:lnTo>
                        <a:pt x="4822" y="4057"/>
                      </a:lnTo>
                      <a:cubicBezTo>
                        <a:pt x="4632" y="4057"/>
                        <a:pt x="4478" y="3928"/>
                        <a:pt x="4478" y="3769"/>
                      </a:cubicBezTo>
                      <a:cubicBezTo>
                        <a:pt x="4478" y="3611"/>
                        <a:pt x="4632" y="3483"/>
                        <a:pt x="4822" y="3483"/>
                      </a:cubicBezTo>
                      <a:lnTo>
                        <a:pt x="5285" y="3483"/>
                      </a:lnTo>
                      <a:cubicBezTo>
                        <a:pt x="5476" y="3483"/>
                        <a:pt x="5630" y="3321"/>
                        <a:pt x="5630" y="3121"/>
                      </a:cubicBezTo>
                      <a:cubicBezTo>
                        <a:pt x="5630" y="2922"/>
                        <a:pt x="5476" y="2760"/>
                        <a:pt x="5285" y="2760"/>
                      </a:cubicBezTo>
                      <a:lnTo>
                        <a:pt x="5632" y="2760"/>
                      </a:lnTo>
                      <a:cubicBezTo>
                        <a:pt x="5823" y="2760"/>
                        <a:pt x="5977" y="2598"/>
                        <a:pt x="5977" y="2399"/>
                      </a:cubicBezTo>
                      <a:cubicBezTo>
                        <a:pt x="5977" y="2199"/>
                        <a:pt x="5823" y="2037"/>
                        <a:pt x="5632" y="2037"/>
                      </a:cubicBezTo>
                      <a:lnTo>
                        <a:pt x="4671" y="2037"/>
                      </a:lnTo>
                      <a:cubicBezTo>
                        <a:pt x="4480" y="2037"/>
                        <a:pt x="4326" y="2199"/>
                        <a:pt x="4326" y="2399"/>
                      </a:cubicBezTo>
                      <a:cubicBezTo>
                        <a:pt x="4326" y="2598"/>
                        <a:pt x="4480" y="2760"/>
                        <a:pt x="4671" y="2760"/>
                      </a:cubicBezTo>
                      <a:lnTo>
                        <a:pt x="3096" y="2760"/>
                      </a:lnTo>
                      <a:cubicBezTo>
                        <a:pt x="3285" y="2760"/>
                        <a:pt x="3441" y="2598"/>
                        <a:pt x="3441" y="2399"/>
                      </a:cubicBezTo>
                      <a:cubicBezTo>
                        <a:pt x="3441" y="2199"/>
                        <a:pt x="3285" y="2037"/>
                        <a:pt x="3096" y="2037"/>
                      </a:cubicBezTo>
                      <a:lnTo>
                        <a:pt x="2189" y="2037"/>
                      </a:lnTo>
                      <a:cubicBezTo>
                        <a:pt x="2195" y="2037"/>
                        <a:pt x="2204" y="2037"/>
                        <a:pt x="2211" y="2036"/>
                      </a:cubicBezTo>
                      <a:cubicBezTo>
                        <a:pt x="2066" y="2023"/>
                        <a:pt x="1951" y="1896"/>
                        <a:pt x="1951" y="1741"/>
                      </a:cubicBezTo>
                      <a:cubicBezTo>
                        <a:pt x="1951" y="1585"/>
                        <a:pt x="2066" y="1458"/>
                        <a:pt x="2211" y="1446"/>
                      </a:cubicBezTo>
                      <a:cubicBezTo>
                        <a:pt x="2204" y="1445"/>
                        <a:pt x="2195" y="1444"/>
                        <a:pt x="2189" y="1444"/>
                      </a:cubicBezTo>
                      <a:lnTo>
                        <a:pt x="2808" y="1444"/>
                      </a:lnTo>
                      <a:cubicBezTo>
                        <a:pt x="2998" y="1444"/>
                        <a:pt x="3153" y="1282"/>
                        <a:pt x="3153" y="1083"/>
                      </a:cubicBezTo>
                      <a:cubicBezTo>
                        <a:pt x="3153" y="884"/>
                        <a:pt x="2998" y="721"/>
                        <a:pt x="2808" y="721"/>
                      </a:cubicBezTo>
                      <a:lnTo>
                        <a:pt x="2510" y="721"/>
                      </a:lnTo>
                      <a:cubicBezTo>
                        <a:pt x="2700" y="721"/>
                        <a:pt x="2854" y="561"/>
                        <a:pt x="2854" y="361"/>
                      </a:cubicBezTo>
                      <a:cubicBezTo>
                        <a:pt x="2854" y="162"/>
                        <a:pt x="2700" y="0"/>
                        <a:pt x="2510" y="0"/>
                      </a:cubicBezTo>
                      <a:lnTo>
                        <a:pt x="1671" y="0"/>
                      </a:lnTo>
                      <a:cubicBezTo>
                        <a:pt x="1481" y="0"/>
                        <a:pt x="1326" y="162"/>
                        <a:pt x="1326" y="361"/>
                      </a:cubicBezTo>
                      <a:cubicBezTo>
                        <a:pt x="1326" y="561"/>
                        <a:pt x="1481" y="721"/>
                        <a:pt x="1671" y="721"/>
                      </a:cubicBezTo>
                      <a:lnTo>
                        <a:pt x="854" y="721"/>
                      </a:lnTo>
                      <a:cubicBezTo>
                        <a:pt x="663" y="721"/>
                        <a:pt x="509" y="884"/>
                        <a:pt x="509" y="1083"/>
                      </a:cubicBezTo>
                      <a:cubicBezTo>
                        <a:pt x="509" y="1282"/>
                        <a:pt x="663" y="1444"/>
                        <a:pt x="854" y="1444"/>
                      </a:cubicBezTo>
                      <a:lnTo>
                        <a:pt x="1226" y="1444"/>
                      </a:lnTo>
                      <a:cubicBezTo>
                        <a:pt x="1224" y="1444"/>
                        <a:pt x="1222" y="1444"/>
                        <a:pt x="1220" y="1445"/>
                      </a:cubicBezTo>
                      <a:cubicBezTo>
                        <a:pt x="1373" y="1449"/>
                        <a:pt x="1495" y="1580"/>
                        <a:pt x="1495" y="1741"/>
                      </a:cubicBezTo>
                      <a:cubicBezTo>
                        <a:pt x="1495" y="1902"/>
                        <a:pt x="1373" y="2033"/>
                        <a:pt x="1220" y="2037"/>
                      </a:cubicBezTo>
                      <a:cubicBezTo>
                        <a:pt x="1222" y="2037"/>
                        <a:pt x="1224" y="2037"/>
                        <a:pt x="1226" y="2037"/>
                      </a:cubicBezTo>
                      <a:lnTo>
                        <a:pt x="344" y="2037"/>
                      </a:lnTo>
                      <a:cubicBezTo>
                        <a:pt x="154" y="2037"/>
                        <a:pt x="0" y="2199"/>
                        <a:pt x="0" y="2399"/>
                      </a:cubicBezTo>
                      <a:cubicBezTo>
                        <a:pt x="0" y="2598"/>
                        <a:pt x="154" y="2760"/>
                        <a:pt x="344" y="2760"/>
                      </a:cubicBezTo>
                      <a:lnTo>
                        <a:pt x="1671" y="2760"/>
                      </a:lnTo>
                      <a:cubicBezTo>
                        <a:pt x="1481" y="2760"/>
                        <a:pt x="1326" y="2922"/>
                        <a:pt x="1326" y="3121"/>
                      </a:cubicBezTo>
                      <a:cubicBezTo>
                        <a:pt x="1326" y="3321"/>
                        <a:pt x="1481" y="3483"/>
                        <a:pt x="1671" y="3483"/>
                      </a:cubicBezTo>
                      <a:lnTo>
                        <a:pt x="2438" y="3483"/>
                      </a:lnTo>
                      <a:cubicBezTo>
                        <a:pt x="2629" y="3483"/>
                        <a:pt x="2783" y="3611"/>
                        <a:pt x="2783" y="3769"/>
                      </a:cubicBezTo>
                      <a:cubicBezTo>
                        <a:pt x="2783" y="3928"/>
                        <a:pt x="2629" y="4057"/>
                        <a:pt x="2438" y="4057"/>
                      </a:cubicBezTo>
                      <a:lnTo>
                        <a:pt x="1949" y="4057"/>
                      </a:lnTo>
                      <a:cubicBezTo>
                        <a:pt x="1758" y="4057"/>
                        <a:pt x="1604" y="4218"/>
                        <a:pt x="1604" y="4418"/>
                      </a:cubicBezTo>
                      <a:cubicBezTo>
                        <a:pt x="1604" y="4616"/>
                        <a:pt x="1758" y="4778"/>
                        <a:pt x="1949" y="4778"/>
                      </a:cubicBezTo>
                      <a:lnTo>
                        <a:pt x="4135" y="4778"/>
                      </a:lnTo>
                      <a:cubicBezTo>
                        <a:pt x="3945" y="4778"/>
                        <a:pt x="3791" y="4940"/>
                        <a:pt x="3791" y="5139"/>
                      </a:cubicBezTo>
                      <a:cubicBezTo>
                        <a:pt x="3791" y="5339"/>
                        <a:pt x="3945" y="5501"/>
                        <a:pt x="4135" y="5501"/>
                      </a:cubicBezTo>
                      <a:lnTo>
                        <a:pt x="5097" y="5501"/>
                      </a:lnTo>
                      <a:cubicBezTo>
                        <a:pt x="5287" y="5501"/>
                        <a:pt x="5441" y="5339"/>
                        <a:pt x="5441" y="5139"/>
                      </a:cubicBezTo>
                      <a:cubicBezTo>
                        <a:pt x="5441" y="4940"/>
                        <a:pt x="5287" y="4778"/>
                        <a:pt x="5097" y="4778"/>
                      </a:cubicBezTo>
                      <a:lnTo>
                        <a:pt x="5632" y="4778"/>
                      </a:lnTo>
                      <a:cubicBezTo>
                        <a:pt x="5823" y="4778"/>
                        <a:pt x="5977" y="4616"/>
                        <a:pt x="5977" y="4418"/>
                      </a:cubicBezTo>
                      <a:cubicBezTo>
                        <a:pt x="5977" y="4218"/>
                        <a:pt x="5823" y="4057"/>
                        <a:pt x="5632" y="4057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7" name="Freeform 167">
                  <a:extLst>
                    <a:ext uri="{FF2B5EF4-FFF2-40B4-BE49-F238E27FC236}">
                      <a16:creationId xmlns:a16="http://schemas.microsoft.com/office/drawing/2014/main" id="{1BAE5098-629A-DF4D-9FEF-40AC7DD0D6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88241" y="1224554"/>
                  <a:ext cx="495425" cy="314921"/>
                </a:xfrm>
                <a:custGeom>
                  <a:avLst/>
                  <a:gdLst>
                    <a:gd name="T0" fmla="*/ 338265 w 1138"/>
                    <a:gd name="T1" fmla="*/ 0 h 722"/>
                    <a:gd name="T2" fmla="*/ 157160 w 1138"/>
                    <a:gd name="T3" fmla="*/ 0 h 722"/>
                    <a:gd name="T4" fmla="*/ 157160 w 1138"/>
                    <a:gd name="T5" fmla="*/ 0 h 722"/>
                    <a:gd name="T6" fmla="*/ 0 w 1138"/>
                    <a:gd name="T7" fmla="*/ 157461 h 722"/>
                    <a:gd name="T8" fmla="*/ 0 w 1138"/>
                    <a:gd name="T9" fmla="*/ 157461 h 722"/>
                    <a:gd name="T10" fmla="*/ 157160 w 1138"/>
                    <a:gd name="T11" fmla="*/ 314485 h 722"/>
                    <a:gd name="T12" fmla="*/ 338265 w 1138"/>
                    <a:gd name="T13" fmla="*/ 314485 h 722"/>
                    <a:gd name="T14" fmla="*/ 338265 w 1138"/>
                    <a:gd name="T15" fmla="*/ 314485 h 722"/>
                    <a:gd name="T16" fmla="*/ 494990 w 1138"/>
                    <a:gd name="T17" fmla="*/ 157461 h 722"/>
                    <a:gd name="T18" fmla="*/ 494990 w 1138"/>
                    <a:gd name="T19" fmla="*/ 157461 h 722"/>
                    <a:gd name="T20" fmla="*/ 338265 w 1138"/>
                    <a:gd name="T21" fmla="*/ 0 h 72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138" h="722">
                      <a:moveTo>
                        <a:pt x="777" y="0"/>
                      </a:moveTo>
                      <a:lnTo>
                        <a:pt x="361" y="0"/>
                      </a:lnTo>
                      <a:cubicBezTo>
                        <a:pt x="162" y="0"/>
                        <a:pt x="0" y="161"/>
                        <a:pt x="0" y="361"/>
                      </a:cubicBezTo>
                      <a:cubicBezTo>
                        <a:pt x="0" y="559"/>
                        <a:pt x="162" y="721"/>
                        <a:pt x="361" y="721"/>
                      </a:cubicBezTo>
                      <a:lnTo>
                        <a:pt x="777" y="721"/>
                      </a:lnTo>
                      <a:cubicBezTo>
                        <a:pt x="976" y="721"/>
                        <a:pt x="1137" y="559"/>
                        <a:pt x="1137" y="361"/>
                      </a:cubicBezTo>
                      <a:cubicBezTo>
                        <a:pt x="1137" y="161"/>
                        <a:pt x="976" y="0"/>
                        <a:pt x="777" y="0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8" name="Freeform 168">
                  <a:extLst>
                    <a:ext uri="{FF2B5EF4-FFF2-40B4-BE49-F238E27FC236}">
                      <a16:creationId xmlns:a16="http://schemas.microsoft.com/office/drawing/2014/main" id="{7DAD884D-AAC4-F547-A7F0-F8A811429E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65061" y="197220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7228 w 173"/>
                    <a:gd name="T5" fmla="*/ 76371 h 175"/>
                    <a:gd name="T6" fmla="*/ 37228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228 w 173"/>
                    <a:gd name="T13" fmla="*/ 0 h 175"/>
                    <a:gd name="T14" fmla="*/ 37228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4"/>
                        <a:pt x="86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9" name="Freeform 169">
                  <a:extLst>
                    <a:ext uri="{FF2B5EF4-FFF2-40B4-BE49-F238E27FC236}">
                      <a16:creationId xmlns:a16="http://schemas.microsoft.com/office/drawing/2014/main" id="{8E761EC5-DBB0-2E44-B60A-2194B19679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90317" y="1358972"/>
                  <a:ext cx="76810" cy="74889"/>
                </a:xfrm>
                <a:custGeom>
                  <a:avLst/>
                  <a:gdLst>
                    <a:gd name="T0" fmla="*/ 76371 w 175"/>
                    <a:gd name="T1" fmla="*/ 37014 h 174"/>
                    <a:gd name="T2" fmla="*/ 76371 w 175"/>
                    <a:gd name="T3" fmla="*/ 37014 h 174"/>
                    <a:gd name="T4" fmla="*/ 38186 w 175"/>
                    <a:gd name="T5" fmla="*/ 74459 h 174"/>
                    <a:gd name="T6" fmla="*/ 38186 w 175"/>
                    <a:gd name="T7" fmla="*/ 74459 h 174"/>
                    <a:gd name="T8" fmla="*/ 0 w 175"/>
                    <a:gd name="T9" fmla="*/ 37014 h 174"/>
                    <a:gd name="T10" fmla="*/ 0 w 175"/>
                    <a:gd name="T11" fmla="*/ 37014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6"/>
                      </a:moveTo>
                      <a:lnTo>
                        <a:pt x="174" y="86"/>
                      </a:lnTo>
                      <a:cubicBezTo>
                        <a:pt x="174" y="133"/>
                        <a:pt x="135" y="173"/>
                        <a:pt x="87" y="173"/>
                      </a:cubicBezTo>
                      <a:cubicBezTo>
                        <a:pt x="39" y="173"/>
                        <a:pt x="0" y="133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6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0" name="Freeform 170">
                  <a:extLst>
                    <a:ext uri="{FF2B5EF4-FFF2-40B4-BE49-F238E27FC236}">
                      <a16:creationId xmlns:a16="http://schemas.microsoft.com/office/drawing/2014/main" id="{40E23964-8BEC-0A44-B454-8528175E22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30946" y="122331"/>
                  <a:ext cx="76810" cy="74889"/>
                </a:xfrm>
                <a:custGeom>
                  <a:avLst/>
                  <a:gdLst>
                    <a:gd name="T0" fmla="*/ 76371 w 175"/>
                    <a:gd name="T1" fmla="*/ 37228 h 173"/>
                    <a:gd name="T2" fmla="*/ 76371 w 175"/>
                    <a:gd name="T3" fmla="*/ 37228 h 173"/>
                    <a:gd name="T4" fmla="*/ 38186 w 175"/>
                    <a:gd name="T5" fmla="*/ 74456 h 173"/>
                    <a:gd name="T6" fmla="*/ 38186 w 175"/>
                    <a:gd name="T7" fmla="*/ 74456 h 173"/>
                    <a:gd name="T8" fmla="*/ 0 w 175"/>
                    <a:gd name="T9" fmla="*/ 37228 h 173"/>
                    <a:gd name="T10" fmla="*/ 0 w 175"/>
                    <a:gd name="T11" fmla="*/ 37228 h 173"/>
                    <a:gd name="T12" fmla="*/ 38186 w 175"/>
                    <a:gd name="T13" fmla="*/ 0 h 173"/>
                    <a:gd name="T14" fmla="*/ 38186 w 175"/>
                    <a:gd name="T15" fmla="*/ 0 h 173"/>
                    <a:gd name="T16" fmla="*/ 76371 w 175"/>
                    <a:gd name="T17" fmla="*/ 37228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3">
                      <a:moveTo>
                        <a:pt x="174" y="86"/>
                      </a:moveTo>
                      <a:lnTo>
                        <a:pt x="174" y="86"/>
                      </a:lnTo>
                      <a:cubicBezTo>
                        <a:pt x="174" y="134"/>
                        <a:pt x="135" y="172"/>
                        <a:pt x="87" y="172"/>
                      </a:cubicBezTo>
                      <a:cubicBezTo>
                        <a:pt x="39" y="172"/>
                        <a:pt x="0" y="134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6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1" name="Freeform 171">
                  <a:extLst>
                    <a:ext uri="{FF2B5EF4-FFF2-40B4-BE49-F238E27FC236}">
                      <a16:creationId xmlns:a16="http://schemas.microsoft.com/office/drawing/2014/main" id="{48F7550E-5E5B-5745-8177-0AA2BBCF3C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86027" y="-365413"/>
                  <a:ext cx="74889" cy="74889"/>
                </a:xfrm>
                <a:custGeom>
                  <a:avLst/>
                  <a:gdLst>
                    <a:gd name="T0" fmla="*/ 74456 w 173"/>
                    <a:gd name="T1" fmla="*/ 37661 h 173"/>
                    <a:gd name="T2" fmla="*/ 74456 w 173"/>
                    <a:gd name="T3" fmla="*/ 37661 h 173"/>
                    <a:gd name="T4" fmla="*/ 36795 w 173"/>
                    <a:gd name="T5" fmla="*/ 74456 h 173"/>
                    <a:gd name="T6" fmla="*/ 36795 w 173"/>
                    <a:gd name="T7" fmla="*/ 74456 h 173"/>
                    <a:gd name="T8" fmla="*/ 0 w 173"/>
                    <a:gd name="T9" fmla="*/ 37661 h 173"/>
                    <a:gd name="T10" fmla="*/ 0 w 173"/>
                    <a:gd name="T11" fmla="*/ 37661 h 173"/>
                    <a:gd name="T12" fmla="*/ 36795 w 173"/>
                    <a:gd name="T13" fmla="*/ 0 h 173"/>
                    <a:gd name="T14" fmla="*/ 36795 w 173"/>
                    <a:gd name="T15" fmla="*/ 0 h 173"/>
                    <a:gd name="T16" fmla="*/ 74456 w 173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4"/>
                        <a:pt x="133" y="172"/>
                        <a:pt x="85" y="172"/>
                      </a:cubicBezTo>
                      <a:cubicBezTo>
                        <a:pt x="39" y="172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5" y="0"/>
                      </a:cubicBezTo>
                      <a:cubicBezTo>
                        <a:pt x="133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2" name="Freeform 172">
                  <a:extLst>
                    <a:ext uri="{FF2B5EF4-FFF2-40B4-BE49-F238E27FC236}">
                      <a16:creationId xmlns:a16="http://schemas.microsoft.com/office/drawing/2014/main" id="{BB8BE89C-093B-4743-B155-F5C367F7DE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24432" y="804020"/>
                  <a:ext cx="76810" cy="74890"/>
                </a:xfrm>
                <a:custGeom>
                  <a:avLst/>
                  <a:gdLst>
                    <a:gd name="T0" fmla="*/ 76371 w 175"/>
                    <a:gd name="T1" fmla="*/ 37445 h 174"/>
                    <a:gd name="T2" fmla="*/ 76371 w 175"/>
                    <a:gd name="T3" fmla="*/ 37445 h 174"/>
                    <a:gd name="T4" fmla="*/ 38186 w 175"/>
                    <a:gd name="T5" fmla="*/ 74460 h 174"/>
                    <a:gd name="T6" fmla="*/ 38186 w 175"/>
                    <a:gd name="T7" fmla="*/ 74460 h 174"/>
                    <a:gd name="T8" fmla="*/ 0 w 175"/>
                    <a:gd name="T9" fmla="*/ 37445 h 174"/>
                    <a:gd name="T10" fmla="*/ 0 w 175"/>
                    <a:gd name="T11" fmla="*/ 37445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5"/>
                        <a:pt x="135" y="173"/>
                        <a:pt x="87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3" name="Freeform 173">
                  <a:extLst>
                    <a:ext uri="{FF2B5EF4-FFF2-40B4-BE49-F238E27FC236}">
                      <a16:creationId xmlns:a16="http://schemas.microsoft.com/office/drawing/2014/main" id="{1CE877EA-E1FA-9E4C-BCA5-CF10FFC7E1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08776" y="1681574"/>
                  <a:ext cx="74889" cy="74889"/>
                </a:xfrm>
                <a:custGeom>
                  <a:avLst/>
                  <a:gdLst>
                    <a:gd name="T0" fmla="*/ 74459 w 174"/>
                    <a:gd name="T1" fmla="*/ 37445 h 174"/>
                    <a:gd name="T2" fmla="*/ 74459 w 174"/>
                    <a:gd name="T3" fmla="*/ 37445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5" y="173"/>
                        <a:pt x="87" y="173"/>
                      </a:cubicBezTo>
                      <a:cubicBezTo>
                        <a:pt x="40" y="173"/>
                        <a:pt x="0" y="135"/>
                        <a:pt x="0" y="87"/>
                      </a:cubicBezTo>
                      <a:cubicBezTo>
                        <a:pt x="0" y="38"/>
                        <a:pt x="40" y="0"/>
                        <a:pt x="87" y="0"/>
                      </a:cubicBezTo>
                      <a:cubicBezTo>
                        <a:pt x="135" y="0"/>
                        <a:pt x="173" y="38"/>
                        <a:pt x="173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4" name="Freeform 174">
                  <a:extLst>
                    <a:ext uri="{FF2B5EF4-FFF2-40B4-BE49-F238E27FC236}">
                      <a16:creationId xmlns:a16="http://schemas.microsoft.com/office/drawing/2014/main" id="{08C3E879-D6E2-7F4F-90B9-0407885F7E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44084" y="469895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2"/>
                        <a:pt x="81" y="104"/>
                        <a:pt x="52" y="104"/>
                      </a:cubicBezTo>
                      <a:cubicBezTo>
                        <a:pt x="24" y="104"/>
                        <a:pt x="0" y="82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5" name="Freeform 175">
                  <a:extLst>
                    <a:ext uri="{FF2B5EF4-FFF2-40B4-BE49-F238E27FC236}">
                      <a16:creationId xmlns:a16="http://schemas.microsoft.com/office/drawing/2014/main" id="{77BF59E8-119A-1746-B394-ADFDBA12D7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34925" y="-152266"/>
                  <a:ext cx="46086" cy="46086"/>
                </a:xfrm>
                <a:custGeom>
                  <a:avLst/>
                  <a:gdLst>
                    <a:gd name="T0" fmla="*/ 45655 w 107"/>
                    <a:gd name="T1" fmla="*/ 22397 h 107"/>
                    <a:gd name="T2" fmla="*/ 45655 w 107"/>
                    <a:gd name="T3" fmla="*/ 22397 h 107"/>
                    <a:gd name="T4" fmla="*/ 22828 w 107"/>
                    <a:gd name="T5" fmla="*/ 45655 h 107"/>
                    <a:gd name="T6" fmla="*/ 22828 w 107"/>
                    <a:gd name="T7" fmla="*/ 45655 h 107"/>
                    <a:gd name="T8" fmla="*/ 0 w 107"/>
                    <a:gd name="T9" fmla="*/ 22397 h 107"/>
                    <a:gd name="T10" fmla="*/ 0 w 107"/>
                    <a:gd name="T11" fmla="*/ 22397 h 107"/>
                    <a:gd name="T12" fmla="*/ 22828 w 107"/>
                    <a:gd name="T13" fmla="*/ 0 h 107"/>
                    <a:gd name="T14" fmla="*/ 22828 w 107"/>
                    <a:gd name="T15" fmla="*/ 0 h 107"/>
                    <a:gd name="T16" fmla="*/ 45655 w 107"/>
                    <a:gd name="T17" fmla="*/ 22397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7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2"/>
                        <a:pt x="82" y="106"/>
                        <a:pt x="53" y="106"/>
                      </a:cubicBezTo>
                      <a:cubicBezTo>
                        <a:pt x="24" y="106"/>
                        <a:pt x="0" y="82"/>
                        <a:pt x="0" y="52"/>
                      </a:cubicBez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2" y="0"/>
                        <a:pt x="106" y="23"/>
                        <a:pt x="106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6" name="Freeform 176">
                  <a:extLst>
                    <a:ext uri="{FF2B5EF4-FFF2-40B4-BE49-F238E27FC236}">
                      <a16:creationId xmlns:a16="http://schemas.microsoft.com/office/drawing/2014/main" id="{FCB5BED5-E158-374E-835F-B0447998BE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8126" y="-478708"/>
                  <a:ext cx="46086" cy="46086"/>
                </a:xfrm>
                <a:custGeom>
                  <a:avLst/>
                  <a:gdLst>
                    <a:gd name="T0" fmla="*/ 45651 w 106"/>
                    <a:gd name="T1" fmla="*/ 23258 h 107"/>
                    <a:gd name="T2" fmla="*/ 45651 w 106"/>
                    <a:gd name="T3" fmla="*/ 23258 h 107"/>
                    <a:gd name="T4" fmla="*/ 22608 w 106"/>
                    <a:gd name="T5" fmla="*/ 45655 h 107"/>
                    <a:gd name="T6" fmla="*/ 22608 w 106"/>
                    <a:gd name="T7" fmla="*/ 45655 h 107"/>
                    <a:gd name="T8" fmla="*/ 0 w 106"/>
                    <a:gd name="T9" fmla="*/ 23258 h 107"/>
                    <a:gd name="T10" fmla="*/ 0 w 106"/>
                    <a:gd name="T11" fmla="*/ 23258 h 107"/>
                    <a:gd name="T12" fmla="*/ 22608 w 106"/>
                    <a:gd name="T13" fmla="*/ 0 h 107"/>
                    <a:gd name="T14" fmla="*/ 22608 w 106"/>
                    <a:gd name="T15" fmla="*/ 0 h 107"/>
                    <a:gd name="T16" fmla="*/ 45651 w 106"/>
                    <a:gd name="T17" fmla="*/ 23258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7">
                      <a:moveTo>
                        <a:pt x="105" y="54"/>
                      </a:moveTo>
                      <a:lnTo>
                        <a:pt x="105" y="54"/>
                      </a:lnTo>
                      <a:cubicBezTo>
                        <a:pt x="105" y="82"/>
                        <a:pt x="81" y="106"/>
                        <a:pt x="52" y="106"/>
                      </a:cubicBezTo>
                      <a:cubicBezTo>
                        <a:pt x="23" y="106"/>
                        <a:pt x="0" y="82"/>
                        <a:pt x="0" y="54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4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7" name="Freeform 177">
                  <a:extLst>
                    <a:ext uri="{FF2B5EF4-FFF2-40B4-BE49-F238E27FC236}">
                      <a16:creationId xmlns:a16="http://schemas.microsoft.com/office/drawing/2014/main" id="{9407BE5E-D185-E249-A8B7-D9C07D9A18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8126" y="903872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8" name="Freeform 178">
                  <a:extLst>
                    <a:ext uri="{FF2B5EF4-FFF2-40B4-BE49-F238E27FC236}">
                      <a16:creationId xmlns:a16="http://schemas.microsoft.com/office/drawing/2014/main" id="{9E914D0D-73A3-8745-BB20-B7AE940404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91356" y="88082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1" y="105"/>
                        <a:pt x="52" y="105"/>
                      </a:cubicBezTo>
                      <a:cubicBezTo>
                        <a:pt x="23" y="105"/>
                        <a:pt x="0" y="82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9" name="Freeform 179">
                  <a:extLst>
                    <a:ext uri="{FF2B5EF4-FFF2-40B4-BE49-F238E27FC236}">
                      <a16:creationId xmlns:a16="http://schemas.microsoft.com/office/drawing/2014/main" id="{DE804C86-B273-FC4C-B621-2DE8D3309D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67421" y="1276400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2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2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0" name="Freeform 180">
                  <a:extLst>
                    <a:ext uri="{FF2B5EF4-FFF2-40B4-BE49-F238E27FC236}">
                      <a16:creationId xmlns:a16="http://schemas.microsoft.com/office/drawing/2014/main" id="{87D8A82F-52E8-9C4D-BD9F-BA2196777D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60622" y="1806389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1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2"/>
                        <a:pt x="24" y="0"/>
                        <a:pt x="52" y="0"/>
                      </a:cubicBezTo>
                      <a:cubicBezTo>
                        <a:pt x="81" y="0"/>
                        <a:pt x="104" y="22"/>
                        <a:pt x="104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1" name="Freeform 181">
                  <a:extLst>
                    <a:ext uri="{FF2B5EF4-FFF2-40B4-BE49-F238E27FC236}">
                      <a16:creationId xmlns:a16="http://schemas.microsoft.com/office/drawing/2014/main" id="{08E5FDFA-D493-A544-BCA4-A1F3708586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8126" y="1806389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5" y="22"/>
                        <a:pt x="105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2" name="Freeform 182">
                  <a:extLst>
                    <a:ext uri="{FF2B5EF4-FFF2-40B4-BE49-F238E27FC236}">
                      <a16:creationId xmlns:a16="http://schemas.microsoft.com/office/drawing/2014/main" id="{9D68640A-DC44-E646-AD09-9B2E011660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81158" y="-457585"/>
                  <a:ext cx="618321" cy="261154"/>
                </a:xfrm>
                <a:custGeom>
                  <a:avLst/>
                  <a:gdLst>
                    <a:gd name="T0" fmla="*/ 487598 w 1419"/>
                    <a:gd name="T1" fmla="*/ 260719 h 601"/>
                    <a:gd name="T2" fmla="*/ 130288 w 1419"/>
                    <a:gd name="T3" fmla="*/ 260719 h 601"/>
                    <a:gd name="T4" fmla="*/ 130288 w 1419"/>
                    <a:gd name="T5" fmla="*/ 260719 h 601"/>
                    <a:gd name="T6" fmla="*/ 0 w 1419"/>
                    <a:gd name="T7" fmla="*/ 130794 h 601"/>
                    <a:gd name="T8" fmla="*/ 0 w 1419"/>
                    <a:gd name="T9" fmla="*/ 130794 h 601"/>
                    <a:gd name="T10" fmla="*/ 130288 w 1419"/>
                    <a:gd name="T11" fmla="*/ 0 h 601"/>
                    <a:gd name="T12" fmla="*/ 487598 w 1419"/>
                    <a:gd name="T13" fmla="*/ 0 h 601"/>
                    <a:gd name="T14" fmla="*/ 487598 w 1419"/>
                    <a:gd name="T15" fmla="*/ 0 h 601"/>
                    <a:gd name="T16" fmla="*/ 617885 w 1419"/>
                    <a:gd name="T17" fmla="*/ 130794 h 601"/>
                    <a:gd name="T18" fmla="*/ 617885 w 1419"/>
                    <a:gd name="T19" fmla="*/ 130794 h 601"/>
                    <a:gd name="T20" fmla="*/ 487598 w 1419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19" h="601">
                      <a:moveTo>
                        <a:pt x="1119" y="600"/>
                      </a:moveTo>
                      <a:lnTo>
                        <a:pt x="299" y="600"/>
                      </a:lnTo>
                      <a:cubicBezTo>
                        <a:pt x="133" y="600"/>
                        <a:pt x="0" y="466"/>
                        <a:pt x="0" y="301"/>
                      </a:cubicBezTo>
                      <a:cubicBezTo>
                        <a:pt x="0" y="135"/>
                        <a:pt x="133" y="0"/>
                        <a:pt x="299" y="0"/>
                      </a:cubicBezTo>
                      <a:lnTo>
                        <a:pt x="1119" y="0"/>
                      </a:lnTo>
                      <a:cubicBezTo>
                        <a:pt x="1284" y="0"/>
                        <a:pt x="1418" y="135"/>
                        <a:pt x="1418" y="301"/>
                      </a:cubicBezTo>
                      <a:cubicBezTo>
                        <a:pt x="1418" y="466"/>
                        <a:pt x="1284" y="600"/>
                        <a:pt x="1119" y="600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3" name="Freeform 183">
                  <a:extLst>
                    <a:ext uri="{FF2B5EF4-FFF2-40B4-BE49-F238E27FC236}">
                      <a16:creationId xmlns:a16="http://schemas.microsoft.com/office/drawing/2014/main" id="{5EE02AA8-7329-3840-8A1F-5549D2C383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90456" y="523662"/>
                  <a:ext cx="618321" cy="261154"/>
                </a:xfrm>
                <a:custGeom>
                  <a:avLst/>
                  <a:gdLst>
                    <a:gd name="T0" fmla="*/ 487690 w 1420"/>
                    <a:gd name="T1" fmla="*/ 260719 h 600"/>
                    <a:gd name="T2" fmla="*/ 130631 w 1420"/>
                    <a:gd name="T3" fmla="*/ 260719 h 600"/>
                    <a:gd name="T4" fmla="*/ 130631 w 1420"/>
                    <a:gd name="T5" fmla="*/ 260719 h 600"/>
                    <a:gd name="T6" fmla="*/ 0 w 1420"/>
                    <a:gd name="T7" fmla="*/ 130142 h 600"/>
                    <a:gd name="T8" fmla="*/ 0 w 1420"/>
                    <a:gd name="T9" fmla="*/ 130142 h 600"/>
                    <a:gd name="T10" fmla="*/ 130631 w 1420"/>
                    <a:gd name="T11" fmla="*/ 0 h 600"/>
                    <a:gd name="T12" fmla="*/ 487690 w 1420"/>
                    <a:gd name="T13" fmla="*/ 0 h 600"/>
                    <a:gd name="T14" fmla="*/ 487690 w 1420"/>
                    <a:gd name="T15" fmla="*/ 0 h 600"/>
                    <a:gd name="T16" fmla="*/ 617886 w 1420"/>
                    <a:gd name="T17" fmla="*/ 130142 h 600"/>
                    <a:gd name="T18" fmla="*/ 617886 w 1420"/>
                    <a:gd name="T19" fmla="*/ 130142 h 600"/>
                    <a:gd name="T20" fmla="*/ 487690 w 1420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0">
                      <a:moveTo>
                        <a:pt x="1120" y="599"/>
                      </a:moveTo>
                      <a:lnTo>
                        <a:pt x="300" y="599"/>
                      </a:lnTo>
                      <a:cubicBezTo>
                        <a:pt x="134" y="599"/>
                        <a:pt x="0" y="465"/>
                        <a:pt x="0" y="299"/>
                      </a:cubicBezTo>
                      <a:cubicBezTo>
                        <a:pt x="0" y="133"/>
                        <a:pt x="134" y="0"/>
                        <a:pt x="300" y="0"/>
                      </a:cubicBezTo>
                      <a:lnTo>
                        <a:pt x="1120" y="0"/>
                      </a:lnTo>
                      <a:cubicBezTo>
                        <a:pt x="1285" y="0"/>
                        <a:pt x="1419" y="133"/>
                        <a:pt x="1419" y="299"/>
                      </a:cubicBezTo>
                      <a:cubicBezTo>
                        <a:pt x="1419" y="465"/>
                        <a:pt x="1285" y="599"/>
                        <a:pt x="1120" y="599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 dirty="0"/>
                </a:p>
              </p:txBody>
            </p:sp>
            <p:sp>
              <p:nvSpPr>
                <p:cNvPr id="94" name="Freeform 184">
                  <a:extLst>
                    <a:ext uri="{FF2B5EF4-FFF2-40B4-BE49-F238E27FC236}">
                      <a16:creationId xmlns:a16="http://schemas.microsoft.com/office/drawing/2014/main" id="{01696BB7-35B8-B446-830B-E90C0C7377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91356" y="1191910"/>
                  <a:ext cx="760419" cy="520388"/>
                </a:xfrm>
                <a:custGeom>
                  <a:avLst/>
                  <a:gdLst>
                    <a:gd name="T0" fmla="*/ 628967 w 1747"/>
                    <a:gd name="T1" fmla="*/ 259759 h 1196"/>
                    <a:gd name="T2" fmla="*/ 507962 w 1747"/>
                    <a:gd name="T3" fmla="*/ 259759 h 1196"/>
                    <a:gd name="T4" fmla="*/ 507962 w 1747"/>
                    <a:gd name="T5" fmla="*/ 259759 h 1196"/>
                    <a:gd name="T6" fmla="*/ 617650 w 1747"/>
                    <a:gd name="T7" fmla="*/ 130532 h 1196"/>
                    <a:gd name="T8" fmla="*/ 617650 w 1747"/>
                    <a:gd name="T9" fmla="*/ 130532 h 1196"/>
                    <a:gd name="T10" fmla="*/ 487504 w 1747"/>
                    <a:gd name="T11" fmla="*/ 0 h 1196"/>
                    <a:gd name="T12" fmla="*/ 130581 w 1747"/>
                    <a:gd name="T13" fmla="*/ 0 h 1196"/>
                    <a:gd name="T14" fmla="*/ 130581 w 1747"/>
                    <a:gd name="T15" fmla="*/ 0 h 1196"/>
                    <a:gd name="T16" fmla="*/ 0 w 1747"/>
                    <a:gd name="T17" fmla="*/ 130532 h 1196"/>
                    <a:gd name="T18" fmla="*/ 0 w 1747"/>
                    <a:gd name="T19" fmla="*/ 130532 h 1196"/>
                    <a:gd name="T20" fmla="*/ 130581 w 1747"/>
                    <a:gd name="T21" fmla="*/ 261064 h 1196"/>
                    <a:gd name="T22" fmla="*/ 252457 w 1747"/>
                    <a:gd name="T23" fmla="*/ 261064 h 1196"/>
                    <a:gd name="T24" fmla="*/ 252457 w 1747"/>
                    <a:gd name="T25" fmla="*/ 261064 h 1196"/>
                    <a:gd name="T26" fmla="*/ 142334 w 1747"/>
                    <a:gd name="T27" fmla="*/ 389856 h 1196"/>
                    <a:gd name="T28" fmla="*/ 142334 w 1747"/>
                    <a:gd name="T29" fmla="*/ 389856 h 1196"/>
                    <a:gd name="T30" fmla="*/ 272480 w 1747"/>
                    <a:gd name="T31" fmla="*/ 519953 h 1196"/>
                    <a:gd name="T32" fmla="*/ 628967 w 1747"/>
                    <a:gd name="T33" fmla="*/ 519953 h 1196"/>
                    <a:gd name="T34" fmla="*/ 628967 w 1747"/>
                    <a:gd name="T35" fmla="*/ 519953 h 1196"/>
                    <a:gd name="T36" fmla="*/ 759984 w 1747"/>
                    <a:gd name="T37" fmla="*/ 389856 h 1196"/>
                    <a:gd name="T38" fmla="*/ 759984 w 1747"/>
                    <a:gd name="T39" fmla="*/ 389856 h 1196"/>
                    <a:gd name="T40" fmla="*/ 628967 w 1747"/>
                    <a:gd name="T41" fmla="*/ 259759 h 119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747" h="1196">
                      <a:moveTo>
                        <a:pt x="1445" y="597"/>
                      </a:moveTo>
                      <a:lnTo>
                        <a:pt x="1167" y="597"/>
                      </a:lnTo>
                      <a:cubicBezTo>
                        <a:pt x="1310" y="573"/>
                        <a:pt x="1419" y="450"/>
                        <a:pt x="1419" y="300"/>
                      </a:cubicBezTo>
                      <a:cubicBezTo>
                        <a:pt x="1419" y="134"/>
                        <a:pt x="1285" y="0"/>
                        <a:pt x="1120" y="0"/>
                      </a:cubicBezTo>
                      <a:lnTo>
                        <a:pt x="300" y="0"/>
                      </a:lnTo>
                      <a:cubicBezTo>
                        <a:pt x="134" y="0"/>
                        <a:pt x="0" y="134"/>
                        <a:pt x="0" y="300"/>
                      </a:cubicBezTo>
                      <a:cubicBezTo>
                        <a:pt x="0" y="466"/>
                        <a:pt x="134" y="600"/>
                        <a:pt x="300" y="600"/>
                      </a:cubicBezTo>
                      <a:lnTo>
                        <a:pt x="580" y="600"/>
                      </a:lnTo>
                      <a:cubicBezTo>
                        <a:pt x="436" y="623"/>
                        <a:pt x="327" y="746"/>
                        <a:pt x="327" y="896"/>
                      </a:cubicBezTo>
                      <a:cubicBezTo>
                        <a:pt x="327" y="1062"/>
                        <a:pt x="460" y="1195"/>
                        <a:pt x="626" y="1195"/>
                      </a:cubicBezTo>
                      <a:lnTo>
                        <a:pt x="1445" y="1195"/>
                      </a:lnTo>
                      <a:cubicBezTo>
                        <a:pt x="1611" y="1195"/>
                        <a:pt x="1746" y="1062"/>
                        <a:pt x="1746" y="896"/>
                      </a:cubicBezTo>
                      <a:cubicBezTo>
                        <a:pt x="1746" y="731"/>
                        <a:pt x="1611" y="597"/>
                        <a:pt x="1445" y="59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</p:grp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98CEB661-0986-574F-9D6B-99CF0FE09E75}"/>
              </a:ext>
            </a:extLst>
          </p:cNvPr>
          <p:cNvSpPr txBox="1"/>
          <p:nvPr/>
        </p:nvSpPr>
        <p:spPr>
          <a:xfrm>
            <a:off x="2366059" y="3305194"/>
            <a:ext cx="5362310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2200" dirty="0">
                <a:latin typeface="Noto Sans" panose="020B0502040504020204" pitchFamily="34" charset="0"/>
                <a:ea typeface="Lato Light" panose="020F0502020204030203" pitchFamily="34" charset="0"/>
                <a:cs typeface="Arima Madurai Light" pitchFamily="2" charset="77"/>
              </a:rPr>
              <a:t>More about your project.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FE6CA15-9B0B-F642-942F-026A33A42767}"/>
              </a:ext>
            </a:extLst>
          </p:cNvPr>
          <p:cNvSpPr txBox="1"/>
          <p:nvPr/>
        </p:nvSpPr>
        <p:spPr>
          <a:xfrm>
            <a:off x="2367746" y="2130903"/>
            <a:ext cx="5927647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2200" dirty="0">
                <a:latin typeface="Noto Sans" panose="020B0502040504020204" pitchFamily="34" charset="0"/>
                <a:ea typeface="Lato Light" panose="020F0502020204030203" pitchFamily="34" charset="0"/>
                <a:cs typeface="Arima Madurai Light" pitchFamily="2" charset="77"/>
              </a:rPr>
              <a:t>Write here a list of features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85A00EB-6E19-6B40-9784-DC91AD0ADC92}"/>
              </a:ext>
            </a:extLst>
          </p:cNvPr>
          <p:cNvSpPr txBox="1"/>
          <p:nvPr/>
        </p:nvSpPr>
        <p:spPr>
          <a:xfrm>
            <a:off x="2379256" y="2718994"/>
            <a:ext cx="5419708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2200" dirty="0">
                <a:latin typeface="Noto Sans" panose="020B0502040504020204" pitchFamily="34" charset="0"/>
                <a:ea typeface="Lato Light" panose="020F0502020204030203" pitchFamily="34" charset="0"/>
                <a:cs typeface="Arima Madurai Light" pitchFamily="2" charset="77"/>
              </a:rPr>
              <a:t>Here you can write more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E5E686F-F67B-7A42-AC64-58C8212B9917}"/>
              </a:ext>
            </a:extLst>
          </p:cNvPr>
          <p:cNvSpPr txBox="1"/>
          <p:nvPr/>
        </p:nvSpPr>
        <p:spPr>
          <a:xfrm>
            <a:off x="1979987" y="4208911"/>
            <a:ext cx="7807480" cy="973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2200" dirty="0">
                <a:latin typeface="Noto Sans" panose="020B0502040504020204" pitchFamily="34" charset="0"/>
                <a:ea typeface="Lato Light" panose="020F0502020204030203" pitchFamily="34" charset="0"/>
                <a:cs typeface="Arima Madurai Light" pitchFamily="2" charset="77"/>
              </a:rPr>
              <a:t>Content itself is what the end-user derives value from also can refer.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0C170A5-2BCC-1641-AC0F-97230E222901}"/>
              </a:ext>
            </a:extLst>
          </p:cNvPr>
          <p:cNvSpPr txBox="1"/>
          <p:nvPr/>
        </p:nvSpPr>
        <p:spPr>
          <a:xfrm>
            <a:off x="1885481" y="686484"/>
            <a:ext cx="56078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Noto Sans SemiBold" panose="020B0502040504020204" pitchFamily="34" charset="0"/>
                <a:ea typeface="Noto Sans SemiBold" panose="020B0502040504020204" pitchFamily="34" charset="0"/>
                <a:cs typeface="Noto Sans SemiBold" panose="020B0502040504020204" pitchFamily="34" charset="0"/>
              </a:rPr>
              <a:t>Your slide title</a:t>
            </a:r>
          </a:p>
        </p:txBody>
      </p:sp>
      <p:sp>
        <p:nvSpPr>
          <p:cNvPr id="503" name="Freeform 55">
            <a:extLst>
              <a:ext uri="{FF2B5EF4-FFF2-40B4-BE49-F238E27FC236}">
                <a16:creationId xmlns:a16="http://schemas.microsoft.com/office/drawing/2014/main" id="{D43D1CBA-DECD-CE42-8D16-890A21FA8AC1}"/>
              </a:ext>
            </a:extLst>
          </p:cNvPr>
          <p:cNvSpPr>
            <a:spLocks noChangeArrowheads="1"/>
          </p:cNvSpPr>
          <p:nvPr/>
        </p:nvSpPr>
        <p:spPr bwMode="auto">
          <a:xfrm rot="11369540">
            <a:off x="2055142" y="2278306"/>
            <a:ext cx="283226" cy="284583"/>
          </a:xfrm>
          <a:custGeom>
            <a:avLst/>
            <a:gdLst>
              <a:gd name="T0" fmla="*/ 42 w 390"/>
              <a:gd name="T1" fmla="*/ 271 h 391"/>
              <a:gd name="T2" fmla="*/ 42 w 390"/>
              <a:gd name="T3" fmla="*/ 271 h 391"/>
              <a:gd name="T4" fmla="*/ 270 w 390"/>
              <a:gd name="T5" fmla="*/ 348 h 391"/>
              <a:gd name="T6" fmla="*/ 270 w 390"/>
              <a:gd name="T7" fmla="*/ 348 h 391"/>
              <a:gd name="T8" fmla="*/ 347 w 390"/>
              <a:gd name="T9" fmla="*/ 119 h 391"/>
              <a:gd name="T10" fmla="*/ 347 w 390"/>
              <a:gd name="T11" fmla="*/ 119 h 391"/>
              <a:gd name="T12" fmla="*/ 118 w 390"/>
              <a:gd name="T13" fmla="*/ 42 h 391"/>
              <a:gd name="T14" fmla="*/ 118 w 390"/>
              <a:gd name="T15" fmla="*/ 42 h 391"/>
              <a:gd name="T16" fmla="*/ 42 w 390"/>
              <a:gd name="T17" fmla="*/ 271 h 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0" h="391">
                <a:moveTo>
                  <a:pt x="42" y="271"/>
                </a:moveTo>
                <a:lnTo>
                  <a:pt x="42" y="271"/>
                </a:lnTo>
                <a:cubicBezTo>
                  <a:pt x="84" y="356"/>
                  <a:pt x="187" y="390"/>
                  <a:pt x="270" y="348"/>
                </a:cubicBezTo>
                <a:lnTo>
                  <a:pt x="270" y="348"/>
                </a:lnTo>
                <a:cubicBezTo>
                  <a:pt x="355" y="306"/>
                  <a:pt x="389" y="203"/>
                  <a:pt x="347" y="119"/>
                </a:cubicBezTo>
                <a:lnTo>
                  <a:pt x="347" y="119"/>
                </a:lnTo>
                <a:cubicBezTo>
                  <a:pt x="305" y="34"/>
                  <a:pt x="202" y="0"/>
                  <a:pt x="118" y="42"/>
                </a:cubicBezTo>
                <a:lnTo>
                  <a:pt x="118" y="42"/>
                </a:lnTo>
                <a:cubicBezTo>
                  <a:pt x="34" y="84"/>
                  <a:pt x="0" y="187"/>
                  <a:pt x="42" y="271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504" name="Freeform 55">
            <a:extLst>
              <a:ext uri="{FF2B5EF4-FFF2-40B4-BE49-F238E27FC236}">
                <a16:creationId xmlns:a16="http://schemas.microsoft.com/office/drawing/2014/main" id="{FB3FFE4C-97DA-4445-BCFE-F67A3FC32CED}"/>
              </a:ext>
            </a:extLst>
          </p:cNvPr>
          <p:cNvSpPr>
            <a:spLocks noChangeArrowheads="1"/>
          </p:cNvSpPr>
          <p:nvPr/>
        </p:nvSpPr>
        <p:spPr bwMode="auto">
          <a:xfrm rot="11369540">
            <a:off x="2055257" y="2877967"/>
            <a:ext cx="283226" cy="284583"/>
          </a:xfrm>
          <a:custGeom>
            <a:avLst/>
            <a:gdLst>
              <a:gd name="T0" fmla="*/ 42 w 390"/>
              <a:gd name="T1" fmla="*/ 271 h 391"/>
              <a:gd name="T2" fmla="*/ 42 w 390"/>
              <a:gd name="T3" fmla="*/ 271 h 391"/>
              <a:gd name="T4" fmla="*/ 270 w 390"/>
              <a:gd name="T5" fmla="*/ 348 h 391"/>
              <a:gd name="T6" fmla="*/ 270 w 390"/>
              <a:gd name="T7" fmla="*/ 348 h 391"/>
              <a:gd name="T8" fmla="*/ 347 w 390"/>
              <a:gd name="T9" fmla="*/ 119 h 391"/>
              <a:gd name="T10" fmla="*/ 347 w 390"/>
              <a:gd name="T11" fmla="*/ 119 h 391"/>
              <a:gd name="T12" fmla="*/ 118 w 390"/>
              <a:gd name="T13" fmla="*/ 42 h 391"/>
              <a:gd name="T14" fmla="*/ 118 w 390"/>
              <a:gd name="T15" fmla="*/ 42 h 391"/>
              <a:gd name="T16" fmla="*/ 42 w 390"/>
              <a:gd name="T17" fmla="*/ 271 h 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0" h="391">
                <a:moveTo>
                  <a:pt x="42" y="271"/>
                </a:moveTo>
                <a:lnTo>
                  <a:pt x="42" y="271"/>
                </a:lnTo>
                <a:cubicBezTo>
                  <a:pt x="84" y="356"/>
                  <a:pt x="187" y="390"/>
                  <a:pt x="270" y="348"/>
                </a:cubicBezTo>
                <a:lnTo>
                  <a:pt x="270" y="348"/>
                </a:lnTo>
                <a:cubicBezTo>
                  <a:pt x="355" y="306"/>
                  <a:pt x="389" y="203"/>
                  <a:pt x="347" y="119"/>
                </a:cubicBezTo>
                <a:lnTo>
                  <a:pt x="347" y="119"/>
                </a:lnTo>
                <a:cubicBezTo>
                  <a:pt x="305" y="34"/>
                  <a:pt x="202" y="0"/>
                  <a:pt x="118" y="42"/>
                </a:cubicBezTo>
                <a:lnTo>
                  <a:pt x="118" y="42"/>
                </a:lnTo>
                <a:cubicBezTo>
                  <a:pt x="34" y="84"/>
                  <a:pt x="0" y="187"/>
                  <a:pt x="42" y="271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505" name="Freeform 55">
            <a:extLst>
              <a:ext uri="{FF2B5EF4-FFF2-40B4-BE49-F238E27FC236}">
                <a16:creationId xmlns:a16="http://schemas.microsoft.com/office/drawing/2014/main" id="{73B0943B-CAAF-2F41-A02D-C051C944994A}"/>
              </a:ext>
            </a:extLst>
          </p:cNvPr>
          <p:cNvSpPr>
            <a:spLocks noChangeArrowheads="1"/>
          </p:cNvSpPr>
          <p:nvPr/>
        </p:nvSpPr>
        <p:spPr bwMode="auto">
          <a:xfrm rot="11369540">
            <a:off x="2055257" y="3472915"/>
            <a:ext cx="283226" cy="284583"/>
          </a:xfrm>
          <a:custGeom>
            <a:avLst/>
            <a:gdLst>
              <a:gd name="T0" fmla="*/ 42 w 390"/>
              <a:gd name="T1" fmla="*/ 271 h 391"/>
              <a:gd name="T2" fmla="*/ 42 w 390"/>
              <a:gd name="T3" fmla="*/ 271 h 391"/>
              <a:gd name="T4" fmla="*/ 270 w 390"/>
              <a:gd name="T5" fmla="*/ 348 h 391"/>
              <a:gd name="T6" fmla="*/ 270 w 390"/>
              <a:gd name="T7" fmla="*/ 348 h 391"/>
              <a:gd name="T8" fmla="*/ 347 w 390"/>
              <a:gd name="T9" fmla="*/ 119 h 391"/>
              <a:gd name="T10" fmla="*/ 347 w 390"/>
              <a:gd name="T11" fmla="*/ 119 h 391"/>
              <a:gd name="T12" fmla="*/ 118 w 390"/>
              <a:gd name="T13" fmla="*/ 42 h 391"/>
              <a:gd name="T14" fmla="*/ 118 w 390"/>
              <a:gd name="T15" fmla="*/ 42 h 391"/>
              <a:gd name="T16" fmla="*/ 42 w 390"/>
              <a:gd name="T17" fmla="*/ 271 h 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0" h="391">
                <a:moveTo>
                  <a:pt x="42" y="271"/>
                </a:moveTo>
                <a:lnTo>
                  <a:pt x="42" y="271"/>
                </a:lnTo>
                <a:cubicBezTo>
                  <a:pt x="84" y="356"/>
                  <a:pt x="187" y="390"/>
                  <a:pt x="270" y="348"/>
                </a:cubicBezTo>
                <a:lnTo>
                  <a:pt x="270" y="348"/>
                </a:lnTo>
                <a:cubicBezTo>
                  <a:pt x="355" y="306"/>
                  <a:pt x="389" y="203"/>
                  <a:pt x="347" y="119"/>
                </a:cubicBezTo>
                <a:lnTo>
                  <a:pt x="347" y="119"/>
                </a:lnTo>
                <a:cubicBezTo>
                  <a:pt x="305" y="34"/>
                  <a:pt x="202" y="0"/>
                  <a:pt x="118" y="42"/>
                </a:cubicBezTo>
                <a:lnTo>
                  <a:pt x="118" y="42"/>
                </a:lnTo>
                <a:cubicBezTo>
                  <a:pt x="34" y="84"/>
                  <a:pt x="0" y="187"/>
                  <a:pt x="42" y="271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016554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CE72FBC3-DA76-3647-8616-1FA5C209E152}"/>
              </a:ext>
            </a:extLst>
          </p:cNvPr>
          <p:cNvGrpSpPr>
            <a:grpSpLocks noChangeAspect="1"/>
          </p:cNvGrpSpPr>
          <p:nvPr/>
        </p:nvGrpSpPr>
        <p:grpSpPr>
          <a:xfrm>
            <a:off x="-855784" y="-552935"/>
            <a:ext cx="13932000" cy="8053776"/>
            <a:chOff x="-597370" y="-393904"/>
            <a:chExt cx="13398972" cy="7745642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1D2A48CE-A02D-1141-8980-35839F213B84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-597370" y="-328896"/>
              <a:ext cx="3312000" cy="7355226"/>
              <a:chOff x="-528478" y="549275"/>
              <a:chExt cx="2916078" cy="6475971"/>
            </a:xfrm>
          </p:grpSpPr>
          <p:grpSp>
            <p:nvGrpSpPr>
              <p:cNvPr id="139" name="Group 7">
                <a:extLst>
                  <a:ext uri="{FF2B5EF4-FFF2-40B4-BE49-F238E27FC236}">
                    <a16:creationId xmlns:a16="http://schemas.microsoft.com/office/drawing/2014/main" id="{17634347-7AFD-014A-A39B-A6E2777A90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288577" y="549275"/>
                <a:ext cx="2676177" cy="2049196"/>
                <a:chOff x="4879357" y="-511351"/>
                <a:chExt cx="2676829" cy="2048905"/>
              </a:xfrm>
            </p:grpSpPr>
            <p:sp>
              <p:nvSpPr>
                <p:cNvPr id="192" name="Freeform 25">
                  <a:extLst>
                    <a:ext uri="{FF2B5EF4-FFF2-40B4-BE49-F238E27FC236}">
                      <a16:creationId xmlns:a16="http://schemas.microsoft.com/office/drawing/2014/main" id="{47ADB0FB-AA4A-FB4C-9ECC-F7F6666739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51886" y="-511351"/>
                  <a:ext cx="1847281" cy="1962496"/>
                </a:xfrm>
                <a:custGeom>
                  <a:avLst/>
                  <a:gdLst>
                    <a:gd name="T0" fmla="*/ 1159991 w 4244"/>
                    <a:gd name="T1" fmla="*/ 594933 h 4506"/>
                    <a:gd name="T2" fmla="*/ 1048998 w 4244"/>
                    <a:gd name="T3" fmla="*/ 483873 h 4506"/>
                    <a:gd name="T4" fmla="*/ 1048998 w 4244"/>
                    <a:gd name="T5" fmla="*/ 483873 h 4506"/>
                    <a:gd name="T6" fmla="*/ 1290572 w 4244"/>
                    <a:gd name="T7" fmla="*/ 372378 h 4506"/>
                    <a:gd name="T8" fmla="*/ 1477302 w 4244"/>
                    <a:gd name="T9" fmla="*/ 185971 h 4506"/>
                    <a:gd name="T10" fmla="*/ 1290572 w 4244"/>
                    <a:gd name="T11" fmla="*/ 0 h 4506"/>
                    <a:gd name="T12" fmla="*/ 419164 w 4244"/>
                    <a:gd name="T13" fmla="*/ 0 h 4506"/>
                    <a:gd name="T14" fmla="*/ 233304 w 4244"/>
                    <a:gd name="T15" fmla="*/ 185971 h 4506"/>
                    <a:gd name="T16" fmla="*/ 640716 w 4244"/>
                    <a:gd name="T17" fmla="*/ 372378 h 4506"/>
                    <a:gd name="T18" fmla="*/ 751709 w 4244"/>
                    <a:gd name="T19" fmla="*/ 483873 h 4506"/>
                    <a:gd name="T20" fmla="*/ 751709 w 4244"/>
                    <a:gd name="T21" fmla="*/ 483873 h 4506"/>
                    <a:gd name="T22" fmla="*/ 335157 w 4244"/>
                    <a:gd name="T23" fmla="*/ 594933 h 4506"/>
                    <a:gd name="T24" fmla="*/ 183683 w 4244"/>
                    <a:gd name="T25" fmla="*/ 746062 h 4506"/>
                    <a:gd name="T26" fmla="*/ 335157 w 4244"/>
                    <a:gd name="T27" fmla="*/ 897626 h 4506"/>
                    <a:gd name="T28" fmla="*/ 432222 w 4244"/>
                    <a:gd name="T29" fmla="*/ 897626 h 4506"/>
                    <a:gd name="T30" fmla="*/ 543216 w 4244"/>
                    <a:gd name="T31" fmla="*/ 1008686 h 4506"/>
                    <a:gd name="T32" fmla="*/ 151038 w 4244"/>
                    <a:gd name="T33" fmla="*/ 1119746 h 4506"/>
                    <a:gd name="T34" fmla="*/ 0 w 4244"/>
                    <a:gd name="T35" fmla="*/ 1270875 h 4506"/>
                    <a:gd name="T36" fmla="*/ 151038 w 4244"/>
                    <a:gd name="T37" fmla="*/ 1422875 h 4506"/>
                    <a:gd name="T38" fmla="*/ 688160 w 4244"/>
                    <a:gd name="T39" fmla="*/ 1422875 h 4506"/>
                    <a:gd name="T40" fmla="*/ 805683 w 4244"/>
                    <a:gd name="T41" fmla="*/ 1540903 h 4506"/>
                    <a:gd name="T42" fmla="*/ 673796 w 4244"/>
                    <a:gd name="T43" fmla="*/ 1658496 h 4506"/>
                    <a:gd name="T44" fmla="*/ 522323 w 4244"/>
                    <a:gd name="T45" fmla="*/ 1810061 h 4506"/>
                    <a:gd name="T46" fmla="*/ 673796 w 4244"/>
                    <a:gd name="T47" fmla="*/ 1962060 h 4506"/>
                    <a:gd name="T48" fmla="*/ 1511689 w 4244"/>
                    <a:gd name="T49" fmla="*/ 1962060 h 4506"/>
                    <a:gd name="T50" fmla="*/ 1663162 w 4244"/>
                    <a:gd name="T51" fmla="*/ 1810061 h 4506"/>
                    <a:gd name="T52" fmla="*/ 1418541 w 4244"/>
                    <a:gd name="T53" fmla="*/ 1658496 h 4506"/>
                    <a:gd name="T54" fmla="*/ 1300583 w 4244"/>
                    <a:gd name="T55" fmla="*/ 1540903 h 4506"/>
                    <a:gd name="T56" fmla="*/ 1418541 w 4244"/>
                    <a:gd name="T57" fmla="*/ 1422875 h 4506"/>
                    <a:gd name="T58" fmla="*/ 1511689 w 4244"/>
                    <a:gd name="T59" fmla="*/ 1422875 h 4506"/>
                    <a:gd name="T60" fmla="*/ 1663162 w 4244"/>
                    <a:gd name="T61" fmla="*/ 1270875 h 4506"/>
                    <a:gd name="T62" fmla="*/ 1527358 w 4244"/>
                    <a:gd name="T63" fmla="*/ 1119746 h 4506"/>
                    <a:gd name="T64" fmla="*/ 1416365 w 4244"/>
                    <a:gd name="T65" fmla="*/ 1008686 h 4506"/>
                    <a:gd name="T66" fmla="*/ 1527358 w 4244"/>
                    <a:gd name="T67" fmla="*/ 897626 h 4506"/>
                    <a:gd name="T68" fmla="*/ 1695372 w 4244"/>
                    <a:gd name="T69" fmla="*/ 897626 h 4506"/>
                    <a:gd name="T70" fmla="*/ 1846846 w 4244"/>
                    <a:gd name="T71" fmla="*/ 746062 h 450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4244" h="4506">
                      <a:moveTo>
                        <a:pt x="3895" y="1366"/>
                      </a:moveTo>
                      <a:lnTo>
                        <a:pt x="2665" y="1366"/>
                      </a:lnTo>
                      <a:cubicBezTo>
                        <a:pt x="2524" y="1366"/>
                        <a:pt x="2410" y="1251"/>
                        <a:pt x="2410" y="1111"/>
                      </a:cubicBezTo>
                      <a:cubicBezTo>
                        <a:pt x="2410" y="970"/>
                        <a:pt x="2524" y="855"/>
                        <a:pt x="2665" y="855"/>
                      </a:cubicBezTo>
                      <a:lnTo>
                        <a:pt x="2965" y="855"/>
                      </a:lnTo>
                      <a:cubicBezTo>
                        <a:pt x="3202" y="855"/>
                        <a:pt x="3394" y="664"/>
                        <a:pt x="3394" y="427"/>
                      </a:cubicBezTo>
                      <a:cubicBezTo>
                        <a:pt x="3394" y="192"/>
                        <a:pt x="3202" y="0"/>
                        <a:pt x="2965" y="0"/>
                      </a:cubicBezTo>
                      <a:lnTo>
                        <a:pt x="963" y="0"/>
                      </a:lnTo>
                      <a:cubicBezTo>
                        <a:pt x="727" y="0"/>
                        <a:pt x="536" y="192"/>
                        <a:pt x="536" y="427"/>
                      </a:cubicBezTo>
                      <a:cubicBezTo>
                        <a:pt x="536" y="664"/>
                        <a:pt x="727" y="855"/>
                        <a:pt x="963" y="855"/>
                      </a:cubicBezTo>
                      <a:lnTo>
                        <a:pt x="1472" y="855"/>
                      </a:lnTo>
                      <a:cubicBezTo>
                        <a:pt x="1613" y="855"/>
                        <a:pt x="1727" y="970"/>
                        <a:pt x="1727" y="1111"/>
                      </a:cubicBezTo>
                      <a:cubicBezTo>
                        <a:pt x="1727" y="1251"/>
                        <a:pt x="1613" y="1366"/>
                        <a:pt x="1472" y="1366"/>
                      </a:cubicBezTo>
                      <a:lnTo>
                        <a:pt x="770" y="1366"/>
                      </a:lnTo>
                      <a:cubicBezTo>
                        <a:pt x="578" y="1366"/>
                        <a:pt x="422" y="1521"/>
                        <a:pt x="422" y="1713"/>
                      </a:cubicBezTo>
                      <a:cubicBezTo>
                        <a:pt x="422" y="1906"/>
                        <a:pt x="578" y="2061"/>
                        <a:pt x="770" y="2061"/>
                      </a:cubicBezTo>
                      <a:lnTo>
                        <a:pt x="993" y="2061"/>
                      </a:lnTo>
                      <a:cubicBezTo>
                        <a:pt x="1134" y="2061"/>
                        <a:pt x="1248" y="2175"/>
                        <a:pt x="1248" y="2316"/>
                      </a:cubicBezTo>
                      <a:cubicBezTo>
                        <a:pt x="1248" y="2456"/>
                        <a:pt x="1134" y="2571"/>
                        <a:pt x="993" y="2571"/>
                      </a:cubicBezTo>
                      <a:lnTo>
                        <a:pt x="347" y="2571"/>
                      </a:lnTo>
                      <a:cubicBezTo>
                        <a:pt x="155" y="2571"/>
                        <a:pt x="0" y="2726"/>
                        <a:pt x="0" y="2918"/>
                      </a:cubicBezTo>
                      <a:cubicBezTo>
                        <a:pt x="0" y="3110"/>
                        <a:pt x="155" y="3267"/>
                        <a:pt x="347" y="3267"/>
                      </a:cubicBezTo>
                      <a:lnTo>
                        <a:pt x="1581" y="3267"/>
                      </a:lnTo>
                      <a:cubicBezTo>
                        <a:pt x="1729" y="3267"/>
                        <a:pt x="1851" y="3388"/>
                        <a:pt x="1851" y="3538"/>
                      </a:cubicBezTo>
                      <a:cubicBezTo>
                        <a:pt x="1851" y="3687"/>
                        <a:pt x="1729" y="3808"/>
                        <a:pt x="1581" y="3808"/>
                      </a:cubicBezTo>
                      <a:lnTo>
                        <a:pt x="1548" y="3808"/>
                      </a:lnTo>
                      <a:cubicBezTo>
                        <a:pt x="1356" y="3808"/>
                        <a:pt x="1200" y="3963"/>
                        <a:pt x="1200" y="4156"/>
                      </a:cubicBezTo>
                      <a:cubicBezTo>
                        <a:pt x="1200" y="4348"/>
                        <a:pt x="1356" y="4505"/>
                        <a:pt x="1548" y="4505"/>
                      </a:cubicBezTo>
                      <a:lnTo>
                        <a:pt x="3473" y="4505"/>
                      </a:lnTo>
                      <a:cubicBezTo>
                        <a:pt x="3665" y="4505"/>
                        <a:pt x="3821" y="4348"/>
                        <a:pt x="3821" y="4156"/>
                      </a:cubicBezTo>
                      <a:cubicBezTo>
                        <a:pt x="3821" y="3963"/>
                        <a:pt x="3665" y="3808"/>
                        <a:pt x="3473" y="3808"/>
                      </a:cubicBezTo>
                      <a:lnTo>
                        <a:pt x="3259" y="3808"/>
                      </a:lnTo>
                      <a:cubicBezTo>
                        <a:pt x="3110" y="3808"/>
                        <a:pt x="2988" y="3687"/>
                        <a:pt x="2988" y="3538"/>
                      </a:cubicBezTo>
                      <a:cubicBezTo>
                        <a:pt x="2988" y="3388"/>
                        <a:pt x="3110" y="3267"/>
                        <a:pt x="3259" y="3267"/>
                      </a:cubicBezTo>
                      <a:lnTo>
                        <a:pt x="3473" y="3267"/>
                      </a:lnTo>
                      <a:cubicBezTo>
                        <a:pt x="3665" y="3267"/>
                        <a:pt x="3821" y="3110"/>
                        <a:pt x="3821" y="2918"/>
                      </a:cubicBezTo>
                      <a:cubicBezTo>
                        <a:pt x="3821" y="2726"/>
                        <a:pt x="3665" y="2571"/>
                        <a:pt x="3473" y="2571"/>
                      </a:cubicBezTo>
                      <a:lnTo>
                        <a:pt x="3509" y="2571"/>
                      </a:lnTo>
                      <a:cubicBezTo>
                        <a:pt x="3369" y="2571"/>
                        <a:pt x="3254" y="2456"/>
                        <a:pt x="3254" y="2316"/>
                      </a:cubicBezTo>
                      <a:cubicBezTo>
                        <a:pt x="3254" y="2175"/>
                        <a:pt x="3369" y="2061"/>
                        <a:pt x="3509" y="2061"/>
                      </a:cubicBezTo>
                      <a:lnTo>
                        <a:pt x="3895" y="2061"/>
                      </a:lnTo>
                      <a:cubicBezTo>
                        <a:pt x="4088" y="2061"/>
                        <a:pt x="4243" y="1906"/>
                        <a:pt x="4243" y="1713"/>
                      </a:cubicBezTo>
                      <a:cubicBezTo>
                        <a:pt x="4243" y="1521"/>
                        <a:pt x="4088" y="1366"/>
                        <a:pt x="3895" y="1366"/>
                      </a:cubicBezTo>
                    </a:path>
                  </a:pathLst>
                </a:custGeom>
                <a:solidFill>
                  <a:srgbClr val="8C449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3" name="Freeform 26">
                  <a:extLst>
                    <a:ext uri="{FF2B5EF4-FFF2-40B4-BE49-F238E27FC236}">
                      <a16:creationId xmlns:a16="http://schemas.microsoft.com/office/drawing/2014/main" id="{4912DCBA-D5DC-7F43-8E99-C161BCB320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64601" y="1147745"/>
                  <a:ext cx="437817" cy="303400"/>
                </a:xfrm>
                <a:custGeom>
                  <a:avLst/>
                  <a:gdLst>
                    <a:gd name="T0" fmla="*/ 285646 w 1007"/>
                    <a:gd name="T1" fmla="*/ 0 h 698"/>
                    <a:gd name="T2" fmla="*/ 150866 w 1007"/>
                    <a:gd name="T3" fmla="*/ 0 h 698"/>
                    <a:gd name="T4" fmla="*/ 150866 w 1007"/>
                    <a:gd name="T5" fmla="*/ 0 h 698"/>
                    <a:gd name="T6" fmla="*/ 0 w 1007"/>
                    <a:gd name="T7" fmla="*/ 151265 h 698"/>
                    <a:gd name="T8" fmla="*/ 0 w 1007"/>
                    <a:gd name="T9" fmla="*/ 151265 h 698"/>
                    <a:gd name="T10" fmla="*/ 150866 w 1007"/>
                    <a:gd name="T11" fmla="*/ 302965 h 698"/>
                    <a:gd name="T12" fmla="*/ 285646 w 1007"/>
                    <a:gd name="T13" fmla="*/ 302965 h 698"/>
                    <a:gd name="T14" fmla="*/ 285646 w 1007"/>
                    <a:gd name="T15" fmla="*/ 302965 h 698"/>
                    <a:gd name="T16" fmla="*/ 437382 w 1007"/>
                    <a:gd name="T17" fmla="*/ 151265 h 698"/>
                    <a:gd name="T18" fmla="*/ 437382 w 1007"/>
                    <a:gd name="T19" fmla="*/ 151265 h 698"/>
                    <a:gd name="T20" fmla="*/ 285646 w 1007"/>
                    <a:gd name="T21" fmla="*/ 0 h 69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007" h="698">
                      <a:moveTo>
                        <a:pt x="657" y="0"/>
                      </a:moveTo>
                      <a:lnTo>
                        <a:pt x="347" y="0"/>
                      </a:lnTo>
                      <a:cubicBezTo>
                        <a:pt x="156" y="0"/>
                        <a:pt x="0" y="155"/>
                        <a:pt x="0" y="348"/>
                      </a:cubicBezTo>
                      <a:cubicBezTo>
                        <a:pt x="0" y="540"/>
                        <a:pt x="156" y="697"/>
                        <a:pt x="347" y="697"/>
                      </a:cubicBezTo>
                      <a:lnTo>
                        <a:pt x="657" y="697"/>
                      </a:lnTo>
                      <a:cubicBezTo>
                        <a:pt x="849" y="697"/>
                        <a:pt x="1006" y="540"/>
                        <a:pt x="1006" y="348"/>
                      </a:cubicBezTo>
                      <a:cubicBezTo>
                        <a:pt x="1006" y="155"/>
                        <a:pt x="849" y="0"/>
                        <a:pt x="657" y="0"/>
                      </a:cubicBezTo>
                    </a:path>
                  </a:pathLst>
                </a:custGeom>
                <a:solidFill>
                  <a:srgbClr val="8C449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4" name="Freeform 27">
                  <a:extLst>
                    <a:ext uri="{FF2B5EF4-FFF2-40B4-BE49-F238E27FC236}">
                      <a16:creationId xmlns:a16="http://schemas.microsoft.com/office/drawing/2014/main" id="{78C4CF49-177F-034F-A913-4E461F45D1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79357" y="47441"/>
                  <a:ext cx="437817" cy="303400"/>
                </a:xfrm>
                <a:custGeom>
                  <a:avLst/>
                  <a:gdLst>
                    <a:gd name="T0" fmla="*/ 285930 w 1006"/>
                    <a:gd name="T1" fmla="*/ 0 h 696"/>
                    <a:gd name="T2" fmla="*/ 151452 w 1006"/>
                    <a:gd name="T3" fmla="*/ 0 h 696"/>
                    <a:gd name="T4" fmla="*/ 151452 w 1006"/>
                    <a:gd name="T5" fmla="*/ 0 h 696"/>
                    <a:gd name="T6" fmla="*/ 0 w 1006"/>
                    <a:gd name="T7" fmla="*/ 151264 h 696"/>
                    <a:gd name="T8" fmla="*/ 0 w 1006"/>
                    <a:gd name="T9" fmla="*/ 151264 h 696"/>
                    <a:gd name="T10" fmla="*/ 151452 w 1006"/>
                    <a:gd name="T11" fmla="*/ 302964 h 696"/>
                    <a:gd name="T12" fmla="*/ 285930 w 1006"/>
                    <a:gd name="T13" fmla="*/ 302964 h 696"/>
                    <a:gd name="T14" fmla="*/ 285930 w 1006"/>
                    <a:gd name="T15" fmla="*/ 302964 h 696"/>
                    <a:gd name="T16" fmla="*/ 437382 w 1006"/>
                    <a:gd name="T17" fmla="*/ 151264 h 696"/>
                    <a:gd name="T18" fmla="*/ 437382 w 1006"/>
                    <a:gd name="T19" fmla="*/ 151264 h 696"/>
                    <a:gd name="T20" fmla="*/ 285930 w 1006"/>
                    <a:gd name="T21" fmla="*/ 0 h 69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006" h="696">
                      <a:moveTo>
                        <a:pt x="657" y="0"/>
                      </a:moveTo>
                      <a:lnTo>
                        <a:pt x="348" y="0"/>
                      </a:lnTo>
                      <a:cubicBezTo>
                        <a:pt x="155" y="0"/>
                        <a:pt x="0" y="155"/>
                        <a:pt x="0" y="347"/>
                      </a:cubicBezTo>
                      <a:cubicBezTo>
                        <a:pt x="0" y="540"/>
                        <a:pt x="155" y="695"/>
                        <a:pt x="348" y="695"/>
                      </a:cubicBezTo>
                      <a:lnTo>
                        <a:pt x="657" y="695"/>
                      </a:lnTo>
                      <a:cubicBezTo>
                        <a:pt x="849" y="695"/>
                        <a:pt x="1005" y="540"/>
                        <a:pt x="1005" y="347"/>
                      </a:cubicBezTo>
                      <a:cubicBezTo>
                        <a:pt x="1005" y="155"/>
                        <a:pt x="849" y="0"/>
                        <a:pt x="657" y="0"/>
                      </a:cubicBezTo>
                    </a:path>
                  </a:pathLst>
                </a:custGeom>
                <a:solidFill>
                  <a:srgbClr val="8C449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5" name="Freeform 28">
                  <a:extLst>
                    <a:ext uri="{FF2B5EF4-FFF2-40B4-BE49-F238E27FC236}">
                      <a16:creationId xmlns:a16="http://schemas.microsoft.com/office/drawing/2014/main" id="{1085D1F6-59A6-8A4A-BF26-270C822E70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72861" y="410368"/>
                  <a:ext cx="74890" cy="74889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59 h 174"/>
                    <a:gd name="T6" fmla="*/ 37015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6" name="Freeform 29">
                  <a:extLst>
                    <a:ext uri="{FF2B5EF4-FFF2-40B4-BE49-F238E27FC236}">
                      <a16:creationId xmlns:a16="http://schemas.microsoft.com/office/drawing/2014/main" id="{D028FB91-E813-D749-9E90-74E82B3DD1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15851" y="160736"/>
                  <a:ext cx="74889" cy="74889"/>
                </a:xfrm>
                <a:custGeom>
                  <a:avLst/>
                  <a:gdLst>
                    <a:gd name="T0" fmla="*/ 74459 w 174"/>
                    <a:gd name="T1" fmla="*/ 37014 h 174"/>
                    <a:gd name="T2" fmla="*/ 74459 w 174"/>
                    <a:gd name="T3" fmla="*/ 37014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014 h 174"/>
                    <a:gd name="T10" fmla="*/ 0 w 174"/>
                    <a:gd name="T11" fmla="*/ 37014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5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5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7" name="Freeform 30">
                  <a:extLst>
                    <a:ext uri="{FF2B5EF4-FFF2-40B4-BE49-F238E27FC236}">
                      <a16:creationId xmlns:a16="http://schemas.microsoft.com/office/drawing/2014/main" id="{8D1EC510-F7D2-364E-BB7B-7C46B536E9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74193" y="771375"/>
                  <a:ext cx="74889" cy="74889"/>
                </a:xfrm>
                <a:custGeom>
                  <a:avLst/>
                  <a:gdLst>
                    <a:gd name="T0" fmla="*/ 74456 w 173"/>
                    <a:gd name="T1" fmla="*/ 37014 h 174"/>
                    <a:gd name="T2" fmla="*/ 74456 w 173"/>
                    <a:gd name="T3" fmla="*/ 37014 h 174"/>
                    <a:gd name="T4" fmla="*/ 37661 w 173"/>
                    <a:gd name="T5" fmla="*/ 74459 h 174"/>
                    <a:gd name="T6" fmla="*/ 37661 w 173"/>
                    <a:gd name="T7" fmla="*/ 74459 h 174"/>
                    <a:gd name="T8" fmla="*/ 0 w 173"/>
                    <a:gd name="T9" fmla="*/ 37014 h 174"/>
                    <a:gd name="T10" fmla="*/ 0 w 173"/>
                    <a:gd name="T11" fmla="*/ 37014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5"/>
                        <a:pt x="134" y="173"/>
                        <a:pt x="87" y="173"/>
                      </a:cubicBezTo>
                      <a:cubicBezTo>
                        <a:pt x="39" y="173"/>
                        <a:pt x="0" y="135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6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8" name="Freeform 31">
                  <a:extLst>
                    <a:ext uri="{FF2B5EF4-FFF2-40B4-BE49-F238E27FC236}">
                      <a16:creationId xmlns:a16="http://schemas.microsoft.com/office/drawing/2014/main" id="{AE913A72-2455-0640-B423-F71B9BF28A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72861" y="1026769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9" name="Freeform 32">
                  <a:extLst>
                    <a:ext uri="{FF2B5EF4-FFF2-40B4-BE49-F238E27FC236}">
                      <a16:creationId xmlns:a16="http://schemas.microsoft.com/office/drawing/2014/main" id="{22981625-5CE3-4741-8982-B4CC606BE0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80698" y="1247597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6795 w 173"/>
                    <a:gd name="T5" fmla="*/ 76371 h 175"/>
                    <a:gd name="T6" fmla="*/ 36795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6795 w 173"/>
                    <a:gd name="T13" fmla="*/ 0 h 175"/>
                    <a:gd name="T14" fmla="*/ 36795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3" y="174"/>
                        <a:pt x="85" y="174"/>
                      </a:cubicBezTo>
                      <a:cubicBezTo>
                        <a:pt x="38" y="174"/>
                        <a:pt x="0" y="135"/>
                        <a:pt x="0" y="87"/>
                      </a:cubicBezTo>
                      <a:cubicBezTo>
                        <a:pt x="0" y="39"/>
                        <a:pt x="38" y="0"/>
                        <a:pt x="85" y="0"/>
                      </a:cubicBezTo>
                      <a:cubicBezTo>
                        <a:pt x="133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0" name="Freeform 33">
                  <a:extLst>
                    <a:ext uri="{FF2B5EF4-FFF2-40B4-BE49-F238E27FC236}">
                      <a16:creationId xmlns:a16="http://schemas.microsoft.com/office/drawing/2014/main" id="{7E5881DF-005E-B241-98D9-2C1E18991D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2892" y="-327008"/>
                  <a:ext cx="74889" cy="74889"/>
                </a:xfrm>
                <a:custGeom>
                  <a:avLst/>
                  <a:gdLst>
                    <a:gd name="T0" fmla="*/ 74459 w 174"/>
                    <a:gd name="T1" fmla="*/ 36795 h 173"/>
                    <a:gd name="T2" fmla="*/ 74459 w 174"/>
                    <a:gd name="T3" fmla="*/ 36795 h 173"/>
                    <a:gd name="T4" fmla="*/ 37445 w 174"/>
                    <a:gd name="T5" fmla="*/ 74456 h 173"/>
                    <a:gd name="T6" fmla="*/ 37445 w 174"/>
                    <a:gd name="T7" fmla="*/ 74456 h 173"/>
                    <a:gd name="T8" fmla="*/ 0 w 174"/>
                    <a:gd name="T9" fmla="*/ 36795 h 173"/>
                    <a:gd name="T10" fmla="*/ 0 w 174"/>
                    <a:gd name="T11" fmla="*/ 36795 h 173"/>
                    <a:gd name="T12" fmla="*/ 37445 w 174"/>
                    <a:gd name="T13" fmla="*/ 0 h 173"/>
                    <a:gd name="T14" fmla="*/ 37445 w 174"/>
                    <a:gd name="T15" fmla="*/ 0 h 173"/>
                    <a:gd name="T16" fmla="*/ 74459 w 174"/>
                    <a:gd name="T17" fmla="*/ 36795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5"/>
                      </a:moveTo>
                      <a:lnTo>
                        <a:pt x="173" y="85"/>
                      </a:lnTo>
                      <a:cubicBezTo>
                        <a:pt x="173" y="133"/>
                        <a:pt x="134" y="172"/>
                        <a:pt x="87" y="172"/>
                      </a:cubicBezTo>
                      <a:cubicBezTo>
                        <a:pt x="39" y="172"/>
                        <a:pt x="0" y="133"/>
                        <a:pt x="0" y="85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3" y="38"/>
                        <a:pt x="173" y="85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1" name="Freeform 34">
                  <a:extLst>
                    <a:ext uri="{FF2B5EF4-FFF2-40B4-BE49-F238E27FC236}">
                      <a16:creationId xmlns:a16="http://schemas.microsoft.com/office/drawing/2014/main" id="{F52BB6A5-64A3-EF45-BBCB-D8D65ABD6D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17174" y="485257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2608 w 106"/>
                    <a:gd name="T5" fmla="*/ 45651 h 106"/>
                    <a:gd name="T6" fmla="*/ 22608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2608 w 106"/>
                    <a:gd name="T13" fmla="*/ 0 h 106"/>
                    <a:gd name="T14" fmla="*/ 22608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2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2" y="0"/>
                        <a:pt x="105" y="24"/>
                        <a:pt x="105" y="53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2" name="Freeform 35">
                  <a:extLst>
                    <a:ext uri="{FF2B5EF4-FFF2-40B4-BE49-F238E27FC236}">
                      <a16:creationId xmlns:a16="http://schemas.microsoft.com/office/drawing/2014/main" id="{2295F78C-D69C-8D4E-88EB-92E60E8CF4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21317" y="610074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1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3" name="Freeform 36">
                  <a:extLst>
                    <a:ext uri="{FF2B5EF4-FFF2-40B4-BE49-F238E27FC236}">
                      <a16:creationId xmlns:a16="http://schemas.microsoft.com/office/drawing/2014/main" id="{32D1716A-B315-1840-8503-4668DCA7F3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93837" y="1176547"/>
                  <a:ext cx="46086" cy="46086"/>
                </a:xfrm>
                <a:custGeom>
                  <a:avLst/>
                  <a:gdLst>
                    <a:gd name="T0" fmla="*/ 45647 w 105"/>
                    <a:gd name="T1" fmla="*/ 22397 h 107"/>
                    <a:gd name="T2" fmla="*/ 45647 w 105"/>
                    <a:gd name="T3" fmla="*/ 22397 h 107"/>
                    <a:gd name="T4" fmla="*/ 22824 w 105"/>
                    <a:gd name="T5" fmla="*/ 45655 h 107"/>
                    <a:gd name="T6" fmla="*/ 22824 w 105"/>
                    <a:gd name="T7" fmla="*/ 45655 h 107"/>
                    <a:gd name="T8" fmla="*/ 0 w 105"/>
                    <a:gd name="T9" fmla="*/ 22397 h 107"/>
                    <a:gd name="T10" fmla="*/ 0 w 105"/>
                    <a:gd name="T11" fmla="*/ 22397 h 107"/>
                    <a:gd name="T12" fmla="*/ 22824 w 105"/>
                    <a:gd name="T13" fmla="*/ 0 h 107"/>
                    <a:gd name="T14" fmla="*/ 22824 w 105"/>
                    <a:gd name="T15" fmla="*/ 0 h 107"/>
                    <a:gd name="T16" fmla="*/ 45647 w 105"/>
                    <a:gd name="T17" fmla="*/ 22397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7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2"/>
                        <a:pt x="82" y="106"/>
                        <a:pt x="52" y="106"/>
                      </a:cubicBezTo>
                      <a:cubicBezTo>
                        <a:pt x="24" y="106"/>
                        <a:pt x="0" y="82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4" name="Freeform 37">
                  <a:extLst>
                    <a:ext uri="{FF2B5EF4-FFF2-40B4-BE49-F238E27FC236}">
                      <a16:creationId xmlns:a16="http://schemas.microsoft.com/office/drawing/2014/main" id="{83D7EE48-DDA2-2F41-9138-C7A6E50C9E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83510" y="88082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2" y="105"/>
                        <a:pt x="52" y="105"/>
                      </a:cubicBezTo>
                      <a:cubicBezTo>
                        <a:pt x="24" y="105"/>
                        <a:pt x="0" y="82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5" name="Freeform 38">
                  <a:extLst>
                    <a:ext uri="{FF2B5EF4-FFF2-40B4-BE49-F238E27FC236}">
                      <a16:creationId xmlns:a16="http://schemas.microsoft.com/office/drawing/2014/main" id="{F964E573-5B6D-6340-9E6C-5095F6FADB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75379" y="231785"/>
                  <a:ext cx="1280807" cy="551112"/>
                </a:xfrm>
                <a:custGeom>
                  <a:avLst/>
                  <a:gdLst>
                    <a:gd name="T0" fmla="*/ 1143282 w 2943"/>
                    <a:gd name="T1" fmla="*/ 275339 h 1267"/>
                    <a:gd name="T2" fmla="*/ 866057 w 2943"/>
                    <a:gd name="T3" fmla="*/ 275339 h 1267"/>
                    <a:gd name="T4" fmla="*/ 866057 w 2943"/>
                    <a:gd name="T5" fmla="*/ 275339 h 1267"/>
                    <a:gd name="T6" fmla="*/ 1004017 w 2943"/>
                    <a:gd name="T7" fmla="*/ 137452 h 1267"/>
                    <a:gd name="T8" fmla="*/ 1004017 w 2943"/>
                    <a:gd name="T9" fmla="*/ 137452 h 1267"/>
                    <a:gd name="T10" fmla="*/ 866057 w 2943"/>
                    <a:gd name="T11" fmla="*/ 0 h 1267"/>
                    <a:gd name="T12" fmla="*/ 137525 w 2943"/>
                    <a:gd name="T13" fmla="*/ 0 h 1267"/>
                    <a:gd name="T14" fmla="*/ 137525 w 2943"/>
                    <a:gd name="T15" fmla="*/ 0 h 1267"/>
                    <a:gd name="T16" fmla="*/ 0 w 2943"/>
                    <a:gd name="T17" fmla="*/ 137452 h 1267"/>
                    <a:gd name="T18" fmla="*/ 0 w 2943"/>
                    <a:gd name="T19" fmla="*/ 137452 h 1267"/>
                    <a:gd name="T20" fmla="*/ 137525 w 2943"/>
                    <a:gd name="T21" fmla="*/ 275339 h 1267"/>
                    <a:gd name="T22" fmla="*/ 414750 w 2943"/>
                    <a:gd name="T23" fmla="*/ 275339 h 1267"/>
                    <a:gd name="T24" fmla="*/ 414750 w 2943"/>
                    <a:gd name="T25" fmla="*/ 275339 h 1267"/>
                    <a:gd name="T26" fmla="*/ 277225 w 2943"/>
                    <a:gd name="T27" fmla="*/ 412790 h 1267"/>
                    <a:gd name="T28" fmla="*/ 277225 w 2943"/>
                    <a:gd name="T29" fmla="*/ 412790 h 1267"/>
                    <a:gd name="T30" fmla="*/ 414750 w 2943"/>
                    <a:gd name="T31" fmla="*/ 550677 h 1267"/>
                    <a:gd name="T32" fmla="*/ 1143282 w 2943"/>
                    <a:gd name="T33" fmla="*/ 550677 h 1267"/>
                    <a:gd name="T34" fmla="*/ 1143282 w 2943"/>
                    <a:gd name="T35" fmla="*/ 550677 h 1267"/>
                    <a:gd name="T36" fmla="*/ 1280372 w 2943"/>
                    <a:gd name="T37" fmla="*/ 412790 h 1267"/>
                    <a:gd name="T38" fmla="*/ 1280372 w 2943"/>
                    <a:gd name="T39" fmla="*/ 412790 h 1267"/>
                    <a:gd name="T40" fmla="*/ 1143282 w 2943"/>
                    <a:gd name="T41" fmla="*/ 275339 h 1267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943" h="1267">
                      <a:moveTo>
                        <a:pt x="2627" y="633"/>
                      </a:moveTo>
                      <a:lnTo>
                        <a:pt x="1990" y="633"/>
                      </a:lnTo>
                      <a:cubicBezTo>
                        <a:pt x="2165" y="633"/>
                        <a:pt x="2307" y="491"/>
                        <a:pt x="2307" y="316"/>
                      </a:cubicBezTo>
                      <a:cubicBezTo>
                        <a:pt x="2307" y="141"/>
                        <a:pt x="2165" y="0"/>
                        <a:pt x="1990" y="0"/>
                      </a:cubicBezTo>
                      <a:lnTo>
                        <a:pt x="316" y="0"/>
                      </a:lnTo>
                      <a:cubicBezTo>
                        <a:pt x="142" y="0"/>
                        <a:pt x="0" y="141"/>
                        <a:pt x="0" y="316"/>
                      </a:cubicBezTo>
                      <a:cubicBezTo>
                        <a:pt x="0" y="491"/>
                        <a:pt x="142" y="633"/>
                        <a:pt x="316" y="633"/>
                      </a:cubicBezTo>
                      <a:lnTo>
                        <a:pt x="953" y="633"/>
                      </a:lnTo>
                      <a:cubicBezTo>
                        <a:pt x="778" y="633"/>
                        <a:pt x="637" y="774"/>
                        <a:pt x="637" y="949"/>
                      </a:cubicBezTo>
                      <a:cubicBezTo>
                        <a:pt x="637" y="1123"/>
                        <a:pt x="778" y="1266"/>
                        <a:pt x="953" y="1266"/>
                      </a:cubicBezTo>
                      <a:lnTo>
                        <a:pt x="2627" y="1266"/>
                      </a:lnTo>
                      <a:cubicBezTo>
                        <a:pt x="2801" y="1266"/>
                        <a:pt x="2942" y="1123"/>
                        <a:pt x="2942" y="949"/>
                      </a:cubicBezTo>
                      <a:cubicBezTo>
                        <a:pt x="2942" y="774"/>
                        <a:pt x="2801" y="633"/>
                        <a:pt x="2627" y="633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6" name="Freeform 39">
                  <a:extLst>
                    <a:ext uri="{FF2B5EF4-FFF2-40B4-BE49-F238E27FC236}">
                      <a16:creationId xmlns:a16="http://schemas.microsoft.com/office/drawing/2014/main" id="{D8883800-5E97-CF4C-944D-BFB64E64FF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84088" y="1276400"/>
                  <a:ext cx="618321" cy="261154"/>
                </a:xfrm>
                <a:custGeom>
                  <a:avLst/>
                  <a:gdLst>
                    <a:gd name="T0" fmla="*/ 487254 w 1420"/>
                    <a:gd name="T1" fmla="*/ 260719 h 600"/>
                    <a:gd name="T2" fmla="*/ 130196 w 1420"/>
                    <a:gd name="T3" fmla="*/ 260719 h 600"/>
                    <a:gd name="T4" fmla="*/ 130196 w 1420"/>
                    <a:gd name="T5" fmla="*/ 260719 h 600"/>
                    <a:gd name="T6" fmla="*/ 0 w 1420"/>
                    <a:gd name="T7" fmla="*/ 130577 h 600"/>
                    <a:gd name="T8" fmla="*/ 0 w 1420"/>
                    <a:gd name="T9" fmla="*/ 130577 h 600"/>
                    <a:gd name="T10" fmla="*/ 130196 w 1420"/>
                    <a:gd name="T11" fmla="*/ 0 h 600"/>
                    <a:gd name="T12" fmla="*/ 487254 w 1420"/>
                    <a:gd name="T13" fmla="*/ 0 h 600"/>
                    <a:gd name="T14" fmla="*/ 487254 w 1420"/>
                    <a:gd name="T15" fmla="*/ 0 h 600"/>
                    <a:gd name="T16" fmla="*/ 617886 w 1420"/>
                    <a:gd name="T17" fmla="*/ 130577 h 600"/>
                    <a:gd name="T18" fmla="*/ 617886 w 1420"/>
                    <a:gd name="T19" fmla="*/ 130577 h 600"/>
                    <a:gd name="T20" fmla="*/ 487254 w 1420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0">
                      <a:moveTo>
                        <a:pt x="1119" y="599"/>
                      </a:moveTo>
                      <a:lnTo>
                        <a:pt x="299" y="599"/>
                      </a:lnTo>
                      <a:cubicBezTo>
                        <a:pt x="133" y="599"/>
                        <a:pt x="0" y="465"/>
                        <a:pt x="0" y="300"/>
                      </a:cubicBezTo>
                      <a:cubicBezTo>
                        <a:pt x="0" y="134"/>
                        <a:pt x="133" y="0"/>
                        <a:pt x="299" y="0"/>
                      </a:cubicBezTo>
                      <a:lnTo>
                        <a:pt x="1119" y="0"/>
                      </a:lnTo>
                      <a:cubicBezTo>
                        <a:pt x="1284" y="0"/>
                        <a:pt x="1419" y="134"/>
                        <a:pt x="1419" y="300"/>
                      </a:cubicBezTo>
                      <a:cubicBezTo>
                        <a:pt x="1419" y="465"/>
                        <a:pt x="1284" y="599"/>
                        <a:pt x="1119" y="599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140" name="Group 2">
                <a:extLst>
                  <a:ext uri="{FF2B5EF4-FFF2-40B4-BE49-F238E27FC236}">
                    <a16:creationId xmlns:a16="http://schemas.microsoft.com/office/drawing/2014/main" id="{BC2909BA-E493-8243-A10C-57C291F68F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45121" y="4607798"/>
                <a:ext cx="2404749" cy="2417448"/>
                <a:chOff x="7988241" y="5080416"/>
                <a:chExt cx="2406074" cy="2417594"/>
              </a:xfrm>
            </p:grpSpPr>
            <p:sp>
              <p:nvSpPr>
                <p:cNvPr id="167" name="Freeform 66">
                  <a:extLst>
                    <a:ext uri="{FF2B5EF4-FFF2-40B4-BE49-F238E27FC236}">
                      <a16:creationId xmlns:a16="http://schemas.microsoft.com/office/drawing/2014/main" id="{B22EFAA6-71CB-7241-9773-A0C2467764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33592" y="5210994"/>
                  <a:ext cx="1860723" cy="2106514"/>
                </a:xfrm>
                <a:custGeom>
                  <a:avLst/>
                  <a:gdLst>
                    <a:gd name="T0" fmla="*/ 1027733 w 4271"/>
                    <a:gd name="T1" fmla="*/ 879782 h 4839"/>
                    <a:gd name="T2" fmla="*/ 1039060 w 4271"/>
                    <a:gd name="T3" fmla="*/ 879347 h 4839"/>
                    <a:gd name="T4" fmla="*/ 933193 w 4271"/>
                    <a:gd name="T5" fmla="*/ 763116 h 4839"/>
                    <a:gd name="T6" fmla="*/ 1039060 w 4271"/>
                    <a:gd name="T7" fmla="*/ 647321 h 4839"/>
                    <a:gd name="T8" fmla="*/ 1027733 w 4271"/>
                    <a:gd name="T9" fmla="*/ 646886 h 4839"/>
                    <a:gd name="T10" fmla="*/ 1130114 w 4271"/>
                    <a:gd name="T11" fmla="*/ 646886 h 4839"/>
                    <a:gd name="T12" fmla="*/ 1292181 w 4271"/>
                    <a:gd name="T13" fmla="*/ 485382 h 4839"/>
                    <a:gd name="T14" fmla="*/ 1439435 w 4271"/>
                    <a:gd name="T15" fmla="*/ 323443 h 4839"/>
                    <a:gd name="T16" fmla="*/ 1601067 w 4271"/>
                    <a:gd name="T17" fmla="*/ 161939 h 4839"/>
                    <a:gd name="T18" fmla="*/ 1439435 w 4271"/>
                    <a:gd name="T19" fmla="*/ 0 h 4839"/>
                    <a:gd name="T20" fmla="*/ 798573 w 4271"/>
                    <a:gd name="T21" fmla="*/ 0 h 4839"/>
                    <a:gd name="T22" fmla="*/ 636506 w 4271"/>
                    <a:gd name="T23" fmla="*/ 161939 h 4839"/>
                    <a:gd name="T24" fmla="*/ 489687 w 4271"/>
                    <a:gd name="T25" fmla="*/ 323443 h 4839"/>
                    <a:gd name="T26" fmla="*/ 328055 w 4271"/>
                    <a:gd name="T27" fmla="*/ 485382 h 4839"/>
                    <a:gd name="T28" fmla="*/ 489687 w 4271"/>
                    <a:gd name="T29" fmla="*/ 646886 h 4839"/>
                    <a:gd name="T30" fmla="*/ 573334 w 4271"/>
                    <a:gd name="T31" fmla="*/ 646886 h 4839"/>
                    <a:gd name="T32" fmla="*/ 689657 w 4271"/>
                    <a:gd name="T33" fmla="*/ 763116 h 4839"/>
                    <a:gd name="T34" fmla="*/ 264013 w 4271"/>
                    <a:gd name="T35" fmla="*/ 879782 h 4839"/>
                    <a:gd name="T36" fmla="*/ 101945 w 4271"/>
                    <a:gd name="T37" fmla="*/ 1041286 h 4839"/>
                    <a:gd name="T38" fmla="*/ 264013 w 4271"/>
                    <a:gd name="T39" fmla="*/ 1203225 h 4839"/>
                    <a:gd name="T40" fmla="*/ 456141 w 4271"/>
                    <a:gd name="T41" fmla="*/ 1203225 h 4839"/>
                    <a:gd name="T42" fmla="*/ 450913 w 4271"/>
                    <a:gd name="T43" fmla="*/ 1203225 h 4839"/>
                    <a:gd name="T44" fmla="*/ 573334 w 4271"/>
                    <a:gd name="T45" fmla="*/ 1330774 h 4839"/>
                    <a:gd name="T46" fmla="*/ 450913 w 4271"/>
                    <a:gd name="T47" fmla="*/ 1458758 h 4839"/>
                    <a:gd name="T48" fmla="*/ 162067 w 4271"/>
                    <a:gd name="T49" fmla="*/ 1459193 h 4839"/>
                    <a:gd name="T50" fmla="*/ 0 w 4271"/>
                    <a:gd name="T51" fmla="*/ 1620697 h 4839"/>
                    <a:gd name="T52" fmla="*/ 162067 w 4271"/>
                    <a:gd name="T53" fmla="*/ 1782201 h 4839"/>
                    <a:gd name="T54" fmla="*/ 362909 w 4271"/>
                    <a:gd name="T55" fmla="*/ 1782201 h 4839"/>
                    <a:gd name="T56" fmla="*/ 200841 w 4271"/>
                    <a:gd name="T57" fmla="*/ 1943704 h 4839"/>
                    <a:gd name="T58" fmla="*/ 1099617 w 4271"/>
                    <a:gd name="T59" fmla="*/ 2106079 h 4839"/>
                    <a:gd name="T60" fmla="*/ 1261249 w 4271"/>
                    <a:gd name="T61" fmla="*/ 1943704 h 4839"/>
                    <a:gd name="T62" fmla="*/ 1099617 w 4271"/>
                    <a:gd name="T63" fmla="*/ 1782201 h 4839"/>
                    <a:gd name="T64" fmla="*/ 899211 w 4271"/>
                    <a:gd name="T65" fmla="*/ 1782201 h 4839"/>
                    <a:gd name="T66" fmla="*/ 1060843 w 4271"/>
                    <a:gd name="T67" fmla="*/ 1620697 h 4839"/>
                    <a:gd name="T68" fmla="*/ 1325291 w 4271"/>
                    <a:gd name="T69" fmla="*/ 1459193 h 4839"/>
                    <a:gd name="T70" fmla="*/ 1163224 w 4271"/>
                    <a:gd name="T71" fmla="*/ 1620697 h 4839"/>
                    <a:gd name="T72" fmla="*/ 1325291 w 4271"/>
                    <a:gd name="T73" fmla="*/ 1782201 h 4839"/>
                    <a:gd name="T74" fmla="*/ 1598889 w 4271"/>
                    <a:gd name="T75" fmla="*/ 1782201 h 4839"/>
                    <a:gd name="T76" fmla="*/ 1760956 w 4271"/>
                    <a:gd name="T77" fmla="*/ 1620697 h 4839"/>
                    <a:gd name="T78" fmla="*/ 1409810 w 4271"/>
                    <a:gd name="T79" fmla="*/ 1459193 h 4839"/>
                    <a:gd name="T80" fmla="*/ 1538767 w 4271"/>
                    <a:gd name="T81" fmla="*/ 1330774 h 4839"/>
                    <a:gd name="T82" fmla="*/ 1409810 w 4271"/>
                    <a:gd name="T83" fmla="*/ 1203225 h 4839"/>
                    <a:gd name="T84" fmla="*/ 1698656 w 4271"/>
                    <a:gd name="T85" fmla="*/ 1203225 h 4839"/>
                    <a:gd name="T86" fmla="*/ 1860287 w 4271"/>
                    <a:gd name="T87" fmla="*/ 1041286 h 4839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4271" h="4839">
                      <a:moveTo>
                        <a:pt x="3899" y="2021"/>
                      </a:moveTo>
                      <a:lnTo>
                        <a:pt x="2359" y="2021"/>
                      </a:lnTo>
                      <a:cubicBezTo>
                        <a:pt x="2367" y="2021"/>
                        <a:pt x="2375" y="2020"/>
                        <a:pt x="2385" y="2020"/>
                      </a:cubicBezTo>
                      <a:cubicBezTo>
                        <a:pt x="2249" y="2007"/>
                        <a:pt x="2142" y="1893"/>
                        <a:pt x="2142" y="1753"/>
                      </a:cubicBezTo>
                      <a:cubicBezTo>
                        <a:pt x="2142" y="1614"/>
                        <a:pt x="2249" y="1500"/>
                        <a:pt x="2385" y="1487"/>
                      </a:cubicBezTo>
                      <a:cubicBezTo>
                        <a:pt x="2375" y="1487"/>
                        <a:pt x="2367" y="1486"/>
                        <a:pt x="2359" y="1486"/>
                      </a:cubicBezTo>
                      <a:lnTo>
                        <a:pt x="2594" y="1486"/>
                      </a:lnTo>
                      <a:cubicBezTo>
                        <a:pt x="2800" y="1486"/>
                        <a:pt x="2966" y="1320"/>
                        <a:pt x="2966" y="1115"/>
                      </a:cubicBezTo>
                      <a:cubicBezTo>
                        <a:pt x="2966" y="910"/>
                        <a:pt x="2800" y="743"/>
                        <a:pt x="2594" y="743"/>
                      </a:cubicBezTo>
                      <a:lnTo>
                        <a:pt x="3304" y="743"/>
                      </a:lnTo>
                      <a:cubicBezTo>
                        <a:pt x="3508" y="743"/>
                        <a:pt x="3675" y="577"/>
                        <a:pt x="3675" y="372"/>
                      </a:cubicBezTo>
                      <a:cubicBezTo>
                        <a:pt x="3675" y="167"/>
                        <a:pt x="3508" y="0"/>
                        <a:pt x="3304" y="0"/>
                      </a:cubicBezTo>
                      <a:lnTo>
                        <a:pt x="1833" y="0"/>
                      </a:lnTo>
                      <a:cubicBezTo>
                        <a:pt x="1627" y="0"/>
                        <a:pt x="1461" y="167"/>
                        <a:pt x="1461" y="372"/>
                      </a:cubicBezTo>
                      <a:cubicBezTo>
                        <a:pt x="1461" y="577"/>
                        <a:pt x="1627" y="743"/>
                        <a:pt x="1833" y="743"/>
                      </a:cubicBezTo>
                      <a:lnTo>
                        <a:pt x="1124" y="743"/>
                      </a:lnTo>
                      <a:cubicBezTo>
                        <a:pt x="919" y="743"/>
                        <a:pt x="753" y="910"/>
                        <a:pt x="753" y="1115"/>
                      </a:cubicBezTo>
                      <a:cubicBezTo>
                        <a:pt x="753" y="1320"/>
                        <a:pt x="919" y="1486"/>
                        <a:pt x="1124" y="1486"/>
                      </a:cubicBezTo>
                      <a:lnTo>
                        <a:pt x="1316" y="1486"/>
                      </a:lnTo>
                      <a:cubicBezTo>
                        <a:pt x="1464" y="1486"/>
                        <a:pt x="1583" y="1605"/>
                        <a:pt x="1583" y="1753"/>
                      </a:cubicBezTo>
                      <a:cubicBezTo>
                        <a:pt x="1583" y="1901"/>
                        <a:pt x="1464" y="2021"/>
                        <a:pt x="1316" y="2021"/>
                      </a:cubicBezTo>
                      <a:lnTo>
                        <a:pt x="606" y="2021"/>
                      </a:lnTo>
                      <a:cubicBezTo>
                        <a:pt x="401" y="2021"/>
                        <a:pt x="234" y="2187"/>
                        <a:pt x="234" y="2392"/>
                      </a:cubicBezTo>
                      <a:cubicBezTo>
                        <a:pt x="234" y="2597"/>
                        <a:pt x="401" y="2764"/>
                        <a:pt x="606" y="2764"/>
                      </a:cubicBezTo>
                      <a:lnTo>
                        <a:pt x="1047" y="2764"/>
                      </a:lnTo>
                      <a:cubicBezTo>
                        <a:pt x="1043" y="2764"/>
                        <a:pt x="1039" y="2764"/>
                        <a:pt x="1035" y="2764"/>
                      </a:cubicBezTo>
                      <a:cubicBezTo>
                        <a:pt x="1190" y="2771"/>
                        <a:pt x="1316" y="2900"/>
                        <a:pt x="1316" y="3057"/>
                      </a:cubicBezTo>
                      <a:cubicBezTo>
                        <a:pt x="1316" y="3216"/>
                        <a:pt x="1190" y="3345"/>
                        <a:pt x="1035" y="3351"/>
                      </a:cubicBezTo>
                      <a:cubicBezTo>
                        <a:pt x="1039" y="3351"/>
                        <a:pt x="1043" y="3352"/>
                        <a:pt x="1047" y="3352"/>
                      </a:cubicBezTo>
                      <a:lnTo>
                        <a:pt x="372" y="3352"/>
                      </a:lnTo>
                      <a:cubicBezTo>
                        <a:pt x="167" y="3352"/>
                        <a:pt x="0" y="3517"/>
                        <a:pt x="0" y="3723"/>
                      </a:cubicBezTo>
                      <a:cubicBezTo>
                        <a:pt x="0" y="3928"/>
                        <a:pt x="167" y="4094"/>
                        <a:pt x="372" y="4094"/>
                      </a:cubicBezTo>
                      <a:lnTo>
                        <a:pt x="833" y="4094"/>
                      </a:lnTo>
                      <a:cubicBezTo>
                        <a:pt x="627" y="4094"/>
                        <a:pt x="461" y="4260"/>
                        <a:pt x="461" y="4465"/>
                      </a:cubicBezTo>
                      <a:cubicBezTo>
                        <a:pt x="461" y="4672"/>
                        <a:pt x="627" y="4838"/>
                        <a:pt x="833" y="4838"/>
                      </a:cubicBezTo>
                      <a:lnTo>
                        <a:pt x="2524" y="4838"/>
                      </a:lnTo>
                      <a:cubicBezTo>
                        <a:pt x="2729" y="4838"/>
                        <a:pt x="2895" y="4672"/>
                        <a:pt x="2895" y="4465"/>
                      </a:cubicBezTo>
                      <a:cubicBezTo>
                        <a:pt x="2895" y="4260"/>
                        <a:pt x="2729" y="4094"/>
                        <a:pt x="2524" y="4094"/>
                      </a:cubicBezTo>
                      <a:lnTo>
                        <a:pt x="2064" y="4094"/>
                      </a:lnTo>
                      <a:cubicBezTo>
                        <a:pt x="2269" y="4094"/>
                        <a:pt x="2435" y="3928"/>
                        <a:pt x="2435" y="3723"/>
                      </a:cubicBezTo>
                      <a:cubicBezTo>
                        <a:pt x="2435" y="3517"/>
                        <a:pt x="2269" y="3352"/>
                        <a:pt x="2064" y="3352"/>
                      </a:cubicBezTo>
                      <a:lnTo>
                        <a:pt x="3042" y="3352"/>
                      </a:lnTo>
                      <a:cubicBezTo>
                        <a:pt x="2836" y="3352"/>
                        <a:pt x="2670" y="3517"/>
                        <a:pt x="2670" y="3723"/>
                      </a:cubicBezTo>
                      <a:cubicBezTo>
                        <a:pt x="2670" y="3928"/>
                        <a:pt x="2836" y="4094"/>
                        <a:pt x="3042" y="4094"/>
                      </a:cubicBezTo>
                      <a:lnTo>
                        <a:pt x="3670" y="4094"/>
                      </a:lnTo>
                      <a:cubicBezTo>
                        <a:pt x="3876" y="4094"/>
                        <a:pt x="4042" y="3928"/>
                        <a:pt x="4042" y="3723"/>
                      </a:cubicBezTo>
                      <a:cubicBezTo>
                        <a:pt x="4042" y="3517"/>
                        <a:pt x="3876" y="3352"/>
                        <a:pt x="3670" y="3352"/>
                      </a:cubicBezTo>
                      <a:lnTo>
                        <a:pt x="3236" y="3352"/>
                      </a:lnTo>
                      <a:cubicBezTo>
                        <a:pt x="3399" y="3352"/>
                        <a:pt x="3532" y="3220"/>
                        <a:pt x="3532" y="3057"/>
                      </a:cubicBezTo>
                      <a:cubicBezTo>
                        <a:pt x="3532" y="2895"/>
                        <a:pt x="3399" y="2764"/>
                        <a:pt x="3236" y="2764"/>
                      </a:cubicBezTo>
                      <a:lnTo>
                        <a:pt x="3899" y="2764"/>
                      </a:lnTo>
                      <a:cubicBezTo>
                        <a:pt x="4104" y="2764"/>
                        <a:pt x="4270" y="2597"/>
                        <a:pt x="4270" y="2392"/>
                      </a:cubicBezTo>
                      <a:cubicBezTo>
                        <a:pt x="4270" y="2187"/>
                        <a:pt x="4104" y="2021"/>
                        <a:pt x="3899" y="202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8" name="Freeform 67">
                  <a:extLst>
                    <a:ext uri="{FF2B5EF4-FFF2-40B4-BE49-F238E27FC236}">
                      <a16:creationId xmlns:a16="http://schemas.microsoft.com/office/drawing/2014/main" id="{636206BE-0C0E-094B-805D-212A5D1DD0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88241" y="6090468"/>
                  <a:ext cx="514627" cy="324522"/>
                </a:xfrm>
                <a:custGeom>
                  <a:avLst/>
                  <a:gdLst>
                    <a:gd name="T0" fmla="*/ 352090 w 1181"/>
                    <a:gd name="T1" fmla="*/ 0 h 744"/>
                    <a:gd name="T2" fmla="*/ 161665 w 1181"/>
                    <a:gd name="T3" fmla="*/ 0 h 744"/>
                    <a:gd name="T4" fmla="*/ 161665 w 1181"/>
                    <a:gd name="T5" fmla="*/ 0 h 744"/>
                    <a:gd name="T6" fmla="*/ 0 w 1181"/>
                    <a:gd name="T7" fmla="*/ 161825 h 744"/>
                    <a:gd name="T8" fmla="*/ 0 w 1181"/>
                    <a:gd name="T9" fmla="*/ 161825 h 744"/>
                    <a:gd name="T10" fmla="*/ 161665 w 1181"/>
                    <a:gd name="T11" fmla="*/ 324086 h 744"/>
                    <a:gd name="T12" fmla="*/ 352090 w 1181"/>
                    <a:gd name="T13" fmla="*/ 324086 h 744"/>
                    <a:gd name="T14" fmla="*/ 352090 w 1181"/>
                    <a:gd name="T15" fmla="*/ 324086 h 744"/>
                    <a:gd name="T16" fmla="*/ 514191 w 1181"/>
                    <a:gd name="T17" fmla="*/ 161825 h 744"/>
                    <a:gd name="T18" fmla="*/ 514191 w 1181"/>
                    <a:gd name="T19" fmla="*/ 161825 h 744"/>
                    <a:gd name="T20" fmla="*/ 352090 w 1181"/>
                    <a:gd name="T21" fmla="*/ 0 h 74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181" h="744">
                      <a:moveTo>
                        <a:pt x="808" y="0"/>
                      </a:moveTo>
                      <a:lnTo>
                        <a:pt x="371" y="0"/>
                      </a:lnTo>
                      <a:cubicBezTo>
                        <a:pt x="166" y="0"/>
                        <a:pt x="0" y="166"/>
                        <a:pt x="0" y="371"/>
                      </a:cubicBezTo>
                      <a:cubicBezTo>
                        <a:pt x="0" y="576"/>
                        <a:pt x="166" y="743"/>
                        <a:pt x="371" y="743"/>
                      </a:cubicBezTo>
                      <a:lnTo>
                        <a:pt x="808" y="743"/>
                      </a:lnTo>
                      <a:cubicBezTo>
                        <a:pt x="1013" y="743"/>
                        <a:pt x="1180" y="576"/>
                        <a:pt x="1180" y="371"/>
                      </a:cubicBezTo>
                      <a:cubicBezTo>
                        <a:pt x="1180" y="166"/>
                        <a:pt x="1013" y="0"/>
                        <a:pt x="808" y="0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9" name="Freeform 68">
                  <a:extLst>
                    <a:ext uri="{FF2B5EF4-FFF2-40B4-BE49-F238E27FC236}">
                      <a16:creationId xmlns:a16="http://schemas.microsoft.com/office/drawing/2014/main" id="{49B098A0-888E-CC41-B8A0-7B2E4D7A1B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29751" y="7098598"/>
                  <a:ext cx="76810" cy="76810"/>
                </a:xfrm>
                <a:custGeom>
                  <a:avLst/>
                  <a:gdLst>
                    <a:gd name="T0" fmla="*/ 76371 w 175"/>
                    <a:gd name="T1" fmla="*/ 38186 h 175"/>
                    <a:gd name="T2" fmla="*/ 76371 w 175"/>
                    <a:gd name="T3" fmla="*/ 38186 h 175"/>
                    <a:gd name="T4" fmla="*/ 38186 w 175"/>
                    <a:gd name="T5" fmla="*/ 76371 h 175"/>
                    <a:gd name="T6" fmla="*/ 38186 w 175"/>
                    <a:gd name="T7" fmla="*/ 76371 h 175"/>
                    <a:gd name="T8" fmla="*/ 0 w 175"/>
                    <a:gd name="T9" fmla="*/ 38186 h 175"/>
                    <a:gd name="T10" fmla="*/ 0 w 175"/>
                    <a:gd name="T11" fmla="*/ 38186 h 175"/>
                    <a:gd name="T12" fmla="*/ 38186 w 175"/>
                    <a:gd name="T13" fmla="*/ 0 h 175"/>
                    <a:gd name="T14" fmla="*/ 38186 w 175"/>
                    <a:gd name="T15" fmla="*/ 0 h 175"/>
                    <a:gd name="T16" fmla="*/ 76371 w 175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5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6"/>
                        <a:pt x="135" y="174"/>
                        <a:pt x="87" y="174"/>
                      </a:cubicBezTo>
                      <a:cubicBezTo>
                        <a:pt x="39" y="174"/>
                        <a:pt x="0" y="136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0" name="Freeform 69">
                  <a:extLst>
                    <a:ext uri="{FF2B5EF4-FFF2-40B4-BE49-F238E27FC236}">
                      <a16:creationId xmlns:a16="http://schemas.microsoft.com/office/drawing/2014/main" id="{C2CA4F21-4C38-8E48-8E38-2F0FDBB008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04798" y="5921486"/>
                  <a:ext cx="74890" cy="74889"/>
                </a:xfrm>
                <a:custGeom>
                  <a:avLst/>
                  <a:gdLst>
                    <a:gd name="T0" fmla="*/ 74457 w 173"/>
                    <a:gd name="T1" fmla="*/ 36795 h 173"/>
                    <a:gd name="T2" fmla="*/ 74457 w 173"/>
                    <a:gd name="T3" fmla="*/ 36795 h 173"/>
                    <a:gd name="T4" fmla="*/ 36796 w 173"/>
                    <a:gd name="T5" fmla="*/ 74456 h 173"/>
                    <a:gd name="T6" fmla="*/ 36796 w 173"/>
                    <a:gd name="T7" fmla="*/ 74456 h 173"/>
                    <a:gd name="T8" fmla="*/ 0 w 173"/>
                    <a:gd name="T9" fmla="*/ 36795 h 173"/>
                    <a:gd name="T10" fmla="*/ 0 w 173"/>
                    <a:gd name="T11" fmla="*/ 36795 h 173"/>
                    <a:gd name="T12" fmla="*/ 36796 w 173"/>
                    <a:gd name="T13" fmla="*/ 0 h 173"/>
                    <a:gd name="T14" fmla="*/ 36796 w 173"/>
                    <a:gd name="T15" fmla="*/ 0 h 173"/>
                    <a:gd name="T16" fmla="*/ 74457 w 173"/>
                    <a:gd name="T17" fmla="*/ 36795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5"/>
                      </a:moveTo>
                      <a:lnTo>
                        <a:pt x="172" y="85"/>
                      </a:lnTo>
                      <a:cubicBezTo>
                        <a:pt x="172" y="134"/>
                        <a:pt x="133" y="172"/>
                        <a:pt x="85" y="172"/>
                      </a:cubicBezTo>
                      <a:cubicBezTo>
                        <a:pt x="38" y="172"/>
                        <a:pt x="0" y="134"/>
                        <a:pt x="0" y="85"/>
                      </a:cubicBezTo>
                      <a:cubicBezTo>
                        <a:pt x="0" y="38"/>
                        <a:pt x="38" y="0"/>
                        <a:pt x="85" y="0"/>
                      </a:cubicBezTo>
                      <a:cubicBezTo>
                        <a:pt x="133" y="0"/>
                        <a:pt x="172" y="38"/>
                        <a:pt x="172" y="8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1" name="Freeform 70">
                  <a:extLst>
                    <a:ext uri="{FF2B5EF4-FFF2-40B4-BE49-F238E27FC236}">
                      <a16:creationId xmlns:a16="http://schemas.microsoft.com/office/drawing/2014/main" id="{03EAA294-DBC3-2D4C-AA06-3C41F92A7E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83969" y="6414990"/>
                  <a:ext cx="74889" cy="74890"/>
                </a:xfrm>
                <a:custGeom>
                  <a:avLst/>
                  <a:gdLst>
                    <a:gd name="T0" fmla="*/ 74456 w 173"/>
                    <a:gd name="T1" fmla="*/ 37015 h 174"/>
                    <a:gd name="T2" fmla="*/ 74456 w 173"/>
                    <a:gd name="T3" fmla="*/ 37015 h 174"/>
                    <a:gd name="T4" fmla="*/ 37661 w 173"/>
                    <a:gd name="T5" fmla="*/ 74460 h 174"/>
                    <a:gd name="T6" fmla="*/ 37661 w 173"/>
                    <a:gd name="T7" fmla="*/ 74460 h 174"/>
                    <a:gd name="T8" fmla="*/ 0 w 173"/>
                    <a:gd name="T9" fmla="*/ 37015 h 174"/>
                    <a:gd name="T10" fmla="*/ 0 w 173"/>
                    <a:gd name="T11" fmla="*/ 37015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01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2" y="38"/>
                        <a:pt x="172" y="86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2" name="Freeform 71">
                  <a:extLst>
                    <a:ext uri="{FF2B5EF4-FFF2-40B4-BE49-F238E27FC236}">
                      <a16:creationId xmlns:a16="http://schemas.microsoft.com/office/drawing/2014/main" id="{A94FC5E0-C108-D244-809A-68C58DB130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50590" y="7423121"/>
                  <a:ext cx="74890" cy="74889"/>
                </a:xfrm>
                <a:custGeom>
                  <a:avLst/>
                  <a:gdLst>
                    <a:gd name="T0" fmla="*/ 74457 w 173"/>
                    <a:gd name="T1" fmla="*/ 36795 h 173"/>
                    <a:gd name="T2" fmla="*/ 74457 w 173"/>
                    <a:gd name="T3" fmla="*/ 36795 h 173"/>
                    <a:gd name="T4" fmla="*/ 36796 w 173"/>
                    <a:gd name="T5" fmla="*/ 74456 h 173"/>
                    <a:gd name="T6" fmla="*/ 36796 w 173"/>
                    <a:gd name="T7" fmla="*/ 74456 h 173"/>
                    <a:gd name="T8" fmla="*/ 0 w 173"/>
                    <a:gd name="T9" fmla="*/ 36795 h 173"/>
                    <a:gd name="T10" fmla="*/ 0 w 173"/>
                    <a:gd name="T11" fmla="*/ 36795 h 173"/>
                    <a:gd name="T12" fmla="*/ 36796 w 173"/>
                    <a:gd name="T13" fmla="*/ 0 h 173"/>
                    <a:gd name="T14" fmla="*/ 36796 w 173"/>
                    <a:gd name="T15" fmla="*/ 0 h 173"/>
                    <a:gd name="T16" fmla="*/ 74457 w 173"/>
                    <a:gd name="T17" fmla="*/ 36795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5"/>
                      </a:moveTo>
                      <a:lnTo>
                        <a:pt x="172" y="85"/>
                      </a:lnTo>
                      <a:cubicBezTo>
                        <a:pt x="172" y="134"/>
                        <a:pt x="133" y="172"/>
                        <a:pt x="85" y="172"/>
                      </a:cubicBezTo>
                      <a:cubicBezTo>
                        <a:pt x="38" y="172"/>
                        <a:pt x="0" y="134"/>
                        <a:pt x="0" y="85"/>
                      </a:cubicBezTo>
                      <a:cubicBezTo>
                        <a:pt x="0" y="39"/>
                        <a:pt x="38" y="0"/>
                        <a:pt x="85" y="0"/>
                      </a:cubicBezTo>
                      <a:cubicBezTo>
                        <a:pt x="133" y="0"/>
                        <a:pt x="172" y="39"/>
                        <a:pt x="172" y="8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3" name="Freeform 72">
                  <a:extLst>
                    <a:ext uri="{FF2B5EF4-FFF2-40B4-BE49-F238E27FC236}">
                      <a16:creationId xmlns:a16="http://schemas.microsoft.com/office/drawing/2014/main" id="{160E610D-E65C-9C42-B50A-87F57B6760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07003" y="6211444"/>
                  <a:ext cx="74890" cy="74890"/>
                </a:xfrm>
                <a:custGeom>
                  <a:avLst/>
                  <a:gdLst>
                    <a:gd name="T0" fmla="*/ 74460 w 174"/>
                    <a:gd name="T1" fmla="*/ 36796 h 173"/>
                    <a:gd name="T2" fmla="*/ 74460 w 174"/>
                    <a:gd name="T3" fmla="*/ 36796 h 173"/>
                    <a:gd name="T4" fmla="*/ 37445 w 174"/>
                    <a:gd name="T5" fmla="*/ 74457 h 173"/>
                    <a:gd name="T6" fmla="*/ 37445 w 174"/>
                    <a:gd name="T7" fmla="*/ 74457 h 173"/>
                    <a:gd name="T8" fmla="*/ 0 w 174"/>
                    <a:gd name="T9" fmla="*/ 36796 h 173"/>
                    <a:gd name="T10" fmla="*/ 0 w 174"/>
                    <a:gd name="T11" fmla="*/ 36796 h 173"/>
                    <a:gd name="T12" fmla="*/ 37445 w 174"/>
                    <a:gd name="T13" fmla="*/ 0 h 173"/>
                    <a:gd name="T14" fmla="*/ 37445 w 174"/>
                    <a:gd name="T15" fmla="*/ 0 h 173"/>
                    <a:gd name="T16" fmla="*/ 74460 w 174"/>
                    <a:gd name="T17" fmla="*/ 36796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5"/>
                      </a:moveTo>
                      <a:lnTo>
                        <a:pt x="173" y="85"/>
                      </a:lnTo>
                      <a:cubicBezTo>
                        <a:pt x="173" y="133"/>
                        <a:pt x="135" y="172"/>
                        <a:pt x="87" y="172"/>
                      </a:cubicBezTo>
                      <a:cubicBezTo>
                        <a:pt x="39" y="172"/>
                        <a:pt x="0" y="133"/>
                        <a:pt x="0" y="85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5" y="0"/>
                        <a:pt x="173" y="38"/>
                        <a:pt x="173" y="8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4" name="Freeform 73">
                  <a:extLst>
                    <a:ext uri="{FF2B5EF4-FFF2-40B4-BE49-F238E27FC236}">
                      <a16:creationId xmlns:a16="http://schemas.microsoft.com/office/drawing/2014/main" id="{E57642CE-BAEA-3F4C-BC74-185B902D40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70969" y="5289723"/>
                  <a:ext cx="74890" cy="76810"/>
                </a:xfrm>
                <a:custGeom>
                  <a:avLst/>
                  <a:gdLst>
                    <a:gd name="T0" fmla="*/ 74457 w 173"/>
                    <a:gd name="T1" fmla="*/ 38186 h 175"/>
                    <a:gd name="T2" fmla="*/ 74457 w 173"/>
                    <a:gd name="T3" fmla="*/ 38186 h 175"/>
                    <a:gd name="T4" fmla="*/ 37229 w 173"/>
                    <a:gd name="T5" fmla="*/ 76371 h 175"/>
                    <a:gd name="T6" fmla="*/ 37229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229 w 173"/>
                    <a:gd name="T13" fmla="*/ 0 h 175"/>
                    <a:gd name="T14" fmla="*/ 37229 w 173"/>
                    <a:gd name="T15" fmla="*/ 0 h 175"/>
                    <a:gd name="T16" fmla="*/ 74457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4"/>
                        <a:pt x="134" y="174"/>
                        <a:pt x="86" y="174"/>
                      </a:cubicBezTo>
                      <a:cubicBezTo>
                        <a:pt x="39" y="174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5" name="Freeform 74">
                  <a:extLst>
                    <a:ext uri="{FF2B5EF4-FFF2-40B4-BE49-F238E27FC236}">
                      <a16:creationId xmlns:a16="http://schemas.microsoft.com/office/drawing/2014/main" id="{301BB354-A599-7A45-95EE-4B6F24E6ED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62543" y="6954580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0" y="105"/>
                        <a:pt x="52" y="105"/>
                      </a:cubicBezTo>
                      <a:cubicBezTo>
                        <a:pt x="24" y="105"/>
                        <a:pt x="0" y="82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6" name="Freeform 75">
                  <a:extLst>
                    <a:ext uri="{FF2B5EF4-FFF2-40B4-BE49-F238E27FC236}">
                      <a16:creationId xmlns:a16="http://schemas.microsoft.com/office/drawing/2014/main" id="{E33D46C3-BE48-DE4D-9CFD-42585790A6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83665" y="5957970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3"/>
                        <a:pt x="82" y="105"/>
                        <a:pt x="52" y="105"/>
                      </a:cubicBezTo>
                      <a:cubicBezTo>
                        <a:pt x="24" y="105"/>
                        <a:pt x="0" y="83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7" name="Freeform 76">
                  <a:extLst>
                    <a:ext uri="{FF2B5EF4-FFF2-40B4-BE49-F238E27FC236}">
                      <a16:creationId xmlns:a16="http://schemas.microsoft.com/office/drawing/2014/main" id="{565F51BE-CE6B-C84C-BB07-02B1A2EBAE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22815" y="6263290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2"/>
                        <a:pt x="81" y="104"/>
                        <a:pt x="52" y="104"/>
                      </a:cubicBezTo>
                      <a:cubicBezTo>
                        <a:pt x="23" y="104"/>
                        <a:pt x="0" y="82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8" name="Freeform 77">
                  <a:extLst>
                    <a:ext uri="{FF2B5EF4-FFF2-40B4-BE49-F238E27FC236}">
                      <a16:creationId xmlns:a16="http://schemas.microsoft.com/office/drawing/2014/main" id="{9E792551-FA04-B74E-B9C4-B9B9EC1FAB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92688" y="6522523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2" y="105"/>
                        <a:pt x="0" y="81"/>
                        <a:pt x="0" y="53"/>
                      </a:cubicBezTo>
                      <a:cubicBezTo>
                        <a:pt x="0" y="23"/>
                        <a:pt x="22" y="0"/>
                        <a:pt x="52" y="0"/>
                      </a:cubicBezTo>
                      <a:cubicBezTo>
                        <a:pt x="81" y="0"/>
                        <a:pt x="104" y="23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9" name="Freeform 78">
                  <a:extLst>
                    <a:ext uri="{FF2B5EF4-FFF2-40B4-BE49-F238E27FC236}">
                      <a16:creationId xmlns:a16="http://schemas.microsoft.com/office/drawing/2014/main" id="{FAC56CAB-B022-494A-B606-BB9077535C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93717" y="7196532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0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0" name="Freeform 79">
                  <a:extLst>
                    <a:ext uri="{FF2B5EF4-FFF2-40B4-BE49-F238E27FC236}">
                      <a16:creationId xmlns:a16="http://schemas.microsoft.com/office/drawing/2014/main" id="{C2424820-77D7-814A-AB66-AEA9ACAE65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04503" y="6004056"/>
                  <a:ext cx="46086" cy="46086"/>
                </a:xfrm>
                <a:custGeom>
                  <a:avLst/>
                  <a:gdLst>
                    <a:gd name="T0" fmla="*/ 45651 w 106"/>
                    <a:gd name="T1" fmla="*/ 22828 h 107"/>
                    <a:gd name="T2" fmla="*/ 45651 w 106"/>
                    <a:gd name="T3" fmla="*/ 22828 h 107"/>
                    <a:gd name="T4" fmla="*/ 22608 w 106"/>
                    <a:gd name="T5" fmla="*/ 45655 h 107"/>
                    <a:gd name="T6" fmla="*/ 22608 w 106"/>
                    <a:gd name="T7" fmla="*/ 45655 h 107"/>
                    <a:gd name="T8" fmla="*/ 0 w 106"/>
                    <a:gd name="T9" fmla="*/ 22828 h 107"/>
                    <a:gd name="T10" fmla="*/ 0 w 106"/>
                    <a:gd name="T11" fmla="*/ 22828 h 107"/>
                    <a:gd name="T12" fmla="*/ 22608 w 106"/>
                    <a:gd name="T13" fmla="*/ 0 h 107"/>
                    <a:gd name="T14" fmla="*/ 22608 w 106"/>
                    <a:gd name="T15" fmla="*/ 0 h 107"/>
                    <a:gd name="T16" fmla="*/ 45651 w 106"/>
                    <a:gd name="T17" fmla="*/ 22828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7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2"/>
                        <a:pt x="81" y="106"/>
                        <a:pt x="52" y="106"/>
                      </a:cubicBezTo>
                      <a:cubicBezTo>
                        <a:pt x="23" y="106"/>
                        <a:pt x="0" y="82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1" name="Freeform 80">
                  <a:extLst>
                    <a:ext uri="{FF2B5EF4-FFF2-40B4-BE49-F238E27FC236}">
                      <a16:creationId xmlns:a16="http://schemas.microsoft.com/office/drawing/2014/main" id="{355D2E4D-BA9F-6949-A07F-56D6848FDB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65502" y="5596963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2" y="105"/>
                        <a:pt x="0" y="81"/>
                        <a:pt x="0" y="53"/>
                      </a:cubicBezTo>
                      <a:cubicBezTo>
                        <a:pt x="0" y="24"/>
                        <a:pt x="22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2" name="Freeform 81">
                  <a:extLst>
                    <a:ext uri="{FF2B5EF4-FFF2-40B4-BE49-F238E27FC236}">
                      <a16:creationId xmlns:a16="http://schemas.microsoft.com/office/drawing/2014/main" id="{79099519-3B44-2642-8B2C-C5A0B9494F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5731" y="5266680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4" y="105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1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3" name="Freeform 82">
                  <a:extLst>
                    <a:ext uri="{FF2B5EF4-FFF2-40B4-BE49-F238E27FC236}">
                      <a16:creationId xmlns:a16="http://schemas.microsoft.com/office/drawing/2014/main" id="{5618AF1B-0559-C34D-9CEC-E887DE23E3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86771" y="6766396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4" y="22"/>
                        <a:pt x="104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4" name="Freeform 83">
                  <a:extLst>
                    <a:ext uri="{FF2B5EF4-FFF2-40B4-BE49-F238E27FC236}">
                      <a16:creationId xmlns:a16="http://schemas.microsoft.com/office/drawing/2014/main" id="{A5273BA4-7E68-6A4F-B0C2-E568C297BE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04503" y="7150446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5" y="22"/>
                        <a:pt x="105" y="52"/>
                      </a:cubicBezTo>
                    </a:path>
                  </a:pathLst>
                </a:custGeom>
                <a:solidFill>
                  <a:srgbClr val="EA662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5" name="Freeform 84">
                  <a:extLst>
                    <a:ext uri="{FF2B5EF4-FFF2-40B4-BE49-F238E27FC236}">
                      <a16:creationId xmlns:a16="http://schemas.microsoft.com/office/drawing/2014/main" id="{CD8B34D9-97EF-E14A-B3FF-360D8E147C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39950" y="5090017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2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rgbClr val="EA662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6" name="Freeform 85">
                  <a:extLst>
                    <a:ext uri="{FF2B5EF4-FFF2-40B4-BE49-F238E27FC236}">
                      <a16:creationId xmlns:a16="http://schemas.microsoft.com/office/drawing/2014/main" id="{E36AFE01-DC36-E64F-9AB5-65BC9FE906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19857" y="5468307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3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7" name="Freeform 86">
                  <a:extLst>
                    <a:ext uri="{FF2B5EF4-FFF2-40B4-BE49-F238E27FC236}">
                      <a16:creationId xmlns:a16="http://schemas.microsoft.com/office/drawing/2014/main" id="{EC07FC6C-51B2-4548-B6BC-6E657A1099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01104" y="5080416"/>
                  <a:ext cx="537670" cy="261154"/>
                </a:xfrm>
                <a:custGeom>
                  <a:avLst/>
                  <a:gdLst>
                    <a:gd name="T0" fmla="*/ 406733 w 1236"/>
                    <a:gd name="T1" fmla="*/ 260719 h 601"/>
                    <a:gd name="T2" fmla="*/ 130067 w 1236"/>
                    <a:gd name="T3" fmla="*/ 260719 h 601"/>
                    <a:gd name="T4" fmla="*/ 130067 w 1236"/>
                    <a:gd name="T5" fmla="*/ 260719 h 601"/>
                    <a:gd name="T6" fmla="*/ 0 w 1236"/>
                    <a:gd name="T7" fmla="*/ 130360 h 601"/>
                    <a:gd name="T8" fmla="*/ 0 w 1236"/>
                    <a:gd name="T9" fmla="*/ 130360 h 601"/>
                    <a:gd name="T10" fmla="*/ 130067 w 1236"/>
                    <a:gd name="T11" fmla="*/ 0 h 601"/>
                    <a:gd name="T12" fmla="*/ 406733 w 1236"/>
                    <a:gd name="T13" fmla="*/ 0 h 601"/>
                    <a:gd name="T14" fmla="*/ 406733 w 1236"/>
                    <a:gd name="T15" fmla="*/ 0 h 601"/>
                    <a:gd name="T16" fmla="*/ 537235 w 1236"/>
                    <a:gd name="T17" fmla="*/ 130360 h 601"/>
                    <a:gd name="T18" fmla="*/ 537235 w 1236"/>
                    <a:gd name="T19" fmla="*/ 130360 h 601"/>
                    <a:gd name="T20" fmla="*/ 406733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5" y="600"/>
                      </a:moveTo>
                      <a:lnTo>
                        <a:pt x="299" y="600"/>
                      </a:lnTo>
                      <a:cubicBezTo>
                        <a:pt x="135" y="600"/>
                        <a:pt x="0" y="466"/>
                        <a:pt x="0" y="300"/>
                      </a:cubicBezTo>
                      <a:cubicBezTo>
                        <a:pt x="0" y="135"/>
                        <a:pt x="135" y="0"/>
                        <a:pt x="299" y="0"/>
                      </a:cubicBezTo>
                      <a:lnTo>
                        <a:pt x="935" y="0"/>
                      </a:lnTo>
                      <a:cubicBezTo>
                        <a:pt x="1101" y="0"/>
                        <a:pt x="1235" y="135"/>
                        <a:pt x="1235" y="300"/>
                      </a:cubicBezTo>
                      <a:cubicBezTo>
                        <a:pt x="1235" y="466"/>
                        <a:pt x="1101" y="600"/>
                        <a:pt x="935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8" name="Freeform 87">
                  <a:extLst>
                    <a:ext uri="{FF2B5EF4-FFF2-40B4-BE49-F238E27FC236}">
                      <a16:creationId xmlns:a16="http://schemas.microsoft.com/office/drawing/2014/main" id="{B355D2F8-7D90-2949-8AC1-C0F09CF29D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31525" y="5714099"/>
                  <a:ext cx="537670" cy="261154"/>
                </a:xfrm>
                <a:custGeom>
                  <a:avLst/>
                  <a:gdLst>
                    <a:gd name="T0" fmla="*/ 407168 w 1236"/>
                    <a:gd name="T1" fmla="*/ 260719 h 601"/>
                    <a:gd name="T2" fmla="*/ 130502 w 1236"/>
                    <a:gd name="T3" fmla="*/ 260719 h 601"/>
                    <a:gd name="T4" fmla="*/ 130502 w 1236"/>
                    <a:gd name="T5" fmla="*/ 260719 h 601"/>
                    <a:gd name="T6" fmla="*/ 0 w 1236"/>
                    <a:gd name="T7" fmla="*/ 130360 h 601"/>
                    <a:gd name="T8" fmla="*/ 0 w 1236"/>
                    <a:gd name="T9" fmla="*/ 130360 h 601"/>
                    <a:gd name="T10" fmla="*/ 130502 w 1236"/>
                    <a:gd name="T11" fmla="*/ 0 h 601"/>
                    <a:gd name="T12" fmla="*/ 407168 w 1236"/>
                    <a:gd name="T13" fmla="*/ 0 h 601"/>
                    <a:gd name="T14" fmla="*/ 407168 w 1236"/>
                    <a:gd name="T15" fmla="*/ 0 h 601"/>
                    <a:gd name="T16" fmla="*/ 537235 w 1236"/>
                    <a:gd name="T17" fmla="*/ 130360 h 601"/>
                    <a:gd name="T18" fmla="*/ 537235 w 1236"/>
                    <a:gd name="T19" fmla="*/ 130360 h 601"/>
                    <a:gd name="T20" fmla="*/ 407168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6" y="600"/>
                      </a:moveTo>
                      <a:lnTo>
                        <a:pt x="300" y="600"/>
                      </a:lnTo>
                      <a:cubicBezTo>
                        <a:pt x="134" y="600"/>
                        <a:pt x="0" y="466"/>
                        <a:pt x="0" y="300"/>
                      </a:cubicBezTo>
                      <a:cubicBezTo>
                        <a:pt x="0" y="135"/>
                        <a:pt x="134" y="0"/>
                        <a:pt x="300" y="0"/>
                      </a:cubicBezTo>
                      <a:lnTo>
                        <a:pt x="936" y="0"/>
                      </a:lnTo>
                      <a:cubicBezTo>
                        <a:pt x="1101" y="0"/>
                        <a:pt x="1235" y="135"/>
                        <a:pt x="1235" y="300"/>
                      </a:cubicBezTo>
                      <a:cubicBezTo>
                        <a:pt x="1235" y="466"/>
                        <a:pt x="1101" y="600"/>
                        <a:pt x="936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9" name="Freeform 88">
                  <a:extLst>
                    <a:ext uri="{FF2B5EF4-FFF2-40B4-BE49-F238E27FC236}">
                      <a16:creationId xmlns:a16="http://schemas.microsoft.com/office/drawing/2014/main" id="{65D4F90F-C400-3440-9385-7D5BFF19C4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16751" y="6545566"/>
                  <a:ext cx="537670" cy="261154"/>
                </a:xfrm>
                <a:custGeom>
                  <a:avLst/>
                  <a:gdLst>
                    <a:gd name="T0" fmla="*/ 406733 w 1236"/>
                    <a:gd name="T1" fmla="*/ 260719 h 601"/>
                    <a:gd name="T2" fmla="*/ 130067 w 1236"/>
                    <a:gd name="T3" fmla="*/ 260719 h 601"/>
                    <a:gd name="T4" fmla="*/ 130067 w 1236"/>
                    <a:gd name="T5" fmla="*/ 260719 h 601"/>
                    <a:gd name="T6" fmla="*/ 0 w 1236"/>
                    <a:gd name="T7" fmla="*/ 129925 h 601"/>
                    <a:gd name="T8" fmla="*/ 0 w 1236"/>
                    <a:gd name="T9" fmla="*/ 129925 h 601"/>
                    <a:gd name="T10" fmla="*/ 130067 w 1236"/>
                    <a:gd name="T11" fmla="*/ 0 h 601"/>
                    <a:gd name="T12" fmla="*/ 406733 w 1236"/>
                    <a:gd name="T13" fmla="*/ 0 h 601"/>
                    <a:gd name="T14" fmla="*/ 406733 w 1236"/>
                    <a:gd name="T15" fmla="*/ 0 h 601"/>
                    <a:gd name="T16" fmla="*/ 537235 w 1236"/>
                    <a:gd name="T17" fmla="*/ 129925 h 601"/>
                    <a:gd name="T18" fmla="*/ 537235 w 1236"/>
                    <a:gd name="T19" fmla="*/ 129925 h 601"/>
                    <a:gd name="T20" fmla="*/ 406733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5" y="600"/>
                      </a:moveTo>
                      <a:lnTo>
                        <a:pt x="299" y="600"/>
                      </a:lnTo>
                      <a:cubicBezTo>
                        <a:pt x="134" y="600"/>
                        <a:pt x="0" y="465"/>
                        <a:pt x="0" y="299"/>
                      </a:cubicBezTo>
                      <a:cubicBezTo>
                        <a:pt x="0" y="133"/>
                        <a:pt x="134" y="0"/>
                        <a:pt x="299" y="0"/>
                      </a:cubicBezTo>
                      <a:lnTo>
                        <a:pt x="935" y="0"/>
                      </a:lnTo>
                      <a:cubicBezTo>
                        <a:pt x="1101" y="0"/>
                        <a:pt x="1235" y="133"/>
                        <a:pt x="1235" y="299"/>
                      </a:cubicBezTo>
                      <a:cubicBezTo>
                        <a:pt x="1235" y="465"/>
                        <a:pt x="1101" y="600"/>
                        <a:pt x="935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0" name="Freeform 89">
                  <a:extLst>
                    <a:ext uri="{FF2B5EF4-FFF2-40B4-BE49-F238E27FC236}">
                      <a16:creationId xmlns:a16="http://schemas.microsoft.com/office/drawing/2014/main" id="{066E8A06-8040-F44E-B039-BA63D78BC9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51618" y="6862408"/>
                  <a:ext cx="537670" cy="261154"/>
                </a:xfrm>
                <a:custGeom>
                  <a:avLst/>
                  <a:gdLst>
                    <a:gd name="T0" fmla="*/ 406298 w 1236"/>
                    <a:gd name="T1" fmla="*/ 260719 h 601"/>
                    <a:gd name="T2" fmla="*/ 130502 w 1236"/>
                    <a:gd name="T3" fmla="*/ 260719 h 601"/>
                    <a:gd name="T4" fmla="*/ 130502 w 1236"/>
                    <a:gd name="T5" fmla="*/ 260719 h 601"/>
                    <a:gd name="T6" fmla="*/ 0 w 1236"/>
                    <a:gd name="T7" fmla="*/ 130360 h 601"/>
                    <a:gd name="T8" fmla="*/ 0 w 1236"/>
                    <a:gd name="T9" fmla="*/ 130360 h 601"/>
                    <a:gd name="T10" fmla="*/ 130502 w 1236"/>
                    <a:gd name="T11" fmla="*/ 0 h 601"/>
                    <a:gd name="T12" fmla="*/ 406298 w 1236"/>
                    <a:gd name="T13" fmla="*/ 0 h 601"/>
                    <a:gd name="T14" fmla="*/ 406298 w 1236"/>
                    <a:gd name="T15" fmla="*/ 0 h 601"/>
                    <a:gd name="T16" fmla="*/ 537235 w 1236"/>
                    <a:gd name="T17" fmla="*/ 130360 h 601"/>
                    <a:gd name="T18" fmla="*/ 537235 w 1236"/>
                    <a:gd name="T19" fmla="*/ 130360 h 601"/>
                    <a:gd name="T20" fmla="*/ 406298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4" y="600"/>
                      </a:moveTo>
                      <a:lnTo>
                        <a:pt x="300" y="600"/>
                      </a:lnTo>
                      <a:cubicBezTo>
                        <a:pt x="134" y="600"/>
                        <a:pt x="0" y="466"/>
                        <a:pt x="0" y="300"/>
                      </a:cubicBezTo>
                      <a:cubicBezTo>
                        <a:pt x="0" y="134"/>
                        <a:pt x="134" y="0"/>
                        <a:pt x="300" y="0"/>
                      </a:cubicBezTo>
                      <a:lnTo>
                        <a:pt x="934" y="0"/>
                      </a:lnTo>
                      <a:cubicBezTo>
                        <a:pt x="1100" y="0"/>
                        <a:pt x="1235" y="134"/>
                        <a:pt x="1235" y="300"/>
                      </a:cubicBezTo>
                      <a:cubicBezTo>
                        <a:pt x="1235" y="466"/>
                        <a:pt x="1100" y="600"/>
                        <a:pt x="934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1" name="Freeform 90">
                  <a:extLst>
                    <a:ext uri="{FF2B5EF4-FFF2-40B4-BE49-F238E27FC236}">
                      <a16:creationId xmlns:a16="http://schemas.microsoft.com/office/drawing/2014/main" id="{ABF5B093-17DF-1F43-970F-EBB10495F0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70527" y="7123562"/>
                  <a:ext cx="537670" cy="261154"/>
                </a:xfrm>
                <a:custGeom>
                  <a:avLst/>
                  <a:gdLst>
                    <a:gd name="T0" fmla="*/ 407168 w 1236"/>
                    <a:gd name="T1" fmla="*/ 260719 h 600"/>
                    <a:gd name="T2" fmla="*/ 130502 w 1236"/>
                    <a:gd name="T3" fmla="*/ 260719 h 600"/>
                    <a:gd name="T4" fmla="*/ 130502 w 1236"/>
                    <a:gd name="T5" fmla="*/ 260719 h 600"/>
                    <a:gd name="T6" fmla="*/ 0 w 1236"/>
                    <a:gd name="T7" fmla="*/ 130577 h 600"/>
                    <a:gd name="T8" fmla="*/ 0 w 1236"/>
                    <a:gd name="T9" fmla="*/ 130577 h 600"/>
                    <a:gd name="T10" fmla="*/ 130502 w 1236"/>
                    <a:gd name="T11" fmla="*/ 0 h 600"/>
                    <a:gd name="T12" fmla="*/ 407168 w 1236"/>
                    <a:gd name="T13" fmla="*/ 0 h 600"/>
                    <a:gd name="T14" fmla="*/ 407168 w 1236"/>
                    <a:gd name="T15" fmla="*/ 0 h 600"/>
                    <a:gd name="T16" fmla="*/ 537235 w 1236"/>
                    <a:gd name="T17" fmla="*/ 130577 h 600"/>
                    <a:gd name="T18" fmla="*/ 537235 w 1236"/>
                    <a:gd name="T19" fmla="*/ 130577 h 600"/>
                    <a:gd name="T20" fmla="*/ 407168 w 1236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0">
                      <a:moveTo>
                        <a:pt x="936" y="599"/>
                      </a:moveTo>
                      <a:lnTo>
                        <a:pt x="300" y="599"/>
                      </a:lnTo>
                      <a:cubicBezTo>
                        <a:pt x="135" y="599"/>
                        <a:pt x="0" y="465"/>
                        <a:pt x="0" y="300"/>
                      </a:cubicBezTo>
                      <a:cubicBezTo>
                        <a:pt x="0" y="134"/>
                        <a:pt x="135" y="0"/>
                        <a:pt x="300" y="0"/>
                      </a:cubicBezTo>
                      <a:lnTo>
                        <a:pt x="936" y="0"/>
                      </a:lnTo>
                      <a:cubicBezTo>
                        <a:pt x="1102" y="0"/>
                        <a:pt x="1235" y="134"/>
                        <a:pt x="1235" y="300"/>
                      </a:cubicBezTo>
                      <a:cubicBezTo>
                        <a:pt x="1235" y="465"/>
                        <a:pt x="1102" y="599"/>
                        <a:pt x="936" y="599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141" name="Group 1">
                <a:extLst>
                  <a:ext uri="{FF2B5EF4-FFF2-40B4-BE49-F238E27FC236}">
                    <a16:creationId xmlns:a16="http://schemas.microsoft.com/office/drawing/2014/main" id="{5FE05E6B-6367-214B-AE10-7309776206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528478" y="2446954"/>
                <a:ext cx="2447606" cy="2528559"/>
                <a:chOff x="8253235" y="2100188"/>
                <a:chExt cx="2448321" cy="2528969"/>
              </a:xfrm>
            </p:grpSpPr>
            <p:sp>
              <p:nvSpPr>
                <p:cNvPr id="142" name="Freeform 91">
                  <a:extLst>
                    <a:ext uri="{FF2B5EF4-FFF2-40B4-BE49-F238E27FC236}">
                      <a16:creationId xmlns:a16="http://schemas.microsoft.com/office/drawing/2014/main" id="{254DAE44-474C-1D43-89EA-2B45EA901D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53235" y="3674793"/>
                  <a:ext cx="378290" cy="291878"/>
                </a:xfrm>
                <a:custGeom>
                  <a:avLst/>
                  <a:gdLst>
                    <a:gd name="T0" fmla="*/ 145831 w 869"/>
                    <a:gd name="T1" fmla="*/ 291444 h 672"/>
                    <a:gd name="T2" fmla="*/ 232459 w 869"/>
                    <a:gd name="T3" fmla="*/ 291444 h 672"/>
                    <a:gd name="T4" fmla="*/ 232459 w 869"/>
                    <a:gd name="T5" fmla="*/ 291444 h 672"/>
                    <a:gd name="T6" fmla="*/ 377855 w 869"/>
                    <a:gd name="T7" fmla="*/ 145939 h 672"/>
                    <a:gd name="T8" fmla="*/ 377855 w 869"/>
                    <a:gd name="T9" fmla="*/ 145939 h 672"/>
                    <a:gd name="T10" fmla="*/ 232459 w 869"/>
                    <a:gd name="T11" fmla="*/ 0 h 672"/>
                    <a:gd name="T12" fmla="*/ 145831 w 869"/>
                    <a:gd name="T13" fmla="*/ 0 h 672"/>
                    <a:gd name="T14" fmla="*/ 145831 w 869"/>
                    <a:gd name="T15" fmla="*/ 0 h 672"/>
                    <a:gd name="T16" fmla="*/ 0 w 869"/>
                    <a:gd name="T17" fmla="*/ 145939 h 672"/>
                    <a:gd name="T18" fmla="*/ 0 w 869"/>
                    <a:gd name="T19" fmla="*/ 145939 h 672"/>
                    <a:gd name="T20" fmla="*/ 145831 w 869"/>
                    <a:gd name="T21" fmla="*/ 291444 h 67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869" h="672">
                      <a:moveTo>
                        <a:pt x="335" y="671"/>
                      </a:moveTo>
                      <a:lnTo>
                        <a:pt x="534" y="671"/>
                      </a:lnTo>
                      <a:cubicBezTo>
                        <a:pt x="718" y="671"/>
                        <a:pt x="868" y="520"/>
                        <a:pt x="868" y="336"/>
                      </a:cubicBezTo>
                      <a:cubicBezTo>
                        <a:pt x="868" y="151"/>
                        <a:pt x="718" y="0"/>
                        <a:pt x="534" y="0"/>
                      </a:cubicBezTo>
                      <a:lnTo>
                        <a:pt x="335" y="0"/>
                      </a:lnTo>
                      <a:cubicBezTo>
                        <a:pt x="149" y="0"/>
                        <a:pt x="0" y="151"/>
                        <a:pt x="0" y="336"/>
                      </a:cubicBezTo>
                      <a:cubicBezTo>
                        <a:pt x="0" y="520"/>
                        <a:pt x="149" y="671"/>
                        <a:pt x="335" y="671"/>
                      </a:cubicBezTo>
                    </a:path>
                  </a:pathLst>
                </a:custGeom>
                <a:solidFill>
                  <a:srgbClr val="CC5EA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3" name="Freeform 92">
                  <a:extLst>
                    <a:ext uri="{FF2B5EF4-FFF2-40B4-BE49-F238E27FC236}">
                      <a16:creationId xmlns:a16="http://schemas.microsoft.com/office/drawing/2014/main" id="{AA62D642-52EC-D141-A15C-315E35168C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60916" y="2292214"/>
                  <a:ext cx="2283178" cy="1945213"/>
                </a:xfrm>
                <a:custGeom>
                  <a:avLst/>
                  <a:gdLst>
                    <a:gd name="T0" fmla="*/ 0 w 5244"/>
                    <a:gd name="T1" fmla="*/ 728639 h 4469"/>
                    <a:gd name="T2" fmla="*/ 714037 w 5244"/>
                    <a:gd name="T3" fmla="*/ 874018 h 4469"/>
                    <a:gd name="T4" fmla="*/ 568182 w 5244"/>
                    <a:gd name="T5" fmla="*/ 1019833 h 4469"/>
                    <a:gd name="T6" fmla="*/ 714037 w 5244"/>
                    <a:gd name="T7" fmla="*/ 1165648 h 4469"/>
                    <a:gd name="T8" fmla="*/ 913445 w 5244"/>
                    <a:gd name="T9" fmla="*/ 1165648 h 4469"/>
                    <a:gd name="T10" fmla="*/ 911268 w 5244"/>
                    <a:gd name="T11" fmla="*/ 1165648 h 4469"/>
                    <a:gd name="T12" fmla="*/ 1007489 w 5244"/>
                    <a:gd name="T13" fmla="*/ 1263583 h 4469"/>
                    <a:gd name="T14" fmla="*/ 911268 w 5244"/>
                    <a:gd name="T15" fmla="*/ 1361954 h 4469"/>
                    <a:gd name="T16" fmla="*/ 656131 w 5244"/>
                    <a:gd name="T17" fmla="*/ 1361954 h 4469"/>
                    <a:gd name="T18" fmla="*/ 510711 w 5244"/>
                    <a:gd name="T19" fmla="*/ 1507769 h 4469"/>
                    <a:gd name="T20" fmla="*/ 656131 w 5244"/>
                    <a:gd name="T21" fmla="*/ 1653148 h 4469"/>
                    <a:gd name="T22" fmla="*/ 960903 w 5244"/>
                    <a:gd name="T23" fmla="*/ 1653148 h 4469"/>
                    <a:gd name="T24" fmla="*/ 815483 w 5244"/>
                    <a:gd name="T25" fmla="*/ 1798963 h 4469"/>
                    <a:gd name="T26" fmla="*/ 1576978 w 5244"/>
                    <a:gd name="T27" fmla="*/ 1944778 h 4469"/>
                    <a:gd name="T28" fmla="*/ 1722397 w 5244"/>
                    <a:gd name="T29" fmla="*/ 1798963 h 4469"/>
                    <a:gd name="T30" fmla="*/ 1576978 w 5244"/>
                    <a:gd name="T31" fmla="*/ 1653148 h 4469"/>
                    <a:gd name="T32" fmla="*/ 2066354 w 5244"/>
                    <a:gd name="T33" fmla="*/ 1653148 h 4469"/>
                    <a:gd name="T34" fmla="*/ 2212210 w 5244"/>
                    <a:gd name="T35" fmla="*/ 1507769 h 4469"/>
                    <a:gd name="T36" fmla="*/ 1624435 w 5244"/>
                    <a:gd name="T37" fmla="*/ 1361954 h 4469"/>
                    <a:gd name="T38" fmla="*/ 1629660 w 5244"/>
                    <a:gd name="T39" fmla="*/ 1361954 h 4469"/>
                    <a:gd name="T40" fmla="*/ 1536051 w 5244"/>
                    <a:gd name="T41" fmla="*/ 1263583 h 4469"/>
                    <a:gd name="T42" fmla="*/ 1629660 w 5244"/>
                    <a:gd name="T43" fmla="*/ 1166083 h 4469"/>
                    <a:gd name="T44" fmla="*/ 1624435 w 5244"/>
                    <a:gd name="T45" fmla="*/ 1165648 h 4469"/>
                    <a:gd name="T46" fmla="*/ 1765936 w 5244"/>
                    <a:gd name="T47" fmla="*/ 1165648 h 4469"/>
                    <a:gd name="T48" fmla="*/ 1911791 w 5244"/>
                    <a:gd name="T49" fmla="*/ 1019833 h 4469"/>
                    <a:gd name="T50" fmla="*/ 2136452 w 5244"/>
                    <a:gd name="T51" fmla="*/ 874018 h 4469"/>
                    <a:gd name="T52" fmla="*/ 2282743 w 5244"/>
                    <a:gd name="T53" fmla="*/ 728639 h 4469"/>
                    <a:gd name="T54" fmla="*/ 2136452 w 5244"/>
                    <a:gd name="T55" fmla="*/ 583259 h 4469"/>
                    <a:gd name="T56" fmla="*/ 1922241 w 5244"/>
                    <a:gd name="T57" fmla="*/ 583259 h 4469"/>
                    <a:gd name="T58" fmla="*/ 2068096 w 5244"/>
                    <a:gd name="T59" fmla="*/ 437444 h 4469"/>
                    <a:gd name="T60" fmla="*/ 1441136 w 5244"/>
                    <a:gd name="T61" fmla="*/ 291194 h 4469"/>
                    <a:gd name="T62" fmla="*/ 1586992 w 5244"/>
                    <a:gd name="T63" fmla="*/ 145815 h 4469"/>
                    <a:gd name="T64" fmla="*/ 1441136 w 5244"/>
                    <a:gd name="T65" fmla="*/ 0 h 4469"/>
                    <a:gd name="T66" fmla="*/ 389237 w 5244"/>
                    <a:gd name="T67" fmla="*/ 0 h 4469"/>
                    <a:gd name="T68" fmla="*/ 243818 w 5244"/>
                    <a:gd name="T69" fmla="*/ 145815 h 4469"/>
                    <a:gd name="T70" fmla="*/ 876437 w 5244"/>
                    <a:gd name="T71" fmla="*/ 291194 h 4469"/>
                    <a:gd name="T72" fmla="*/ 1022293 w 5244"/>
                    <a:gd name="T73" fmla="*/ 437444 h 4469"/>
                    <a:gd name="T74" fmla="*/ 876437 w 5244"/>
                    <a:gd name="T75" fmla="*/ 583259 h 4469"/>
                    <a:gd name="T76" fmla="*/ 145420 w 5244"/>
                    <a:gd name="T77" fmla="*/ 583259 h 4469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5244" h="4469">
                      <a:moveTo>
                        <a:pt x="0" y="1674"/>
                      </a:moveTo>
                      <a:lnTo>
                        <a:pt x="0" y="1674"/>
                      </a:lnTo>
                      <a:cubicBezTo>
                        <a:pt x="0" y="1858"/>
                        <a:pt x="150" y="2008"/>
                        <a:pt x="334" y="2008"/>
                      </a:cubicBezTo>
                      <a:lnTo>
                        <a:pt x="1640" y="2008"/>
                      </a:lnTo>
                      <a:cubicBezTo>
                        <a:pt x="1455" y="2008"/>
                        <a:pt x="1305" y="2158"/>
                        <a:pt x="1305" y="2343"/>
                      </a:cubicBezTo>
                      <a:cubicBezTo>
                        <a:pt x="1305" y="2528"/>
                        <a:pt x="1455" y="2678"/>
                        <a:pt x="1640" y="2678"/>
                      </a:cubicBezTo>
                      <a:lnTo>
                        <a:pt x="2098" y="2678"/>
                      </a:lnTo>
                      <a:cubicBezTo>
                        <a:pt x="2097" y="2678"/>
                        <a:pt x="2095" y="2678"/>
                        <a:pt x="2093" y="2678"/>
                      </a:cubicBezTo>
                      <a:cubicBezTo>
                        <a:pt x="2216" y="2681"/>
                        <a:pt x="2314" y="2780"/>
                        <a:pt x="2314" y="2903"/>
                      </a:cubicBezTo>
                      <a:cubicBezTo>
                        <a:pt x="2314" y="3026"/>
                        <a:pt x="2216" y="3127"/>
                        <a:pt x="2093" y="3129"/>
                      </a:cubicBezTo>
                      <a:cubicBezTo>
                        <a:pt x="2095" y="3129"/>
                        <a:pt x="2097" y="3129"/>
                        <a:pt x="2098" y="3129"/>
                      </a:cubicBezTo>
                      <a:lnTo>
                        <a:pt x="1507" y="3129"/>
                      </a:lnTo>
                      <a:cubicBezTo>
                        <a:pt x="1323" y="3129"/>
                        <a:pt x="1173" y="3280"/>
                        <a:pt x="1173" y="3464"/>
                      </a:cubicBezTo>
                      <a:cubicBezTo>
                        <a:pt x="1173" y="3649"/>
                        <a:pt x="1323" y="3798"/>
                        <a:pt x="1507" y="3798"/>
                      </a:cubicBezTo>
                      <a:lnTo>
                        <a:pt x="2207" y="3798"/>
                      </a:lnTo>
                      <a:cubicBezTo>
                        <a:pt x="2023" y="3798"/>
                        <a:pt x="1873" y="3948"/>
                        <a:pt x="1873" y="4133"/>
                      </a:cubicBezTo>
                      <a:cubicBezTo>
                        <a:pt x="1873" y="4318"/>
                        <a:pt x="2023" y="4468"/>
                        <a:pt x="2207" y="4468"/>
                      </a:cubicBezTo>
                      <a:lnTo>
                        <a:pt x="3622" y="4468"/>
                      </a:lnTo>
                      <a:cubicBezTo>
                        <a:pt x="3807" y="4468"/>
                        <a:pt x="3956" y="4318"/>
                        <a:pt x="3956" y="4133"/>
                      </a:cubicBezTo>
                      <a:cubicBezTo>
                        <a:pt x="3956" y="3948"/>
                        <a:pt x="3807" y="3798"/>
                        <a:pt x="3622" y="3798"/>
                      </a:cubicBezTo>
                      <a:lnTo>
                        <a:pt x="4746" y="3798"/>
                      </a:lnTo>
                      <a:cubicBezTo>
                        <a:pt x="4930" y="3798"/>
                        <a:pt x="5081" y="3649"/>
                        <a:pt x="5081" y="3464"/>
                      </a:cubicBezTo>
                      <a:cubicBezTo>
                        <a:pt x="5081" y="3280"/>
                        <a:pt x="4930" y="3129"/>
                        <a:pt x="4746" y="3129"/>
                      </a:cubicBezTo>
                      <a:lnTo>
                        <a:pt x="3731" y="3129"/>
                      </a:lnTo>
                      <a:cubicBezTo>
                        <a:pt x="3735" y="3129"/>
                        <a:pt x="3739" y="3129"/>
                        <a:pt x="3743" y="3129"/>
                      </a:cubicBezTo>
                      <a:cubicBezTo>
                        <a:pt x="3624" y="3122"/>
                        <a:pt x="3528" y="3024"/>
                        <a:pt x="3528" y="2903"/>
                      </a:cubicBezTo>
                      <a:cubicBezTo>
                        <a:pt x="3528" y="2783"/>
                        <a:pt x="3624" y="2684"/>
                        <a:pt x="3743" y="2679"/>
                      </a:cubicBezTo>
                      <a:cubicBezTo>
                        <a:pt x="3739" y="2678"/>
                        <a:pt x="3735" y="2678"/>
                        <a:pt x="3731" y="2678"/>
                      </a:cubicBezTo>
                      <a:lnTo>
                        <a:pt x="4056" y="2678"/>
                      </a:lnTo>
                      <a:cubicBezTo>
                        <a:pt x="4240" y="2678"/>
                        <a:pt x="4391" y="2528"/>
                        <a:pt x="4391" y="2343"/>
                      </a:cubicBezTo>
                      <a:cubicBezTo>
                        <a:pt x="4391" y="2158"/>
                        <a:pt x="4240" y="2008"/>
                        <a:pt x="4056" y="2008"/>
                      </a:cubicBezTo>
                      <a:lnTo>
                        <a:pt x="4907" y="2008"/>
                      </a:lnTo>
                      <a:cubicBezTo>
                        <a:pt x="5093" y="2008"/>
                        <a:pt x="5243" y="1858"/>
                        <a:pt x="5243" y="1674"/>
                      </a:cubicBezTo>
                      <a:cubicBezTo>
                        <a:pt x="5243" y="1490"/>
                        <a:pt x="5093" y="1340"/>
                        <a:pt x="4907" y="1340"/>
                      </a:cubicBezTo>
                      <a:lnTo>
                        <a:pt x="4415" y="1340"/>
                      </a:lnTo>
                      <a:cubicBezTo>
                        <a:pt x="4600" y="1340"/>
                        <a:pt x="4750" y="1189"/>
                        <a:pt x="4750" y="1005"/>
                      </a:cubicBezTo>
                      <a:cubicBezTo>
                        <a:pt x="4750" y="820"/>
                        <a:pt x="4600" y="669"/>
                        <a:pt x="4415" y="669"/>
                      </a:cubicBezTo>
                      <a:lnTo>
                        <a:pt x="3310" y="669"/>
                      </a:lnTo>
                      <a:cubicBezTo>
                        <a:pt x="3495" y="669"/>
                        <a:pt x="3645" y="520"/>
                        <a:pt x="3645" y="335"/>
                      </a:cubicBezTo>
                      <a:cubicBezTo>
                        <a:pt x="3645" y="151"/>
                        <a:pt x="3495" y="0"/>
                        <a:pt x="3310" y="0"/>
                      </a:cubicBezTo>
                      <a:lnTo>
                        <a:pt x="894" y="0"/>
                      </a:lnTo>
                      <a:cubicBezTo>
                        <a:pt x="710" y="0"/>
                        <a:pt x="560" y="151"/>
                        <a:pt x="560" y="335"/>
                      </a:cubicBezTo>
                      <a:cubicBezTo>
                        <a:pt x="560" y="520"/>
                        <a:pt x="710" y="669"/>
                        <a:pt x="894" y="669"/>
                      </a:cubicBezTo>
                      <a:lnTo>
                        <a:pt x="2013" y="669"/>
                      </a:lnTo>
                      <a:cubicBezTo>
                        <a:pt x="2197" y="669"/>
                        <a:pt x="2348" y="820"/>
                        <a:pt x="2348" y="1005"/>
                      </a:cubicBezTo>
                      <a:cubicBezTo>
                        <a:pt x="2348" y="1189"/>
                        <a:pt x="2197" y="1340"/>
                        <a:pt x="2013" y="1340"/>
                      </a:cubicBezTo>
                      <a:lnTo>
                        <a:pt x="334" y="1340"/>
                      </a:lnTo>
                      <a:cubicBezTo>
                        <a:pt x="150" y="1340"/>
                        <a:pt x="0" y="1490"/>
                        <a:pt x="0" y="1674"/>
                      </a:cubicBezTo>
                    </a:path>
                  </a:pathLst>
                </a:custGeom>
                <a:solidFill>
                  <a:srgbClr val="CC5EA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4" name="Freeform 93">
                  <a:extLst>
                    <a:ext uri="{FF2B5EF4-FFF2-40B4-BE49-F238E27FC236}">
                      <a16:creationId xmlns:a16="http://schemas.microsoft.com/office/drawing/2014/main" id="{73165675-DDB4-304E-88C6-C47BF446CB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17505" y="2488079"/>
                  <a:ext cx="76810" cy="76810"/>
                </a:xfrm>
                <a:custGeom>
                  <a:avLst/>
                  <a:gdLst>
                    <a:gd name="T0" fmla="*/ 76371 w 175"/>
                    <a:gd name="T1" fmla="*/ 38186 h 175"/>
                    <a:gd name="T2" fmla="*/ 76371 w 175"/>
                    <a:gd name="T3" fmla="*/ 38186 h 175"/>
                    <a:gd name="T4" fmla="*/ 38186 w 175"/>
                    <a:gd name="T5" fmla="*/ 76371 h 175"/>
                    <a:gd name="T6" fmla="*/ 38186 w 175"/>
                    <a:gd name="T7" fmla="*/ 76371 h 175"/>
                    <a:gd name="T8" fmla="*/ 0 w 175"/>
                    <a:gd name="T9" fmla="*/ 38186 h 175"/>
                    <a:gd name="T10" fmla="*/ 0 w 175"/>
                    <a:gd name="T11" fmla="*/ 38186 h 175"/>
                    <a:gd name="T12" fmla="*/ 38186 w 175"/>
                    <a:gd name="T13" fmla="*/ 0 h 175"/>
                    <a:gd name="T14" fmla="*/ 38186 w 175"/>
                    <a:gd name="T15" fmla="*/ 0 h 175"/>
                    <a:gd name="T16" fmla="*/ 76371 w 175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5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5"/>
                        <a:pt x="134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5" name="Freeform 94">
                  <a:extLst>
                    <a:ext uri="{FF2B5EF4-FFF2-40B4-BE49-F238E27FC236}">
                      <a16:creationId xmlns:a16="http://schemas.microsoft.com/office/drawing/2014/main" id="{7201B71B-C137-494C-B3FF-984430E272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29614" y="3501971"/>
                  <a:ext cx="74889" cy="76810"/>
                </a:xfrm>
                <a:custGeom>
                  <a:avLst/>
                  <a:gdLst>
                    <a:gd name="T0" fmla="*/ 74459 w 174"/>
                    <a:gd name="T1" fmla="*/ 38186 h 175"/>
                    <a:gd name="T2" fmla="*/ 74459 w 174"/>
                    <a:gd name="T3" fmla="*/ 38186 h 175"/>
                    <a:gd name="T4" fmla="*/ 37445 w 174"/>
                    <a:gd name="T5" fmla="*/ 76371 h 175"/>
                    <a:gd name="T6" fmla="*/ 3744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445 w 174"/>
                    <a:gd name="T13" fmla="*/ 0 h 175"/>
                    <a:gd name="T14" fmla="*/ 37445 w 174"/>
                    <a:gd name="T15" fmla="*/ 0 h 175"/>
                    <a:gd name="T16" fmla="*/ 74459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5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6" name="Freeform 95">
                  <a:extLst>
                    <a:ext uri="{FF2B5EF4-FFF2-40B4-BE49-F238E27FC236}">
                      <a16:creationId xmlns:a16="http://schemas.microsoft.com/office/drawing/2014/main" id="{DCE9EAA4-11B2-1844-9DEE-B2BF8E7F64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16320" y="2774196"/>
                  <a:ext cx="74890" cy="74890"/>
                </a:xfrm>
                <a:custGeom>
                  <a:avLst/>
                  <a:gdLst>
                    <a:gd name="T0" fmla="*/ 74457 w 173"/>
                    <a:gd name="T1" fmla="*/ 36796 h 173"/>
                    <a:gd name="T2" fmla="*/ 74457 w 173"/>
                    <a:gd name="T3" fmla="*/ 36796 h 173"/>
                    <a:gd name="T4" fmla="*/ 37661 w 173"/>
                    <a:gd name="T5" fmla="*/ 74457 h 173"/>
                    <a:gd name="T6" fmla="*/ 37661 w 173"/>
                    <a:gd name="T7" fmla="*/ 74457 h 173"/>
                    <a:gd name="T8" fmla="*/ 0 w 173"/>
                    <a:gd name="T9" fmla="*/ 36796 h 173"/>
                    <a:gd name="T10" fmla="*/ 0 w 173"/>
                    <a:gd name="T11" fmla="*/ 36796 h 173"/>
                    <a:gd name="T12" fmla="*/ 37661 w 173"/>
                    <a:gd name="T13" fmla="*/ 0 h 173"/>
                    <a:gd name="T14" fmla="*/ 37661 w 173"/>
                    <a:gd name="T15" fmla="*/ 0 h 173"/>
                    <a:gd name="T16" fmla="*/ 74457 w 173"/>
                    <a:gd name="T17" fmla="*/ 36796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5"/>
                      </a:moveTo>
                      <a:lnTo>
                        <a:pt x="172" y="85"/>
                      </a:lnTo>
                      <a:cubicBezTo>
                        <a:pt x="172" y="133"/>
                        <a:pt x="134" y="172"/>
                        <a:pt x="87" y="172"/>
                      </a:cubicBezTo>
                      <a:cubicBezTo>
                        <a:pt x="39" y="172"/>
                        <a:pt x="0" y="133"/>
                        <a:pt x="0" y="85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2" y="38"/>
                        <a:pt x="172" y="85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7" name="Freeform 96">
                  <a:extLst>
                    <a:ext uri="{FF2B5EF4-FFF2-40B4-BE49-F238E27FC236}">
                      <a16:creationId xmlns:a16="http://schemas.microsoft.com/office/drawing/2014/main" id="{409374E6-80A0-E242-9FB9-2DA0F83319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61661" y="2192360"/>
                  <a:ext cx="76810" cy="74889"/>
                </a:xfrm>
                <a:custGeom>
                  <a:avLst/>
                  <a:gdLst>
                    <a:gd name="T0" fmla="*/ 76371 w 175"/>
                    <a:gd name="T1" fmla="*/ 37445 h 174"/>
                    <a:gd name="T2" fmla="*/ 76371 w 175"/>
                    <a:gd name="T3" fmla="*/ 37445 h 174"/>
                    <a:gd name="T4" fmla="*/ 38186 w 175"/>
                    <a:gd name="T5" fmla="*/ 74459 h 174"/>
                    <a:gd name="T6" fmla="*/ 38186 w 175"/>
                    <a:gd name="T7" fmla="*/ 74459 h 174"/>
                    <a:gd name="T8" fmla="*/ 0 w 175"/>
                    <a:gd name="T9" fmla="*/ 37445 h 174"/>
                    <a:gd name="T10" fmla="*/ 0 w 175"/>
                    <a:gd name="T11" fmla="*/ 37445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6"/>
                        <a:pt x="134" y="173"/>
                        <a:pt x="87" y="173"/>
                      </a:cubicBezTo>
                      <a:cubicBezTo>
                        <a:pt x="39" y="173"/>
                        <a:pt x="0" y="136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 dirty="0"/>
                </a:p>
              </p:txBody>
            </p:sp>
            <p:sp>
              <p:nvSpPr>
                <p:cNvPr id="148" name="Freeform 97">
                  <a:extLst>
                    <a:ext uri="{FF2B5EF4-FFF2-40B4-BE49-F238E27FC236}">
                      <a16:creationId xmlns:a16="http://schemas.microsoft.com/office/drawing/2014/main" id="{36833A81-7717-004F-9CCA-45756120C6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81893" y="4162537"/>
                  <a:ext cx="74889" cy="74889"/>
                </a:xfrm>
                <a:custGeom>
                  <a:avLst/>
                  <a:gdLst>
                    <a:gd name="T0" fmla="*/ 74459 w 174"/>
                    <a:gd name="T1" fmla="*/ 37014 h 174"/>
                    <a:gd name="T2" fmla="*/ 74459 w 174"/>
                    <a:gd name="T3" fmla="*/ 37014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014 h 174"/>
                    <a:gd name="T10" fmla="*/ 0 w 174"/>
                    <a:gd name="T11" fmla="*/ 37014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9" name="Freeform 98">
                  <a:extLst>
                    <a:ext uri="{FF2B5EF4-FFF2-40B4-BE49-F238E27FC236}">
                      <a16:creationId xmlns:a16="http://schemas.microsoft.com/office/drawing/2014/main" id="{9CC1DD43-75F9-2B47-AFAC-277C417BA5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42606" y="3327228"/>
                  <a:ext cx="74889" cy="74890"/>
                </a:xfrm>
                <a:custGeom>
                  <a:avLst/>
                  <a:gdLst>
                    <a:gd name="T0" fmla="*/ 74456 w 173"/>
                    <a:gd name="T1" fmla="*/ 37445 h 174"/>
                    <a:gd name="T2" fmla="*/ 74456 w 173"/>
                    <a:gd name="T3" fmla="*/ 37445 h 174"/>
                    <a:gd name="T4" fmla="*/ 37661 w 173"/>
                    <a:gd name="T5" fmla="*/ 74460 h 174"/>
                    <a:gd name="T6" fmla="*/ 37661 w 173"/>
                    <a:gd name="T7" fmla="*/ 74460 h 174"/>
                    <a:gd name="T8" fmla="*/ 0 w 173"/>
                    <a:gd name="T9" fmla="*/ 37445 h 174"/>
                    <a:gd name="T10" fmla="*/ 0 w 173"/>
                    <a:gd name="T11" fmla="*/ 37445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3"/>
                        <a:pt x="87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0" name="Freeform 99">
                  <a:extLst>
                    <a:ext uri="{FF2B5EF4-FFF2-40B4-BE49-F238E27FC236}">
                      <a16:creationId xmlns:a16="http://schemas.microsoft.com/office/drawing/2014/main" id="{F09CE012-8584-584D-8EE2-0584610AFF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26656" y="4262390"/>
                  <a:ext cx="74889" cy="74889"/>
                </a:xfrm>
                <a:custGeom>
                  <a:avLst/>
                  <a:gdLst>
                    <a:gd name="T0" fmla="*/ 74459 w 174"/>
                    <a:gd name="T1" fmla="*/ 37014 h 174"/>
                    <a:gd name="T2" fmla="*/ 74459 w 174"/>
                    <a:gd name="T3" fmla="*/ 37014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014 h 174"/>
                    <a:gd name="T10" fmla="*/ 0 w 174"/>
                    <a:gd name="T11" fmla="*/ 37014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1" name="Freeform 100">
                  <a:extLst>
                    <a:ext uri="{FF2B5EF4-FFF2-40B4-BE49-F238E27FC236}">
                      <a16:creationId xmlns:a16="http://schemas.microsoft.com/office/drawing/2014/main" id="{D1EAF177-D1CA-7648-8E5B-EC7667C202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42615" y="3820732"/>
                  <a:ext cx="74890" cy="74889"/>
                </a:xfrm>
                <a:custGeom>
                  <a:avLst/>
                  <a:gdLst>
                    <a:gd name="T0" fmla="*/ 74460 w 174"/>
                    <a:gd name="T1" fmla="*/ 37228 h 173"/>
                    <a:gd name="T2" fmla="*/ 74460 w 174"/>
                    <a:gd name="T3" fmla="*/ 37228 h 173"/>
                    <a:gd name="T4" fmla="*/ 37015 w 174"/>
                    <a:gd name="T5" fmla="*/ 74456 h 173"/>
                    <a:gd name="T6" fmla="*/ 37015 w 174"/>
                    <a:gd name="T7" fmla="*/ 74456 h 173"/>
                    <a:gd name="T8" fmla="*/ 0 w 174"/>
                    <a:gd name="T9" fmla="*/ 37228 h 173"/>
                    <a:gd name="T10" fmla="*/ 0 w 174"/>
                    <a:gd name="T11" fmla="*/ 37228 h 173"/>
                    <a:gd name="T12" fmla="*/ 37015 w 174"/>
                    <a:gd name="T13" fmla="*/ 0 h 173"/>
                    <a:gd name="T14" fmla="*/ 37015 w 174"/>
                    <a:gd name="T15" fmla="*/ 0 h 173"/>
                    <a:gd name="T16" fmla="*/ 74460 w 174"/>
                    <a:gd name="T17" fmla="*/ 37228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5" y="172"/>
                        <a:pt x="86" y="172"/>
                      </a:cubicBezTo>
                      <a:cubicBezTo>
                        <a:pt x="39" y="172"/>
                        <a:pt x="0" y="134"/>
                        <a:pt x="0" y="86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5" y="0"/>
                        <a:pt x="173" y="39"/>
                        <a:pt x="173" y="86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2" name="Freeform 101">
                  <a:extLst>
                    <a:ext uri="{FF2B5EF4-FFF2-40B4-BE49-F238E27FC236}">
                      <a16:creationId xmlns:a16="http://schemas.microsoft.com/office/drawing/2014/main" id="{B2C9E53B-AA0F-3241-A013-0AF3762CDA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23118" y="2586011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2" y="104"/>
                      </a:cubicBezTo>
                      <a:cubicBezTo>
                        <a:pt x="22" y="104"/>
                        <a:pt x="0" y="81"/>
                        <a:pt x="0" y="52"/>
                      </a:cubicBezTo>
                      <a:cubicBezTo>
                        <a:pt x="0" y="24"/>
                        <a:pt x="22" y="0"/>
                        <a:pt x="52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3" name="Freeform 102">
                  <a:extLst>
                    <a:ext uri="{FF2B5EF4-FFF2-40B4-BE49-F238E27FC236}">
                      <a16:creationId xmlns:a16="http://schemas.microsoft.com/office/drawing/2014/main" id="{9A1576A2-D03E-FE4F-BCA6-B9187616BB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20298" y="2985423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2608 w 106"/>
                    <a:gd name="T5" fmla="*/ 45651 h 106"/>
                    <a:gd name="T6" fmla="*/ 22608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2608 w 106"/>
                    <a:gd name="T13" fmla="*/ 0 h 106"/>
                    <a:gd name="T14" fmla="*/ 22608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4" name="Freeform 103">
                  <a:extLst>
                    <a:ext uri="{FF2B5EF4-FFF2-40B4-BE49-F238E27FC236}">
                      <a16:creationId xmlns:a16="http://schemas.microsoft.com/office/drawing/2014/main" id="{C6B48A5E-1E8E-F149-BE28-7A4F8DF435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87810" y="3342589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0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0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5" name="Freeform 104">
                  <a:extLst>
                    <a:ext uri="{FF2B5EF4-FFF2-40B4-BE49-F238E27FC236}">
                      <a16:creationId xmlns:a16="http://schemas.microsoft.com/office/drawing/2014/main" id="{AF516D9D-A85F-5347-A43C-DFA1F2B838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882" y="4316157"/>
                  <a:ext cx="46086" cy="46086"/>
                </a:xfrm>
                <a:custGeom>
                  <a:avLst/>
                  <a:gdLst>
                    <a:gd name="T0" fmla="*/ 45655 w 107"/>
                    <a:gd name="T1" fmla="*/ 22824 h 105"/>
                    <a:gd name="T2" fmla="*/ 45655 w 107"/>
                    <a:gd name="T3" fmla="*/ 22824 h 105"/>
                    <a:gd name="T4" fmla="*/ 22397 w 107"/>
                    <a:gd name="T5" fmla="*/ 45647 h 105"/>
                    <a:gd name="T6" fmla="*/ 22397 w 107"/>
                    <a:gd name="T7" fmla="*/ 45647 h 105"/>
                    <a:gd name="T8" fmla="*/ 0 w 107"/>
                    <a:gd name="T9" fmla="*/ 22824 h 105"/>
                    <a:gd name="T10" fmla="*/ 0 w 107"/>
                    <a:gd name="T11" fmla="*/ 22824 h 105"/>
                    <a:gd name="T12" fmla="*/ 22397 w 107"/>
                    <a:gd name="T13" fmla="*/ 0 h 105"/>
                    <a:gd name="T14" fmla="*/ 22397 w 107"/>
                    <a:gd name="T15" fmla="*/ 0 h 105"/>
                    <a:gd name="T16" fmla="*/ 45655 w 107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5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0"/>
                        <a:pt x="82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2" y="0"/>
                        <a:pt x="106" y="23"/>
                        <a:pt x="106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6" name="Freeform 105">
                  <a:extLst>
                    <a:ext uri="{FF2B5EF4-FFF2-40B4-BE49-F238E27FC236}">
                      <a16:creationId xmlns:a16="http://schemas.microsoft.com/office/drawing/2014/main" id="{A5174D6D-524E-894A-BB0A-F55CE2AF47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33161" y="4037720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4" y="105"/>
                        <a:pt x="0" y="81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7" name="Freeform 106">
                  <a:extLst>
                    <a:ext uri="{FF2B5EF4-FFF2-40B4-BE49-F238E27FC236}">
                      <a16:creationId xmlns:a16="http://schemas.microsoft.com/office/drawing/2014/main" id="{3FF04343-A610-FC4A-9D24-ABAC1A5508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48513" y="2357502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2" y="104"/>
                        <a:pt x="0" y="81"/>
                        <a:pt x="0" y="52"/>
                      </a:cubicBezTo>
                      <a:cubicBezTo>
                        <a:pt x="0" y="23"/>
                        <a:pt x="22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8" name="Freeform 107">
                  <a:extLst>
                    <a:ext uri="{FF2B5EF4-FFF2-40B4-BE49-F238E27FC236}">
                      <a16:creationId xmlns:a16="http://schemas.microsoft.com/office/drawing/2014/main" id="{8E200E0D-98A6-FA43-9D63-37DB54025D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66098" y="288172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1" y="105"/>
                        <a:pt x="52" y="105"/>
                      </a:cubicBezTo>
                      <a:cubicBezTo>
                        <a:pt x="23" y="105"/>
                        <a:pt x="0" y="82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9" name="Freeform 108">
                  <a:extLst>
                    <a:ext uri="{FF2B5EF4-FFF2-40B4-BE49-F238E27FC236}">
                      <a16:creationId xmlns:a16="http://schemas.microsoft.com/office/drawing/2014/main" id="{CB85B35D-9DD9-E24D-9BD1-8983C3D0F2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1482" y="371703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0" y="105"/>
                        <a:pt x="52" y="105"/>
                      </a:cubicBezTo>
                      <a:cubicBezTo>
                        <a:pt x="22" y="105"/>
                        <a:pt x="0" y="81"/>
                        <a:pt x="0" y="53"/>
                      </a:cubicBezTo>
                      <a:cubicBezTo>
                        <a:pt x="0" y="24"/>
                        <a:pt x="22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0" name="Freeform 109">
                  <a:extLst>
                    <a:ext uri="{FF2B5EF4-FFF2-40B4-BE49-F238E27FC236}">
                      <a16:creationId xmlns:a16="http://schemas.microsoft.com/office/drawing/2014/main" id="{7949F6EA-B20C-5F40-84CC-F30A9F2742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85439" y="4293114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1" name="Freeform 110">
                  <a:extLst>
                    <a:ext uri="{FF2B5EF4-FFF2-40B4-BE49-F238E27FC236}">
                      <a16:creationId xmlns:a16="http://schemas.microsoft.com/office/drawing/2014/main" id="{90414181-EDE7-E34D-B696-185C512B84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36550" y="2962380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2" y="105"/>
                        <a:pt x="0" y="81"/>
                        <a:pt x="0" y="52"/>
                      </a:cubicBezTo>
                      <a:cubicBezTo>
                        <a:pt x="0" y="23"/>
                        <a:pt x="22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rgbClr val="CC1E45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2" name="Freeform 111">
                  <a:extLst>
                    <a:ext uri="{FF2B5EF4-FFF2-40B4-BE49-F238E27FC236}">
                      <a16:creationId xmlns:a16="http://schemas.microsoft.com/office/drawing/2014/main" id="{8B3E5E49-DE59-144E-9D51-E739532DEB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66384" y="3740082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3" name="Freeform 112">
                  <a:extLst>
                    <a:ext uri="{FF2B5EF4-FFF2-40B4-BE49-F238E27FC236}">
                      <a16:creationId xmlns:a16="http://schemas.microsoft.com/office/drawing/2014/main" id="{202EF471-B006-474D-9DA4-4B720EFF6B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65943" y="2831803"/>
                  <a:ext cx="733536" cy="261154"/>
                </a:xfrm>
                <a:custGeom>
                  <a:avLst/>
                  <a:gdLst>
                    <a:gd name="T0" fmla="*/ 602936 w 1685"/>
                    <a:gd name="T1" fmla="*/ 260719 h 601"/>
                    <a:gd name="T2" fmla="*/ 130165 w 1685"/>
                    <a:gd name="T3" fmla="*/ 260719 h 601"/>
                    <a:gd name="T4" fmla="*/ 130165 w 1685"/>
                    <a:gd name="T5" fmla="*/ 260719 h 601"/>
                    <a:gd name="T6" fmla="*/ 0 w 1685"/>
                    <a:gd name="T7" fmla="*/ 130360 h 601"/>
                    <a:gd name="T8" fmla="*/ 0 w 1685"/>
                    <a:gd name="T9" fmla="*/ 130360 h 601"/>
                    <a:gd name="T10" fmla="*/ 130165 w 1685"/>
                    <a:gd name="T11" fmla="*/ 0 h 601"/>
                    <a:gd name="T12" fmla="*/ 602936 w 1685"/>
                    <a:gd name="T13" fmla="*/ 0 h 601"/>
                    <a:gd name="T14" fmla="*/ 602936 w 1685"/>
                    <a:gd name="T15" fmla="*/ 0 h 601"/>
                    <a:gd name="T16" fmla="*/ 733101 w 1685"/>
                    <a:gd name="T17" fmla="*/ 130360 h 601"/>
                    <a:gd name="T18" fmla="*/ 733101 w 1685"/>
                    <a:gd name="T19" fmla="*/ 130360 h 601"/>
                    <a:gd name="T20" fmla="*/ 602936 w 1685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85" h="601">
                      <a:moveTo>
                        <a:pt x="1385" y="600"/>
                      </a:moveTo>
                      <a:lnTo>
                        <a:pt x="299" y="600"/>
                      </a:lnTo>
                      <a:cubicBezTo>
                        <a:pt x="134" y="600"/>
                        <a:pt x="0" y="465"/>
                        <a:pt x="0" y="300"/>
                      </a:cubicBezTo>
                      <a:cubicBezTo>
                        <a:pt x="0" y="134"/>
                        <a:pt x="134" y="0"/>
                        <a:pt x="299" y="0"/>
                      </a:cubicBezTo>
                      <a:lnTo>
                        <a:pt x="1385" y="0"/>
                      </a:lnTo>
                      <a:cubicBezTo>
                        <a:pt x="1550" y="0"/>
                        <a:pt x="1684" y="134"/>
                        <a:pt x="1684" y="300"/>
                      </a:cubicBezTo>
                      <a:cubicBezTo>
                        <a:pt x="1684" y="465"/>
                        <a:pt x="1550" y="600"/>
                        <a:pt x="1385" y="600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4" name="Freeform 113">
                  <a:extLst>
                    <a:ext uri="{FF2B5EF4-FFF2-40B4-BE49-F238E27FC236}">
                      <a16:creationId xmlns:a16="http://schemas.microsoft.com/office/drawing/2014/main" id="{4DA2A777-3030-7F4B-8AE0-7DA59C3070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3235" y="3501971"/>
                  <a:ext cx="618321" cy="261154"/>
                </a:xfrm>
                <a:custGeom>
                  <a:avLst/>
                  <a:gdLst>
                    <a:gd name="T0" fmla="*/ 487690 w 1420"/>
                    <a:gd name="T1" fmla="*/ 260719 h 601"/>
                    <a:gd name="T2" fmla="*/ 130196 w 1420"/>
                    <a:gd name="T3" fmla="*/ 260719 h 601"/>
                    <a:gd name="T4" fmla="*/ 130196 w 1420"/>
                    <a:gd name="T5" fmla="*/ 260719 h 601"/>
                    <a:gd name="T6" fmla="*/ 0 w 1420"/>
                    <a:gd name="T7" fmla="*/ 130794 h 601"/>
                    <a:gd name="T8" fmla="*/ 0 w 1420"/>
                    <a:gd name="T9" fmla="*/ 130794 h 601"/>
                    <a:gd name="T10" fmla="*/ 130196 w 1420"/>
                    <a:gd name="T11" fmla="*/ 0 h 601"/>
                    <a:gd name="T12" fmla="*/ 487690 w 1420"/>
                    <a:gd name="T13" fmla="*/ 0 h 601"/>
                    <a:gd name="T14" fmla="*/ 487690 w 1420"/>
                    <a:gd name="T15" fmla="*/ 0 h 601"/>
                    <a:gd name="T16" fmla="*/ 617886 w 1420"/>
                    <a:gd name="T17" fmla="*/ 130794 h 601"/>
                    <a:gd name="T18" fmla="*/ 617886 w 1420"/>
                    <a:gd name="T19" fmla="*/ 130794 h 601"/>
                    <a:gd name="T20" fmla="*/ 487690 w 1420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1">
                      <a:moveTo>
                        <a:pt x="1120" y="600"/>
                      </a:moveTo>
                      <a:lnTo>
                        <a:pt x="299" y="600"/>
                      </a:lnTo>
                      <a:cubicBezTo>
                        <a:pt x="133" y="600"/>
                        <a:pt x="0" y="466"/>
                        <a:pt x="0" y="301"/>
                      </a:cubicBezTo>
                      <a:cubicBezTo>
                        <a:pt x="0" y="135"/>
                        <a:pt x="133" y="0"/>
                        <a:pt x="299" y="0"/>
                      </a:cubicBezTo>
                      <a:lnTo>
                        <a:pt x="1120" y="0"/>
                      </a:lnTo>
                      <a:cubicBezTo>
                        <a:pt x="1284" y="0"/>
                        <a:pt x="1419" y="135"/>
                        <a:pt x="1419" y="301"/>
                      </a:cubicBezTo>
                      <a:cubicBezTo>
                        <a:pt x="1419" y="466"/>
                        <a:pt x="1284" y="600"/>
                        <a:pt x="1120" y="600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5" name="Freeform 114">
                  <a:extLst>
                    <a:ext uri="{FF2B5EF4-FFF2-40B4-BE49-F238E27FC236}">
                      <a16:creationId xmlns:a16="http://schemas.microsoft.com/office/drawing/2014/main" id="{B307769C-32A6-4441-BF9A-E719B983AD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24735" y="2100188"/>
                  <a:ext cx="618321" cy="261154"/>
                </a:xfrm>
                <a:custGeom>
                  <a:avLst/>
                  <a:gdLst>
                    <a:gd name="T0" fmla="*/ 487690 w 1420"/>
                    <a:gd name="T1" fmla="*/ 260719 h 600"/>
                    <a:gd name="T2" fmla="*/ 131067 w 1420"/>
                    <a:gd name="T3" fmla="*/ 260719 h 600"/>
                    <a:gd name="T4" fmla="*/ 131067 w 1420"/>
                    <a:gd name="T5" fmla="*/ 260719 h 600"/>
                    <a:gd name="T6" fmla="*/ 0 w 1420"/>
                    <a:gd name="T7" fmla="*/ 130577 h 600"/>
                    <a:gd name="T8" fmla="*/ 0 w 1420"/>
                    <a:gd name="T9" fmla="*/ 130577 h 600"/>
                    <a:gd name="T10" fmla="*/ 131067 w 1420"/>
                    <a:gd name="T11" fmla="*/ 0 h 600"/>
                    <a:gd name="T12" fmla="*/ 487690 w 1420"/>
                    <a:gd name="T13" fmla="*/ 0 h 600"/>
                    <a:gd name="T14" fmla="*/ 487690 w 1420"/>
                    <a:gd name="T15" fmla="*/ 0 h 600"/>
                    <a:gd name="T16" fmla="*/ 617886 w 1420"/>
                    <a:gd name="T17" fmla="*/ 130577 h 600"/>
                    <a:gd name="T18" fmla="*/ 617886 w 1420"/>
                    <a:gd name="T19" fmla="*/ 130577 h 600"/>
                    <a:gd name="T20" fmla="*/ 487690 w 1420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0">
                      <a:moveTo>
                        <a:pt x="1120" y="599"/>
                      </a:moveTo>
                      <a:lnTo>
                        <a:pt x="301" y="599"/>
                      </a:lnTo>
                      <a:cubicBezTo>
                        <a:pt x="135" y="599"/>
                        <a:pt x="0" y="465"/>
                        <a:pt x="0" y="300"/>
                      </a:cubicBezTo>
                      <a:cubicBezTo>
                        <a:pt x="0" y="135"/>
                        <a:pt x="135" y="0"/>
                        <a:pt x="301" y="0"/>
                      </a:cubicBezTo>
                      <a:lnTo>
                        <a:pt x="1120" y="0"/>
                      </a:lnTo>
                      <a:cubicBezTo>
                        <a:pt x="1285" y="0"/>
                        <a:pt x="1419" y="135"/>
                        <a:pt x="1419" y="300"/>
                      </a:cubicBezTo>
                      <a:cubicBezTo>
                        <a:pt x="1419" y="465"/>
                        <a:pt x="1285" y="599"/>
                        <a:pt x="1120" y="599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6" name="Freeform 115">
                  <a:extLst>
                    <a:ext uri="{FF2B5EF4-FFF2-40B4-BE49-F238E27FC236}">
                      <a16:creationId xmlns:a16="http://schemas.microsoft.com/office/drawing/2014/main" id="{DA698EF9-7CC1-6D4E-B109-DEC9AD3290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7159" y="4106849"/>
                  <a:ext cx="814186" cy="522308"/>
                </a:xfrm>
                <a:custGeom>
                  <a:avLst/>
                  <a:gdLst>
                    <a:gd name="T0" fmla="*/ 682697 w 1870"/>
                    <a:gd name="T1" fmla="*/ 260937 h 1201"/>
                    <a:gd name="T2" fmla="*/ 487641 w 1870"/>
                    <a:gd name="T3" fmla="*/ 260937 h 1201"/>
                    <a:gd name="T4" fmla="*/ 487641 w 1870"/>
                    <a:gd name="T5" fmla="*/ 260937 h 1201"/>
                    <a:gd name="T6" fmla="*/ 617823 w 1870"/>
                    <a:gd name="T7" fmla="*/ 130903 h 1201"/>
                    <a:gd name="T8" fmla="*/ 617823 w 1870"/>
                    <a:gd name="T9" fmla="*/ 130903 h 1201"/>
                    <a:gd name="T10" fmla="*/ 487641 w 1870"/>
                    <a:gd name="T11" fmla="*/ 0 h 1201"/>
                    <a:gd name="T12" fmla="*/ 130618 w 1870"/>
                    <a:gd name="T13" fmla="*/ 0 h 1201"/>
                    <a:gd name="T14" fmla="*/ 130618 w 1870"/>
                    <a:gd name="T15" fmla="*/ 0 h 1201"/>
                    <a:gd name="T16" fmla="*/ 0 w 1870"/>
                    <a:gd name="T17" fmla="*/ 130903 h 1201"/>
                    <a:gd name="T18" fmla="*/ 0 w 1870"/>
                    <a:gd name="T19" fmla="*/ 130903 h 1201"/>
                    <a:gd name="T20" fmla="*/ 130618 w 1870"/>
                    <a:gd name="T21" fmla="*/ 260937 h 1201"/>
                    <a:gd name="T22" fmla="*/ 326110 w 1870"/>
                    <a:gd name="T23" fmla="*/ 260937 h 1201"/>
                    <a:gd name="T24" fmla="*/ 326110 w 1870"/>
                    <a:gd name="T25" fmla="*/ 260937 h 1201"/>
                    <a:gd name="T26" fmla="*/ 195056 w 1870"/>
                    <a:gd name="T27" fmla="*/ 391405 h 1201"/>
                    <a:gd name="T28" fmla="*/ 195056 w 1870"/>
                    <a:gd name="T29" fmla="*/ 391405 h 1201"/>
                    <a:gd name="T30" fmla="*/ 326110 w 1870"/>
                    <a:gd name="T31" fmla="*/ 521873 h 1201"/>
                    <a:gd name="T32" fmla="*/ 682697 w 1870"/>
                    <a:gd name="T33" fmla="*/ 521873 h 1201"/>
                    <a:gd name="T34" fmla="*/ 682697 w 1870"/>
                    <a:gd name="T35" fmla="*/ 521873 h 1201"/>
                    <a:gd name="T36" fmla="*/ 813751 w 1870"/>
                    <a:gd name="T37" fmla="*/ 391405 h 1201"/>
                    <a:gd name="T38" fmla="*/ 813751 w 1870"/>
                    <a:gd name="T39" fmla="*/ 391405 h 1201"/>
                    <a:gd name="T40" fmla="*/ 682697 w 1870"/>
                    <a:gd name="T41" fmla="*/ 260937 h 1201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870" h="1201">
                      <a:moveTo>
                        <a:pt x="1568" y="600"/>
                      </a:moveTo>
                      <a:lnTo>
                        <a:pt x="1120" y="600"/>
                      </a:lnTo>
                      <a:cubicBezTo>
                        <a:pt x="1286" y="600"/>
                        <a:pt x="1419" y="467"/>
                        <a:pt x="1419" y="301"/>
                      </a:cubicBezTo>
                      <a:cubicBezTo>
                        <a:pt x="1419" y="135"/>
                        <a:pt x="1286" y="0"/>
                        <a:pt x="1120" y="0"/>
                      </a:cubicBezTo>
                      <a:lnTo>
                        <a:pt x="300" y="0"/>
                      </a:lnTo>
                      <a:cubicBezTo>
                        <a:pt x="134" y="0"/>
                        <a:pt x="0" y="135"/>
                        <a:pt x="0" y="301"/>
                      </a:cubicBezTo>
                      <a:cubicBezTo>
                        <a:pt x="0" y="467"/>
                        <a:pt x="134" y="600"/>
                        <a:pt x="300" y="600"/>
                      </a:cubicBezTo>
                      <a:lnTo>
                        <a:pt x="749" y="600"/>
                      </a:lnTo>
                      <a:cubicBezTo>
                        <a:pt x="583" y="600"/>
                        <a:pt x="448" y="735"/>
                        <a:pt x="448" y="900"/>
                      </a:cubicBezTo>
                      <a:cubicBezTo>
                        <a:pt x="448" y="1066"/>
                        <a:pt x="583" y="1200"/>
                        <a:pt x="749" y="1200"/>
                      </a:cubicBezTo>
                      <a:lnTo>
                        <a:pt x="1568" y="1200"/>
                      </a:lnTo>
                      <a:cubicBezTo>
                        <a:pt x="1734" y="1200"/>
                        <a:pt x="1869" y="1066"/>
                        <a:pt x="1869" y="900"/>
                      </a:cubicBezTo>
                      <a:cubicBezTo>
                        <a:pt x="1869" y="735"/>
                        <a:pt x="1734" y="600"/>
                        <a:pt x="1568" y="600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806A9565-F23B-BA4F-B92F-3A2BBB4E3527}"/>
                </a:ext>
              </a:extLst>
            </p:cNvPr>
            <p:cNvGrpSpPr/>
            <p:nvPr/>
          </p:nvGrpSpPr>
          <p:grpSpPr>
            <a:xfrm>
              <a:off x="9682361" y="-393904"/>
              <a:ext cx="3119241" cy="7745642"/>
              <a:chOff x="9619297" y="-518940"/>
              <a:chExt cx="3119241" cy="7745642"/>
            </a:xfrm>
          </p:grpSpPr>
          <p:grpSp>
            <p:nvGrpSpPr>
              <p:cNvPr id="67" name="Group 8">
                <a:extLst>
                  <a:ext uri="{FF2B5EF4-FFF2-40B4-BE49-F238E27FC236}">
                    <a16:creationId xmlns:a16="http://schemas.microsoft.com/office/drawing/2014/main" id="{082CE190-5291-4B4B-A23A-26C8EA801B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14046" y="2006886"/>
                <a:ext cx="2924492" cy="2528094"/>
                <a:chOff x="1751269" y="-543996"/>
                <a:chExt cx="2728676" cy="2359988"/>
              </a:xfrm>
            </p:grpSpPr>
            <p:sp>
              <p:nvSpPr>
                <p:cNvPr id="115" name="Freeform 1">
                  <a:extLst>
                    <a:ext uri="{FF2B5EF4-FFF2-40B4-BE49-F238E27FC236}">
                      <a16:creationId xmlns:a16="http://schemas.microsoft.com/office/drawing/2014/main" id="{DCB4A8D2-5503-C248-8EA6-73831AA29E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1269" y="-543996"/>
                  <a:ext cx="2206368" cy="2008582"/>
                </a:xfrm>
                <a:custGeom>
                  <a:avLst/>
                  <a:gdLst>
                    <a:gd name="T0" fmla="*/ 2005235 w 5068"/>
                    <a:gd name="T1" fmla="*/ 802910 h 4613"/>
                    <a:gd name="T2" fmla="*/ 1689169 w 5068"/>
                    <a:gd name="T3" fmla="*/ 802910 h 4613"/>
                    <a:gd name="T4" fmla="*/ 1689169 w 5068"/>
                    <a:gd name="T5" fmla="*/ 802910 h 4613"/>
                    <a:gd name="T6" fmla="*/ 1889867 w 5068"/>
                    <a:gd name="T7" fmla="*/ 602183 h 4613"/>
                    <a:gd name="T8" fmla="*/ 1889867 w 5068"/>
                    <a:gd name="T9" fmla="*/ 602183 h 4613"/>
                    <a:gd name="T10" fmla="*/ 1689169 w 5068"/>
                    <a:gd name="T11" fmla="*/ 401455 h 4613"/>
                    <a:gd name="T12" fmla="*/ 1276890 w 5068"/>
                    <a:gd name="T13" fmla="*/ 401455 h 4613"/>
                    <a:gd name="T14" fmla="*/ 1276890 w 5068"/>
                    <a:gd name="T15" fmla="*/ 401455 h 4613"/>
                    <a:gd name="T16" fmla="*/ 1477587 w 5068"/>
                    <a:gd name="T17" fmla="*/ 200728 h 4613"/>
                    <a:gd name="T18" fmla="*/ 1477587 w 5068"/>
                    <a:gd name="T19" fmla="*/ 200728 h 4613"/>
                    <a:gd name="T20" fmla="*/ 1276890 w 5068"/>
                    <a:gd name="T21" fmla="*/ 0 h 4613"/>
                    <a:gd name="T22" fmla="*/ 613412 w 5068"/>
                    <a:gd name="T23" fmla="*/ 0 h 4613"/>
                    <a:gd name="T24" fmla="*/ 613412 w 5068"/>
                    <a:gd name="T25" fmla="*/ 0 h 4613"/>
                    <a:gd name="T26" fmla="*/ 411844 w 5068"/>
                    <a:gd name="T27" fmla="*/ 200728 h 4613"/>
                    <a:gd name="T28" fmla="*/ 411844 w 5068"/>
                    <a:gd name="T29" fmla="*/ 200728 h 4613"/>
                    <a:gd name="T30" fmla="*/ 613412 w 5068"/>
                    <a:gd name="T31" fmla="*/ 401455 h 4613"/>
                    <a:gd name="T32" fmla="*/ 200698 w 5068"/>
                    <a:gd name="T33" fmla="*/ 401455 h 4613"/>
                    <a:gd name="T34" fmla="*/ 200698 w 5068"/>
                    <a:gd name="T35" fmla="*/ 401455 h 4613"/>
                    <a:gd name="T36" fmla="*/ 0 w 5068"/>
                    <a:gd name="T37" fmla="*/ 602183 h 4613"/>
                    <a:gd name="T38" fmla="*/ 0 w 5068"/>
                    <a:gd name="T39" fmla="*/ 602183 h 4613"/>
                    <a:gd name="T40" fmla="*/ 200698 w 5068"/>
                    <a:gd name="T41" fmla="*/ 802910 h 4613"/>
                    <a:gd name="T42" fmla="*/ 521988 w 5068"/>
                    <a:gd name="T43" fmla="*/ 802910 h 4613"/>
                    <a:gd name="T44" fmla="*/ 521988 w 5068"/>
                    <a:gd name="T45" fmla="*/ 802910 h 4613"/>
                    <a:gd name="T46" fmla="*/ 722686 w 5068"/>
                    <a:gd name="T47" fmla="*/ 1004509 h 4613"/>
                    <a:gd name="T48" fmla="*/ 722686 w 5068"/>
                    <a:gd name="T49" fmla="*/ 1004509 h 4613"/>
                    <a:gd name="T50" fmla="*/ 521988 w 5068"/>
                    <a:gd name="T51" fmla="*/ 1204801 h 4613"/>
                    <a:gd name="T52" fmla="*/ 200698 w 5068"/>
                    <a:gd name="T53" fmla="*/ 1204801 h 4613"/>
                    <a:gd name="T54" fmla="*/ 200698 w 5068"/>
                    <a:gd name="T55" fmla="*/ 1204801 h 4613"/>
                    <a:gd name="T56" fmla="*/ 0 w 5068"/>
                    <a:gd name="T57" fmla="*/ 1405528 h 4613"/>
                    <a:gd name="T58" fmla="*/ 0 w 5068"/>
                    <a:gd name="T59" fmla="*/ 1405528 h 4613"/>
                    <a:gd name="T60" fmla="*/ 200698 w 5068"/>
                    <a:gd name="T61" fmla="*/ 1606691 h 4613"/>
                    <a:gd name="T62" fmla="*/ 827170 w 5068"/>
                    <a:gd name="T63" fmla="*/ 1606691 h 4613"/>
                    <a:gd name="T64" fmla="*/ 827170 w 5068"/>
                    <a:gd name="T65" fmla="*/ 1606691 h 4613"/>
                    <a:gd name="T66" fmla="*/ 626473 w 5068"/>
                    <a:gd name="T67" fmla="*/ 1807419 h 4613"/>
                    <a:gd name="T68" fmla="*/ 626473 w 5068"/>
                    <a:gd name="T69" fmla="*/ 1807419 h 4613"/>
                    <a:gd name="T70" fmla="*/ 827170 w 5068"/>
                    <a:gd name="T71" fmla="*/ 2008147 h 4613"/>
                    <a:gd name="T72" fmla="*/ 1949074 w 5068"/>
                    <a:gd name="T73" fmla="*/ 2008147 h 4613"/>
                    <a:gd name="T74" fmla="*/ 1949074 w 5068"/>
                    <a:gd name="T75" fmla="*/ 2008147 h 4613"/>
                    <a:gd name="T76" fmla="*/ 2149772 w 5068"/>
                    <a:gd name="T77" fmla="*/ 1807419 h 4613"/>
                    <a:gd name="T78" fmla="*/ 2149772 w 5068"/>
                    <a:gd name="T79" fmla="*/ 1807419 h 4613"/>
                    <a:gd name="T80" fmla="*/ 1949074 w 5068"/>
                    <a:gd name="T81" fmla="*/ 1606691 h 4613"/>
                    <a:gd name="T82" fmla="*/ 1646069 w 5068"/>
                    <a:gd name="T83" fmla="*/ 1606691 h 4613"/>
                    <a:gd name="T84" fmla="*/ 1646069 w 5068"/>
                    <a:gd name="T85" fmla="*/ 1606691 h 4613"/>
                    <a:gd name="T86" fmla="*/ 1445371 w 5068"/>
                    <a:gd name="T87" fmla="*/ 1405528 h 4613"/>
                    <a:gd name="T88" fmla="*/ 1445371 w 5068"/>
                    <a:gd name="T89" fmla="*/ 1405528 h 4613"/>
                    <a:gd name="T90" fmla="*/ 1646069 w 5068"/>
                    <a:gd name="T91" fmla="*/ 1204801 h 4613"/>
                    <a:gd name="T92" fmla="*/ 2005235 w 5068"/>
                    <a:gd name="T93" fmla="*/ 1204801 h 4613"/>
                    <a:gd name="T94" fmla="*/ 2005235 w 5068"/>
                    <a:gd name="T95" fmla="*/ 1204801 h 4613"/>
                    <a:gd name="T96" fmla="*/ 2205933 w 5068"/>
                    <a:gd name="T97" fmla="*/ 1004509 h 4613"/>
                    <a:gd name="T98" fmla="*/ 2205933 w 5068"/>
                    <a:gd name="T99" fmla="*/ 1004509 h 4613"/>
                    <a:gd name="T100" fmla="*/ 2005235 w 5068"/>
                    <a:gd name="T101" fmla="*/ 802910 h 4613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5068" h="4613">
                      <a:moveTo>
                        <a:pt x="4606" y="1844"/>
                      </a:moveTo>
                      <a:lnTo>
                        <a:pt x="3880" y="1844"/>
                      </a:lnTo>
                      <a:cubicBezTo>
                        <a:pt x="4135" y="1844"/>
                        <a:pt x="4341" y="1638"/>
                        <a:pt x="4341" y="1383"/>
                      </a:cubicBezTo>
                      <a:cubicBezTo>
                        <a:pt x="4341" y="1128"/>
                        <a:pt x="4135" y="922"/>
                        <a:pt x="3880" y="922"/>
                      </a:cubicBezTo>
                      <a:lnTo>
                        <a:pt x="2933" y="922"/>
                      </a:lnTo>
                      <a:cubicBezTo>
                        <a:pt x="3188" y="922"/>
                        <a:pt x="3394" y="716"/>
                        <a:pt x="3394" y="461"/>
                      </a:cubicBezTo>
                      <a:cubicBezTo>
                        <a:pt x="3394" y="206"/>
                        <a:pt x="3188" y="0"/>
                        <a:pt x="2933" y="0"/>
                      </a:cubicBezTo>
                      <a:lnTo>
                        <a:pt x="1409" y="0"/>
                      </a:lnTo>
                      <a:cubicBezTo>
                        <a:pt x="1154" y="0"/>
                        <a:pt x="946" y="206"/>
                        <a:pt x="946" y="461"/>
                      </a:cubicBezTo>
                      <a:cubicBezTo>
                        <a:pt x="946" y="716"/>
                        <a:pt x="1154" y="922"/>
                        <a:pt x="1409" y="922"/>
                      </a:cubicBezTo>
                      <a:lnTo>
                        <a:pt x="461" y="922"/>
                      </a:lnTo>
                      <a:cubicBezTo>
                        <a:pt x="206" y="922"/>
                        <a:pt x="0" y="1128"/>
                        <a:pt x="0" y="1383"/>
                      </a:cubicBezTo>
                      <a:cubicBezTo>
                        <a:pt x="0" y="1638"/>
                        <a:pt x="206" y="1844"/>
                        <a:pt x="461" y="1844"/>
                      </a:cubicBezTo>
                      <a:lnTo>
                        <a:pt x="1199" y="1844"/>
                      </a:lnTo>
                      <a:cubicBezTo>
                        <a:pt x="1454" y="1844"/>
                        <a:pt x="1660" y="2052"/>
                        <a:pt x="1660" y="2307"/>
                      </a:cubicBezTo>
                      <a:cubicBezTo>
                        <a:pt x="1660" y="2560"/>
                        <a:pt x="1454" y="2767"/>
                        <a:pt x="1199" y="2767"/>
                      </a:cubicBezTo>
                      <a:lnTo>
                        <a:pt x="461" y="2767"/>
                      </a:lnTo>
                      <a:cubicBezTo>
                        <a:pt x="206" y="2767"/>
                        <a:pt x="0" y="2974"/>
                        <a:pt x="0" y="3228"/>
                      </a:cubicBezTo>
                      <a:cubicBezTo>
                        <a:pt x="0" y="3483"/>
                        <a:pt x="206" y="3690"/>
                        <a:pt x="461" y="3690"/>
                      </a:cubicBezTo>
                      <a:lnTo>
                        <a:pt x="1900" y="3690"/>
                      </a:lnTo>
                      <a:cubicBezTo>
                        <a:pt x="1645" y="3690"/>
                        <a:pt x="1439" y="3896"/>
                        <a:pt x="1439" y="4151"/>
                      </a:cubicBezTo>
                      <a:cubicBezTo>
                        <a:pt x="1439" y="4406"/>
                        <a:pt x="1645" y="4612"/>
                        <a:pt x="1900" y="4612"/>
                      </a:cubicBezTo>
                      <a:lnTo>
                        <a:pt x="4477" y="4612"/>
                      </a:lnTo>
                      <a:cubicBezTo>
                        <a:pt x="4732" y="4612"/>
                        <a:pt x="4938" y="4406"/>
                        <a:pt x="4938" y="4151"/>
                      </a:cubicBezTo>
                      <a:cubicBezTo>
                        <a:pt x="4938" y="3896"/>
                        <a:pt x="4732" y="3690"/>
                        <a:pt x="4477" y="3690"/>
                      </a:cubicBezTo>
                      <a:lnTo>
                        <a:pt x="3781" y="3690"/>
                      </a:lnTo>
                      <a:cubicBezTo>
                        <a:pt x="3528" y="3690"/>
                        <a:pt x="3320" y="3483"/>
                        <a:pt x="3320" y="3228"/>
                      </a:cubicBezTo>
                      <a:cubicBezTo>
                        <a:pt x="3320" y="2974"/>
                        <a:pt x="3528" y="2767"/>
                        <a:pt x="3781" y="2767"/>
                      </a:cubicBezTo>
                      <a:lnTo>
                        <a:pt x="4606" y="2767"/>
                      </a:lnTo>
                      <a:cubicBezTo>
                        <a:pt x="4861" y="2767"/>
                        <a:pt x="5067" y="2560"/>
                        <a:pt x="5067" y="2307"/>
                      </a:cubicBezTo>
                      <a:cubicBezTo>
                        <a:pt x="5067" y="2052"/>
                        <a:pt x="4861" y="1844"/>
                        <a:pt x="4606" y="1844"/>
                      </a:cubicBezTo>
                    </a:path>
                  </a:pathLst>
                </a:custGeom>
                <a:solidFill>
                  <a:srgbClr val="E22D27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6" name="Freeform 2">
                  <a:extLst>
                    <a:ext uri="{FF2B5EF4-FFF2-40B4-BE49-F238E27FC236}">
                      <a16:creationId xmlns:a16="http://schemas.microsoft.com/office/drawing/2014/main" id="{29875BA6-FBE8-324C-A954-45036588A4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490" y="1063254"/>
                  <a:ext cx="422455" cy="401332"/>
                </a:xfrm>
                <a:custGeom>
                  <a:avLst/>
                  <a:gdLst>
                    <a:gd name="T0" fmla="*/ 221658 w 972"/>
                    <a:gd name="T1" fmla="*/ 0 h 923"/>
                    <a:gd name="T2" fmla="*/ 200362 w 972"/>
                    <a:gd name="T3" fmla="*/ 0 h 923"/>
                    <a:gd name="T4" fmla="*/ 200362 w 972"/>
                    <a:gd name="T5" fmla="*/ 0 h 923"/>
                    <a:gd name="T6" fmla="*/ 0 w 972"/>
                    <a:gd name="T7" fmla="*/ 200449 h 923"/>
                    <a:gd name="T8" fmla="*/ 0 w 972"/>
                    <a:gd name="T9" fmla="*/ 200449 h 923"/>
                    <a:gd name="T10" fmla="*/ 200362 w 972"/>
                    <a:gd name="T11" fmla="*/ 400897 h 923"/>
                    <a:gd name="T12" fmla="*/ 221658 w 972"/>
                    <a:gd name="T13" fmla="*/ 400897 h 923"/>
                    <a:gd name="T14" fmla="*/ 221658 w 972"/>
                    <a:gd name="T15" fmla="*/ 400897 h 923"/>
                    <a:gd name="T16" fmla="*/ 422020 w 972"/>
                    <a:gd name="T17" fmla="*/ 200449 h 923"/>
                    <a:gd name="T18" fmla="*/ 422020 w 972"/>
                    <a:gd name="T19" fmla="*/ 200449 h 923"/>
                    <a:gd name="T20" fmla="*/ 221658 w 972"/>
                    <a:gd name="T21" fmla="*/ 0 h 92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972" h="923">
                      <a:moveTo>
                        <a:pt x="510" y="0"/>
                      </a:moveTo>
                      <a:lnTo>
                        <a:pt x="461" y="0"/>
                      </a:lnTo>
                      <a:cubicBezTo>
                        <a:pt x="206" y="0"/>
                        <a:pt x="0" y="206"/>
                        <a:pt x="0" y="461"/>
                      </a:cubicBezTo>
                      <a:cubicBezTo>
                        <a:pt x="0" y="716"/>
                        <a:pt x="206" y="922"/>
                        <a:pt x="461" y="922"/>
                      </a:cubicBezTo>
                      <a:lnTo>
                        <a:pt x="510" y="922"/>
                      </a:lnTo>
                      <a:cubicBezTo>
                        <a:pt x="765" y="922"/>
                        <a:pt x="971" y="716"/>
                        <a:pt x="971" y="461"/>
                      </a:cubicBezTo>
                      <a:cubicBezTo>
                        <a:pt x="971" y="206"/>
                        <a:pt x="765" y="0"/>
                        <a:pt x="510" y="0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7" name="Freeform 3">
                  <a:extLst>
                    <a:ext uri="{FF2B5EF4-FFF2-40B4-BE49-F238E27FC236}">
                      <a16:creationId xmlns:a16="http://schemas.microsoft.com/office/drawing/2014/main" id="{1B2692F7-E6B1-854F-A395-6EAECE2669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9055" y="-298204"/>
                  <a:ext cx="74889" cy="74890"/>
                </a:xfrm>
                <a:custGeom>
                  <a:avLst/>
                  <a:gdLst>
                    <a:gd name="T0" fmla="*/ 74459 w 174"/>
                    <a:gd name="T1" fmla="*/ 37015 h 174"/>
                    <a:gd name="T2" fmla="*/ 74459 w 174"/>
                    <a:gd name="T3" fmla="*/ 37015 h 174"/>
                    <a:gd name="T4" fmla="*/ 37445 w 174"/>
                    <a:gd name="T5" fmla="*/ 74460 h 174"/>
                    <a:gd name="T6" fmla="*/ 37445 w 174"/>
                    <a:gd name="T7" fmla="*/ 74460 h 174"/>
                    <a:gd name="T8" fmla="*/ 0 w 174"/>
                    <a:gd name="T9" fmla="*/ 37015 h 174"/>
                    <a:gd name="T10" fmla="*/ 0 w 174"/>
                    <a:gd name="T11" fmla="*/ 37015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5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5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8" name="Freeform 4">
                  <a:extLst>
                    <a:ext uri="{FF2B5EF4-FFF2-40B4-BE49-F238E27FC236}">
                      <a16:creationId xmlns:a16="http://schemas.microsoft.com/office/drawing/2014/main" id="{E8863AFC-93B9-804F-86E4-3E175E7AB6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71069" y="656160"/>
                  <a:ext cx="74889" cy="74889"/>
                </a:xfrm>
                <a:custGeom>
                  <a:avLst/>
                  <a:gdLst>
                    <a:gd name="T0" fmla="*/ 74456 w 173"/>
                    <a:gd name="T1" fmla="*/ 37014 h 174"/>
                    <a:gd name="T2" fmla="*/ 74456 w 173"/>
                    <a:gd name="T3" fmla="*/ 37014 h 174"/>
                    <a:gd name="T4" fmla="*/ 37228 w 173"/>
                    <a:gd name="T5" fmla="*/ 74459 h 174"/>
                    <a:gd name="T6" fmla="*/ 37228 w 173"/>
                    <a:gd name="T7" fmla="*/ 74459 h 174"/>
                    <a:gd name="T8" fmla="*/ 0 w 173"/>
                    <a:gd name="T9" fmla="*/ 37014 h 174"/>
                    <a:gd name="T10" fmla="*/ 0 w 173"/>
                    <a:gd name="T11" fmla="*/ 37014 h 174"/>
                    <a:gd name="T12" fmla="*/ 37228 w 173"/>
                    <a:gd name="T13" fmla="*/ 0 h 174"/>
                    <a:gd name="T14" fmla="*/ 37228 w 173"/>
                    <a:gd name="T15" fmla="*/ 0 h 174"/>
                    <a:gd name="T16" fmla="*/ 74456 w 173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4"/>
                        <a:pt x="133" y="173"/>
                        <a:pt x="86" y="173"/>
                      </a:cubicBezTo>
                      <a:cubicBezTo>
                        <a:pt x="38" y="173"/>
                        <a:pt x="0" y="134"/>
                        <a:pt x="0" y="86"/>
                      </a:cubicBezTo>
                      <a:cubicBezTo>
                        <a:pt x="0" y="38"/>
                        <a:pt x="38" y="0"/>
                        <a:pt x="86" y="0"/>
                      </a:cubicBezTo>
                      <a:cubicBezTo>
                        <a:pt x="133" y="0"/>
                        <a:pt x="172" y="38"/>
                        <a:pt x="172" y="86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9" name="Freeform 5">
                  <a:extLst>
                    <a:ext uri="{FF2B5EF4-FFF2-40B4-BE49-F238E27FC236}">
                      <a16:creationId xmlns:a16="http://schemas.microsoft.com/office/drawing/2014/main" id="{BDCCC47B-591F-954A-85DA-186306D54B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490" y="517902"/>
                  <a:ext cx="74889" cy="74889"/>
                </a:xfrm>
                <a:custGeom>
                  <a:avLst/>
                  <a:gdLst>
                    <a:gd name="T0" fmla="*/ 74456 w 173"/>
                    <a:gd name="T1" fmla="*/ 37661 h 173"/>
                    <a:gd name="T2" fmla="*/ 74456 w 173"/>
                    <a:gd name="T3" fmla="*/ 37661 h 173"/>
                    <a:gd name="T4" fmla="*/ 37661 w 173"/>
                    <a:gd name="T5" fmla="*/ 74456 h 173"/>
                    <a:gd name="T6" fmla="*/ 37661 w 173"/>
                    <a:gd name="T7" fmla="*/ 74456 h 173"/>
                    <a:gd name="T8" fmla="*/ 0 w 173"/>
                    <a:gd name="T9" fmla="*/ 37661 h 173"/>
                    <a:gd name="T10" fmla="*/ 0 w 173"/>
                    <a:gd name="T11" fmla="*/ 37661 h 173"/>
                    <a:gd name="T12" fmla="*/ 37661 w 173"/>
                    <a:gd name="T13" fmla="*/ 0 h 173"/>
                    <a:gd name="T14" fmla="*/ 37661 w 173"/>
                    <a:gd name="T15" fmla="*/ 0 h 173"/>
                    <a:gd name="T16" fmla="*/ 74456 w 173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4"/>
                        <a:pt x="134" y="172"/>
                        <a:pt x="87" y="172"/>
                      </a:cubicBezTo>
                      <a:cubicBezTo>
                        <a:pt x="38" y="172"/>
                        <a:pt x="0" y="134"/>
                        <a:pt x="0" y="87"/>
                      </a:cubicBezTo>
                      <a:cubicBezTo>
                        <a:pt x="0" y="39"/>
                        <a:pt x="38" y="0"/>
                        <a:pt x="87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0" name="Freeform 6">
                  <a:extLst>
                    <a:ext uri="{FF2B5EF4-FFF2-40B4-BE49-F238E27FC236}">
                      <a16:creationId xmlns:a16="http://schemas.microsoft.com/office/drawing/2014/main" id="{E822CF65-4E14-1F49-822D-2900A9515F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01802" y="592791"/>
                  <a:ext cx="46086" cy="46086"/>
                </a:xfrm>
                <a:custGeom>
                  <a:avLst/>
                  <a:gdLst>
                    <a:gd name="T0" fmla="*/ 45651 w 106"/>
                    <a:gd name="T1" fmla="*/ 23258 h 107"/>
                    <a:gd name="T2" fmla="*/ 45651 w 106"/>
                    <a:gd name="T3" fmla="*/ 23258 h 107"/>
                    <a:gd name="T4" fmla="*/ 23043 w 106"/>
                    <a:gd name="T5" fmla="*/ 45655 h 107"/>
                    <a:gd name="T6" fmla="*/ 23043 w 106"/>
                    <a:gd name="T7" fmla="*/ 45655 h 107"/>
                    <a:gd name="T8" fmla="*/ 0 w 106"/>
                    <a:gd name="T9" fmla="*/ 23258 h 107"/>
                    <a:gd name="T10" fmla="*/ 0 w 106"/>
                    <a:gd name="T11" fmla="*/ 23258 h 107"/>
                    <a:gd name="T12" fmla="*/ 23043 w 106"/>
                    <a:gd name="T13" fmla="*/ 0 h 107"/>
                    <a:gd name="T14" fmla="*/ 23043 w 106"/>
                    <a:gd name="T15" fmla="*/ 0 h 107"/>
                    <a:gd name="T16" fmla="*/ 45651 w 106"/>
                    <a:gd name="T17" fmla="*/ 23258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7">
                      <a:moveTo>
                        <a:pt x="105" y="54"/>
                      </a:moveTo>
                      <a:lnTo>
                        <a:pt x="105" y="54"/>
                      </a:lnTo>
                      <a:cubicBezTo>
                        <a:pt x="105" y="83"/>
                        <a:pt x="81" y="106"/>
                        <a:pt x="53" y="106"/>
                      </a:cubicBezTo>
                      <a:cubicBezTo>
                        <a:pt x="24" y="106"/>
                        <a:pt x="0" y="83"/>
                        <a:pt x="0" y="54"/>
                      </a:cubicBez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1" y="0"/>
                        <a:pt x="105" y="24"/>
                        <a:pt x="105" y="54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1" name="Freeform 7">
                  <a:extLst>
                    <a:ext uri="{FF2B5EF4-FFF2-40B4-BE49-F238E27FC236}">
                      <a16:creationId xmlns:a16="http://schemas.microsoft.com/office/drawing/2014/main" id="{07774E14-8C82-1C4B-BDB0-9DBAA99C9B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370" y="-48638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0" y="105"/>
                        <a:pt x="52" y="105"/>
                      </a:cubicBezTo>
                      <a:cubicBezTo>
                        <a:pt x="23" y="105"/>
                        <a:pt x="0" y="82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2" name="Freeform 8">
                  <a:extLst>
                    <a:ext uri="{FF2B5EF4-FFF2-40B4-BE49-F238E27FC236}">
                      <a16:creationId xmlns:a16="http://schemas.microsoft.com/office/drawing/2014/main" id="{A0EC59F3-DC51-6945-BFB7-5829977FD9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370" y="786737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0" y="105"/>
                        <a:pt x="52" y="105"/>
                      </a:cubicBezTo>
                      <a:cubicBezTo>
                        <a:pt x="23" y="105"/>
                        <a:pt x="0" y="81"/>
                        <a:pt x="0" y="52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3" name="Freeform 9">
                  <a:extLst>
                    <a:ext uri="{FF2B5EF4-FFF2-40B4-BE49-F238E27FC236}">
                      <a16:creationId xmlns:a16="http://schemas.microsoft.com/office/drawing/2014/main" id="{4F6CEBA9-8A3B-AC40-9C7E-79A2047F88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7836" y="-12087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3043 w 106"/>
                    <a:gd name="T5" fmla="*/ 45651 h 106"/>
                    <a:gd name="T6" fmla="*/ 23043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3043 w 106"/>
                    <a:gd name="T13" fmla="*/ 0 h 106"/>
                    <a:gd name="T14" fmla="*/ 23043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1" y="105"/>
                        <a:pt x="53" y="105"/>
                      </a:cubicBezTo>
                      <a:cubicBezTo>
                        <a:pt x="24" y="105"/>
                        <a:pt x="0" y="81"/>
                        <a:pt x="0" y="53"/>
                      </a:cubicBez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1" y="0"/>
                        <a:pt x="105" y="23"/>
                        <a:pt x="105" y="53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4" name="Freeform 10">
                  <a:extLst>
                    <a:ext uri="{FF2B5EF4-FFF2-40B4-BE49-F238E27FC236}">
                      <a16:creationId xmlns:a16="http://schemas.microsoft.com/office/drawing/2014/main" id="{FAF90649-0E94-054B-A473-C8BBE5B39B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0764" y="400766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4" y="22"/>
                        <a:pt x="104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5" name="Freeform 11">
                  <a:extLst>
                    <a:ext uri="{FF2B5EF4-FFF2-40B4-BE49-F238E27FC236}">
                      <a16:creationId xmlns:a16="http://schemas.microsoft.com/office/drawing/2014/main" id="{426E561F-7140-5045-84CB-D3FEBA96F9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8813" y="571669"/>
                  <a:ext cx="46086" cy="46086"/>
                </a:xfrm>
                <a:custGeom>
                  <a:avLst/>
                  <a:gdLst>
                    <a:gd name="T0" fmla="*/ 45655 w 107"/>
                    <a:gd name="T1" fmla="*/ 22397 h 107"/>
                    <a:gd name="T2" fmla="*/ 45655 w 107"/>
                    <a:gd name="T3" fmla="*/ 22397 h 107"/>
                    <a:gd name="T4" fmla="*/ 22397 w 107"/>
                    <a:gd name="T5" fmla="*/ 45655 h 107"/>
                    <a:gd name="T6" fmla="*/ 22397 w 107"/>
                    <a:gd name="T7" fmla="*/ 45655 h 107"/>
                    <a:gd name="T8" fmla="*/ 0 w 107"/>
                    <a:gd name="T9" fmla="*/ 22397 h 107"/>
                    <a:gd name="T10" fmla="*/ 0 w 107"/>
                    <a:gd name="T11" fmla="*/ 22397 h 107"/>
                    <a:gd name="T12" fmla="*/ 22397 w 107"/>
                    <a:gd name="T13" fmla="*/ 0 h 107"/>
                    <a:gd name="T14" fmla="*/ 22397 w 107"/>
                    <a:gd name="T15" fmla="*/ 0 h 107"/>
                    <a:gd name="T16" fmla="*/ 45655 w 107"/>
                    <a:gd name="T17" fmla="*/ 22397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7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2"/>
                        <a:pt x="82" y="106"/>
                        <a:pt x="52" y="106"/>
                      </a:cubicBezTo>
                      <a:cubicBezTo>
                        <a:pt x="24" y="106"/>
                        <a:pt x="0" y="82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6" y="24"/>
                        <a:pt x="106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6" name="Freeform 12">
                  <a:extLst>
                    <a:ext uri="{FF2B5EF4-FFF2-40B4-BE49-F238E27FC236}">
                      <a16:creationId xmlns:a16="http://schemas.microsoft.com/office/drawing/2014/main" id="{4BDC0AB8-FBC6-8C4F-B860-FAF5BC28AE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2202" y="51281"/>
                  <a:ext cx="46086" cy="46086"/>
                </a:xfrm>
                <a:custGeom>
                  <a:avLst/>
                  <a:gdLst>
                    <a:gd name="T0" fmla="*/ 45655 w 107"/>
                    <a:gd name="T1" fmla="*/ 23043 h 106"/>
                    <a:gd name="T2" fmla="*/ 45655 w 107"/>
                    <a:gd name="T3" fmla="*/ 23043 h 106"/>
                    <a:gd name="T4" fmla="*/ 22828 w 107"/>
                    <a:gd name="T5" fmla="*/ 45651 h 106"/>
                    <a:gd name="T6" fmla="*/ 22828 w 107"/>
                    <a:gd name="T7" fmla="*/ 45651 h 106"/>
                    <a:gd name="T8" fmla="*/ 0 w 107"/>
                    <a:gd name="T9" fmla="*/ 23043 h 106"/>
                    <a:gd name="T10" fmla="*/ 0 w 107"/>
                    <a:gd name="T11" fmla="*/ 23043 h 106"/>
                    <a:gd name="T12" fmla="*/ 22828 w 107"/>
                    <a:gd name="T13" fmla="*/ 0 h 106"/>
                    <a:gd name="T14" fmla="*/ 22828 w 107"/>
                    <a:gd name="T15" fmla="*/ 0 h 106"/>
                    <a:gd name="T16" fmla="*/ 45655 w 107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6">
                      <a:moveTo>
                        <a:pt x="106" y="53"/>
                      </a:moveTo>
                      <a:lnTo>
                        <a:pt x="106" y="53"/>
                      </a:lnTo>
                      <a:cubicBezTo>
                        <a:pt x="106" y="81"/>
                        <a:pt x="82" y="105"/>
                        <a:pt x="53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2" y="0"/>
                        <a:pt x="106" y="24"/>
                        <a:pt x="106" y="53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7" name="Freeform 13">
                  <a:extLst>
                    <a:ext uri="{FF2B5EF4-FFF2-40B4-BE49-F238E27FC236}">
                      <a16:creationId xmlns:a16="http://schemas.microsoft.com/office/drawing/2014/main" id="{8D8D7DA9-6748-8141-80BF-7D78F40DD3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7932" y="1124701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4" y="105"/>
                        <a:pt x="0" y="81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8" name="Freeform 14">
                  <a:extLst>
                    <a:ext uri="{FF2B5EF4-FFF2-40B4-BE49-F238E27FC236}">
                      <a16:creationId xmlns:a16="http://schemas.microsoft.com/office/drawing/2014/main" id="{56022428-DB62-F244-8130-09A5444E4D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2202" y="556307"/>
                  <a:ext cx="46086" cy="46086"/>
                </a:xfrm>
                <a:custGeom>
                  <a:avLst/>
                  <a:gdLst>
                    <a:gd name="T0" fmla="*/ 45655 w 107"/>
                    <a:gd name="T1" fmla="*/ 22824 h 105"/>
                    <a:gd name="T2" fmla="*/ 45655 w 107"/>
                    <a:gd name="T3" fmla="*/ 22824 h 105"/>
                    <a:gd name="T4" fmla="*/ 22828 w 107"/>
                    <a:gd name="T5" fmla="*/ 45647 h 105"/>
                    <a:gd name="T6" fmla="*/ 22828 w 107"/>
                    <a:gd name="T7" fmla="*/ 45647 h 105"/>
                    <a:gd name="T8" fmla="*/ 0 w 107"/>
                    <a:gd name="T9" fmla="*/ 22824 h 105"/>
                    <a:gd name="T10" fmla="*/ 0 w 107"/>
                    <a:gd name="T11" fmla="*/ 22824 h 105"/>
                    <a:gd name="T12" fmla="*/ 22828 w 107"/>
                    <a:gd name="T13" fmla="*/ 0 h 105"/>
                    <a:gd name="T14" fmla="*/ 22828 w 107"/>
                    <a:gd name="T15" fmla="*/ 0 h 105"/>
                    <a:gd name="T16" fmla="*/ 45655 w 107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5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1"/>
                        <a:pt x="82" y="104"/>
                        <a:pt x="53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2" y="0"/>
                        <a:pt x="106" y="24"/>
                        <a:pt x="106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9" name="Freeform 15">
                  <a:extLst>
                    <a:ext uri="{FF2B5EF4-FFF2-40B4-BE49-F238E27FC236}">
                      <a16:creationId xmlns:a16="http://schemas.microsoft.com/office/drawing/2014/main" id="{C8620385-5AF8-DC46-9822-672BC02858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2569" y="1658531"/>
                  <a:ext cx="46086" cy="46086"/>
                </a:xfrm>
                <a:custGeom>
                  <a:avLst/>
                  <a:gdLst>
                    <a:gd name="T0" fmla="*/ 45655 w 107"/>
                    <a:gd name="T1" fmla="*/ 22824 h 105"/>
                    <a:gd name="T2" fmla="*/ 45655 w 107"/>
                    <a:gd name="T3" fmla="*/ 22824 h 105"/>
                    <a:gd name="T4" fmla="*/ 22397 w 107"/>
                    <a:gd name="T5" fmla="*/ 45647 h 105"/>
                    <a:gd name="T6" fmla="*/ 22397 w 107"/>
                    <a:gd name="T7" fmla="*/ 45647 h 105"/>
                    <a:gd name="T8" fmla="*/ 0 w 107"/>
                    <a:gd name="T9" fmla="*/ 22824 h 105"/>
                    <a:gd name="T10" fmla="*/ 0 w 107"/>
                    <a:gd name="T11" fmla="*/ 22824 h 105"/>
                    <a:gd name="T12" fmla="*/ 22397 w 107"/>
                    <a:gd name="T13" fmla="*/ 0 h 105"/>
                    <a:gd name="T14" fmla="*/ 22397 w 107"/>
                    <a:gd name="T15" fmla="*/ 0 h 105"/>
                    <a:gd name="T16" fmla="*/ 45655 w 107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5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1"/>
                        <a:pt x="82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2"/>
                        <a:pt x="24" y="0"/>
                        <a:pt x="52" y="0"/>
                      </a:cubicBezTo>
                      <a:cubicBezTo>
                        <a:pt x="82" y="0"/>
                        <a:pt x="106" y="22"/>
                        <a:pt x="106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0" name="Freeform 16">
                  <a:extLst>
                    <a:ext uri="{FF2B5EF4-FFF2-40B4-BE49-F238E27FC236}">
                      <a16:creationId xmlns:a16="http://schemas.microsoft.com/office/drawing/2014/main" id="{7CEAE3AF-4A19-CB40-8D61-8F1C02115A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3136" y="1286002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3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1" name="Freeform 17">
                  <a:extLst>
                    <a:ext uri="{FF2B5EF4-FFF2-40B4-BE49-F238E27FC236}">
                      <a16:creationId xmlns:a16="http://schemas.microsoft.com/office/drawing/2014/main" id="{7FDCD3AE-7ABD-084D-87B4-3511B7F1ED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52317" y="1537554"/>
                  <a:ext cx="74890" cy="76810"/>
                </a:xfrm>
                <a:custGeom>
                  <a:avLst/>
                  <a:gdLst>
                    <a:gd name="T0" fmla="*/ 74460 w 174"/>
                    <a:gd name="T1" fmla="*/ 38186 h 175"/>
                    <a:gd name="T2" fmla="*/ 74460 w 174"/>
                    <a:gd name="T3" fmla="*/ 38186 h 175"/>
                    <a:gd name="T4" fmla="*/ 37015 w 174"/>
                    <a:gd name="T5" fmla="*/ 76371 h 175"/>
                    <a:gd name="T6" fmla="*/ 3701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015 w 174"/>
                    <a:gd name="T13" fmla="*/ 0 h 175"/>
                    <a:gd name="T14" fmla="*/ 37015 w 174"/>
                    <a:gd name="T15" fmla="*/ 0 h 175"/>
                    <a:gd name="T16" fmla="*/ 74460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5" y="174"/>
                        <a:pt x="86" y="174"/>
                      </a:cubicBezTo>
                      <a:cubicBezTo>
                        <a:pt x="38" y="174"/>
                        <a:pt x="0" y="135"/>
                        <a:pt x="0" y="87"/>
                      </a:cubicBezTo>
                      <a:cubicBezTo>
                        <a:pt x="0" y="39"/>
                        <a:pt x="38" y="0"/>
                        <a:pt x="86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2" name="Freeform 18">
                  <a:extLst>
                    <a:ext uri="{FF2B5EF4-FFF2-40B4-BE49-F238E27FC236}">
                      <a16:creationId xmlns:a16="http://schemas.microsoft.com/office/drawing/2014/main" id="{7B363B73-788D-FF4B-9D7C-264BA3CF34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09474" y="1293683"/>
                  <a:ext cx="74889" cy="74889"/>
                </a:xfrm>
                <a:custGeom>
                  <a:avLst/>
                  <a:gdLst>
                    <a:gd name="T0" fmla="*/ 74459 w 174"/>
                    <a:gd name="T1" fmla="*/ 37445 h 174"/>
                    <a:gd name="T2" fmla="*/ 74459 w 174"/>
                    <a:gd name="T3" fmla="*/ 37445 h 174"/>
                    <a:gd name="T4" fmla="*/ 37014 w 174"/>
                    <a:gd name="T5" fmla="*/ 74459 h 174"/>
                    <a:gd name="T6" fmla="*/ 37014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4 w 174"/>
                    <a:gd name="T13" fmla="*/ 0 h 174"/>
                    <a:gd name="T14" fmla="*/ 37014 w 174"/>
                    <a:gd name="T15" fmla="*/ 0 h 174"/>
                    <a:gd name="T16" fmla="*/ 74459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3" name="Freeform 19">
                  <a:extLst>
                    <a:ext uri="{FF2B5EF4-FFF2-40B4-BE49-F238E27FC236}">
                      <a16:creationId xmlns:a16="http://schemas.microsoft.com/office/drawing/2014/main" id="{ECFFC167-394E-CD4F-A7D9-380F651666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0408" y="47441"/>
                  <a:ext cx="74889" cy="74890"/>
                </a:xfrm>
                <a:custGeom>
                  <a:avLst/>
                  <a:gdLst>
                    <a:gd name="T0" fmla="*/ 74459 w 174"/>
                    <a:gd name="T1" fmla="*/ 37661 h 173"/>
                    <a:gd name="T2" fmla="*/ 74459 w 174"/>
                    <a:gd name="T3" fmla="*/ 37661 h 173"/>
                    <a:gd name="T4" fmla="*/ 37014 w 174"/>
                    <a:gd name="T5" fmla="*/ 74457 h 173"/>
                    <a:gd name="T6" fmla="*/ 37014 w 174"/>
                    <a:gd name="T7" fmla="*/ 74457 h 173"/>
                    <a:gd name="T8" fmla="*/ 0 w 174"/>
                    <a:gd name="T9" fmla="*/ 37661 h 173"/>
                    <a:gd name="T10" fmla="*/ 0 w 174"/>
                    <a:gd name="T11" fmla="*/ 37661 h 173"/>
                    <a:gd name="T12" fmla="*/ 37014 w 174"/>
                    <a:gd name="T13" fmla="*/ 0 h 173"/>
                    <a:gd name="T14" fmla="*/ 37014 w 174"/>
                    <a:gd name="T15" fmla="*/ 0 h 173"/>
                    <a:gd name="T16" fmla="*/ 74459 w 174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3"/>
                        <a:pt x="134" y="172"/>
                        <a:pt x="86" y="172"/>
                      </a:cubicBezTo>
                      <a:cubicBezTo>
                        <a:pt x="39" y="172"/>
                        <a:pt x="0" y="133"/>
                        <a:pt x="0" y="87"/>
                      </a:cubicBezTo>
                      <a:cubicBezTo>
                        <a:pt x="0" y="38"/>
                        <a:pt x="39" y="0"/>
                        <a:pt x="86" y="0"/>
                      </a:cubicBezTo>
                      <a:cubicBezTo>
                        <a:pt x="134" y="0"/>
                        <a:pt x="173" y="38"/>
                        <a:pt x="173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4" name="Freeform 20">
                  <a:extLst>
                    <a:ext uri="{FF2B5EF4-FFF2-40B4-BE49-F238E27FC236}">
                      <a16:creationId xmlns:a16="http://schemas.microsoft.com/office/drawing/2014/main" id="{E268E913-2793-8242-9DBB-7A3E4C1A92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9675" y="1199591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8" y="173"/>
                        <a:pt x="0" y="135"/>
                        <a:pt x="0" y="87"/>
                      </a:cubicBezTo>
                      <a:cubicBezTo>
                        <a:pt x="0" y="38"/>
                        <a:pt x="38" y="0"/>
                        <a:pt x="86" y="0"/>
                      </a:cubicBezTo>
                      <a:cubicBezTo>
                        <a:pt x="134" y="0"/>
                        <a:pt x="173" y="38"/>
                        <a:pt x="173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5" name="Freeform 21">
                  <a:extLst>
                    <a:ext uri="{FF2B5EF4-FFF2-40B4-BE49-F238E27FC236}">
                      <a16:creationId xmlns:a16="http://schemas.microsoft.com/office/drawing/2014/main" id="{D30D3486-3E2A-DC4F-BAEC-53A1534F32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39463" y="-63934"/>
                  <a:ext cx="74889" cy="76810"/>
                </a:xfrm>
                <a:custGeom>
                  <a:avLst/>
                  <a:gdLst>
                    <a:gd name="T0" fmla="*/ 74459 w 174"/>
                    <a:gd name="T1" fmla="*/ 38186 h 175"/>
                    <a:gd name="T2" fmla="*/ 74459 w 174"/>
                    <a:gd name="T3" fmla="*/ 38186 h 175"/>
                    <a:gd name="T4" fmla="*/ 37445 w 174"/>
                    <a:gd name="T5" fmla="*/ 76371 h 175"/>
                    <a:gd name="T6" fmla="*/ 3744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445 w 174"/>
                    <a:gd name="T13" fmla="*/ 0 h 175"/>
                    <a:gd name="T14" fmla="*/ 37445 w 174"/>
                    <a:gd name="T15" fmla="*/ 0 h 175"/>
                    <a:gd name="T16" fmla="*/ 74459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3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3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6" name="Freeform 22">
                  <a:extLst>
                    <a:ext uri="{FF2B5EF4-FFF2-40B4-BE49-F238E27FC236}">
                      <a16:creationId xmlns:a16="http://schemas.microsoft.com/office/drawing/2014/main" id="{9FAF47F2-7E82-AA40-9F2C-B4C8E62C2E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33252" y="114650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7661 w 173"/>
                    <a:gd name="T5" fmla="*/ 76371 h 175"/>
                    <a:gd name="T6" fmla="*/ 37661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661 w 173"/>
                    <a:gd name="T13" fmla="*/ 0 h 175"/>
                    <a:gd name="T14" fmla="*/ 37661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7" name="Freeform 23">
                  <a:extLst>
                    <a:ext uri="{FF2B5EF4-FFF2-40B4-BE49-F238E27FC236}">
                      <a16:creationId xmlns:a16="http://schemas.microsoft.com/office/drawing/2014/main" id="{93354264-89C5-6D42-A8F6-F5046AB88E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2621" y="-526714"/>
                  <a:ext cx="1359537" cy="551111"/>
                </a:xfrm>
                <a:custGeom>
                  <a:avLst/>
                  <a:gdLst>
                    <a:gd name="T0" fmla="*/ 1221581 w 3124"/>
                    <a:gd name="T1" fmla="*/ 0 h 1265"/>
                    <a:gd name="T2" fmla="*/ 493507 w 3124"/>
                    <a:gd name="T3" fmla="*/ 0 h 1265"/>
                    <a:gd name="T4" fmla="*/ 493507 w 3124"/>
                    <a:gd name="T5" fmla="*/ 0 h 1265"/>
                    <a:gd name="T6" fmla="*/ 355551 w 3124"/>
                    <a:gd name="T7" fmla="*/ 137669 h 1265"/>
                    <a:gd name="T8" fmla="*/ 355551 w 3124"/>
                    <a:gd name="T9" fmla="*/ 137669 h 1265"/>
                    <a:gd name="T10" fmla="*/ 493507 w 3124"/>
                    <a:gd name="T11" fmla="*/ 274902 h 1265"/>
                    <a:gd name="T12" fmla="*/ 137520 w 3124"/>
                    <a:gd name="T13" fmla="*/ 274902 h 1265"/>
                    <a:gd name="T14" fmla="*/ 137520 w 3124"/>
                    <a:gd name="T15" fmla="*/ 274902 h 1265"/>
                    <a:gd name="T16" fmla="*/ 0 w 3124"/>
                    <a:gd name="T17" fmla="*/ 412571 h 1265"/>
                    <a:gd name="T18" fmla="*/ 0 w 3124"/>
                    <a:gd name="T19" fmla="*/ 412571 h 1265"/>
                    <a:gd name="T20" fmla="*/ 137520 w 3124"/>
                    <a:gd name="T21" fmla="*/ 550675 h 1265"/>
                    <a:gd name="T22" fmla="*/ 866030 w 3124"/>
                    <a:gd name="T23" fmla="*/ 550675 h 1265"/>
                    <a:gd name="T24" fmla="*/ 866030 w 3124"/>
                    <a:gd name="T25" fmla="*/ 550675 h 1265"/>
                    <a:gd name="T26" fmla="*/ 1003551 w 3124"/>
                    <a:gd name="T27" fmla="*/ 412571 h 1265"/>
                    <a:gd name="T28" fmla="*/ 1003551 w 3124"/>
                    <a:gd name="T29" fmla="*/ 412571 h 1265"/>
                    <a:gd name="T30" fmla="*/ 866030 w 3124"/>
                    <a:gd name="T31" fmla="*/ 274902 h 1265"/>
                    <a:gd name="T32" fmla="*/ 1221581 w 3124"/>
                    <a:gd name="T33" fmla="*/ 274902 h 1265"/>
                    <a:gd name="T34" fmla="*/ 1221581 w 3124"/>
                    <a:gd name="T35" fmla="*/ 274902 h 1265"/>
                    <a:gd name="T36" fmla="*/ 1359102 w 3124"/>
                    <a:gd name="T37" fmla="*/ 137669 h 1265"/>
                    <a:gd name="T38" fmla="*/ 1359102 w 3124"/>
                    <a:gd name="T39" fmla="*/ 137669 h 1265"/>
                    <a:gd name="T40" fmla="*/ 1221581 w 3124"/>
                    <a:gd name="T41" fmla="*/ 0 h 1265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3124" h="1265">
                      <a:moveTo>
                        <a:pt x="2807" y="0"/>
                      </a:moveTo>
                      <a:lnTo>
                        <a:pt x="1134" y="0"/>
                      </a:lnTo>
                      <a:cubicBezTo>
                        <a:pt x="959" y="0"/>
                        <a:pt x="817" y="141"/>
                        <a:pt x="817" y="316"/>
                      </a:cubicBezTo>
                      <a:cubicBezTo>
                        <a:pt x="817" y="490"/>
                        <a:pt x="959" y="631"/>
                        <a:pt x="1134" y="631"/>
                      </a:cubicBezTo>
                      <a:lnTo>
                        <a:pt x="316" y="631"/>
                      </a:lnTo>
                      <a:cubicBezTo>
                        <a:pt x="142" y="631"/>
                        <a:pt x="0" y="772"/>
                        <a:pt x="0" y="947"/>
                      </a:cubicBezTo>
                      <a:cubicBezTo>
                        <a:pt x="0" y="1122"/>
                        <a:pt x="142" y="1264"/>
                        <a:pt x="316" y="1264"/>
                      </a:cubicBezTo>
                      <a:lnTo>
                        <a:pt x="1990" y="1264"/>
                      </a:lnTo>
                      <a:cubicBezTo>
                        <a:pt x="2164" y="1264"/>
                        <a:pt x="2306" y="1122"/>
                        <a:pt x="2306" y="947"/>
                      </a:cubicBezTo>
                      <a:cubicBezTo>
                        <a:pt x="2306" y="772"/>
                        <a:pt x="2164" y="631"/>
                        <a:pt x="1990" y="631"/>
                      </a:cubicBezTo>
                      <a:lnTo>
                        <a:pt x="2807" y="631"/>
                      </a:lnTo>
                      <a:cubicBezTo>
                        <a:pt x="2981" y="631"/>
                        <a:pt x="3123" y="490"/>
                        <a:pt x="3123" y="316"/>
                      </a:cubicBezTo>
                      <a:cubicBezTo>
                        <a:pt x="3123" y="141"/>
                        <a:pt x="2981" y="0"/>
                        <a:pt x="2807" y="0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 dirty="0"/>
                </a:p>
              </p:txBody>
            </p:sp>
            <p:sp>
              <p:nvSpPr>
                <p:cNvPr id="138" name="Freeform 24">
                  <a:extLst>
                    <a:ext uri="{FF2B5EF4-FFF2-40B4-BE49-F238E27FC236}">
                      <a16:creationId xmlns:a16="http://schemas.microsoft.com/office/drawing/2014/main" id="{C0B6733F-A1EB-6544-ABA2-5CB72B76B3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2749" y="1264880"/>
                  <a:ext cx="1282727" cy="551112"/>
                </a:xfrm>
                <a:custGeom>
                  <a:avLst/>
                  <a:gdLst>
                    <a:gd name="T0" fmla="*/ 1144219 w 2945"/>
                    <a:gd name="T1" fmla="*/ 275556 h 1266"/>
                    <a:gd name="T2" fmla="*/ 867202 w 2945"/>
                    <a:gd name="T3" fmla="*/ 275556 h 1266"/>
                    <a:gd name="T4" fmla="*/ 867202 w 2945"/>
                    <a:gd name="T5" fmla="*/ 275556 h 1266"/>
                    <a:gd name="T6" fmla="*/ 1004839 w 2945"/>
                    <a:gd name="T7" fmla="*/ 137560 h 1266"/>
                    <a:gd name="T8" fmla="*/ 1004839 w 2945"/>
                    <a:gd name="T9" fmla="*/ 137560 h 1266"/>
                    <a:gd name="T10" fmla="*/ 1004839 w 2945"/>
                    <a:gd name="T11" fmla="*/ 137560 h 1266"/>
                    <a:gd name="T12" fmla="*/ 867202 w 2945"/>
                    <a:gd name="T13" fmla="*/ 0 h 1266"/>
                    <a:gd name="T14" fmla="*/ 137637 w 2945"/>
                    <a:gd name="T15" fmla="*/ 0 h 1266"/>
                    <a:gd name="T16" fmla="*/ 137637 w 2945"/>
                    <a:gd name="T17" fmla="*/ 0 h 1266"/>
                    <a:gd name="T18" fmla="*/ 0 w 2945"/>
                    <a:gd name="T19" fmla="*/ 137560 h 1266"/>
                    <a:gd name="T20" fmla="*/ 0 w 2945"/>
                    <a:gd name="T21" fmla="*/ 137560 h 1266"/>
                    <a:gd name="T22" fmla="*/ 0 w 2945"/>
                    <a:gd name="T23" fmla="*/ 137560 h 1266"/>
                    <a:gd name="T24" fmla="*/ 137637 w 2945"/>
                    <a:gd name="T25" fmla="*/ 275556 h 1266"/>
                    <a:gd name="T26" fmla="*/ 415090 w 2945"/>
                    <a:gd name="T27" fmla="*/ 275556 h 1266"/>
                    <a:gd name="T28" fmla="*/ 415090 w 2945"/>
                    <a:gd name="T29" fmla="*/ 275556 h 1266"/>
                    <a:gd name="T30" fmla="*/ 277452 w 2945"/>
                    <a:gd name="T31" fmla="*/ 412681 h 1266"/>
                    <a:gd name="T32" fmla="*/ 277452 w 2945"/>
                    <a:gd name="T33" fmla="*/ 412681 h 1266"/>
                    <a:gd name="T34" fmla="*/ 415090 w 2945"/>
                    <a:gd name="T35" fmla="*/ 550677 h 1266"/>
                    <a:gd name="T36" fmla="*/ 1144219 w 2945"/>
                    <a:gd name="T37" fmla="*/ 550677 h 1266"/>
                    <a:gd name="T38" fmla="*/ 1144219 w 2945"/>
                    <a:gd name="T39" fmla="*/ 550677 h 1266"/>
                    <a:gd name="T40" fmla="*/ 1282291 w 2945"/>
                    <a:gd name="T41" fmla="*/ 412681 h 1266"/>
                    <a:gd name="T42" fmla="*/ 1282291 w 2945"/>
                    <a:gd name="T43" fmla="*/ 412681 h 1266"/>
                    <a:gd name="T44" fmla="*/ 1144219 w 2945"/>
                    <a:gd name="T45" fmla="*/ 275556 h 126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2945" h="1266">
                      <a:moveTo>
                        <a:pt x="2627" y="633"/>
                      </a:moveTo>
                      <a:lnTo>
                        <a:pt x="1991" y="633"/>
                      </a:lnTo>
                      <a:cubicBezTo>
                        <a:pt x="2166" y="633"/>
                        <a:pt x="2307" y="490"/>
                        <a:pt x="2307" y="316"/>
                      </a:cubicBezTo>
                      <a:cubicBezTo>
                        <a:pt x="2307" y="141"/>
                        <a:pt x="2166" y="0"/>
                        <a:pt x="1991" y="0"/>
                      </a:cubicBezTo>
                      <a:lnTo>
                        <a:pt x="316" y="0"/>
                      </a:lnTo>
                      <a:cubicBezTo>
                        <a:pt x="141" y="0"/>
                        <a:pt x="0" y="141"/>
                        <a:pt x="0" y="316"/>
                      </a:cubicBezTo>
                      <a:cubicBezTo>
                        <a:pt x="0" y="490"/>
                        <a:pt x="141" y="633"/>
                        <a:pt x="316" y="633"/>
                      </a:cubicBezTo>
                      <a:lnTo>
                        <a:pt x="953" y="633"/>
                      </a:lnTo>
                      <a:cubicBezTo>
                        <a:pt x="778" y="633"/>
                        <a:pt x="637" y="774"/>
                        <a:pt x="637" y="948"/>
                      </a:cubicBezTo>
                      <a:cubicBezTo>
                        <a:pt x="637" y="1123"/>
                        <a:pt x="778" y="1265"/>
                        <a:pt x="953" y="1265"/>
                      </a:cubicBezTo>
                      <a:lnTo>
                        <a:pt x="2627" y="1265"/>
                      </a:lnTo>
                      <a:cubicBezTo>
                        <a:pt x="2802" y="1265"/>
                        <a:pt x="2944" y="1123"/>
                        <a:pt x="2944" y="948"/>
                      </a:cubicBezTo>
                      <a:cubicBezTo>
                        <a:pt x="2944" y="774"/>
                        <a:pt x="2802" y="633"/>
                        <a:pt x="2627" y="633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68" name="Group 3">
                <a:extLst>
                  <a:ext uri="{FF2B5EF4-FFF2-40B4-BE49-F238E27FC236}">
                    <a16:creationId xmlns:a16="http://schemas.microsoft.com/office/drawing/2014/main" id="{E3D5A034-9066-D24E-B54B-9331EA8F0A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28487" y="4458727"/>
                <a:ext cx="2836024" cy="2767975"/>
                <a:chOff x="4958087" y="4848065"/>
                <a:chExt cx="2646105" cy="2582737"/>
              </a:xfrm>
            </p:grpSpPr>
            <p:sp>
              <p:nvSpPr>
                <p:cNvPr id="89" name="Freeform 40">
                  <a:extLst>
                    <a:ext uri="{FF2B5EF4-FFF2-40B4-BE49-F238E27FC236}">
                      <a16:creationId xmlns:a16="http://schemas.microsoft.com/office/drawing/2014/main" id="{F1439299-4AE6-A64D-80AC-E1C22E4F4F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58087" y="6355463"/>
                  <a:ext cx="395572" cy="380210"/>
                </a:xfrm>
                <a:custGeom>
                  <a:avLst/>
                  <a:gdLst>
                    <a:gd name="T0" fmla="*/ 205176 w 910"/>
                    <a:gd name="T1" fmla="*/ 0 h 875"/>
                    <a:gd name="T2" fmla="*/ 189527 w 910"/>
                    <a:gd name="T3" fmla="*/ 0 h 875"/>
                    <a:gd name="T4" fmla="*/ 189527 w 910"/>
                    <a:gd name="T5" fmla="*/ 0 h 875"/>
                    <a:gd name="T6" fmla="*/ 0 w 910"/>
                    <a:gd name="T7" fmla="*/ 190322 h 875"/>
                    <a:gd name="T8" fmla="*/ 0 w 910"/>
                    <a:gd name="T9" fmla="*/ 190322 h 875"/>
                    <a:gd name="T10" fmla="*/ 0 w 910"/>
                    <a:gd name="T11" fmla="*/ 190322 h 875"/>
                    <a:gd name="T12" fmla="*/ 189527 w 910"/>
                    <a:gd name="T13" fmla="*/ 379775 h 875"/>
                    <a:gd name="T14" fmla="*/ 205176 w 910"/>
                    <a:gd name="T15" fmla="*/ 379775 h 875"/>
                    <a:gd name="T16" fmla="*/ 205176 w 910"/>
                    <a:gd name="T17" fmla="*/ 379775 h 875"/>
                    <a:gd name="T18" fmla="*/ 395137 w 910"/>
                    <a:gd name="T19" fmla="*/ 190322 h 875"/>
                    <a:gd name="T20" fmla="*/ 395137 w 910"/>
                    <a:gd name="T21" fmla="*/ 190322 h 875"/>
                    <a:gd name="T22" fmla="*/ 395137 w 910"/>
                    <a:gd name="T23" fmla="*/ 190322 h 875"/>
                    <a:gd name="T24" fmla="*/ 205176 w 910"/>
                    <a:gd name="T25" fmla="*/ 0 h 87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10" h="875">
                      <a:moveTo>
                        <a:pt x="472" y="0"/>
                      </a:moveTo>
                      <a:lnTo>
                        <a:pt x="436" y="0"/>
                      </a:lnTo>
                      <a:cubicBezTo>
                        <a:pt x="196" y="0"/>
                        <a:pt x="0" y="196"/>
                        <a:pt x="0" y="438"/>
                      </a:cubicBezTo>
                      <a:cubicBezTo>
                        <a:pt x="0" y="679"/>
                        <a:pt x="196" y="874"/>
                        <a:pt x="436" y="874"/>
                      </a:cubicBezTo>
                      <a:lnTo>
                        <a:pt x="472" y="874"/>
                      </a:lnTo>
                      <a:cubicBezTo>
                        <a:pt x="714" y="874"/>
                        <a:pt x="909" y="679"/>
                        <a:pt x="909" y="438"/>
                      </a:cubicBezTo>
                      <a:cubicBezTo>
                        <a:pt x="909" y="196"/>
                        <a:pt x="714" y="0"/>
                        <a:pt x="472" y="0"/>
                      </a:cubicBezTo>
                    </a:path>
                  </a:pathLst>
                </a:custGeom>
                <a:solidFill>
                  <a:srgbClr val="049E4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0" name="Freeform 41">
                  <a:extLst>
                    <a:ext uri="{FF2B5EF4-FFF2-40B4-BE49-F238E27FC236}">
                      <a16:creationId xmlns:a16="http://schemas.microsoft.com/office/drawing/2014/main" id="{7E339E83-0133-9746-B641-1DF303C7DC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58087" y="4848065"/>
                  <a:ext cx="2646105" cy="2267816"/>
                </a:xfrm>
                <a:custGeom>
                  <a:avLst/>
                  <a:gdLst>
                    <a:gd name="T0" fmla="*/ 2170694 w 6078"/>
                    <a:gd name="T1" fmla="*/ 380582 h 5208"/>
                    <a:gd name="T2" fmla="*/ 2360946 w 6078"/>
                    <a:gd name="T3" fmla="*/ 190726 h 5208"/>
                    <a:gd name="T4" fmla="*/ 2360946 w 6078"/>
                    <a:gd name="T5" fmla="*/ 190726 h 5208"/>
                    <a:gd name="T6" fmla="*/ 1378343 w 6078"/>
                    <a:gd name="T7" fmla="*/ 0 h 5208"/>
                    <a:gd name="T8" fmla="*/ 1188527 w 6078"/>
                    <a:gd name="T9" fmla="*/ 190726 h 5208"/>
                    <a:gd name="T10" fmla="*/ 1188527 w 6078"/>
                    <a:gd name="T11" fmla="*/ 190726 h 5208"/>
                    <a:gd name="T12" fmla="*/ 848077 w 6078"/>
                    <a:gd name="T13" fmla="*/ 380582 h 5208"/>
                    <a:gd name="T14" fmla="*/ 657390 w 6078"/>
                    <a:gd name="T15" fmla="*/ 570873 h 5208"/>
                    <a:gd name="T16" fmla="*/ 657390 w 6078"/>
                    <a:gd name="T17" fmla="*/ 570873 h 5208"/>
                    <a:gd name="T18" fmla="*/ 189816 w 6078"/>
                    <a:gd name="T19" fmla="*/ 746359 h 5208"/>
                    <a:gd name="T20" fmla="*/ 0 w 6078"/>
                    <a:gd name="T21" fmla="*/ 936650 h 5208"/>
                    <a:gd name="T22" fmla="*/ 0 w 6078"/>
                    <a:gd name="T23" fmla="*/ 936650 h 5208"/>
                    <a:gd name="T24" fmla="*/ 1077511 w 6078"/>
                    <a:gd name="T25" fmla="*/ 1126505 h 5208"/>
                    <a:gd name="T26" fmla="*/ 1267327 w 6078"/>
                    <a:gd name="T27" fmla="*/ 1316796 h 5208"/>
                    <a:gd name="T28" fmla="*/ 1267327 w 6078"/>
                    <a:gd name="T29" fmla="*/ 1316796 h 5208"/>
                    <a:gd name="T30" fmla="*/ 720953 w 6078"/>
                    <a:gd name="T31" fmla="*/ 1506652 h 5208"/>
                    <a:gd name="T32" fmla="*/ 530701 w 6078"/>
                    <a:gd name="T33" fmla="*/ 1697378 h 5208"/>
                    <a:gd name="T34" fmla="*/ 530701 w 6078"/>
                    <a:gd name="T35" fmla="*/ 1697378 h 5208"/>
                    <a:gd name="T36" fmla="*/ 1227709 w 6078"/>
                    <a:gd name="T37" fmla="*/ 1887234 h 5208"/>
                    <a:gd name="T38" fmla="*/ 1037893 w 6078"/>
                    <a:gd name="T39" fmla="*/ 2077090 h 5208"/>
                    <a:gd name="T40" fmla="*/ 1037893 w 6078"/>
                    <a:gd name="T41" fmla="*/ 2077090 h 5208"/>
                    <a:gd name="T42" fmla="*/ 1639558 w 6078"/>
                    <a:gd name="T43" fmla="*/ 2267381 h 5208"/>
                    <a:gd name="T44" fmla="*/ 1829809 w 6078"/>
                    <a:gd name="T45" fmla="*/ 2077090 h 5208"/>
                    <a:gd name="T46" fmla="*/ 1829809 w 6078"/>
                    <a:gd name="T47" fmla="*/ 2077090 h 5208"/>
                    <a:gd name="T48" fmla="*/ 2273439 w 6078"/>
                    <a:gd name="T49" fmla="*/ 1887234 h 5208"/>
                    <a:gd name="T50" fmla="*/ 2463690 w 6078"/>
                    <a:gd name="T51" fmla="*/ 1697378 h 5208"/>
                    <a:gd name="T52" fmla="*/ 2463690 w 6078"/>
                    <a:gd name="T53" fmla="*/ 1697378 h 5208"/>
                    <a:gd name="T54" fmla="*/ 1861590 w 6078"/>
                    <a:gd name="T55" fmla="*/ 1506652 h 5208"/>
                    <a:gd name="T56" fmla="*/ 2051842 w 6078"/>
                    <a:gd name="T57" fmla="*/ 1316796 h 5208"/>
                    <a:gd name="T58" fmla="*/ 2051842 w 6078"/>
                    <a:gd name="T59" fmla="*/ 1316796 h 5208"/>
                    <a:gd name="T60" fmla="*/ 1687447 w 6078"/>
                    <a:gd name="T61" fmla="*/ 1126505 h 5208"/>
                    <a:gd name="T62" fmla="*/ 1701378 w 6078"/>
                    <a:gd name="T63" fmla="*/ 1126070 h 5208"/>
                    <a:gd name="T64" fmla="*/ 1524623 w 6078"/>
                    <a:gd name="T65" fmla="*/ 936650 h 5208"/>
                    <a:gd name="T66" fmla="*/ 1524623 w 6078"/>
                    <a:gd name="T67" fmla="*/ 936650 h 5208"/>
                    <a:gd name="T68" fmla="*/ 2455854 w 6078"/>
                    <a:gd name="T69" fmla="*/ 760729 h 5208"/>
                    <a:gd name="T70" fmla="*/ 2645670 w 6078"/>
                    <a:gd name="T71" fmla="*/ 570873 h 5208"/>
                    <a:gd name="T72" fmla="*/ 2645670 w 6078"/>
                    <a:gd name="T73" fmla="*/ 570873 h 520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6078" h="5208">
                      <a:moveTo>
                        <a:pt x="5641" y="874"/>
                      </a:moveTo>
                      <a:lnTo>
                        <a:pt x="4986" y="874"/>
                      </a:lnTo>
                      <a:cubicBezTo>
                        <a:pt x="5227" y="874"/>
                        <a:pt x="5423" y="679"/>
                        <a:pt x="5423" y="438"/>
                      </a:cubicBezTo>
                      <a:cubicBezTo>
                        <a:pt x="5423" y="197"/>
                        <a:pt x="5227" y="0"/>
                        <a:pt x="4986" y="0"/>
                      </a:cubicBezTo>
                      <a:lnTo>
                        <a:pt x="3166" y="0"/>
                      </a:lnTo>
                      <a:cubicBezTo>
                        <a:pt x="2924" y="0"/>
                        <a:pt x="2730" y="197"/>
                        <a:pt x="2730" y="438"/>
                      </a:cubicBezTo>
                      <a:cubicBezTo>
                        <a:pt x="2730" y="679"/>
                        <a:pt x="2924" y="874"/>
                        <a:pt x="3166" y="874"/>
                      </a:cubicBezTo>
                      <a:lnTo>
                        <a:pt x="1948" y="874"/>
                      </a:lnTo>
                      <a:cubicBezTo>
                        <a:pt x="1706" y="874"/>
                        <a:pt x="1510" y="1069"/>
                        <a:pt x="1510" y="1311"/>
                      </a:cubicBezTo>
                      <a:cubicBezTo>
                        <a:pt x="1510" y="1492"/>
                        <a:pt x="1620" y="1647"/>
                        <a:pt x="1777" y="1714"/>
                      </a:cubicBezTo>
                      <a:lnTo>
                        <a:pt x="436" y="1714"/>
                      </a:lnTo>
                      <a:cubicBezTo>
                        <a:pt x="196" y="1714"/>
                        <a:pt x="0" y="1909"/>
                        <a:pt x="0" y="2151"/>
                      </a:cubicBezTo>
                      <a:cubicBezTo>
                        <a:pt x="0" y="2392"/>
                        <a:pt x="196" y="2587"/>
                        <a:pt x="436" y="2587"/>
                      </a:cubicBezTo>
                      <a:lnTo>
                        <a:pt x="2475" y="2587"/>
                      </a:lnTo>
                      <a:cubicBezTo>
                        <a:pt x="2716" y="2587"/>
                        <a:pt x="2911" y="2782"/>
                        <a:pt x="2911" y="3024"/>
                      </a:cubicBezTo>
                      <a:cubicBezTo>
                        <a:pt x="2911" y="3265"/>
                        <a:pt x="2716" y="3460"/>
                        <a:pt x="2475" y="3460"/>
                      </a:cubicBezTo>
                      <a:lnTo>
                        <a:pt x="1656" y="3460"/>
                      </a:lnTo>
                      <a:cubicBezTo>
                        <a:pt x="1414" y="3460"/>
                        <a:pt x="1219" y="3656"/>
                        <a:pt x="1219" y="3898"/>
                      </a:cubicBezTo>
                      <a:cubicBezTo>
                        <a:pt x="1219" y="4139"/>
                        <a:pt x="1414" y="4334"/>
                        <a:pt x="1656" y="4334"/>
                      </a:cubicBezTo>
                      <a:lnTo>
                        <a:pt x="2820" y="4334"/>
                      </a:lnTo>
                      <a:cubicBezTo>
                        <a:pt x="2579" y="4334"/>
                        <a:pt x="2384" y="4529"/>
                        <a:pt x="2384" y="4770"/>
                      </a:cubicBezTo>
                      <a:cubicBezTo>
                        <a:pt x="2384" y="5012"/>
                        <a:pt x="2579" y="5207"/>
                        <a:pt x="2820" y="5207"/>
                      </a:cubicBezTo>
                      <a:lnTo>
                        <a:pt x="3766" y="5207"/>
                      </a:lnTo>
                      <a:cubicBezTo>
                        <a:pt x="4008" y="5207"/>
                        <a:pt x="4203" y="5012"/>
                        <a:pt x="4203" y="4770"/>
                      </a:cubicBezTo>
                      <a:cubicBezTo>
                        <a:pt x="4203" y="4529"/>
                        <a:pt x="4008" y="4334"/>
                        <a:pt x="3766" y="4334"/>
                      </a:cubicBezTo>
                      <a:lnTo>
                        <a:pt x="5222" y="4334"/>
                      </a:lnTo>
                      <a:cubicBezTo>
                        <a:pt x="5464" y="4334"/>
                        <a:pt x="5659" y="4139"/>
                        <a:pt x="5659" y="3898"/>
                      </a:cubicBezTo>
                      <a:cubicBezTo>
                        <a:pt x="5659" y="3656"/>
                        <a:pt x="5464" y="3460"/>
                        <a:pt x="5222" y="3460"/>
                      </a:cubicBezTo>
                      <a:lnTo>
                        <a:pt x="4276" y="3460"/>
                      </a:lnTo>
                      <a:cubicBezTo>
                        <a:pt x="4518" y="3460"/>
                        <a:pt x="4713" y="3265"/>
                        <a:pt x="4713" y="3024"/>
                      </a:cubicBezTo>
                      <a:cubicBezTo>
                        <a:pt x="4713" y="2782"/>
                        <a:pt x="4518" y="2587"/>
                        <a:pt x="4276" y="2587"/>
                      </a:cubicBezTo>
                      <a:lnTo>
                        <a:pt x="3876" y="2587"/>
                      </a:lnTo>
                      <a:cubicBezTo>
                        <a:pt x="3887" y="2587"/>
                        <a:pt x="3897" y="2586"/>
                        <a:pt x="3908" y="2586"/>
                      </a:cubicBezTo>
                      <a:cubicBezTo>
                        <a:pt x="3682" y="2569"/>
                        <a:pt x="3502" y="2381"/>
                        <a:pt x="3502" y="2151"/>
                      </a:cubicBezTo>
                      <a:cubicBezTo>
                        <a:pt x="3502" y="1969"/>
                        <a:pt x="3614" y="1813"/>
                        <a:pt x="3773" y="1747"/>
                      </a:cubicBezTo>
                      <a:lnTo>
                        <a:pt x="5641" y="1747"/>
                      </a:lnTo>
                      <a:cubicBezTo>
                        <a:pt x="5882" y="1747"/>
                        <a:pt x="6077" y="1552"/>
                        <a:pt x="6077" y="1311"/>
                      </a:cubicBezTo>
                      <a:cubicBezTo>
                        <a:pt x="6077" y="1069"/>
                        <a:pt x="5882" y="874"/>
                        <a:pt x="5641" y="874"/>
                      </a:cubicBezTo>
                    </a:path>
                  </a:pathLst>
                </a:custGeom>
                <a:solidFill>
                  <a:srgbClr val="049E4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1" name="Freeform 42">
                  <a:extLst>
                    <a:ext uri="{FF2B5EF4-FFF2-40B4-BE49-F238E27FC236}">
                      <a16:creationId xmlns:a16="http://schemas.microsoft.com/office/drawing/2014/main" id="{ED7B2167-0F2A-2744-AF94-B9D494085B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60458" y="4867269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4"/>
                        <a:pt x="134" y="173"/>
                        <a:pt x="86" y="173"/>
                      </a:cubicBezTo>
                      <a:cubicBezTo>
                        <a:pt x="38" y="173"/>
                        <a:pt x="0" y="134"/>
                        <a:pt x="0" y="87"/>
                      </a:cubicBezTo>
                      <a:cubicBezTo>
                        <a:pt x="0" y="39"/>
                        <a:pt x="38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2" name="Freeform 43">
                  <a:extLst>
                    <a:ext uri="{FF2B5EF4-FFF2-40B4-BE49-F238E27FC236}">
                      <a16:creationId xmlns:a16="http://schemas.microsoft.com/office/drawing/2014/main" id="{116EC81C-7537-A54C-98F3-C061E39B44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39049" y="5714099"/>
                  <a:ext cx="76810" cy="74889"/>
                </a:xfrm>
                <a:custGeom>
                  <a:avLst/>
                  <a:gdLst>
                    <a:gd name="T0" fmla="*/ 76371 w 175"/>
                    <a:gd name="T1" fmla="*/ 37014 h 174"/>
                    <a:gd name="T2" fmla="*/ 76371 w 175"/>
                    <a:gd name="T3" fmla="*/ 37014 h 174"/>
                    <a:gd name="T4" fmla="*/ 38186 w 175"/>
                    <a:gd name="T5" fmla="*/ 74459 h 174"/>
                    <a:gd name="T6" fmla="*/ 38186 w 175"/>
                    <a:gd name="T7" fmla="*/ 74459 h 174"/>
                    <a:gd name="T8" fmla="*/ 0 w 175"/>
                    <a:gd name="T9" fmla="*/ 37014 h 174"/>
                    <a:gd name="T10" fmla="*/ 0 w 175"/>
                    <a:gd name="T11" fmla="*/ 37014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6"/>
                      </a:moveTo>
                      <a:lnTo>
                        <a:pt x="174" y="86"/>
                      </a:lnTo>
                      <a:cubicBezTo>
                        <a:pt x="174" y="135"/>
                        <a:pt x="135" y="173"/>
                        <a:pt x="87" y="173"/>
                      </a:cubicBezTo>
                      <a:cubicBezTo>
                        <a:pt x="39" y="173"/>
                        <a:pt x="0" y="135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6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3" name="Freeform 44">
                  <a:extLst>
                    <a:ext uri="{FF2B5EF4-FFF2-40B4-BE49-F238E27FC236}">
                      <a16:creationId xmlns:a16="http://schemas.microsoft.com/office/drawing/2014/main" id="{BBEFA08F-6B90-6743-B367-AF822163AB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72420" y="6954580"/>
                  <a:ext cx="74890" cy="74889"/>
                </a:xfrm>
                <a:custGeom>
                  <a:avLst/>
                  <a:gdLst>
                    <a:gd name="T0" fmla="*/ 74457 w 173"/>
                    <a:gd name="T1" fmla="*/ 37445 h 174"/>
                    <a:gd name="T2" fmla="*/ 74457 w 173"/>
                    <a:gd name="T3" fmla="*/ 37445 h 174"/>
                    <a:gd name="T4" fmla="*/ 37229 w 173"/>
                    <a:gd name="T5" fmla="*/ 74459 h 174"/>
                    <a:gd name="T6" fmla="*/ 37229 w 173"/>
                    <a:gd name="T7" fmla="*/ 74459 h 174"/>
                    <a:gd name="T8" fmla="*/ 0 w 173"/>
                    <a:gd name="T9" fmla="*/ 37445 h 174"/>
                    <a:gd name="T10" fmla="*/ 0 w 173"/>
                    <a:gd name="T11" fmla="*/ 37445 h 174"/>
                    <a:gd name="T12" fmla="*/ 37229 w 173"/>
                    <a:gd name="T13" fmla="*/ 0 h 174"/>
                    <a:gd name="T14" fmla="*/ 37229 w 173"/>
                    <a:gd name="T15" fmla="*/ 0 h 174"/>
                    <a:gd name="T16" fmla="*/ 74457 w 173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3"/>
                        <a:pt x="86" y="173"/>
                      </a:cubicBezTo>
                      <a:cubicBezTo>
                        <a:pt x="37" y="173"/>
                        <a:pt x="0" y="135"/>
                        <a:pt x="0" y="87"/>
                      </a:cubicBezTo>
                      <a:cubicBezTo>
                        <a:pt x="0" y="40"/>
                        <a:pt x="37" y="0"/>
                        <a:pt x="86" y="0"/>
                      </a:cubicBezTo>
                      <a:cubicBezTo>
                        <a:pt x="134" y="0"/>
                        <a:pt x="172" y="40"/>
                        <a:pt x="172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4" name="Freeform 45">
                  <a:extLst>
                    <a:ext uri="{FF2B5EF4-FFF2-40B4-BE49-F238E27FC236}">
                      <a16:creationId xmlns:a16="http://schemas.microsoft.com/office/drawing/2014/main" id="{F2EF2721-B686-2946-B88A-2B31E9555A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13049" y="5491350"/>
                  <a:ext cx="74890" cy="74889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59 h 174"/>
                    <a:gd name="T6" fmla="*/ 37015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5" name="Freeform 46">
                  <a:extLst>
                    <a:ext uri="{FF2B5EF4-FFF2-40B4-BE49-F238E27FC236}">
                      <a16:creationId xmlns:a16="http://schemas.microsoft.com/office/drawing/2014/main" id="{3ECD3636-B82B-564D-B78A-21F38C3A12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49533" y="5074655"/>
                  <a:ext cx="74889" cy="76810"/>
                </a:xfrm>
                <a:custGeom>
                  <a:avLst/>
                  <a:gdLst>
                    <a:gd name="T0" fmla="*/ 74459 w 174"/>
                    <a:gd name="T1" fmla="*/ 38186 h 175"/>
                    <a:gd name="T2" fmla="*/ 74459 w 174"/>
                    <a:gd name="T3" fmla="*/ 38186 h 175"/>
                    <a:gd name="T4" fmla="*/ 37445 w 174"/>
                    <a:gd name="T5" fmla="*/ 76371 h 175"/>
                    <a:gd name="T6" fmla="*/ 3744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445 w 174"/>
                    <a:gd name="T13" fmla="*/ 0 h 175"/>
                    <a:gd name="T14" fmla="*/ 37445 w 174"/>
                    <a:gd name="T15" fmla="*/ 0 h 175"/>
                    <a:gd name="T16" fmla="*/ 74459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6"/>
                        <a:pt x="135" y="174"/>
                        <a:pt x="87" y="174"/>
                      </a:cubicBezTo>
                      <a:cubicBezTo>
                        <a:pt x="39" y="174"/>
                        <a:pt x="0" y="136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6" name="Freeform 47">
                  <a:extLst>
                    <a:ext uri="{FF2B5EF4-FFF2-40B4-BE49-F238E27FC236}">
                      <a16:creationId xmlns:a16="http://schemas.microsoft.com/office/drawing/2014/main" id="{9CE04BC8-4130-8A4C-8BF2-9E03CAF91F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59566" y="5639209"/>
                  <a:ext cx="74889" cy="74890"/>
                </a:xfrm>
                <a:custGeom>
                  <a:avLst/>
                  <a:gdLst>
                    <a:gd name="T0" fmla="*/ 74459 w 174"/>
                    <a:gd name="T1" fmla="*/ 37229 h 173"/>
                    <a:gd name="T2" fmla="*/ 74459 w 174"/>
                    <a:gd name="T3" fmla="*/ 37229 h 173"/>
                    <a:gd name="T4" fmla="*/ 37014 w 174"/>
                    <a:gd name="T5" fmla="*/ 74457 h 173"/>
                    <a:gd name="T6" fmla="*/ 37014 w 174"/>
                    <a:gd name="T7" fmla="*/ 74457 h 173"/>
                    <a:gd name="T8" fmla="*/ 0 w 174"/>
                    <a:gd name="T9" fmla="*/ 37229 h 173"/>
                    <a:gd name="T10" fmla="*/ 0 w 174"/>
                    <a:gd name="T11" fmla="*/ 37229 h 173"/>
                    <a:gd name="T12" fmla="*/ 37014 w 174"/>
                    <a:gd name="T13" fmla="*/ 0 h 173"/>
                    <a:gd name="T14" fmla="*/ 37014 w 174"/>
                    <a:gd name="T15" fmla="*/ 0 h 173"/>
                    <a:gd name="T16" fmla="*/ 74459 w 174"/>
                    <a:gd name="T17" fmla="*/ 37229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3"/>
                        <a:pt x="134" y="172"/>
                        <a:pt x="86" y="172"/>
                      </a:cubicBezTo>
                      <a:cubicBezTo>
                        <a:pt x="38" y="172"/>
                        <a:pt x="0" y="133"/>
                        <a:pt x="0" y="86"/>
                      </a:cubicBezTo>
                      <a:cubicBezTo>
                        <a:pt x="0" y="38"/>
                        <a:pt x="38" y="0"/>
                        <a:pt x="86" y="0"/>
                      </a:cubicBezTo>
                      <a:cubicBezTo>
                        <a:pt x="134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7" name="Freeform 48">
                  <a:extLst>
                    <a:ext uri="{FF2B5EF4-FFF2-40B4-BE49-F238E27FC236}">
                      <a16:creationId xmlns:a16="http://schemas.microsoft.com/office/drawing/2014/main" id="{9057DE3C-38B8-4B4D-9EE3-7F9CCE1880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96942" y="6188401"/>
                  <a:ext cx="74889" cy="74890"/>
                </a:xfrm>
                <a:custGeom>
                  <a:avLst/>
                  <a:gdLst>
                    <a:gd name="T0" fmla="*/ 74456 w 173"/>
                    <a:gd name="T1" fmla="*/ 37015 h 174"/>
                    <a:gd name="T2" fmla="*/ 74456 w 173"/>
                    <a:gd name="T3" fmla="*/ 37015 h 174"/>
                    <a:gd name="T4" fmla="*/ 37661 w 173"/>
                    <a:gd name="T5" fmla="*/ 74460 h 174"/>
                    <a:gd name="T6" fmla="*/ 37661 w 173"/>
                    <a:gd name="T7" fmla="*/ 74460 h 174"/>
                    <a:gd name="T8" fmla="*/ 0 w 173"/>
                    <a:gd name="T9" fmla="*/ 37015 h 174"/>
                    <a:gd name="T10" fmla="*/ 0 w 173"/>
                    <a:gd name="T11" fmla="*/ 37015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01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6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8" name="Freeform 49">
                  <a:extLst>
                    <a:ext uri="{FF2B5EF4-FFF2-40B4-BE49-F238E27FC236}">
                      <a16:creationId xmlns:a16="http://schemas.microsoft.com/office/drawing/2014/main" id="{245C55CB-3E8C-8B44-86B6-BBA5E3DE57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30772" y="6247928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7228 w 173"/>
                    <a:gd name="T5" fmla="*/ 76371 h 175"/>
                    <a:gd name="T6" fmla="*/ 37228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228 w 173"/>
                    <a:gd name="T13" fmla="*/ 0 h 175"/>
                    <a:gd name="T14" fmla="*/ 37228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3" y="174"/>
                        <a:pt x="86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3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9" name="Freeform 50">
                  <a:extLst>
                    <a:ext uri="{FF2B5EF4-FFF2-40B4-BE49-F238E27FC236}">
                      <a16:creationId xmlns:a16="http://schemas.microsoft.com/office/drawing/2014/main" id="{A2AE408C-57AD-4E4F-B826-D000244EE4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49533" y="6507162"/>
                  <a:ext cx="74889" cy="74890"/>
                </a:xfrm>
                <a:custGeom>
                  <a:avLst/>
                  <a:gdLst>
                    <a:gd name="T0" fmla="*/ 74459 w 174"/>
                    <a:gd name="T1" fmla="*/ 37661 h 173"/>
                    <a:gd name="T2" fmla="*/ 74459 w 174"/>
                    <a:gd name="T3" fmla="*/ 37661 h 173"/>
                    <a:gd name="T4" fmla="*/ 37445 w 174"/>
                    <a:gd name="T5" fmla="*/ 74457 h 173"/>
                    <a:gd name="T6" fmla="*/ 37445 w 174"/>
                    <a:gd name="T7" fmla="*/ 74457 h 173"/>
                    <a:gd name="T8" fmla="*/ 0 w 174"/>
                    <a:gd name="T9" fmla="*/ 37661 h 173"/>
                    <a:gd name="T10" fmla="*/ 0 w 174"/>
                    <a:gd name="T11" fmla="*/ 37661 h 173"/>
                    <a:gd name="T12" fmla="*/ 37445 w 174"/>
                    <a:gd name="T13" fmla="*/ 0 h 173"/>
                    <a:gd name="T14" fmla="*/ 37445 w 174"/>
                    <a:gd name="T15" fmla="*/ 0 h 173"/>
                    <a:gd name="T16" fmla="*/ 74459 w 174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4"/>
                        <a:pt x="135" y="172"/>
                        <a:pt x="87" y="172"/>
                      </a:cubicBezTo>
                      <a:cubicBezTo>
                        <a:pt x="39" y="172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0" name="Freeform 51">
                  <a:extLst>
                    <a:ext uri="{FF2B5EF4-FFF2-40B4-BE49-F238E27FC236}">
                      <a16:creationId xmlns:a16="http://schemas.microsoft.com/office/drawing/2014/main" id="{58026BEB-ADA8-314B-AB57-5D42559D3E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67257" y="6941139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4"/>
                        <a:pt x="134" y="173"/>
                        <a:pt x="86" y="173"/>
                      </a:cubicBezTo>
                      <a:cubicBezTo>
                        <a:pt x="39" y="173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rgbClr val="1B764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1" name="Freeform 52">
                  <a:extLst>
                    <a:ext uri="{FF2B5EF4-FFF2-40B4-BE49-F238E27FC236}">
                      <a16:creationId xmlns:a16="http://schemas.microsoft.com/office/drawing/2014/main" id="{E3D8D5B9-4C48-924A-BD84-C78C186B66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8390" y="5066974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2" name="Freeform 53">
                  <a:extLst>
                    <a:ext uri="{FF2B5EF4-FFF2-40B4-BE49-F238E27FC236}">
                      <a16:creationId xmlns:a16="http://schemas.microsoft.com/office/drawing/2014/main" id="{8C66D29C-C721-E749-8FF1-D169F26EE4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69920" y="6789439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3043 w 106"/>
                    <a:gd name="T5" fmla="*/ 45651 h 106"/>
                    <a:gd name="T6" fmla="*/ 23043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3043 w 106"/>
                    <a:gd name="T13" fmla="*/ 0 h 106"/>
                    <a:gd name="T14" fmla="*/ 23043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1" y="105"/>
                        <a:pt x="53" y="105"/>
                      </a:cubicBezTo>
                      <a:cubicBezTo>
                        <a:pt x="24" y="105"/>
                        <a:pt x="0" y="81"/>
                        <a:pt x="0" y="53"/>
                      </a:cubicBezTo>
                      <a:cubicBezTo>
                        <a:pt x="0" y="22"/>
                        <a:pt x="24" y="0"/>
                        <a:pt x="53" y="0"/>
                      </a:cubicBezTo>
                      <a:cubicBezTo>
                        <a:pt x="81" y="0"/>
                        <a:pt x="105" y="22"/>
                        <a:pt x="105" y="53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3" name="Freeform 54">
                  <a:extLst>
                    <a:ext uri="{FF2B5EF4-FFF2-40B4-BE49-F238E27FC236}">
                      <a16:creationId xmlns:a16="http://schemas.microsoft.com/office/drawing/2014/main" id="{6A5BC23B-8DB3-A14F-8891-CCAB1C294E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99597" y="5483669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2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2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4" name="Freeform 55">
                  <a:extLst>
                    <a:ext uri="{FF2B5EF4-FFF2-40B4-BE49-F238E27FC236}">
                      <a16:creationId xmlns:a16="http://schemas.microsoft.com/office/drawing/2014/main" id="{78520EA1-796C-1E46-82E8-84F2381476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84676" y="6242167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0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0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5" name="Freeform 56">
                  <a:extLst>
                    <a:ext uri="{FF2B5EF4-FFF2-40B4-BE49-F238E27FC236}">
                      <a16:creationId xmlns:a16="http://schemas.microsoft.com/office/drawing/2014/main" id="{319CA0A7-BC93-1C4B-9F7C-0720F3C587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83647" y="6090468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3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6" name="Freeform 57">
                  <a:extLst>
                    <a:ext uri="{FF2B5EF4-FFF2-40B4-BE49-F238E27FC236}">
                      <a16:creationId xmlns:a16="http://schemas.microsoft.com/office/drawing/2014/main" id="{BEAA03AF-0AC2-944F-9F49-9456F512E6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87781" y="6484118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2" y="104"/>
                        <a:pt x="53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2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7" name="Freeform 58">
                  <a:extLst>
                    <a:ext uri="{FF2B5EF4-FFF2-40B4-BE49-F238E27FC236}">
                      <a16:creationId xmlns:a16="http://schemas.microsoft.com/office/drawing/2014/main" id="{3D72400B-6ED8-5546-B7C9-313B4E9058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79963" y="5328128"/>
                  <a:ext cx="46086" cy="46086"/>
                </a:xfrm>
                <a:custGeom>
                  <a:avLst/>
                  <a:gdLst>
                    <a:gd name="T0" fmla="*/ 45651 w 106"/>
                    <a:gd name="T1" fmla="*/ 22608 h 106"/>
                    <a:gd name="T2" fmla="*/ 45651 w 106"/>
                    <a:gd name="T3" fmla="*/ 22608 h 106"/>
                    <a:gd name="T4" fmla="*/ 23043 w 106"/>
                    <a:gd name="T5" fmla="*/ 45651 h 106"/>
                    <a:gd name="T6" fmla="*/ 23043 w 106"/>
                    <a:gd name="T7" fmla="*/ 45651 h 106"/>
                    <a:gd name="T8" fmla="*/ 0 w 106"/>
                    <a:gd name="T9" fmla="*/ 22608 h 106"/>
                    <a:gd name="T10" fmla="*/ 0 w 106"/>
                    <a:gd name="T11" fmla="*/ 22608 h 106"/>
                    <a:gd name="T12" fmla="*/ 23043 w 106"/>
                    <a:gd name="T13" fmla="*/ 0 h 106"/>
                    <a:gd name="T14" fmla="*/ 23043 w 106"/>
                    <a:gd name="T15" fmla="*/ 0 h 106"/>
                    <a:gd name="T16" fmla="*/ 45651 w 106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2"/>
                        <a:pt x="81" y="105"/>
                        <a:pt x="53" y="105"/>
                      </a:cubicBezTo>
                      <a:cubicBezTo>
                        <a:pt x="23" y="105"/>
                        <a:pt x="0" y="82"/>
                        <a:pt x="0" y="52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8" name="Freeform 59">
                  <a:extLst>
                    <a:ext uri="{FF2B5EF4-FFF2-40B4-BE49-F238E27FC236}">
                      <a16:creationId xmlns:a16="http://schemas.microsoft.com/office/drawing/2014/main" id="{948D4007-2F63-8E4E-8B25-5FDC13768D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79512" y="5506712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3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9" name="Freeform 60">
                  <a:extLst>
                    <a:ext uri="{FF2B5EF4-FFF2-40B4-BE49-F238E27FC236}">
                      <a16:creationId xmlns:a16="http://schemas.microsoft.com/office/drawing/2014/main" id="{E4598D95-2E44-984A-9F26-02D4860FB7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65189" y="6090468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0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0" name="Freeform 61">
                  <a:extLst>
                    <a:ext uri="{FF2B5EF4-FFF2-40B4-BE49-F238E27FC236}">
                      <a16:creationId xmlns:a16="http://schemas.microsoft.com/office/drawing/2014/main" id="{96A355C3-BF31-274E-B166-1A61DDBAB9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03300" y="6992985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2"/>
                        <a:pt x="81" y="104"/>
                        <a:pt x="52" y="104"/>
                      </a:cubicBezTo>
                      <a:cubicBezTo>
                        <a:pt x="23" y="104"/>
                        <a:pt x="0" y="82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1" name="Freeform 62">
                  <a:extLst>
                    <a:ext uri="{FF2B5EF4-FFF2-40B4-BE49-F238E27FC236}">
                      <a16:creationId xmlns:a16="http://schemas.microsoft.com/office/drawing/2014/main" id="{CC7381B4-FCA4-CD4E-8C2A-AEE13735F6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03290" y="6812482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2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2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2" name="Freeform 63">
                  <a:extLst>
                    <a:ext uri="{FF2B5EF4-FFF2-40B4-BE49-F238E27FC236}">
                      <a16:creationId xmlns:a16="http://schemas.microsoft.com/office/drawing/2014/main" id="{4FFFD028-43E9-0A4F-BBCA-A43B9384B0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80541" y="5105379"/>
                  <a:ext cx="539591" cy="261154"/>
                </a:xfrm>
                <a:custGeom>
                  <a:avLst/>
                  <a:gdLst>
                    <a:gd name="T0" fmla="*/ 408292 w 1237"/>
                    <a:gd name="T1" fmla="*/ 260719 h 600"/>
                    <a:gd name="T2" fmla="*/ 131299 w 1237"/>
                    <a:gd name="T3" fmla="*/ 260719 h 600"/>
                    <a:gd name="T4" fmla="*/ 131299 w 1237"/>
                    <a:gd name="T5" fmla="*/ 260719 h 600"/>
                    <a:gd name="T6" fmla="*/ 0 w 1237"/>
                    <a:gd name="T7" fmla="*/ 129706 h 600"/>
                    <a:gd name="T8" fmla="*/ 0 w 1237"/>
                    <a:gd name="T9" fmla="*/ 129706 h 600"/>
                    <a:gd name="T10" fmla="*/ 0 w 1237"/>
                    <a:gd name="T11" fmla="*/ 129706 h 600"/>
                    <a:gd name="T12" fmla="*/ 131299 w 1237"/>
                    <a:gd name="T13" fmla="*/ 0 h 600"/>
                    <a:gd name="T14" fmla="*/ 408292 w 1237"/>
                    <a:gd name="T15" fmla="*/ 0 h 600"/>
                    <a:gd name="T16" fmla="*/ 408292 w 1237"/>
                    <a:gd name="T17" fmla="*/ 0 h 600"/>
                    <a:gd name="T18" fmla="*/ 539155 w 1237"/>
                    <a:gd name="T19" fmla="*/ 129706 h 600"/>
                    <a:gd name="T20" fmla="*/ 539155 w 1237"/>
                    <a:gd name="T21" fmla="*/ 129706 h 600"/>
                    <a:gd name="T22" fmla="*/ 539155 w 1237"/>
                    <a:gd name="T23" fmla="*/ 129706 h 600"/>
                    <a:gd name="T24" fmla="*/ 408292 w 1237"/>
                    <a:gd name="T25" fmla="*/ 260719 h 6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237" h="600">
                      <a:moveTo>
                        <a:pt x="936" y="599"/>
                      </a:moveTo>
                      <a:lnTo>
                        <a:pt x="301" y="599"/>
                      </a:lnTo>
                      <a:cubicBezTo>
                        <a:pt x="135" y="599"/>
                        <a:pt x="0" y="464"/>
                        <a:pt x="0" y="298"/>
                      </a:cubicBezTo>
                      <a:cubicBezTo>
                        <a:pt x="0" y="133"/>
                        <a:pt x="135" y="0"/>
                        <a:pt x="301" y="0"/>
                      </a:cubicBezTo>
                      <a:lnTo>
                        <a:pt x="936" y="0"/>
                      </a:lnTo>
                      <a:cubicBezTo>
                        <a:pt x="1101" y="0"/>
                        <a:pt x="1236" y="133"/>
                        <a:pt x="1236" y="298"/>
                      </a:cubicBezTo>
                      <a:cubicBezTo>
                        <a:pt x="1236" y="464"/>
                        <a:pt x="1101" y="599"/>
                        <a:pt x="936" y="599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3" name="Freeform 64">
                  <a:extLst>
                    <a:ext uri="{FF2B5EF4-FFF2-40B4-BE49-F238E27FC236}">
                      <a16:creationId xmlns:a16="http://schemas.microsoft.com/office/drawing/2014/main" id="{BD42F02C-1671-984D-B8C9-D5F63F9B3E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23385" y="6908494"/>
                  <a:ext cx="914039" cy="522308"/>
                </a:xfrm>
                <a:custGeom>
                  <a:avLst/>
                  <a:gdLst>
                    <a:gd name="T0" fmla="*/ 783524 w 2101"/>
                    <a:gd name="T1" fmla="*/ 260719 h 1200"/>
                    <a:gd name="T2" fmla="*/ 406771 w 2101"/>
                    <a:gd name="T3" fmla="*/ 260719 h 1200"/>
                    <a:gd name="T4" fmla="*/ 406771 w 2101"/>
                    <a:gd name="T5" fmla="*/ 260719 h 1200"/>
                    <a:gd name="T6" fmla="*/ 537286 w 2101"/>
                    <a:gd name="T7" fmla="*/ 130142 h 1200"/>
                    <a:gd name="T8" fmla="*/ 537286 w 2101"/>
                    <a:gd name="T9" fmla="*/ 130142 h 1200"/>
                    <a:gd name="T10" fmla="*/ 406771 w 2101"/>
                    <a:gd name="T11" fmla="*/ 0 h 1200"/>
                    <a:gd name="T12" fmla="*/ 130515 w 2101"/>
                    <a:gd name="T13" fmla="*/ 0 h 1200"/>
                    <a:gd name="T14" fmla="*/ 130515 w 2101"/>
                    <a:gd name="T15" fmla="*/ 0 h 1200"/>
                    <a:gd name="T16" fmla="*/ 0 w 2101"/>
                    <a:gd name="T17" fmla="*/ 130142 h 1200"/>
                    <a:gd name="T18" fmla="*/ 0 w 2101"/>
                    <a:gd name="T19" fmla="*/ 130142 h 1200"/>
                    <a:gd name="T20" fmla="*/ 130515 w 2101"/>
                    <a:gd name="T21" fmla="*/ 260719 h 1200"/>
                    <a:gd name="T22" fmla="*/ 226226 w 2101"/>
                    <a:gd name="T23" fmla="*/ 260719 h 1200"/>
                    <a:gd name="T24" fmla="*/ 226226 w 2101"/>
                    <a:gd name="T25" fmla="*/ 260719 h 1200"/>
                    <a:gd name="T26" fmla="*/ 95711 w 2101"/>
                    <a:gd name="T27" fmla="*/ 391296 h 1200"/>
                    <a:gd name="T28" fmla="*/ 95711 w 2101"/>
                    <a:gd name="T29" fmla="*/ 391296 h 1200"/>
                    <a:gd name="T30" fmla="*/ 226226 w 2101"/>
                    <a:gd name="T31" fmla="*/ 521873 h 1200"/>
                    <a:gd name="T32" fmla="*/ 783524 w 2101"/>
                    <a:gd name="T33" fmla="*/ 521873 h 1200"/>
                    <a:gd name="T34" fmla="*/ 783524 w 2101"/>
                    <a:gd name="T35" fmla="*/ 521873 h 1200"/>
                    <a:gd name="T36" fmla="*/ 913604 w 2101"/>
                    <a:gd name="T37" fmla="*/ 391296 h 1200"/>
                    <a:gd name="T38" fmla="*/ 913604 w 2101"/>
                    <a:gd name="T39" fmla="*/ 391296 h 1200"/>
                    <a:gd name="T40" fmla="*/ 783524 w 2101"/>
                    <a:gd name="T41" fmla="*/ 260719 h 120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101" h="1200">
                      <a:moveTo>
                        <a:pt x="1801" y="599"/>
                      </a:moveTo>
                      <a:lnTo>
                        <a:pt x="935" y="599"/>
                      </a:lnTo>
                      <a:cubicBezTo>
                        <a:pt x="1101" y="599"/>
                        <a:pt x="1235" y="465"/>
                        <a:pt x="1235" y="299"/>
                      </a:cubicBezTo>
                      <a:cubicBezTo>
                        <a:pt x="1235" y="134"/>
                        <a:pt x="1101" y="0"/>
                        <a:pt x="935" y="0"/>
                      </a:cubicBezTo>
                      <a:lnTo>
                        <a:pt x="300" y="0"/>
                      </a:lnTo>
                      <a:cubicBezTo>
                        <a:pt x="134" y="0"/>
                        <a:pt x="0" y="134"/>
                        <a:pt x="0" y="299"/>
                      </a:cubicBezTo>
                      <a:cubicBezTo>
                        <a:pt x="0" y="465"/>
                        <a:pt x="134" y="599"/>
                        <a:pt x="300" y="599"/>
                      </a:cubicBezTo>
                      <a:lnTo>
                        <a:pt x="520" y="599"/>
                      </a:lnTo>
                      <a:cubicBezTo>
                        <a:pt x="354" y="599"/>
                        <a:pt x="220" y="733"/>
                        <a:pt x="220" y="899"/>
                      </a:cubicBezTo>
                      <a:cubicBezTo>
                        <a:pt x="220" y="1065"/>
                        <a:pt x="354" y="1199"/>
                        <a:pt x="520" y="1199"/>
                      </a:cubicBezTo>
                      <a:lnTo>
                        <a:pt x="1801" y="1199"/>
                      </a:lnTo>
                      <a:cubicBezTo>
                        <a:pt x="1967" y="1199"/>
                        <a:pt x="2100" y="1065"/>
                        <a:pt x="2100" y="899"/>
                      </a:cubicBezTo>
                      <a:cubicBezTo>
                        <a:pt x="2100" y="733"/>
                        <a:pt x="1967" y="599"/>
                        <a:pt x="1801" y="599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4" name="Freeform 65">
                  <a:extLst>
                    <a:ext uri="{FF2B5EF4-FFF2-40B4-BE49-F238E27FC236}">
                      <a16:creationId xmlns:a16="http://schemas.microsoft.com/office/drawing/2014/main" id="{DB504658-7C5E-A54F-BDCE-A1F5C6C8ED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03888" y="5790909"/>
                  <a:ext cx="537670" cy="261154"/>
                </a:xfrm>
                <a:custGeom>
                  <a:avLst/>
                  <a:gdLst>
                    <a:gd name="T0" fmla="*/ 406733 w 1236"/>
                    <a:gd name="T1" fmla="*/ 260719 h 601"/>
                    <a:gd name="T2" fmla="*/ 130067 w 1236"/>
                    <a:gd name="T3" fmla="*/ 260719 h 601"/>
                    <a:gd name="T4" fmla="*/ 130067 w 1236"/>
                    <a:gd name="T5" fmla="*/ 260719 h 601"/>
                    <a:gd name="T6" fmla="*/ 0 w 1236"/>
                    <a:gd name="T7" fmla="*/ 130794 h 601"/>
                    <a:gd name="T8" fmla="*/ 0 w 1236"/>
                    <a:gd name="T9" fmla="*/ 130794 h 601"/>
                    <a:gd name="T10" fmla="*/ 130067 w 1236"/>
                    <a:gd name="T11" fmla="*/ 0 h 601"/>
                    <a:gd name="T12" fmla="*/ 406733 w 1236"/>
                    <a:gd name="T13" fmla="*/ 0 h 601"/>
                    <a:gd name="T14" fmla="*/ 406733 w 1236"/>
                    <a:gd name="T15" fmla="*/ 0 h 601"/>
                    <a:gd name="T16" fmla="*/ 537235 w 1236"/>
                    <a:gd name="T17" fmla="*/ 130794 h 601"/>
                    <a:gd name="T18" fmla="*/ 537235 w 1236"/>
                    <a:gd name="T19" fmla="*/ 130794 h 601"/>
                    <a:gd name="T20" fmla="*/ 406733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5" y="600"/>
                      </a:moveTo>
                      <a:lnTo>
                        <a:pt x="299" y="600"/>
                      </a:lnTo>
                      <a:cubicBezTo>
                        <a:pt x="135" y="600"/>
                        <a:pt x="0" y="465"/>
                        <a:pt x="0" y="301"/>
                      </a:cubicBezTo>
                      <a:cubicBezTo>
                        <a:pt x="0" y="135"/>
                        <a:pt x="135" y="0"/>
                        <a:pt x="299" y="0"/>
                      </a:cubicBezTo>
                      <a:lnTo>
                        <a:pt x="935" y="0"/>
                      </a:lnTo>
                      <a:cubicBezTo>
                        <a:pt x="1101" y="0"/>
                        <a:pt x="1235" y="135"/>
                        <a:pt x="1235" y="301"/>
                      </a:cubicBezTo>
                      <a:cubicBezTo>
                        <a:pt x="1235" y="465"/>
                        <a:pt x="1101" y="600"/>
                        <a:pt x="935" y="600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69" name="Group 6">
                <a:extLst>
                  <a:ext uri="{FF2B5EF4-FFF2-40B4-BE49-F238E27FC236}">
                    <a16:creationId xmlns:a16="http://schemas.microsoft.com/office/drawing/2014/main" id="{AFA29C5F-9511-FE43-95F1-64F99069A8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9619297" y="-518940"/>
                <a:ext cx="2960218" cy="2568925"/>
                <a:chOff x="7790456" y="-543997"/>
                <a:chExt cx="2761319" cy="2396472"/>
              </a:xfrm>
            </p:grpSpPr>
            <p:sp>
              <p:nvSpPr>
                <p:cNvPr id="70" name="Freeform 166">
                  <a:extLst>
                    <a:ext uri="{FF2B5EF4-FFF2-40B4-BE49-F238E27FC236}">
                      <a16:creationId xmlns:a16="http://schemas.microsoft.com/office/drawing/2014/main" id="{6249F87E-0FE6-8249-882F-32A15C23F3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88388" y="-543997"/>
                  <a:ext cx="2603859" cy="2396472"/>
                </a:xfrm>
                <a:custGeom>
                  <a:avLst/>
                  <a:gdLst>
                    <a:gd name="T0" fmla="*/ 2100336 w 5978"/>
                    <a:gd name="T1" fmla="*/ 1767082 h 5502"/>
                    <a:gd name="T2" fmla="*/ 1950499 w 5978"/>
                    <a:gd name="T3" fmla="*/ 1641640 h 5502"/>
                    <a:gd name="T4" fmla="*/ 2100336 w 5978"/>
                    <a:gd name="T5" fmla="*/ 1517069 h 5502"/>
                    <a:gd name="T6" fmla="*/ 2302006 w 5978"/>
                    <a:gd name="T7" fmla="*/ 1517069 h 5502"/>
                    <a:gd name="T8" fmla="*/ 2452279 w 5978"/>
                    <a:gd name="T9" fmla="*/ 1359395 h 5502"/>
                    <a:gd name="T10" fmla="*/ 2453151 w 5978"/>
                    <a:gd name="T11" fmla="*/ 1202156 h 5502"/>
                    <a:gd name="T12" fmla="*/ 2603423 w 5978"/>
                    <a:gd name="T13" fmla="*/ 1044918 h 5502"/>
                    <a:gd name="T14" fmla="*/ 2453151 w 5978"/>
                    <a:gd name="T15" fmla="*/ 887243 h 5502"/>
                    <a:gd name="T16" fmla="*/ 2034564 w 5978"/>
                    <a:gd name="T17" fmla="*/ 887243 h 5502"/>
                    <a:gd name="T18" fmla="*/ 1884291 w 5978"/>
                    <a:gd name="T19" fmla="*/ 1044918 h 5502"/>
                    <a:gd name="T20" fmla="*/ 1348536 w 5978"/>
                    <a:gd name="T21" fmla="*/ 1202156 h 5502"/>
                    <a:gd name="T22" fmla="*/ 1498809 w 5978"/>
                    <a:gd name="T23" fmla="*/ 1044918 h 5502"/>
                    <a:gd name="T24" fmla="*/ 1348536 w 5978"/>
                    <a:gd name="T25" fmla="*/ 887243 h 5502"/>
                    <a:gd name="T26" fmla="*/ 953471 w 5978"/>
                    <a:gd name="T27" fmla="*/ 887243 h 5502"/>
                    <a:gd name="T28" fmla="*/ 963053 w 5978"/>
                    <a:gd name="T29" fmla="*/ 886808 h 5502"/>
                    <a:gd name="T30" fmla="*/ 849804 w 5978"/>
                    <a:gd name="T31" fmla="*/ 758317 h 5502"/>
                    <a:gd name="T32" fmla="*/ 963053 w 5978"/>
                    <a:gd name="T33" fmla="*/ 629825 h 5502"/>
                    <a:gd name="T34" fmla="*/ 1223091 w 5978"/>
                    <a:gd name="T35" fmla="*/ 628954 h 5502"/>
                    <a:gd name="T36" fmla="*/ 1373364 w 5978"/>
                    <a:gd name="T37" fmla="*/ 471716 h 5502"/>
                    <a:gd name="T38" fmla="*/ 1223091 w 5978"/>
                    <a:gd name="T39" fmla="*/ 314041 h 5502"/>
                    <a:gd name="T40" fmla="*/ 1093290 w 5978"/>
                    <a:gd name="T41" fmla="*/ 314041 h 5502"/>
                    <a:gd name="T42" fmla="*/ 1243127 w 5978"/>
                    <a:gd name="T43" fmla="*/ 157239 h 5502"/>
                    <a:gd name="T44" fmla="*/ 727843 w 5978"/>
                    <a:gd name="T45" fmla="*/ 0 h 5502"/>
                    <a:gd name="T46" fmla="*/ 577571 w 5978"/>
                    <a:gd name="T47" fmla="*/ 157239 h 5502"/>
                    <a:gd name="T48" fmla="*/ 727843 w 5978"/>
                    <a:gd name="T49" fmla="*/ 314041 h 5502"/>
                    <a:gd name="T50" fmla="*/ 371980 w 5978"/>
                    <a:gd name="T51" fmla="*/ 314041 h 5502"/>
                    <a:gd name="T52" fmla="*/ 221707 w 5978"/>
                    <a:gd name="T53" fmla="*/ 471716 h 5502"/>
                    <a:gd name="T54" fmla="*/ 534013 w 5978"/>
                    <a:gd name="T55" fmla="*/ 628954 h 5502"/>
                    <a:gd name="T56" fmla="*/ 531400 w 5978"/>
                    <a:gd name="T57" fmla="*/ 629390 h 5502"/>
                    <a:gd name="T58" fmla="*/ 651183 w 5978"/>
                    <a:gd name="T59" fmla="*/ 758317 h 5502"/>
                    <a:gd name="T60" fmla="*/ 531400 w 5978"/>
                    <a:gd name="T61" fmla="*/ 887243 h 5502"/>
                    <a:gd name="T62" fmla="*/ 534013 w 5978"/>
                    <a:gd name="T63" fmla="*/ 887243 h 5502"/>
                    <a:gd name="T64" fmla="*/ 149837 w 5978"/>
                    <a:gd name="T65" fmla="*/ 887243 h 5502"/>
                    <a:gd name="T66" fmla="*/ 0 w 5978"/>
                    <a:gd name="T67" fmla="*/ 1044918 h 5502"/>
                    <a:gd name="T68" fmla="*/ 727843 w 5978"/>
                    <a:gd name="T69" fmla="*/ 1202156 h 5502"/>
                    <a:gd name="T70" fmla="*/ 577571 w 5978"/>
                    <a:gd name="T71" fmla="*/ 1359395 h 5502"/>
                    <a:gd name="T72" fmla="*/ 727843 w 5978"/>
                    <a:gd name="T73" fmla="*/ 1517069 h 5502"/>
                    <a:gd name="T74" fmla="*/ 1061928 w 5978"/>
                    <a:gd name="T75" fmla="*/ 1517069 h 5502"/>
                    <a:gd name="T76" fmla="*/ 1212201 w 5978"/>
                    <a:gd name="T77" fmla="*/ 1641640 h 5502"/>
                    <a:gd name="T78" fmla="*/ 848933 w 5978"/>
                    <a:gd name="T79" fmla="*/ 1767082 h 5502"/>
                    <a:gd name="T80" fmla="*/ 698660 w 5978"/>
                    <a:gd name="T81" fmla="*/ 1924321 h 5502"/>
                    <a:gd name="T82" fmla="*/ 848933 w 5978"/>
                    <a:gd name="T83" fmla="*/ 2081124 h 5502"/>
                    <a:gd name="T84" fmla="*/ 1801097 w 5978"/>
                    <a:gd name="T85" fmla="*/ 2081124 h 5502"/>
                    <a:gd name="T86" fmla="*/ 1651260 w 5978"/>
                    <a:gd name="T87" fmla="*/ 2238362 h 5502"/>
                    <a:gd name="T88" fmla="*/ 2220119 w 5978"/>
                    <a:gd name="T89" fmla="*/ 2396036 h 5502"/>
                    <a:gd name="T90" fmla="*/ 2369956 w 5978"/>
                    <a:gd name="T91" fmla="*/ 2238362 h 5502"/>
                    <a:gd name="T92" fmla="*/ 2220119 w 5978"/>
                    <a:gd name="T93" fmla="*/ 2081124 h 5502"/>
                    <a:gd name="T94" fmla="*/ 2453151 w 5978"/>
                    <a:gd name="T95" fmla="*/ 2081124 h 5502"/>
                    <a:gd name="T96" fmla="*/ 2603423 w 5978"/>
                    <a:gd name="T97" fmla="*/ 1924321 h 5502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5978" h="5502">
                      <a:moveTo>
                        <a:pt x="5632" y="4057"/>
                      </a:moveTo>
                      <a:lnTo>
                        <a:pt x="4822" y="4057"/>
                      </a:lnTo>
                      <a:cubicBezTo>
                        <a:pt x="4632" y="4057"/>
                        <a:pt x="4478" y="3928"/>
                        <a:pt x="4478" y="3769"/>
                      </a:cubicBezTo>
                      <a:cubicBezTo>
                        <a:pt x="4478" y="3611"/>
                        <a:pt x="4632" y="3483"/>
                        <a:pt x="4822" y="3483"/>
                      </a:cubicBezTo>
                      <a:lnTo>
                        <a:pt x="5285" y="3483"/>
                      </a:lnTo>
                      <a:cubicBezTo>
                        <a:pt x="5476" y="3483"/>
                        <a:pt x="5630" y="3321"/>
                        <a:pt x="5630" y="3121"/>
                      </a:cubicBezTo>
                      <a:cubicBezTo>
                        <a:pt x="5630" y="2922"/>
                        <a:pt x="5476" y="2760"/>
                        <a:pt x="5285" y="2760"/>
                      </a:cubicBezTo>
                      <a:lnTo>
                        <a:pt x="5632" y="2760"/>
                      </a:lnTo>
                      <a:cubicBezTo>
                        <a:pt x="5823" y="2760"/>
                        <a:pt x="5977" y="2598"/>
                        <a:pt x="5977" y="2399"/>
                      </a:cubicBezTo>
                      <a:cubicBezTo>
                        <a:pt x="5977" y="2199"/>
                        <a:pt x="5823" y="2037"/>
                        <a:pt x="5632" y="2037"/>
                      </a:cubicBezTo>
                      <a:lnTo>
                        <a:pt x="4671" y="2037"/>
                      </a:lnTo>
                      <a:cubicBezTo>
                        <a:pt x="4480" y="2037"/>
                        <a:pt x="4326" y="2199"/>
                        <a:pt x="4326" y="2399"/>
                      </a:cubicBezTo>
                      <a:cubicBezTo>
                        <a:pt x="4326" y="2598"/>
                        <a:pt x="4480" y="2760"/>
                        <a:pt x="4671" y="2760"/>
                      </a:cubicBezTo>
                      <a:lnTo>
                        <a:pt x="3096" y="2760"/>
                      </a:lnTo>
                      <a:cubicBezTo>
                        <a:pt x="3285" y="2760"/>
                        <a:pt x="3441" y="2598"/>
                        <a:pt x="3441" y="2399"/>
                      </a:cubicBezTo>
                      <a:cubicBezTo>
                        <a:pt x="3441" y="2199"/>
                        <a:pt x="3285" y="2037"/>
                        <a:pt x="3096" y="2037"/>
                      </a:cubicBezTo>
                      <a:lnTo>
                        <a:pt x="2189" y="2037"/>
                      </a:lnTo>
                      <a:cubicBezTo>
                        <a:pt x="2195" y="2037"/>
                        <a:pt x="2204" y="2037"/>
                        <a:pt x="2211" y="2036"/>
                      </a:cubicBezTo>
                      <a:cubicBezTo>
                        <a:pt x="2066" y="2023"/>
                        <a:pt x="1951" y="1896"/>
                        <a:pt x="1951" y="1741"/>
                      </a:cubicBezTo>
                      <a:cubicBezTo>
                        <a:pt x="1951" y="1585"/>
                        <a:pt x="2066" y="1458"/>
                        <a:pt x="2211" y="1446"/>
                      </a:cubicBezTo>
                      <a:cubicBezTo>
                        <a:pt x="2204" y="1445"/>
                        <a:pt x="2195" y="1444"/>
                        <a:pt x="2189" y="1444"/>
                      </a:cubicBezTo>
                      <a:lnTo>
                        <a:pt x="2808" y="1444"/>
                      </a:lnTo>
                      <a:cubicBezTo>
                        <a:pt x="2998" y="1444"/>
                        <a:pt x="3153" y="1282"/>
                        <a:pt x="3153" y="1083"/>
                      </a:cubicBezTo>
                      <a:cubicBezTo>
                        <a:pt x="3153" y="884"/>
                        <a:pt x="2998" y="721"/>
                        <a:pt x="2808" y="721"/>
                      </a:cubicBezTo>
                      <a:lnTo>
                        <a:pt x="2510" y="721"/>
                      </a:lnTo>
                      <a:cubicBezTo>
                        <a:pt x="2700" y="721"/>
                        <a:pt x="2854" y="561"/>
                        <a:pt x="2854" y="361"/>
                      </a:cubicBezTo>
                      <a:cubicBezTo>
                        <a:pt x="2854" y="162"/>
                        <a:pt x="2700" y="0"/>
                        <a:pt x="2510" y="0"/>
                      </a:cubicBezTo>
                      <a:lnTo>
                        <a:pt x="1671" y="0"/>
                      </a:lnTo>
                      <a:cubicBezTo>
                        <a:pt x="1481" y="0"/>
                        <a:pt x="1326" y="162"/>
                        <a:pt x="1326" y="361"/>
                      </a:cubicBezTo>
                      <a:cubicBezTo>
                        <a:pt x="1326" y="561"/>
                        <a:pt x="1481" y="721"/>
                        <a:pt x="1671" y="721"/>
                      </a:cubicBezTo>
                      <a:lnTo>
                        <a:pt x="854" y="721"/>
                      </a:lnTo>
                      <a:cubicBezTo>
                        <a:pt x="663" y="721"/>
                        <a:pt x="509" y="884"/>
                        <a:pt x="509" y="1083"/>
                      </a:cubicBezTo>
                      <a:cubicBezTo>
                        <a:pt x="509" y="1282"/>
                        <a:pt x="663" y="1444"/>
                        <a:pt x="854" y="1444"/>
                      </a:cubicBezTo>
                      <a:lnTo>
                        <a:pt x="1226" y="1444"/>
                      </a:lnTo>
                      <a:cubicBezTo>
                        <a:pt x="1224" y="1444"/>
                        <a:pt x="1222" y="1444"/>
                        <a:pt x="1220" y="1445"/>
                      </a:cubicBezTo>
                      <a:cubicBezTo>
                        <a:pt x="1373" y="1449"/>
                        <a:pt x="1495" y="1580"/>
                        <a:pt x="1495" y="1741"/>
                      </a:cubicBezTo>
                      <a:cubicBezTo>
                        <a:pt x="1495" y="1902"/>
                        <a:pt x="1373" y="2033"/>
                        <a:pt x="1220" y="2037"/>
                      </a:cubicBezTo>
                      <a:cubicBezTo>
                        <a:pt x="1222" y="2037"/>
                        <a:pt x="1224" y="2037"/>
                        <a:pt x="1226" y="2037"/>
                      </a:cubicBezTo>
                      <a:lnTo>
                        <a:pt x="344" y="2037"/>
                      </a:lnTo>
                      <a:cubicBezTo>
                        <a:pt x="154" y="2037"/>
                        <a:pt x="0" y="2199"/>
                        <a:pt x="0" y="2399"/>
                      </a:cubicBezTo>
                      <a:cubicBezTo>
                        <a:pt x="0" y="2598"/>
                        <a:pt x="154" y="2760"/>
                        <a:pt x="344" y="2760"/>
                      </a:cubicBezTo>
                      <a:lnTo>
                        <a:pt x="1671" y="2760"/>
                      </a:lnTo>
                      <a:cubicBezTo>
                        <a:pt x="1481" y="2760"/>
                        <a:pt x="1326" y="2922"/>
                        <a:pt x="1326" y="3121"/>
                      </a:cubicBezTo>
                      <a:cubicBezTo>
                        <a:pt x="1326" y="3321"/>
                        <a:pt x="1481" y="3483"/>
                        <a:pt x="1671" y="3483"/>
                      </a:cubicBezTo>
                      <a:lnTo>
                        <a:pt x="2438" y="3483"/>
                      </a:lnTo>
                      <a:cubicBezTo>
                        <a:pt x="2629" y="3483"/>
                        <a:pt x="2783" y="3611"/>
                        <a:pt x="2783" y="3769"/>
                      </a:cubicBezTo>
                      <a:cubicBezTo>
                        <a:pt x="2783" y="3928"/>
                        <a:pt x="2629" y="4057"/>
                        <a:pt x="2438" y="4057"/>
                      </a:cubicBezTo>
                      <a:lnTo>
                        <a:pt x="1949" y="4057"/>
                      </a:lnTo>
                      <a:cubicBezTo>
                        <a:pt x="1758" y="4057"/>
                        <a:pt x="1604" y="4218"/>
                        <a:pt x="1604" y="4418"/>
                      </a:cubicBezTo>
                      <a:cubicBezTo>
                        <a:pt x="1604" y="4616"/>
                        <a:pt x="1758" y="4778"/>
                        <a:pt x="1949" y="4778"/>
                      </a:cubicBezTo>
                      <a:lnTo>
                        <a:pt x="4135" y="4778"/>
                      </a:lnTo>
                      <a:cubicBezTo>
                        <a:pt x="3945" y="4778"/>
                        <a:pt x="3791" y="4940"/>
                        <a:pt x="3791" y="5139"/>
                      </a:cubicBezTo>
                      <a:cubicBezTo>
                        <a:pt x="3791" y="5339"/>
                        <a:pt x="3945" y="5501"/>
                        <a:pt x="4135" y="5501"/>
                      </a:cubicBezTo>
                      <a:lnTo>
                        <a:pt x="5097" y="5501"/>
                      </a:lnTo>
                      <a:cubicBezTo>
                        <a:pt x="5287" y="5501"/>
                        <a:pt x="5441" y="5339"/>
                        <a:pt x="5441" y="5139"/>
                      </a:cubicBezTo>
                      <a:cubicBezTo>
                        <a:pt x="5441" y="4940"/>
                        <a:pt x="5287" y="4778"/>
                        <a:pt x="5097" y="4778"/>
                      </a:cubicBezTo>
                      <a:lnTo>
                        <a:pt x="5632" y="4778"/>
                      </a:lnTo>
                      <a:cubicBezTo>
                        <a:pt x="5823" y="4778"/>
                        <a:pt x="5977" y="4616"/>
                        <a:pt x="5977" y="4418"/>
                      </a:cubicBezTo>
                      <a:cubicBezTo>
                        <a:pt x="5977" y="4218"/>
                        <a:pt x="5823" y="4057"/>
                        <a:pt x="5632" y="4057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1" name="Freeform 167">
                  <a:extLst>
                    <a:ext uri="{FF2B5EF4-FFF2-40B4-BE49-F238E27FC236}">
                      <a16:creationId xmlns:a16="http://schemas.microsoft.com/office/drawing/2014/main" id="{6777AC68-7DD9-2B45-8593-904FA35697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88241" y="1224554"/>
                  <a:ext cx="495425" cy="314921"/>
                </a:xfrm>
                <a:custGeom>
                  <a:avLst/>
                  <a:gdLst>
                    <a:gd name="T0" fmla="*/ 338265 w 1138"/>
                    <a:gd name="T1" fmla="*/ 0 h 722"/>
                    <a:gd name="T2" fmla="*/ 157160 w 1138"/>
                    <a:gd name="T3" fmla="*/ 0 h 722"/>
                    <a:gd name="T4" fmla="*/ 157160 w 1138"/>
                    <a:gd name="T5" fmla="*/ 0 h 722"/>
                    <a:gd name="T6" fmla="*/ 0 w 1138"/>
                    <a:gd name="T7" fmla="*/ 157461 h 722"/>
                    <a:gd name="T8" fmla="*/ 0 w 1138"/>
                    <a:gd name="T9" fmla="*/ 157461 h 722"/>
                    <a:gd name="T10" fmla="*/ 157160 w 1138"/>
                    <a:gd name="T11" fmla="*/ 314485 h 722"/>
                    <a:gd name="T12" fmla="*/ 338265 w 1138"/>
                    <a:gd name="T13" fmla="*/ 314485 h 722"/>
                    <a:gd name="T14" fmla="*/ 338265 w 1138"/>
                    <a:gd name="T15" fmla="*/ 314485 h 722"/>
                    <a:gd name="T16" fmla="*/ 494990 w 1138"/>
                    <a:gd name="T17" fmla="*/ 157461 h 722"/>
                    <a:gd name="T18" fmla="*/ 494990 w 1138"/>
                    <a:gd name="T19" fmla="*/ 157461 h 722"/>
                    <a:gd name="T20" fmla="*/ 338265 w 1138"/>
                    <a:gd name="T21" fmla="*/ 0 h 72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138" h="722">
                      <a:moveTo>
                        <a:pt x="777" y="0"/>
                      </a:moveTo>
                      <a:lnTo>
                        <a:pt x="361" y="0"/>
                      </a:lnTo>
                      <a:cubicBezTo>
                        <a:pt x="162" y="0"/>
                        <a:pt x="0" y="161"/>
                        <a:pt x="0" y="361"/>
                      </a:cubicBezTo>
                      <a:cubicBezTo>
                        <a:pt x="0" y="559"/>
                        <a:pt x="162" y="721"/>
                        <a:pt x="361" y="721"/>
                      </a:cubicBezTo>
                      <a:lnTo>
                        <a:pt x="777" y="721"/>
                      </a:lnTo>
                      <a:cubicBezTo>
                        <a:pt x="976" y="721"/>
                        <a:pt x="1137" y="559"/>
                        <a:pt x="1137" y="361"/>
                      </a:cubicBezTo>
                      <a:cubicBezTo>
                        <a:pt x="1137" y="161"/>
                        <a:pt x="976" y="0"/>
                        <a:pt x="777" y="0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2" name="Freeform 168">
                  <a:extLst>
                    <a:ext uri="{FF2B5EF4-FFF2-40B4-BE49-F238E27FC236}">
                      <a16:creationId xmlns:a16="http://schemas.microsoft.com/office/drawing/2014/main" id="{101D85CE-BDC6-234C-A549-40DCE5661D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65061" y="197220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7228 w 173"/>
                    <a:gd name="T5" fmla="*/ 76371 h 175"/>
                    <a:gd name="T6" fmla="*/ 37228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228 w 173"/>
                    <a:gd name="T13" fmla="*/ 0 h 175"/>
                    <a:gd name="T14" fmla="*/ 37228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4"/>
                        <a:pt x="86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3" name="Freeform 169">
                  <a:extLst>
                    <a:ext uri="{FF2B5EF4-FFF2-40B4-BE49-F238E27FC236}">
                      <a16:creationId xmlns:a16="http://schemas.microsoft.com/office/drawing/2014/main" id="{55DFE052-0EED-184C-A6E1-52A392A842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90317" y="1358972"/>
                  <a:ext cx="76810" cy="74889"/>
                </a:xfrm>
                <a:custGeom>
                  <a:avLst/>
                  <a:gdLst>
                    <a:gd name="T0" fmla="*/ 76371 w 175"/>
                    <a:gd name="T1" fmla="*/ 37014 h 174"/>
                    <a:gd name="T2" fmla="*/ 76371 w 175"/>
                    <a:gd name="T3" fmla="*/ 37014 h 174"/>
                    <a:gd name="T4" fmla="*/ 38186 w 175"/>
                    <a:gd name="T5" fmla="*/ 74459 h 174"/>
                    <a:gd name="T6" fmla="*/ 38186 w 175"/>
                    <a:gd name="T7" fmla="*/ 74459 h 174"/>
                    <a:gd name="T8" fmla="*/ 0 w 175"/>
                    <a:gd name="T9" fmla="*/ 37014 h 174"/>
                    <a:gd name="T10" fmla="*/ 0 w 175"/>
                    <a:gd name="T11" fmla="*/ 37014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6"/>
                      </a:moveTo>
                      <a:lnTo>
                        <a:pt x="174" y="86"/>
                      </a:lnTo>
                      <a:cubicBezTo>
                        <a:pt x="174" y="133"/>
                        <a:pt x="135" y="173"/>
                        <a:pt x="87" y="173"/>
                      </a:cubicBezTo>
                      <a:cubicBezTo>
                        <a:pt x="39" y="173"/>
                        <a:pt x="0" y="133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6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4" name="Freeform 170">
                  <a:extLst>
                    <a:ext uri="{FF2B5EF4-FFF2-40B4-BE49-F238E27FC236}">
                      <a16:creationId xmlns:a16="http://schemas.microsoft.com/office/drawing/2014/main" id="{F8D01DC6-82C8-EE42-BC5B-7877C7DB93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30946" y="122331"/>
                  <a:ext cx="76810" cy="74889"/>
                </a:xfrm>
                <a:custGeom>
                  <a:avLst/>
                  <a:gdLst>
                    <a:gd name="T0" fmla="*/ 76371 w 175"/>
                    <a:gd name="T1" fmla="*/ 37228 h 173"/>
                    <a:gd name="T2" fmla="*/ 76371 w 175"/>
                    <a:gd name="T3" fmla="*/ 37228 h 173"/>
                    <a:gd name="T4" fmla="*/ 38186 w 175"/>
                    <a:gd name="T5" fmla="*/ 74456 h 173"/>
                    <a:gd name="T6" fmla="*/ 38186 w 175"/>
                    <a:gd name="T7" fmla="*/ 74456 h 173"/>
                    <a:gd name="T8" fmla="*/ 0 w 175"/>
                    <a:gd name="T9" fmla="*/ 37228 h 173"/>
                    <a:gd name="T10" fmla="*/ 0 w 175"/>
                    <a:gd name="T11" fmla="*/ 37228 h 173"/>
                    <a:gd name="T12" fmla="*/ 38186 w 175"/>
                    <a:gd name="T13" fmla="*/ 0 h 173"/>
                    <a:gd name="T14" fmla="*/ 38186 w 175"/>
                    <a:gd name="T15" fmla="*/ 0 h 173"/>
                    <a:gd name="T16" fmla="*/ 76371 w 175"/>
                    <a:gd name="T17" fmla="*/ 37228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3">
                      <a:moveTo>
                        <a:pt x="174" y="86"/>
                      </a:moveTo>
                      <a:lnTo>
                        <a:pt x="174" y="86"/>
                      </a:lnTo>
                      <a:cubicBezTo>
                        <a:pt x="174" y="134"/>
                        <a:pt x="135" y="172"/>
                        <a:pt x="87" y="172"/>
                      </a:cubicBezTo>
                      <a:cubicBezTo>
                        <a:pt x="39" y="172"/>
                        <a:pt x="0" y="134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6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5" name="Freeform 171">
                  <a:extLst>
                    <a:ext uri="{FF2B5EF4-FFF2-40B4-BE49-F238E27FC236}">
                      <a16:creationId xmlns:a16="http://schemas.microsoft.com/office/drawing/2014/main" id="{511C883F-F875-DD4A-B784-937A9F8457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86027" y="-365413"/>
                  <a:ext cx="74889" cy="74889"/>
                </a:xfrm>
                <a:custGeom>
                  <a:avLst/>
                  <a:gdLst>
                    <a:gd name="T0" fmla="*/ 74456 w 173"/>
                    <a:gd name="T1" fmla="*/ 37661 h 173"/>
                    <a:gd name="T2" fmla="*/ 74456 w 173"/>
                    <a:gd name="T3" fmla="*/ 37661 h 173"/>
                    <a:gd name="T4" fmla="*/ 36795 w 173"/>
                    <a:gd name="T5" fmla="*/ 74456 h 173"/>
                    <a:gd name="T6" fmla="*/ 36795 w 173"/>
                    <a:gd name="T7" fmla="*/ 74456 h 173"/>
                    <a:gd name="T8" fmla="*/ 0 w 173"/>
                    <a:gd name="T9" fmla="*/ 37661 h 173"/>
                    <a:gd name="T10" fmla="*/ 0 w 173"/>
                    <a:gd name="T11" fmla="*/ 37661 h 173"/>
                    <a:gd name="T12" fmla="*/ 36795 w 173"/>
                    <a:gd name="T13" fmla="*/ 0 h 173"/>
                    <a:gd name="T14" fmla="*/ 36795 w 173"/>
                    <a:gd name="T15" fmla="*/ 0 h 173"/>
                    <a:gd name="T16" fmla="*/ 74456 w 173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4"/>
                        <a:pt x="133" y="172"/>
                        <a:pt x="85" y="172"/>
                      </a:cubicBezTo>
                      <a:cubicBezTo>
                        <a:pt x="39" y="172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5" y="0"/>
                      </a:cubicBezTo>
                      <a:cubicBezTo>
                        <a:pt x="133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6" name="Freeform 172">
                  <a:extLst>
                    <a:ext uri="{FF2B5EF4-FFF2-40B4-BE49-F238E27FC236}">
                      <a16:creationId xmlns:a16="http://schemas.microsoft.com/office/drawing/2014/main" id="{7EA01C79-6020-2D4E-9048-268DFCB52D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24432" y="804020"/>
                  <a:ext cx="76810" cy="74890"/>
                </a:xfrm>
                <a:custGeom>
                  <a:avLst/>
                  <a:gdLst>
                    <a:gd name="T0" fmla="*/ 76371 w 175"/>
                    <a:gd name="T1" fmla="*/ 37445 h 174"/>
                    <a:gd name="T2" fmla="*/ 76371 w 175"/>
                    <a:gd name="T3" fmla="*/ 37445 h 174"/>
                    <a:gd name="T4" fmla="*/ 38186 w 175"/>
                    <a:gd name="T5" fmla="*/ 74460 h 174"/>
                    <a:gd name="T6" fmla="*/ 38186 w 175"/>
                    <a:gd name="T7" fmla="*/ 74460 h 174"/>
                    <a:gd name="T8" fmla="*/ 0 w 175"/>
                    <a:gd name="T9" fmla="*/ 37445 h 174"/>
                    <a:gd name="T10" fmla="*/ 0 w 175"/>
                    <a:gd name="T11" fmla="*/ 37445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5"/>
                        <a:pt x="135" y="173"/>
                        <a:pt x="87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7" name="Freeform 173">
                  <a:extLst>
                    <a:ext uri="{FF2B5EF4-FFF2-40B4-BE49-F238E27FC236}">
                      <a16:creationId xmlns:a16="http://schemas.microsoft.com/office/drawing/2014/main" id="{9503B415-E89B-8C48-AF26-C8DEC3D283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08776" y="1681574"/>
                  <a:ext cx="74889" cy="74889"/>
                </a:xfrm>
                <a:custGeom>
                  <a:avLst/>
                  <a:gdLst>
                    <a:gd name="T0" fmla="*/ 74459 w 174"/>
                    <a:gd name="T1" fmla="*/ 37445 h 174"/>
                    <a:gd name="T2" fmla="*/ 74459 w 174"/>
                    <a:gd name="T3" fmla="*/ 37445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5" y="173"/>
                        <a:pt x="87" y="173"/>
                      </a:cubicBezTo>
                      <a:cubicBezTo>
                        <a:pt x="40" y="173"/>
                        <a:pt x="0" y="135"/>
                        <a:pt x="0" y="87"/>
                      </a:cubicBezTo>
                      <a:cubicBezTo>
                        <a:pt x="0" y="38"/>
                        <a:pt x="40" y="0"/>
                        <a:pt x="87" y="0"/>
                      </a:cubicBezTo>
                      <a:cubicBezTo>
                        <a:pt x="135" y="0"/>
                        <a:pt x="173" y="38"/>
                        <a:pt x="173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8" name="Freeform 174">
                  <a:extLst>
                    <a:ext uri="{FF2B5EF4-FFF2-40B4-BE49-F238E27FC236}">
                      <a16:creationId xmlns:a16="http://schemas.microsoft.com/office/drawing/2014/main" id="{6C677387-EA86-E046-95F9-3E22F97DA1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44084" y="469895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2"/>
                        <a:pt x="81" y="104"/>
                        <a:pt x="52" y="104"/>
                      </a:cubicBezTo>
                      <a:cubicBezTo>
                        <a:pt x="24" y="104"/>
                        <a:pt x="0" y="82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9" name="Freeform 175">
                  <a:extLst>
                    <a:ext uri="{FF2B5EF4-FFF2-40B4-BE49-F238E27FC236}">
                      <a16:creationId xmlns:a16="http://schemas.microsoft.com/office/drawing/2014/main" id="{223248A8-A53E-004B-9CC0-068EA94849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34925" y="-152266"/>
                  <a:ext cx="46086" cy="46086"/>
                </a:xfrm>
                <a:custGeom>
                  <a:avLst/>
                  <a:gdLst>
                    <a:gd name="T0" fmla="*/ 45655 w 107"/>
                    <a:gd name="T1" fmla="*/ 22397 h 107"/>
                    <a:gd name="T2" fmla="*/ 45655 w 107"/>
                    <a:gd name="T3" fmla="*/ 22397 h 107"/>
                    <a:gd name="T4" fmla="*/ 22828 w 107"/>
                    <a:gd name="T5" fmla="*/ 45655 h 107"/>
                    <a:gd name="T6" fmla="*/ 22828 w 107"/>
                    <a:gd name="T7" fmla="*/ 45655 h 107"/>
                    <a:gd name="T8" fmla="*/ 0 w 107"/>
                    <a:gd name="T9" fmla="*/ 22397 h 107"/>
                    <a:gd name="T10" fmla="*/ 0 w 107"/>
                    <a:gd name="T11" fmla="*/ 22397 h 107"/>
                    <a:gd name="T12" fmla="*/ 22828 w 107"/>
                    <a:gd name="T13" fmla="*/ 0 h 107"/>
                    <a:gd name="T14" fmla="*/ 22828 w 107"/>
                    <a:gd name="T15" fmla="*/ 0 h 107"/>
                    <a:gd name="T16" fmla="*/ 45655 w 107"/>
                    <a:gd name="T17" fmla="*/ 22397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7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2"/>
                        <a:pt x="82" y="106"/>
                        <a:pt x="53" y="106"/>
                      </a:cubicBezTo>
                      <a:cubicBezTo>
                        <a:pt x="24" y="106"/>
                        <a:pt x="0" y="82"/>
                        <a:pt x="0" y="52"/>
                      </a:cubicBez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2" y="0"/>
                        <a:pt x="106" y="23"/>
                        <a:pt x="106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0" name="Freeform 176">
                  <a:extLst>
                    <a:ext uri="{FF2B5EF4-FFF2-40B4-BE49-F238E27FC236}">
                      <a16:creationId xmlns:a16="http://schemas.microsoft.com/office/drawing/2014/main" id="{B637E833-3C91-CA45-A35E-0417A7BCFC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8126" y="-478708"/>
                  <a:ext cx="46086" cy="46086"/>
                </a:xfrm>
                <a:custGeom>
                  <a:avLst/>
                  <a:gdLst>
                    <a:gd name="T0" fmla="*/ 45651 w 106"/>
                    <a:gd name="T1" fmla="*/ 23258 h 107"/>
                    <a:gd name="T2" fmla="*/ 45651 w 106"/>
                    <a:gd name="T3" fmla="*/ 23258 h 107"/>
                    <a:gd name="T4" fmla="*/ 22608 w 106"/>
                    <a:gd name="T5" fmla="*/ 45655 h 107"/>
                    <a:gd name="T6" fmla="*/ 22608 w 106"/>
                    <a:gd name="T7" fmla="*/ 45655 h 107"/>
                    <a:gd name="T8" fmla="*/ 0 w 106"/>
                    <a:gd name="T9" fmla="*/ 23258 h 107"/>
                    <a:gd name="T10" fmla="*/ 0 w 106"/>
                    <a:gd name="T11" fmla="*/ 23258 h 107"/>
                    <a:gd name="T12" fmla="*/ 22608 w 106"/>
                    <a:gd name="T13" fmla="*/ 0 h 107"/>
                    <a:gd name="T14" fmla="*/ 22608 w 106"/>
                    <a:gd name="T15" fmla="*/ 0 h 107"/>
                    <a:gd name="T16" fmla="*/ 45651 w 106"/>
                    <a:gd name="T17" fmla="*/ 23258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7">
                      <a:moveTo>
                        <a:pt x="105" y="54"/>
                      </a:moveTo>
                      <a:lnTo>
                        <a:pt x="105" y="54"/>
                      </a:lnTo>
                      <a:cubicBezTo>
                        <a:pt x="105" y="82"/>
                        <a:pt x="81" y="106"/>
                        <a:pt x="52" y="106"/>
                      </a:cubicBezTo>
                      <a:cubicBezTo>
                        <a:pt x="23" y="106"/>
                        <a:pt x="0" y="82"/>
                        <a:pt x="0" y="54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4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1" name="Freeform 177">
                  <a:extLst>
                    <a:ext uri="{FF2B5EF4-FFF2-40B4-BE49-F238E27FC236}">
                      <a16:creationId xmlns:a16="http://schemas.microsoft.com/office/drawing/2014/main" id="{3EDB1E9F-6058-F347-8895-0787C31A4D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8126" y="903872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2" name="Freeform 178">
                  <a:extLst>
                    <a:ext uri="{FF2B5EF4-FFF2-40B4-BE49-F238E27FC236}">
                      <a16:creationId xmlns:a16="http://schemas.microsoft.com/office/drawing/2014/main" id="{274576BC-6F85-2F42-BA91-8578F2D786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91356" y="88082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1" y="105"/>
                        <a:pt x="52" y="105"/>
                      </a:cubicBezTo>
                      <a:cubicBezTo>
                        <a:pt x="23" y="105"/>
                        <a:pt x="0" y="82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3" name="Freeform 179">
                  <a:extLst>
                    <a:ext uri="{FF2B5EF4-FFF2-40B4-BE49-F238E27FC236}">
                      <a16:creationId xmlns:a16="http://schemas.microsoft.com/office/drawing/2014/main" id="{526C7A56-78D6-F14F-8398-E56C52CBCF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67421" y="1276400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2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2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4" name="Freeform 180">
                  <a:extLst>
                    <a:ext uri="{FF2B5EF4-FFF2-40B4-BE49-F238E27FC236}">
                      <a16:creationId xmlns:a16="http://schemas.microsoft.com/office/drawing/2014/main" id="{37365697-D997-9E45-A133-D44D8A66E3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60622" y="1806389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1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2"/>
                        <a:pt x="24" y="0"/>
                        <a:pt x="52" y="0"/>
                      </a:cubicBezTo>
                      <a:cubicBezTo>
                        <a:pt x="81" y="0"/>
                        <a:pt x="104" y="22"/>
                        <a:pt x="104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5" name="Freeform 181">
                  <a:extLst>
                    <a:ext uri="{FF2B5EF4-FFF2-40B4-BE49-F238E27FC236}">
                      <a16:creationId xmlns:a16="http://schemas.microsoft.com/office/drawing/2014/main" id="{99109D45-FE1E-DB44-9418-ED201B92B4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8126" y="1806389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5" y="22"/>
                        <a:pt x="105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6" name="Freeform 182">
                  <a:extLst>
                    <a:ext uri="{FF2B5EF4-FFF2-40B4-BE49-F238E27FC236}">
                      <a16:creationId xmlns:a16="http://schemas.microsoft.com/office/drawing/2014/main" id="{01654264-6BCC-6B4B-926A-7C7D7A81AA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81158" y="-457585"/>
                  <a:ext cx="618321" cy="261154"/>
                </a:xfrm>
                <a:custGeom>
                  <a:avLst/>
                  <a:gdLst>
                    <a:gd name="T0" fmla="*/ 487598 w 1419"/>
                    <a:gd name="T1" fmla="*/ 260719 h 601"/>
                    <a:gd name="T2" fmla="*/ 130288 w 1419"/>
                    <a:gd name="T3" fmla="*/ 260719 h 601"/>
                    <a:gd name="T4" fmla="*/ 130288 w 1419"/>
                    <a:gd name="T5" fmla="*/ 260719 h 601"/>
                    <a:gd name="T6" fmla="*/ 0 w 1419"/>
                    <a:gd name="T7" fmla="*/ 130794 h 601"/>
                    <a:gd name="T8" fmla="*/ 0 w 1419"/>
                    <a:gd name="T9" fmla="*/ 130794 h 601"/>
                    <a:gd name="T10" fmla="*/ 130288 w 1419"/>
                    <a:gd name="T11" fmla="*/ 0 h 601"/>
                    <a:gd name="T12" fmla="*/ 487598 w 1419"/>
                    <a:gd name="T13" fmla="*/ 0 h 601"/>
                    <a:gd name="T14" fmla="*/ 487598 w 1419"/>
                    <a:gd name="T15" fmla="*/ 0 h 601"/>
                    <a:gd name="T16" fmla="*/ 617885 w 1419"/>
                    <a:gd name="T17" fmla="*/ 130794 h 601"/>
                    <a:gd name="T18" fmla="*/ 617885 w 1419"/>
                    <a:gd name="T19" fmla="*/ 130794 h 601"/>
                    <a:gd name="T20" fmla="*/ 487598 w 1419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19" h="601">
                      <a:moveTo>
                        <a:pt x="1119" y="600"/>
                      </a:moveTo>
                      <a:lnTo>
                        <a:pt x="299" y="600"/>
                      </a:lnTo>
                      <a:cubicBezTo>
                        <a:pt x="133" y="600"/>
                        <a:pt x="0" y="466"/>
                        <a:pt x="0" y="301"/>
                      </a:cubicBezTo>
                      <a:cubicBezTo>
                        <a:pt x="0" y="135"/>
                        <a:pt x="133" y="0"/>
                        <a:pt x="299" y="0"/>
                      </a:cubicBezTo>
                      <a:lnTo>
                        <a:pt x="1119" y="0"/>
                      </a:lnTo>
                      <a:cubicBezTo>
                        <a:pt x="1284" y="0"/>
                        <a:pt x="1418" y="135"/>
                        <a:pt x="1418" y="301"/>
                      </a:cubicBezTo>
                      <a:cubicBezTo>
                        <a:pt x="1418" y="466"/>
                        <a:pt x="1284" y="600"/>
                        <a:pt x="1119" y="600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7" name="Freeform 183">
                  <a:extLst>
                    <a:ext uri="{FF2B5EF4-FFF2-40B4-BE49-F238E27FC236}">
                      <a16:creationId xmlns:a16="http://schemas.microsoft.com/office/drawing/2014/main" id="{320E0D25-0A40-1944-9564-0C6F0C5991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90456" y="523662"/>
                  <a:ext cx="618321" cy="261154"/>
                </a:xfrm>
                <a:custGeom>
                  <a:avLst/>
                  <a:gdLst>
                    <a:gd name="T0" fmla="*/ 487690 w 1420"/>
                    <a:gd name="T1" fmla="*/ 260719 h 600"/>
                    <a:gd name="T2" fmla="*/ 130631 w 1420"/>
                    <a:gd name="T3" fmla="*/ 260719 h 600"/>
                    <a:gd name="T4" fmla="*/ 130631 w 1420"/>
                    <a:gd name="T5" fmla="*/ 260719 h 600"/>
                    <a:gd name="T6" fmla="*/ 0 w 1420"/>
                    <a:gd name="T7" fmla="*/ 130142 h 600"/>
                    <a:gd name="T8" fmla="*/ 0 w 1420"/>
                    <a:gd name="T9" fmla="*/ 130142 h 600"/>
                    <a:gd name="T10" fmla="*/ 130631 w 1420"/>
                    <a:gd name="T11" fmla="*/ 0 h 600"/>
                    <a:gd name="T12" fmla="*/ 487690 w 1420"/>
                    <a:gd name="T13" fmla="*/ 0 h 600"/>
                    <a:gd name="T14" fmla="*/ 487690 w 1420"/>
                    <a:gd name="T15" fmla="*/ 0 h 600"/>
                    <a:gd name="T16" fmla="*/ 617886 w 1420"/>
                    <a:gd name="T17" fmla="*/ 130142 h 600"/>
                    <a:gd name="T18" fmla="*/ 617886 w 1420"/>
                    <a:gd name="T19" fmla="*/ 130142 h 600"/>
                    <a:gd name="T20" fmla="*/ 487690 w 1420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0">
                      <a:moveTo>
                        <a:pt x="1120" y="599"/>
                      </a:moveTo>
                      <a:lnTo>
                        <a:pt x="300" y="599"/>
                      </a:lnTo>
                      <a:cubicBezTo>
                        <a:pt x="134" y="599"/>
                        <a:pt x="0" y="465"/>
                        <a:pt x="0" y="299"/>
                      </a:cubicBezTo>
                      <a:cubicBezTo>
                        <a:pt x="0" y="133"/>
                        <a:pt x="134" y="0"/>
                        <a:pt x="300" y="0"/>
                      </a:cubicBezTo>
                      <a:lnTo>
                        <a:pt x="1120" y="0"/>
                      </a:lnTo>
                      <a:cubicBezTo>
                        <a:pt x="1285" y="0"/>
                        <a:pt x="1419" y="133"/>
                        <a:pt x="1419" y="299"/>
                      </a:cubicBezTo>
                      <a:cubicBezTo>
                        <a:pt x="1419" y="465"/>
                        <a:pt x="1285" y="599"/>
                        <a:pt x="1120" y="599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 dirty="0"/>
                </a:p>
              </p:txBody>
            </p:sp>
            <p:sp>
              <p:nvSpPr>
                <p:cNvPr id="88" name="Freeform 184">
                  <a:extLst>
                    <a:ext uri="{FF2B5EF4-FFF2-40B4-BE49-F238E27FC236}">
                      <a16:creationId xmlns:a16="http://schemas.microsoft.com/office/drawing/2014/main" id="{C73FD36F-E952-954E-A1C6-32C7A61465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91356" y="1191910"/>
                  <a:ext cx="760419" cy="520388"/>
                </a:xfrm>
                <a:custGeom>
                  <a:avLst/>
                  <a:gdLst>
                    <a:gd name="T0" fmla="*/ 628967 w 1747"/>
                    <a:gd name="T1" fmla="*/ 259759 h 1196"/>
                    <a:gd name="T2" fmla="*/ 507962 w 1747"/>
                    <a:gd name="T3" fmla="*/ 259759 h 1196"/>
                    <a:gd name="T4" fmla="*/ 507962 w 1747"/>
                    <a:gd name="T5" fmla="*/ 259759 h 1196"/>
                    <a:gd name="T6" fmla="*/ 617650 w 1747"/>
                    <a:gd name="T7" fmla="*/ 130532 h 1196"/>
                    <a:gd name="T8" fmla="*/ 617650 w 1747"/>
                    <a:gd name="T9" fmla="*/ 130532 h 1196"/>
                    <a:gd name="T10" fmla="*/ 487504 w 1747"/>
                    <a:gd name="T11" fmla="*/ 0 h 1196"/>
                    <a:gd name="T12" fmla="*/ 130581 w 1747"/>
                    <a:gd name="T13" fmla="*/ 0 h 1196"/>
                    <a:gd name="T14" fmla="*/ 130581 w 1747"/>
                    <a:gd name="T15" fmla="*/ 0 h 1196"/>
                    <a:gd name="T16" fmla="*/ 0 w 1747"/>
                    <a:gd name="T17" fmla="*/ 130532 h 1196"/>
                    <a:gd name="T18" fmla="*/ 0 w 1747"/>
                    <a:gd name="T19" fmla="*/ 130532 h 1196"/>
                    <a:gd name="T20" fmla="*/ 130581 w 1747"/>
                    <a:gd name="T21" fmla="*/ 261064 h 1196"/>
                    <a:gd name="T22" fmla="*/ 252457 w 1747"/>
                    <a:gd name="T23" fmla="*/ 261064 h 1196"/>
                    <a:gd name="T24" fmla="*/ 252457 w 1747"/>
                    <a:gd name="T25" fmla="*/ 261064 h 1196"/>
                    <a:gd name="T26" fmla="*/ 142334 w 1747"/>
                    <a:gd name="T27" fmla="*/ 389856 h 1196"/>
                    <a:gd name="T28" fmla="*/ 142334 w 1747"/>
                    <a:gd name="T29" fmla="*/ 389856 h 1196"/>
                    <a:gd name="T30" fmla="*/ 272480 w 1747"/>
                    <a:gd name="T31" fmla="*/ 519953 h 1196"/>
                    <a:gd name="T32" fmla="*/ 628967 w 1747"/>
                    <a:gd name="T33" fmla="*/ 519953 h 1196"/>
                    <a:gd name="T34" fmla="*/ 628967 w 1747"/>
                    <a:gd name="T35" fmla="*/ 519953 h 1196"/>
                    <a:gd name="T36" fmla="*/ 759984 w 1747"/>
                    <a:gd name="T37" fmla="*/ 389856 h 1196"/>
                    <a:gd name="T38" fmla="*/ 759984 w 1747"/>
                    <a:gd name="T39" fmla="*/ 389856 h 1196"/>
                    <a:gd name="T40" fmla="*/ 628967 w 1747"/>
                    <a:gd name="T41" fmla="*/ 259759 h 119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747" h="1196">
                      <a:moveTo>
                        <a:pt x="1445" y="597"/>
                      </a:moveTo>
                      <a:lnTo>
                        <a:pt x="1167" y="597"/>
                      </a:lnTo>
                      <a:cubicBezTo>
                        <a:pt x="1310" y="573"/>
                        <a:pt x="1419" y="450"/>
                        <a:pt x="1419" y="300"/>
                      </a:cubicBezTo>
                      <a:cubicBezTo>
                        <a:pt x="1419" y="134"/>
                        <a:pt x="1285" y="0"/>
                        <a:pt x="1120" y="0"/>
                      </a:cubicBezTo>
                      <a:lnTo>
                        <a:pt x="300" y="0"/>
                      </a:lnTo>
                      <a:cubicBezTo>
                        <a:pt x="134" y="0"/>
                        <a:pt x="0" y="134"/>
                        <a:pt x="0" y="300"/>
                      </a:cubicBezTo>
                      <a:cubicBezTo>
                        <a:pt x="0" y="466"/>
                        <a:pt x="134" y="600"/>
                        <a:pt x="300" y="600"/>
                      </a:cubicBezTo>
                      <a:lnTo>
                        <a:pt x="580" y="600"/>
                      </a:lnTo>
                      <a:cubicBezTo>
                        <a:pt x="436" y="623"/>
                        <a:pt x="327" y="746"/>
                        <a:pt x="327" y="896"/>
                      </a:cubicBezTo>
                      <a:cubicBezTo>
                        <a:pt x="327" y="1062"/>
                        <a:pt x="460" y="1195"/>
                        <a:pt x="626" y="1195"/>
                      </a:cubicBezTo>
                      <a:lnTo>
                        <a:pt x="1445" y="1195"/>
                      </a:lnTo>
                      <a:cubicBezTo>
                        <a:pt x="1611" y="1195"/>
                        <a:pt x="1746" y="1062"/>
                        <a:pt x="1746" y="896"/>
                      </a:cubicBezTo>
                      <a:cubicBezTo>
                        <a:pt x="1746" y="731"/>
                        <a:pt x="1611" y="597"/>
                        <a:pt x="1445" y="59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</p:grpSp>
      </p:grpSp>
      <p:sp>
        <p:nvSpPr>
          <p:cNvPr id="261" name="TextBox 260">
            <a:extLst>
              <a:ext uri="{FF2B5EF4-FFF2-40B4-BE49-F238E27FC236}">
                <a16:creationId xmlns:a16="http://schemas.microsoft.com/office/drawing/2014/main" id="{15DCE0AE-DD91-E64A-BB07-5370779912EB}"/>
              </a:ext>
            </a:extLst>
          </p:cNvPr>
          <p:cNvSpPr txBox="1"/>
          <p:nvPr/>
        </p:nvSpPr>
        <p:spPr>
          <a:xfrm>
            <a:off x="3632726" y="3647846"/>
            <a:ext cx="4952470" cy="1399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200" dirty="0">
                <a:latin typeface="Noto Sans" panose="020B0502040504020204" pitchFamily="34" charset="0"/>
                <a:ea typeface="Lato Light" panose="020F0502020204030203" pitchFamily="34" charset="0"/>
                <a:cs typeface="Arima Madurai Light" pitchFamily="2" charset="77"/>
              </a:rPr>
              <a:t>The marketing mix is a business tool used in marketing and by marketers.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B1B915CE-9815-BB42-A094-17ACA8E456EF}"/>
              </a:ext>
            </a:extLst>
          </p:cNvPr>
          <p:cNvSpPr txBox="1"/>
          <p:nvPr/>
        </p:nvSpPr>
        <p:spPr>
          <a:xfrm>
            <a:off x="3640941" y="2148325"/>
            <a:ext cx="49439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Noto Sans SemiBold" panose="020B0502040504020204" pitchFamily="34" charset="0"/>
                <a:ea typeface="Noto Sans SemiBold" panose="020B0502040504020204" pitchFamily="34" charset="0"/>
                <a:cs typeface="Noto Sans SemiBold" panose="020B0502040504020204" pitchFamily="34" charset="0"/>
              </a:rPr>
              <a:t>BIG TITLE</a:t>
            </a:r>
          </a:p>
        </p:txBody>
      </p:sp>
    </p:spTree>
    <p:extLst>
      <p:ext uri="{BB962C8B-B14F-4D97-AF65-F5344CB8AC3E}">
        <p14:creationId xmlns:p14="http://schemas.microsoft.com/office/powerpoint/2010/main" val="1607833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>
            <a:extLst>
              <a:ext uri="{FF2B5EF4-FFF2-40B4-BE49-F238E27FC236}">
                <a16:creationId xmlns:a16="http://schemas.microsoft.com/office/drawing/2014/main" id="{590026F3-ECF1-734E-9561-633817B626EA}"/>
              </a:ext>
            </a:extLst>
          </p:cNvPr>
          <p:cNvGrpSpPr/>
          <p:nvPr/>
        </p:nvGrpSpPr>
        <p:grpSpPr>
          <a:xfrm>
            <a:off x="-758701" y="-427768"/>
            <a:ext cx="13814996" cy="7745642"/>
            <a:chOff x="-758701" y="-275371"/>
            <a:chExt cx="13814996" cy="7745642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977E0A9A-41DE-4E41-A412-185232B422EE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-758701" y="2299115"/>
              <a:ext cx="2304000" cy="5116682"/>
              <a:chOff x="-528478" y="549275"/>
              <a:chExt cx="2916078" cy="6475971"/>
            </a:xfrm>
          </p:grpSpPr>
          <p:grpSp>
            <p:nvGrpSpPr>
              <p:cNvPr id="142" name="Group 7">
                <a:extLst>
                  <a:ext uri="{FF2B5EF4-FFF2-40B4-BE49-F238E27FC236}">
                    <a16:creationId xmlns:a16="http://schemas.microsoft.com/office/drawing/2014/main" id="{1956E119-2FF0-6E4A-8315-123CB139C6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288577" y="549275"/>
                <a:ext cx="2676177" cy="2049196"/>
                <a:chOff x="4879357" y="-511351"/>
                <a:chExt cx="2676829" cy="2048905"/>
              </a:xfrm>
            </p:grpSpPr>
            <p:sp>
              <p:nvSpPr>
                <p:cNvPr id="195" name="Freeform 25">
                  <a:extLst>
                    <a:ext uri="{FF2B5EF4-FFF2-40B4-BE49-F238E27FC236}">
                      <a16:creationId xmlns:a16="http://schemas.microsoft.com/office/drawing/2014/main" id="{E28FEA21-BEF4-744F-9DA4-5CEA991466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51886" y="-511351"/>
                  <a:ext cx="1847281" cy="1962496"/>
                </a:xfrm>
                <a:custGeom>
                  <a:avLst/>
                  <a:gdLst>
                    <a:gd name="T0" fmla="*/ 1159991 w 4244"/>
                    <a:gd name="T1" fmla="*/ 594933 h 4506"/>
                    <a:gd name="T2" fmla="*/ 1048998 w 4244"/>
                    <a:gd name="T3" fmla="*/ 483873 h 4506"/>
                    <a:gd name="T4" fmla="*/ 1048998 w 4244"/>
                    <a:gd name="T5" fmla="*/ 483873 h 4506"/>
                    <a:gd name="T6" fmla="*/ 1290572 w 4244"/>
                    <a:gd name="T7" fmla="*/ 372378 h 4506"/>
                    <a:gd name="T8" fmla="*/ 1477302 w 4244"/>
                    <a:gd name="T9" fmla="*/ 185971 h 4506"/>
                    <a:gd name="T10" fmla="*/ 1290572 w 4244"/>
                    <a:gd name="T11" fmla="*/ 0 h 4506"/>
                    <a:gd name="T12" fmla="*/ 419164 w 4244"/>
                    <a:gd name="T13" fmla="*/ 0 h 4506"/>
                    <a:gd name="T14" fmla="*/ 233304 w 4244"/>
                    <a:gd name="T15" fmla="*/ 185971 h 4506"/>
                    <a:gd name="T16" fmla="*/ 640716 w 4244"/>
                    <a:gd name="T17" fmla="*/ 372378 h 4506"/>
                    <a:gd name="T18" fmla="*/ 751709 w 4244"/>
                    <a:gd name="T19" fmla="*/ 483873 h 4506"/>
                    <a:gd name="T20" fmla="*/ 751709 w 4244"/>
                    <a:gd name="T21" fmla="*/ 483873 h 4506"/>
                    <a:gd name="T22" fmla="*/ 335157 w 4244"/>
                    <a:gd name="T23" fmla="*/ 594933 h 4506"/>
                    <a:gd name="T24" fmla="*/ 183683 w 4244"/>
                    <a:gd name="T25" fmla="*/ 746062 h 4506"/>
                    <a:gd name="T26" fmla="*/ 335157 w 4244"/>
                    <a:gd name="T27" fmla="*/ 897626 h 4506"/>
                    <a:gd name="T28" fmla="*/ 432222 w 4244"/>
                    <a:gd name="T29" fmla="*/ 897626 h 4506"/>
                    <a:gd name="T30" fmla="*/ 543216 w 4244"/>
                    <a:gd name="T31" fmla="*/ 1008686 h 4506"/>
                    <a:gd name="T32" fmla="*/ 151038 w 4244"/>
                    <a:gd name="T33" fmla="*/ 1119746 h 4506"/>
                    <a:gd name="T34" fmla="*/ 0 w 4244"/>
                    <a:gd name="T35" fmla="*/ 1270875 h 4506"/>
                    <a:gd name="T36" fmla="*/ 151038 w 4244"/>
                    <a:gd name="T37" fmla="*/ 1422875 h 4506"/>
                    <a:gd name="T38" fmla="*/ 688160 w 4244"/>
                    <a:gd name="T39" fmla="*/ 1422875 h 4506"/>
                    <a:gd name="T40" fmla="*/ 805683 w 4244"/>
                    <a:gd name="T41" fmla="*/ 1540903 h 4506"/>
                    <a:gd name="T42" fmla="*/ 673796 w 4244"/>
                    <a:gd name="T43" fmla="*/ 1658496 h 4506"/>
                    <a:gd name="T44" fmla="*/ 522323 w 4244"/>
                    <a:gd name="T45" fmla="*/ 1810061 h 4506"/>
                    <a:gd name="T46" fmla="*/ 673796 w 4244"/>
                    <a:gd name="T47" fmla="*/ 1962060 h 4506"/>
                    <a:gd name="T48" fmla="*/ 1511689 w 4244"/>
                    <a:gd name="T49" fmla="*/ 1962060 h 4506"/>
                    <a:gd name="T50" fmla="*/ 1663162 w 4244"/>
                    <a:gd name="T51" fmla="*/ 1810061 h 4506"/>
                    <a:gd name="T52" fmla="*/ 1418541 w 4244"/>
                    <a:gd name="T53" fmla="*/ 1658496 h 4506"/>
                    <a:gd name="T54" fmla="*/ 1300583 w 4244"/>
                    <a:gd name="T55" fmla="*/ 1540903 h 4506"/>
                    <a:gd name="T56" fmla="*/ 1418541 w 4244"/>
                    <a:gd name="T57" fmla="*/ 1422875 h 4506"/>
                    <a:gd name="T58" fmla="*/ 1511689 w 4244"/>
                    <a:gd name="T59" fmla="*/ 1422875 h 4506"/>
                    <a:gd name="T60" fmla="*/ 1663162 w 4244"/>
                    <a:gd name="T61" fmla="*/ 1270875 h 4506"/>
                    <a:gd name="T62" fmla="*/ 1527358 w 4244"/>
                    <a:gd name="T63" fmla="*/ 1119746 h 4506"/>
                    <a:gd name="T64" fmla="*/ 1416365 w 4244"/>
                    <a:gd name="T65" fmla="*/ 1008686 h 4506"/>
                    <a:gd name="T66" fmla="*/ 1527358 w 4244"/>
                    <a:gd name="T67" fmla="*/ 897626 h 4506"/>
                    <a:gd name="T68" fmla="*/ 1695372 w 4244"/>
                    <a:gd name="T69" fmla="*/ 897626 h 4506"/>
                    <a:gd name="T70" fmla="*/ 1846846 w 4244"/>
                    <a:gd name="T71" fmla="*/ 746062 h 450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4244" h="4506">
                      <a:moveTo>
                        <a:pt x="3895" y="1366"/>
                      </a:moveTo>
                      <a:lnTo>
                        <a:pt x="2665" y="1366"/>
                      </a:lnTo>
                      <a:cubicBezTo>
                        <a:pt x="2524" y="1366"/>
                        <a:pt x="2410" y="1251"/>
                        <a:pt x="2410" y="1111"/>
                      </a:cubicBezTo>
                      <a:cubicBezTo>
                        <a:pt x="2410" y="970"/>
                        <a:pt x="2524" y="855"/>
                        <a:pt x="2665" y="855"/>
                      </a:cubicBezTo>
                      <a:lnTo>
                        <a:pt x="2965" y="855"/>
                      </a:lnTo>
                      <a:cubicBezTo>
                        <a:pt x="3202" y="855"/>
                        <a:pt x="3394" y="664"/>
                        <a:pt x="3394" y="427"/>
                      </a:cubicBezTo>
                      <a:cubicBezTo>
                        <a:pt x="3394" y="192"/>
                        <a:pt x="3202" y="0"/>
                        <a:pt x="2965" y="0"/>
                      </a:cubicBezTo>
                      <a:lnTo>
                        <a:pt x="963" y="0"/>
                      </a:lnTo>
                      <a:cubicBezTo>
                        <a:pt x="727" y="0"/>
                        <a:pt x="536" y="192"/>
                        <a:pt x="536" y="427"/>
                      </a:cubicBezTo>
                      <a:cubicBezTo>
                        <a:pt x="536" y="664"/>
                        <a:pt x="727" y="855"/>
                        <a:pt x="963" y="855"/>
                      </a:cubicBezTo>
                      <a:lnTo>
                        <a:pt x="1472" y="855"/>
                      </a:lnTo>
                      <a:cubicBezTo>
                        <a:pt x="1613" y="855"/>
                        <a:pt x="1727" y="970"/>
                        <a:pt x="1727" y="1111"/>
                      </a:cubicBezTo>
                      <a:cubicBezTo>
                        <a:pt x="1727" y="1251"/>
                        <a:pt x="1613" y="1366"/>
                        <a:pt x="1472" y="1366"/>
                      </a:cubicBezTo>
                      <a:lnTo>
                        <a:pt x="770" y="1366"/>
                      </a:lnTo>
                      <a:cubicBezTo>
                        <a:pt x="578" y="1366"/>
                        <a:pt x="422" y="1521"/>
                        <a:pt x="422" y="1713"/>
                      </a:cubicBezTo>
                      <a:cubicBezTo>
                        <a:pt x="422" y="1906"/>
                        <a:pt x="578" y="2061"/>
                        <a:pt x="770" y="2061"/>
                      </a:cubicBezTo>
                      <a:lnTo>
                        <a:pt x="993" y="2061"/>
                      </a:lnTo>
                      <a:cubicBezTo>
                        <a:pt x="1134" y="2061"/>
                        <a:pt x="1248" y="2175"/>
                        <a:pt x="1248" y="2316"/>
                      </a:cubicBezTo>
                      <a:cubicBezTo>
                        <a:pt x="1248" y="2456"/>
                        <a:pt x="1134" y="2571"/>
                        <a:pt x="993" y="2571"/>
                      </a:cubicBezTo>
                      <a:lnTo>
                        <a:pt x="347" y="2571"/>
                      </a:lnTo>
                      <a:cubicBezTo>
                        <a:pt x="155" y="2571"/>
                        <a:pt x="0" y="2726"/>
                        <a:pt x="0" y="2918"/>
                      </a:cubicBezTo>
                      <a:cubicBezTo>
                        <a:pt x="0" y="3110"/>
                        <a:pt x="155" y="3267"/>
                        <a:pt x="347" y="3267"/>
                      </a:cubicBezTo>
                      <a:lnTo>
                        <a:pt x="1581" y="3267"/>
                      </a:lnTo>
                      <a:cubicBezTo>
                        <a:pt x="1729" y="3267"/>
                        <a:pt x="1851" y="3388"/>
                        <a:pt x="1851" y="3538"/>
                      </a:cubicBezTo>
                      <a:cubicBezTo>
                        <a:pt x="1851" y="3687"/>
                        <a:pt x="1729" y="3808"/>
                        <a:pt x="1581" y="3808"/>
                      </a:cubicBezTo>
                      <a:lnTo>
                        <a:pt x="1548" y="3808"/>
                      </a:lnTo>
                      <a:cubicBezTo>
                        <a:pt x="1356" y="3808"/>
                        <a:pt x="1200" y="3963"/>
                        <a:pt x="1200" y="4156"/>
                      </a:cubicBezTo>
                      <a:cubicBezTo>
                        <a:pt x="1200" y="4348"/>
                        <a:pt x="1356" y="4505"/>
                        <a:pt x="1548" y="4505"/>
                      </a:cubicBezTo>
                      <a:lnTo>
                        <a:pt x="3473" y="4505"/>
                      </a:lnTo>
                      <a:cubicBezTo>
                        <a:pt x="3665" y="4505"/>
                        <a:pt x="3821" y="4348"/>
                        <a:pt x="3821" y="4156"/>
                      </a:cubicBezTo>
                      <a:cubicBezTo>
                        <a:pt x="3821" y="3963"/>
                        <a:pt x="3665" y="3808"/>
                        <a:pt x="3473" y="3808"/>
                      </a:cubicBezTo>
                      <a:lnTo>
                        <a:pt x="3259" y="3808"/>
                      </a:lnTo>
                      <a:cubicBezTo>
                        <a:pt x="3110" y="3808"/>
                        <a:pt x="2988" y="3687"/>
                        <a:pt x="2988" y="3538"/>
                      </a:cubicBezTo>
                      <a:cubicBezTo>
                        <a:pt x="2988" y="3388"/>
                        <a:pt x="3110" y="3267"/>
                        <a:pt x="3259" y="3267"/>
                      </a:cubicBezTo>
                      <a:lnTo>
                        <a:pt x="3473" y="3267"/>
                      </a:lnTo>
                      <a:cubicBezTo>
                        <a:pt x="3665" y="3267"/>
                        <a:pt x="3821" y="3110"/>
                        <a:pt x="3821" y="2918"/>
                      </a:cubicBezTo>
                      <a:cubicBezTo>
                        <a:pt x="3821" y="2726"/>
                        <a:pt x="3665" y="2571"/>
                        <a:pt x="3473" y="2571"/>
                      </a:cubicBezTo>
                      <a:lnTo>
                        <a:pt x="3509" y="2571"/>
                      </a:lnTo>
                      <a:cubicBezTo>
                        <a:pt x="3369" y="2571"/>
                        <a:pt x="3254" y="2456"/>
                        <a:pt x="3254" y="2316"/>
                      </a:cubicBezTo>
                      <a:cubicBezTo>
                        <a:pt x="3254" y="2175"/>
                        <a:pt x="3369" y="2061"/>
                        <a:pt x="3509" y="2061"/>
                      </a:cubicBezTo>
                      <a:lnTo>
                        <a:pt x="3895" y="2061"/>
                      </a:lnTo>
                      <a:cubicBezTo>
                        <a:pt x="4088" y="2061"/>
                        <a:pt x="4243" y="1906"/>
                        <a:pt x="4243" y="1713"/>
                      </a:cubicBezTo>
                      <a:cubicBezTo>
                        <a:pt x="4243" y="1521"/>
                        <a:pt x="4088" y="1366"/>
                        <a:pt x="3895" y="1366"/>
                      </a:cubicBezTo>
                    </a:path>
                  </a:pathLst>
                </a:custGeom>
                <a:solidFill>
                  <a:srgbClr val="8C449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6" name="Freeform 26">
                  <a:extLst>
                    <a:ext uri="{FF2B5EF4-FFF2-40B4-BE49-F238E27FC236}">
                      <a16:creationId xmlns:a16="http://schemas.microsoft.com/office/drawing/2014/main" id="{EF443EC8-6882-9341-B6D9-B717B5AFA5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64601" y="1147745"/>
                  <a:ext cx="437817" cy="303400"/>
                </a:xfrm>
                <a:custGeom>
                  <a:avLst/>
                  <a:gdLst>
                    <a:gd name="T0" fmla="*/ 285646 w 1007"/>
                    <a:gd name="T1" fmla="*/ 0 h 698"/>
                    <a:gd name="T2" fmla="*/ 150866 w 1007"/>
                    <a:gd name="T3" fmla="*/ 0 h 698"/>
                    <a:gd name="T4" fmla="*/ 150866 w 1007"/>
                    <a:gd name="T5" fmla="*/ 0 h 698"/>
                    <a:gd name="T6" fmla="*/ 0 w 1007"/>
                    <a:gd name="T7" fmla="*/ 151265 h 698"/>
                    <a:gd name="T8" fmla="*/ 0 w 1007"/>
                    <a:gd name="T9" fmla="*/ 151265 h 698"/>
                    <a:gd name="T10" fmla="*/ 150866 w 1007"/>
                    <a:gd name="T11" fmla="*/ 302965 h 698"/>
                    <a:gd name="T12" fmla="*/ 285646 w 1007"/>
                    <a:gd name="T13" fmla="*/ 302965 h 698"/>
                    <a:gd name="T14" fmla="*/ 285646 w 1007"/>
                    <a:gd name="T15" fmla="*/ 302965 h 698"/>
                    <a:gd name="T16" fmla="*/ 437382 w 1007"/>
                    <a:gd name="T17" fmla="*/ 151265 h 698"/>
                    <a:gd name="T18" fmla="*/ 437382 w 1007"/>
                    <a:gd name="T19" fmla="*/ 151265 h 698"/>
                    <a:gd name="T20" fmla="*/ 285646 w 1007"/>
                    <a:gd name="T21" fmla="*/ 0 h 69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007" h="698">
                      <a:moveTo>
                        <a:pt x="657" y="0"/>
                      </a:moveTo>
                      <a:lnTo>
                        <a:pt x="347" y="0"/>
                      </a:lnTo>
                      <a:cubicBezTo>
                        <a:pt x="156" y="0"/>
                        <a:pt x="0" y="155"/>
                        <a:pt x="0" y="348"/>
                      </a:cubicBezTo>
                      <a:cubicBezTo>
                        <a:pt x="0" y="540"/>
                        <a:pt x="156" y="697"/>
                        <a:pt x="347" y="697"/>
                      </a:cubicBezTo>
                      <a:lnTo>
                        <a:pt x="657" y="697"/>
                      </a:lnTo>
                      <a:cubicBezTo>
                        <a:pt x="849" y="697"/>
                        <a:pt x="1006" y="540"/>
                        <a:pt x="1006" y="348"/>
                      </a:cubicBezTo>
                      <a:cubicBezTo>
                        <a:pt x="1006" y="155"/>
                        <a:pt x="849" y="0"/>
                        <a:pt x="657" y="0"/>
                      </a:cubicBezTo>
                    </a:path>
                  </a:pathLst>
                </a:custGeom>
                <a:solidFill>
                  <a:srgbClr val="8C449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7" name="Freeform 27">
                  <a:extLst>
                    <a:ext uri="{FF2B5EF4-FFF2-40B4-BE49-F238E27FC236}">
                      <a16:creationId xmlns:a16="http://schemas.microsoft.com/office/drawing/2014/main" id="{4BDB708B-10F3-CB42-B87A-3EB011FBB4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79357" y="47441"/>
                  <a:ext cx="437817" cy="303400"/>
                </a:xfrm>
                <a:custGeom>
                  <a:avLst/>
                  <a:gdLst>
                    <a:gd name="T0" fmla="*/ 285930 w 1006"/>
                    <a:gd name="T1" fmla="*/ 0 h 696"/>
                    <a:gd name="T2" fmla="*/ 151452 w 1006"/>
                    <a:gd name="T3" fmla="*/ 0 h 696"/>
                    <a:gd name="T4" fmla="*/ 151452 w 1006"/>
                    <a:gd name="T5" fmla="*/ 0 h 696"/>
                    <a:gd name="T6" fmla="*/ 0 w 1006"/>
                    <a:gd name="T7" fmla="*/ 151264 h 696"/>
                    <a:gd name="T8" fmla="*/ 0 w 1006"/>
                    <a:gd name="T9" fmla="*/ 151264 h 696"/>
                    <a:gd name="T10" fmla="*/ 151452 w 1006"/>
                    <a:gd name="T11" fmla="*/ 302964 h 696"/>
                    <a:gd name="T12" fmla="*/ 285930 w 1006"/>
                    <a:gd name="T13" fmla="*/ 302964 h 696"/>
                    <a:gd name="T14" fmla="*/ 285930 w 1006"/>
                    <a:gd name="T15" fmla="*/ 302964 h 696"/>
                    <a:gd name="T16" fmla="*/ 437382 w 1006"/>
                    <a:gd name="T17" fmla="*/ 151264 h 696"/>
                    <a:gd name="T18" fmla="*/ 437382 w 1006"/>
                    <a:gd name="T19" fmla="*/ 151264 h 696"/>
                    <a:gd name="T20" fmla="*/ 285930 w 1006"/>
                    <a:gd name="T21" fmla="*/ 0 h 69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006" h="696">
                      <a:moveTo>
                        <a:pt x="657" y="0"/>
                      </a:moveTo>
                      <a:lnTo>
                        <a:pt x="348" y="0"/>
                      </a:lnTo>
                      <a:cubicBezTo>
                        <a:pt x="155" y="0"/>
                        <a:pt x="0" y="155"/>
                        <a:pt x="0" y="347"/>
                      </a:cubicBezTo>
                      <a:cubicBezTo>
                        <a:pt x="0" y="540"/>
                        <a:pt x="155" y="695"/>
                        <a:pt x="348" y="695"/>
                      </a:cubicBezTo>
                      <a:lnTo>
                        <a:pt x="657" y="695"/>
                      </a:lnTo>
                      <a:cubicBezTo>
                        <a:pt x="849" y="695"/>
                        <a:pt x="1005" y="540"/>
                        <a:pt x="1005" y="347"/>
                      </a:cubicBezTo>
                      <a:cubicBezTo>
                        <a:pt x="1005" y="155"/>
                        <a:pt x="849" y="0"/>
                        <a:pt x="657" y="0"/>
                      </a:cubicBezTo>
                    </a:path>
                  </a:pathLst>
                </a:custGeom>
                <a:solidFill>
                  <a:srgbClr val="8C449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8" name="Freeform 28">
                  <a:extLst>
                    <a:ext uri="{FF2B5EF4-FFF2-40B4-BE49-F238E27FC236}">
                      <a16:creationId xmlns:a16="http://schemas.microsoft.com/office/drawing/2014/main" id="{6DF86F48-E8A5-134E-BA91-4DF946B5DC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72861" y="410368"/>
                  <a:ext cx="74890" cy="74889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59 h 174"/>
                    <a:gd name="T6" fmla="*/ 37015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9" name="Freeform 29">
                  <a:extLst>
                    <a:ext uri="{FF2B5EF4-FFF2-40B4-BE49-F238E27FC236}">
                      <a16:creationId xmlns:a16="http://schemas.microsoft.com/office/drawing/2014/main" id="{67450F8D-9E36-3545-B364-150F02F93F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15851" y="160736"/>
                  <a:ext cx="74889" cy="74889"/>
                </a:xfrm>
                <a:custGeom>
                  <a:avLst/>
                  <a:gdLst>
                    <a:gd name="T0" fmla="*/ 74459 w 174"/>
                    <a:gd name="T1" fmla="*/ 37014 h 174"/>
                    <a:gd name="T2" fmla="*/ 74459 w 174"/>
                    <a:gd name="T3" fmla="*/ 37014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014 h 174"/>
                    <a:gd name="T10" fmla="*/ 0 w 174"/>
                    <a:gd name="T11" fmla="*/ 37014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5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5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0" name="Freeform 30">
                  <a:extLst>
                    <a:ext uri="{FF2B5EF4-FFF2-40B4-BE49-F238E27FC236}">
                      <a16:creationId xmlns:a16="http://schemas.microsoft.com/office/drawing/2014/main" id="{63062D6F-10EE-0341-B3FE-E2B174E485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74193" y="771375"/>
                  <a:ext cx="74889" cy="74889"/>
                </a:xfrm>
                <a:custGeom>
                  <a:avLst/>
                  <a:gdLst>
                    <a:gd name="T0" fmla="*/ 74456 w 173"/>
                    <a:gd name="T1" fmla="*/ 37014 h 174"/>
                    <a:gd name="T2" fmla="*/ 74456 w 173"/>
                    <a:gd name="T3" fmla="*/ 37014 h 174"/>
                    <a:gd name="T4" fmla="*/ 37661 w 173"/>
                    <a:gd name="T5" fmla="*/ 74459 h 174"/>
                    <a:gd name="T6" fmla="*/ 37661 w 173"/>
                    <a:gd name="T7" fmla="*/ 74459 h 174"/>
                    <a:gd name="T8" fmla="*/ 0 w 173"/>
                    <a:gd name="T9" fmla="*/ 37014 h 174"/>
                    <a:gd name="T10" fmla="*/ 0 w 173"/>
                    <a:gd name="T11" fmla="*/ 37014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5"/>
                        <a:pt x="134" y="173"/>
                        <a:pt x="87" y="173"/>
                      </a:cubicBezTo>
                      <a:cubicBezTo>
                        <a:pt x="39" y="173"/>
                        <a:pt x="0" y="135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6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1" name="Freeform 31">
                  <a:extLst>
                    <a:ext uri="{FF2B5EF4-FFF2-40B4-BE49-F238E27FC236}">
                      <a16:creationId xmlns:a16="http://schemas.microsoft.com/office/drawing/2014/main" id="{C1BBBC98-5A11-1F40-B699-A5106C5F42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72861" y="1026769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2" name="Freeform 32">
                  <a:extLst>
                    <a:ext uri="{FF2B5EF4-FFF2-40B4-BE49-F238E27FC236}">
                      <a16:creationId xmlns:a16="http://schemas.microsoft.com/office/drawing/2014/main" id="{D4E2380E-17F5-C641-8EEB-9267D8EB89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80698" y="1247597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6795 w 173"/>
                    <a:gd name="T5" fmla="*/ 76371 h 175"/>
                    <a:gd name="T6" fmla="*/ 36795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6795 w 173"/>
                    <a:gd name="T13" fmla="*/ 0 h 175"/>
                    <a:gd name="T14" fmla="*/ 36795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3" y="174"/>
                        <a:pt x="85" y="174"/>
                      </a:cubicBezTo>
                      <a:cubicBezTo>
                        <a:pt x="38" y="174"/>
                        <a:pt x="0" y="135"/>
                        <a:pt x="0" y="87"/>
                      </a:cubicBezTo>
                      <a:cubicBezTo>
                        <a:pt x="0" y="39"/>
                        <a:pt x="38" y="0"/>
                        <a:pt x="85" y="0"/>
                      </a:cubicBezTo>
                      <a:cubicBezTo>
                        <a:pt x="133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3" name="Freeform 33">
                  <a:extLst>
                    <a:ext uri="{FF2B5EF4-FFF2-40B4-BE49-F238E27FC236}">
                      <a16:creationId xmlns:a16="http://schemas.microsoft.com/office/drawing/2014/main" id="{424D07CA-38B2-864C-BA0A-18D2E4171C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2892" y="-327008"/>
                  <a:ext cx="74889" cy="74889"/>
                </a:xfrm>
                <a:custGeom>
                  <a:avLst/>
                  <a:gdLst>
                    <a:gd name="T0" fmla="*/ 74459 w 174"/>
                    <a:gd name="T1" fmla="*/ 36795 h 173"/>
                    <a:gd name="T2" fmla="*/ 74459 w 174"/>
                    <a:gd name="T3" fmla="*/ 36795 h 173"/>
                    <a:gd name="T4" fmla="*/ 37445 w 174"/>
                    <a:gd name="T5" fmla="*/ 74456 h 173"/>
                    <a:gd name="T6" fmla="*/ 37445 w 174"/>
                    <a:gd name="T7" fmla="*/ 74456 h 173"/>
                    <a:gd name="T8" fmla="*/ 0 w 174"/>
                    <a:gd name="T9" fmla="*/ 36795 h 173"/>
                    <a:gd name="T10" fmla="*/ 0 w 174"/>
                    <a:gd name="T11" fmla="*/ 36795 h 173"/>
                    <a:gd name="T12" fmla="*/ 37445 w 174"/>
                    <a:gd name="T13" fmla="*/ 0 h 173"/>
                    <a:gd name="T14" fmla="*/ 37445 w 174"/>
                    <a:gd name="T15" fmla="*/ 0 h 173"/>
                    <a:gd name="T16" fmla="*/ 74459 w 174"/>
                    <a:gd name="T17" fmla="*/ 36795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5"/>
                      </a:moveTo>
                      <a:lnTo>
                        <a:pt x="173" y="85"/>
                      </a:lnTo>
                      <a:cubicBezTo>
                        <a:pt x="173" y="133"/>
                        <a:pt x="134" y="172"/>
                        <a:pt x="87" y="172"/>
                      </a:cubicBezTo>
                      <a:cubicBezTo>
                        <a:pt x="39" y="172"/>
                        <a:pt x="0" y="133"/>
                        <a:pt x="0" y="85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3" y="38"/>
                        <a:pt x="173" y="85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4" name="Freeform 34">
                  <a:extLst>
                    <a:ext uri="{FF2B5EF4-FFF2-40B4-BE49-F238E27FC236}">
                      <a16:creationId xmlns:a16="http://schemas.microsoft.com/office/drawing/2014/main" id="{143D51D2-64E3-FD4B-960A-04811B1606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17174" y="485257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2608 w 106"/>
                    <a:gd name="T5" fmla="*/ 45651 h 106"/>
                    <a:gd name="T6" fmla="*/ 22608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2608 w 106"/>
                    <a:gd name="T13" fmla="*/ 0 h 106"/>
                    <a:gd name="T14" fmla="*/ 22608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2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2" y="0"/>
                        <a:pt x="105" y="24"/>
                        <a:pt x="105" y="53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5" name="Freeform 35">
                  <a:extLst>
                    <a:ext uri="{FF2B5EF4-FFF2-40B4-BE49-F238E27FC236}">
                      <a16:creationId xmlns:a16="http://schemas.microsoft.com/office/drawing/2014/main" id="{003DEE1D-94CC-154B-AEE1-A705268C87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21317" y="610074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1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6" name="Freeform 36">
                  <a:extLst>
                    <a:ext uri="{FF2B5EF4-FFF2-40B4-BE49-F238E27FC236}">
                      <a16:creationId xmlns:a16="http://schemas.microsoft.com/office/drawing/2014/main" id="{5C6E80E2-644C-FD42-93E1-5141F6EB70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93837" y="1176547"/>
                  <a:ext cx="46086" cy="46086"/>
                </a:xfrm>
                <a:custGeom>
                  <a:avLst/>
                  <a:gdLst>
                    <a:gd name="T0" fmla="*/ 45647 w 105"/>
                    <a:gd name="T1" fmla="*/ 22397 h 107"/>
                    <a:gd name="T2" fmla="*/ 45647 w 105"/>
                    <a:gd name="T3" fmla="*/ 22397 h 107"/>
                    <a:gd name="T4" fmla="*/ 22824 w 105"/>
                    <a:gd name="T5" fmla="*/ 45655 h 107"/>
                    <a:gd name="T6" fmla="*/ 22824 w 105"/>
                    <a:gd name="T7" fmla="*/ 45655 h 107"/>
                    <a:gd name="T8" fmla="*/ 0 w 105"/>
                    <a:gd name="T9" fmla="*/ 22397 h 107"/>
                    <a:gd name="T10" fmla="*/ 0 w 105"/>
                    <a:gd name="T11" fmla="*/ 22397 h 107"/>
                    <a:gd name="T12" fmla="*/ 22824 w 105"/>
                    <a:gd name="T13" fmla="*/ 0 h 107"/>
                    <a:gd name="T14" fmla="*/ 22824 w 105"/>
                    <a:gd name="T15" fmla="*/ 0 h 107"/>
                    <a:gd name="T16" fmla="*/ 45647 w 105"/>
                    <a:gd name="T17" fmla="*/ 22397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7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2"/>
                        <a:pt x="82" y="106"/>
                        <a:pt x="52" y="106"/>
                      </a:cubicBezTo>
                      <a:cubicBezTo>
                        <a:pt x="24" y="106"/>
                        <a:pt x="0" y="82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7" name="Freeform 37">
                  <a:extLst>
                    <a:ext uri="{FF2B5EF4-FFF2-40B4-BE49-F238E27FC236}">
                      <a16:creationId xmlns:a16="http://schemas.microsoft.com/office/drawing/2014/main" id="{41870D41-0172-3743-B128-BC03873A2A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83510" y="88082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2" y="105"/>
                        <a:pt x="52" y="105"/>
                      </a:cubicBezTo>
                      <a:cubicBezTo>
                        <a:pt x="24" y="105"/>
                        <a:pt x="0" y="82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8" name="Freeform 38">
                  <a:extLst>
                    <a:ext uri="{FF2B5EF4-FFF2-40B4-BE49-F238E27FC236}">
                      <a16:creationId xmlns:a16="http://schemas.microsoft.com/office/drawing/2014/main" id="{C7A2925A-4DFB-4C41-8D57-F2E7F8FAEA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75379" y="231785"/>
                  <a:ext cx="1280807" cy="551112"/>
                </a:xfrm>
                <a:custGeom>
                  <a:avLst/>
                  <a:gdLst>
                    <a:gd name="T0" fmla="*/ 1143282 w 2943"/>
                    <a:gd name="T1" fmla="*/ 275339 h 1267"/>
                    <a:gd name="T2" fmla="*/ 866057 w 2943"/>
                    <a:gd name="T3" fmla="*/ 275339 h 1267"/>
                    <a:gd name="T4" fmla="*/ 866057 w 2943"/>
                    <a:gd name="T5" fmla="*/ 275339 h 1267"/>
                    <a:gd name="T6" fmla="*/ 1004017 w 2943"/>
                    <a:gd name="T7" fmla="*/ 137452 h 1267"/>
                    <a:gd name="T8" fmla="*/ 1004017 w 2943"/>
                    <a:gd name="T9" fmla="*/ 137452 h 1267"/>
                    <a:gd name="T10" fmla="*/ 866057 w 2943"/>
                    <a:gd name="T11" fmla="*/ 0 h 1267"/>
                    <a:gd name="T12" fmla="*/ 137525 w 2943"/>
                    <a:gd name="T13" fmla="*/ 0 h 1267"/>
                    <a:gd name="T14" fmla="*/ 137525 w 2943"/>
                    <a:gd name="T15" fmla="*/ 0 h 1267"/>
                    <a:gd name="T16" fmla="*/ 0 w 2943"/>
                    <a:gd name="T17" fmla="*/ 137452 h 1267"/>
                    <a:gd name="T18" fmla="*/ 0 w 2943"/>
                    <a:gd name="T19" fmla="*/ 137452 h 1267"/>
                    <a:gd name="T20" fmla="*/ 137525 w 2943"/>
                    <a:gd name="T21" fmla="*/ 275339 h 1267"/>
                    <a:gd name="T22" fmla="*/ 414750 w 2943"/>
                    <a:gd name="T23" fmla="*/ 275339 h 1267"/>
                    <a:gd name="T24" fmla="*/ 414750 w 2943"/>
                    <a:gd name="T25" fmla="*/ 275339 h 1267"/>
                    <a:gd name="T26" fmla="*/ 277225 w 2943"/>
                    <a:gd name="T27" fmla="*/ 412790 h 1267"/>
                    <a:gd name="T28" fmla="*/ 277225 w 2943"/>
                    <a:gd name="T29" fmla="*/ 412790 h 1267"/>
                    <a:gd name="T30" fmla="*/ 414750 w 2943"/>
                    <a:gd name="T31" fmla="*/ 550677 h 1267"/>
                    <a:gd name="T32" fmla="*/ 1143282 w 2943"/>
                    <a:gd name="T33" fmla="*/ 550677 h 1267"/>
                    <a:gd name="T34" fmla="*/ 1143282 w 2943"/>
                    <a:gd name="T35" fmla="*/ 550677 h 1267"/>
                    <a:gd name="T36" fmla="*/ 1280372 w 2943"/>
                    <a:gd name="T37" fmla="*/ 412790 h 1267"/>
                    <a:gd name="T38" fmla="*/ 1280372 w 2943"/>
                    <a:gd name="T39" fmla="*/ 412790 h 1267"/>
                    <a:gd name="T40" fmla="*/ 1143282 w 2943"/>
                    <a:gd name="T41" fmla="*/ 275339 h 1267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943" h="1267">
                      <a:moveTo>
                        <a:pt x="2627" y="633"/>
                      </a:moveTo>
                      <a:lnTo>
                        <a:pt x="1990" y="633"/>
                      </a:lnTo>
                      <a:cubicBezTo>
                        <a:pt x="2165" y="633"/>
                        <a:pt x="2307" y="491"/>
                        <a:pt x="2307" y="316"/>
                      </a:cubicBezTo>
                      <a:cubicBezTo>
                        <a:pt x="2307" y="141"/>
                        <a:pt x="2165" y="0"/>
                        <a:pt x="1990" y="0"/>
                      </a:cubicBezTo>
                      <a:lnTo>
                        <a:pt x="316" y="0"/>
                      </a:lnTo>
                      <a:cubicBezTo>
                        <a:pt x="142" y="0"/>
                        <a:pt x="0" y="141"/>
                        <a:pt x="0" y="316"/>
                      </a:cubicBezTo>
                      <a:cubicBezTo>
                        <a:pt x="0" y="491"/>
                        <a:pt x="142" y="633"/>
                        <a:pt x="316" y="633"/>
                      </a:cubicBezTo>
                      <a:lnTo>
                        <a:pt x="953" y="633"/>
                      </a:lnTo>
                      <a:cubicBezTo>
                        <a:pt x="778" y="633"/>
                        <a:pt x="637" y="774"/>
                        <a:pt x="637" y="949"/>
                      </a:cubicBezTo>
                      <a:cubicBezTo>
                        <a:pt x="637" y="1123"/>
                        <a:pt x="778" y="1266"/>
                        <a:pt x="953" y="1266"/>
                      </a:cubicBezTo>
                      <a:lnTo>
                        <a:pt x="2627" y="1266"/>
                      </a:lnTo>
                      <a:cubicBezTo>
                        <a:pt x="2801" y="1266"/>
                        <a:pt x="2942" y="1123"/>
                        <a:pt x="2942" y="949"/>
                      </a:cubicBezTo>
                      <a:cubicBezTo>
                        <a:pt x="2942" y="774"/>
                        <a:pt x="2801" y="633"/>
                        <a:pt x="2627" y="633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09" name="Freeform 39">
                  <a:extLst>
                    <a:ext uri="{FF2B5EF4-FFF2-40B4-BE49-F238E27FC236}">
                      <a16:creationId xmlns:a16="http://schemas.microsoft.com/office/drawing/2014/main" id="{8C68B49B-ABFA-E84D-9E55-5D3F5A0D3C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84088" y="1276400"/>
                  <a:ext cx="618321" cy="261154"/>
                </a:xfrm>
                <a:custGeom>
                  <a:avLst/>
                  <a:gdLst>
                    <a:gd name="T0" fmla="*/ 487254 w 1420"/>
                    <a:gd name="T1" fmla="*/ 260719 h 600"/>
                    <a:gd name="T2" fmla="*/ 130196 w 1420"/>
                    <a:gd name="T3" fmla="*/ 260719 h 600"/>
                    <a:gd name="T4" fmla="*/ 130196 w 1420"/>
                    <a:gd name="T5" fmla="*/ 260719 h 600"/>
                    <a:gd name="T6" fmla="*/ 0 w 1420"/>
                    <a:gd name="T7" fmla="*/ 130577 h 600"/>
                    <a:gd name="T8" fmla="*/ 0 w 1420"/>
                    <a:gd name="T9" fmla="*/ 130577 h 600"/>
                    <a:gd name="T10" fmla="*/ 130196 w 1420"/>
                    <a:gd name="T11" fmla="*/ 0 h 600"/>
                    <a:gd name="T12" fmla="*/ 487254 w 1420"/>
                    <a:gd name="T13" fmla="*/ 0 h 600"/>
                    <a:gd name="T14" fmla="*/ 487254 w 1420"/>
                    <a:gd name="T15" fmla="*/ 0 h 600"/>
                    <a:gd name="T16" fmla="*/ 617886 w 1420"/>
                    <a:gd name="T17" fmla="*/ 130577 h 600"/>
                    <a:gd name="T18" fmla="*/ 617886 w 1420"/>
                    <a:gd name="T19" fmla="*/ 130577 h 600"/>
                    <a:gd name="T20" fmla="*/ 487254 w 1420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0">
                      <a:moveTo>
                        <a:pt x="1119" y="599"/>
                      </a:moveTo>
                      <a:lnTo>
                        <a:pt x="299" y="599"/>
                      </a:lnTo>
                      <a:cubicBezTo>
                        <a:pt x="133" y="599"/>
                        <a:pt x="0" y="465"/>
                        <a:pt x="0" y="300"/>
                      </a:cubicBezTo>
                      <a:cubicBezTo>
                        <a:pt x="0" y="134"/>
                        <a:pt x="133" y="0"/>
                        <a:pt x="299" y="0"/>
                      </a:cubicBezTo>
                      <a:lnTo>
                        <a:pt x="1119" y="0"/>
                      </a:lnTo>
                      <a:cubicBezTo>
                        <a:pt x="1284" y="0"/>
                        <a:pt x="1419" y="134"/>
                        <a:pt x="1419" y="300"/>
                      </a:cubicBezTo>
                      <a:cubicBezTo>
                        <a:pt x="1419" y="465"/>
                        <a:pt x="1284" y="599"/>
                        <a:pt x="1119" y="599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143" name="Group 2">
                <a:extLst>
                  <a:ext uri="{FF2B5EF4-FFF2-40B4-BE49-F238E27FC236}">
                    <a16:creationId xmlns:a16="http://schemas.microsoft.com/office/drawing/2014/main" id="{601FF81D-8F67-994D-82FF-A5411F75B72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45121" y="4607798"/>
                <a:ext cx="2404749" cy="2417448"/>
                <a:chOff x="7988241" y="5080416"/>
                <a:chExt cx="2406074" cy="2417594"/>
              </a:xfrm>
            </p:grpSpPr>
            <p:sp>
              <p:nvSpPr>
                <p:cNvPr id="170" name="Freeform 66">
                  <a:extLst>
                    <a:ext uri="{FF2B5EF4-FFF2-40B4-BE49-F238E27FC236}">
                      <a16:creationId xmlns:a16="http://schemas.microsoft.com/office/drawing/2014/main" id="{2EFC1557-1ED0-F446-8D24-8DCB91FB2E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33592" y="5210994"/>
                  <a:ext cx="1860723" cy="2106514"/>
                </a:xfrm>
                <a:custGeom>
                  <a:avLst/>
                  <a:gdLst>
                    <a:gd name="T0" fmla="*/ 1027733 w 4271"/>
                    <a:gd name="T1" fmla="*/ 879782 h 4839"/>
                    <a:gd name="T2" fmla="*/ 1039060 w 4271"/>
                    <a:gd name="T3" fmla="*/ 879347 h 4839"/>
                    <a:gd name="T4" fmla="*/ 933193 w 4271"/>
                    <a:gd name="T5" fmla="*/ 763116 h 4839"/>
                    <a:gd name="T6" fmla="*/ 1039060 w 4271"/>
                    <a:gd name="T7" fmla="*/ 647321 h 4839"/>
                    <a:gd name="T8" fmla="*/ 1027733 w 4271"/>
                    <a:gd name="T9" fmla="*/ 646886 h 4839"/>
                    <a:gd name="T10" fmla="*/ 1130114 w 4271"/>
                    <a:gd name="T11" fmla="*/ 646886 h 4839"/>
                    <a:gd name="T12" fmla="*/ 1292181 w 4271"/>
                    <a:gd name="T13" fmla="*/ 485382 h 4839"/>
                    <a:gd name="T14" fmla="*/ 1439435 w 4271"/>
                    <a:gd name="T15" fmla="*/ 323443 h 4839"/>
                    <a:gd name="T16" fmla="*/ 1601067 w 4271"/>
                    <a:gd name="T17" fmla="*/ 161939 h 4839"/>
                    <a:gd name="T18" fmla="*/ 1439435 w 4271"/>
                    <a:gd name="T19" fmla="*/ 0 h 4839"/>
                    <a:gd name="T20" fmla="*/ 798573 w 4271"/>
                    <a:gd name="T21" fmla="*/ 0 h 4839"/>
                    <a:gd name="T22" fmla="*/ 636506 w 4271"/>
                    <a:gd name="T23" fmla="*/ 161939 h 4839"/>
                    <a:gd name="T24" fmla="*/ 489687 w 4271"/>
                    <a:gd name="T25" fmla="*/ 323443 h 4839"/>
                    <a:gd name="T26" fmla="*/ 328055 w 4271"/>
                    <a:gd name="T27" fmla="*/ 485382 h 4839"/>
                    <a:gd name="T28" fmla="*/ 489687 w 4271"/>
                    <a:gd name="T29" fmla="*/ 646886 h 4839"/>
                    <a:gd name="T30" fmla="*/ 573334 w 4271"/>
                    <a:gd name="T31" fmla="*/ 646886 h 4839"/>
                    <a:gd name="T32" fmla="*/ 689657 w 4271"/>
                    <a:gd name="T33" fmla="*/ 763116 h 4839"/>
                    <a:gd name="T34" fmla="*/ 264013 w 4271"/>
                    <a:gd name="T35" fmla="*/ 879782 h 4839"/>
                    <a:gd name="T36" fmla="*/ 101945 w 4271"/>
                    <a:gd name="T37" fmla="*/ 1041286 h 4839"/>
                    <a:gd name="T38" fmla="*/ 264013 w 4271"/>
                    <a:gd name="T39" fmla="*/ 1203225 h 4839"/>
                    <a:gd name="T40" fmla="*/ 456141 w 4271"/>
                    <a:gd name="T41" fmla="*/ 1203225 h 4839"/>
                    <a:gd name="T42" fmla="*/ 450913 w 4271"/>
                    <a:gd name="T43" fmla="*/ 1203225 h 4839"/>
                    <a:gd name="T44" fmla="*/ 573334 w 4271"/>
                    <a:gd name="T45" fmla="*/ 1330774 h 4839"/>
                    <a:gd name="T46" fmla="*/ 450913 w 4271"/>
                    <a:gd name="T47" fmla="*/ 1458758 h 4839"/>
                    <a:gd name="T48" fmla="*/ 162067 w 4271"/>
                    <a:gd name="T49" fmla="*/ 1459193 h 4839"/>
                    <a:gd name="T50" fmla="*/ 0 w 4271"/>
                    <a:gd name="T51" fmla="*/ 1620697 h 4839"/>
                    <a:gd name="T52" fmla="*/ 162067 w 4271"/>
                    <a:gd name="T53" fmla="*/ 1782201 h 4839"/>
                    <a:gd name="T54" fmla="*/ 362909 w 4271"/>
                    <a:gd name="T55" fmla="*/ 1782201 h 4839"/>
                    <a:gd name="T56" fmla="*/ 200841 w 4271"/>
                    <a:gd name="T57" fmla="*/ 1943704 h 4839"/>
                    <a:gd name="T58" fmla="*/ 1099617 w 4271"/>
                    <a:gd name="T59" fmla="*/ 2106079 h 4839"/>
                    <a:gd name="T60" fmla="*/ 1261249 w 4271"/>
                    <a:gd name="T61" fmla="*/ 1943704 h 4839"/>
                    <a:gd name="T62" fmla="*/ 1099617 w 4271"/>
                    <a:gd name="T63" fmla="*/ 1782201 h 4839"/>
                    <a:gd name="T64" fmla="*/ 899211 w 4271"/>
                    <a:gd name="T65" fmla="*/ 1782201 h 4839"/>
                    <a:gd name="T66" fmla="*/ 1060843 w 4271"/>
                    <a:gd name="T67" fmla="*/ 1620697 h 4839"/>
                    <a:gd name="T68" fmla="*/ 1325291 w 4271"/>
                    <a:gd name="T69" fmla="*/ 1459193 h 4839"/>
                    <a:gd name="T70" fmla="*/ 1163224 w 4271"/>
                    <a:gd name="T71" fmla="*/ 1620697 h 4839"/>
                    <a:gd name="T72" fmla="*/ 1325291 w 4271"/>
                    <a:gd name="T73" fmla="*/ 1782201 h 4839"/>
                    <a:gd name="T74" fmla="*/ 1598889 w 4271"/>
                    <a:gd name="T75" fmla="*/ 1782201 h 4839"/>
                    <a:gd name="T76" fmla="*/ 1760956 w 4271"/>
                    <a:gd name="T77" fmla="*/ 1620697 h 4839"/>
                    <a:gd name="T78" fmla="*/ 1409810 w 4271"/>
                    <a:gd name="T79" fmla="*/ 1459193 h 4839"/>
                    <a:gd name="T80" fmla="*/ 1538767 w 4271"/>
                    <a:gd name="T81" fmla="*/ 1330774 h 4839"/>
                    <a:gd name="T82" fmla="*/ 1409810 w 4271"/>
                    <a:gd name="T83" fmla="*/ 1203225 h 4839"/>
                    <a:gd name="T84" fmla="*/ 1698656 w 4271"/>
                    <a:gd name="T85" fmla="*/ 1203225 h 4839"/>
                    <a:gd name="T86" fmla="*/ 1860287 w 4271"/>
                    <a:gd name="T87" fmla="*/ 1041286 h 4839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4271" h="4839">
                      <a:moveTo>
                        <a:pt x="3899" y="2021"/>
                      </a:moveTo>
                      <a:lnTo>
                        <a:pt x="2359" y="2021"/>
                      </a:lnTo>
                      <a:cubicBezTo>
                        <a:pt x="2367" y="2021"/>
                        <a:pt x="2375" y="2020"/>
                        <a:pt x="2385" y="2020"/>
                      </a:cubicBezTo>
                      <a:cubicBezTo>
                        <a:pt x="2249" y="2007"/>
                        <a:pt x="2142" y="1893"/>
                        <a:pt x="2142" y="1753"/>
                      </a:cubicBezTo>
                      <a:cubicBezTo>
                        <a:pt x="2142" y="1614"/>
                        <a:pt x="2249" y="1500"/>
                        <a:pt x="2385" y="1487"/>
                      </a:cubicBezTo>
                      <a:cubicBezTo>
                        <a:pt x="2375" y="1487"/>
                        <a:pt x="2367" y="1486"/>
                        <a:pt x="2359" y="1486"/>
                      </a:cubicBezTo>
                      <a:lnTo>
                        <a:pt x="2594" y="1486"/>
                      </a:lnTo>
                      <a:cubicBezTo>
                        <a:pt x="2800" y="1486"/>
                        <a:pt x="2966" y="1320"/>
                        <a:pt x="2966" y="1115"/>
                      </a:cubicBezTo>
                      <a:cubicBezTo>
                        <a:pt x="2966" y="910"/>
                        <a:pt x="2800" y="743"/>
                        <a:pt x="2594" y="743"/>
                      </a:cubicBezTo>
                      <a:lnTo>
                        <a:pt x="3304" y="743"/>
                      </a:lnTo>
                      <a:cubicBezTo>
                        <a:pt x="3508" y="743"/>
                        <a:pt x="3675" y="577"/>
                        <a:pt x="3675" y="372"/>
                      </a:cubicBezTo>
                      <a:cubicBezTo>
                        <a:pt x="3675" y="167"/>
                        <a:pt x="3508" y="0"/>
                        <a:pt x="3304" y="0"/>
                      </a:cubicBezTo>
                      <a:lnTo>
                        <a:pt x="1833" y="0"/>
                      </a:lnTo>
                      <a:cubicBezTo>
                        <a:pt x="1627" y="0"/>
                        <a:pt x="1461" y="167"/>
                        <a:pt x="1461" y="372"/>
                      </a:cubicBezTo>
                      <a:cubicBezTo>
                        <a:pt x="1461" y="577"/>
                        <a:pt x="1627" y="743"/>
                        <a:pt x="1833" y="743"/>
                      </a:cubicBezTo>
                      <a:lnTo>
                        <a:pt x="1124" y="743"/>
                      </a:lnTo>
                      <a:cubicBezTo>
                        <a:pt x="919" y="743"/>
                        <a:pt x="753" y="910"/>
                        <a:pt x="753" y="1115"/>
                      </a:cubicBezTo>
                      <a:cubicBezTo>
                        <a:pt x="753" y="1320"/>
                        <a:pt x="919" y="1486"/>
                        <a:pt x="1124" y="1486"/>
                      </a:cubicBezTo>
                      <a:lnTo>
                        <a:pt x="1316" y="1486"/>
                      </a:lnTo>
                      <a:cubicBezTo>
                        <a:pt x="1464" y="1486"/>
                        <a:pt x="1583" y="1605"/>
                        <a:pt x="1583" y="1753"/>
                      </a:cubicBezTo>
                      <a:cubicBezTo>
                        <a:pt x="1583" y="1901"/>
                        <a:pt x="1464" y="2021"/>
                        <a:pt x="1316" y="2021"/>
                      </a:cubicBezTo>
                      <a:lnTo>
                        <a:pt x="606" y="2021"/>
                      </a:lnTo>
                      <a:cubicBezTo>
                        <a:pt x="401" y="2021"/>
                        <a:pt x="234" y="2187"/>
                        <a:pt x="234" y="2392"/>
                      </a:cubicBezTo>
                      <a:cubicBezTo>
                        <a:pt x="234" y="2597"/>
                        <a:pt x="401" y="2764"/>
                        <a:pt x="606" y="2764"/>
                      </a:cubicBezTo>
                      <a:lnTo>
                        <a:pt x="1047" y="2764"/>
                      </a:lnTo>
                      <a:cubicBezTo>
                        <a:pt x="1043" y="2764"/>
                        <a:pt x="1039" y="2764"/>
                        <a:pt x="1035" y="2764"/>
                      </a:cubicBezTo>
                      <a:cubicBezTo>
                        <a:pt x="1190" y="2771"/>
                        <a:pt x="1316" y="2900"/>
                        <a:pt x="1316" y="3057"/>
                      </a:cubicBezTo>
                      <a:cubicBezTo>
                        <a:pt x="1316" y="3216"/>
                        <a:pt x="1190" y="3345"/>
                        <a:pt x="1035" y="3351"/>
                      </a:cubicBezTo>
                      <a:cubicBezTo>
                        <a:pt x="1039" y="3351"/>
                        <a:pt x="1043" y="3352"/>
                        <a:pt x="1047" y="3352"/>
                      </a:cubicBezTo>
                      <a:lnTo>
                        <a:pt x="372" y="3352"/>
                      </a:lnTo>
                      <a:cubicBezTo>
                        <a:pt x="167" y="3352"/>
                        <a:pt x="0" y="3517"/>
                        <a:pt x="0" y="3723"/>
                      </a:cubicBezTo>
                      <a:cubicBezTo>
                        <a:pt x="0" y="3928"/>
                        <a:pt x="167" y="4094"/>
                        <a:pt x="372" y="4094"/>
                      </a:cubicBezTo>
                      <a:lnTo>
                        <a:pt x="833" y="4094"/>
                      </a:lnTo>
                      <a:cubicBezTo>
                        <a:pt x="627" y="4094"/>
                        <a:pt x="461" y="4260"/>
                        <a:pt x="461" y="4465"/>
                      </a:cubicBezTo>
                      <a:cubicBezTo>
                        <a:pt x="461" y="4672"/>
                        <a:pt x="627" y="4838"/>
                        <a:pt x="833" y="4838"/>
                      </a:cubicBezTo>
                      <a:lnTo>
                        <a:pt x="2524" y="4838"/>
                      </a:lnTo>
                      <a:cubicBezTo>
                        <a:pt x="2729" y="4838"/>
                        <a:pt x="2895" y="4672"/>
                        <a:pt x="2895" y="4465"/>
                      </a:cubicBezTo>
                      <a:cubicBezTo>
                        <a:pt x="2895" y="4260"/>
                        <a:pt x="2729" y="4094"/>
                        <a:pt x="2524" y="4094"/>
                      </a:cubicBezTo>
                      <a:lnTo>
                        <a:pt x="2064" y="4094"/>
                      </a:lnTo>
                      <a:cubicBezTo>
                        <a:pt x="2269" y="4094"/>
                        <a:pt x="2435" y="3928"/>
                        <a:pt x="2435" y="3723"/>
                      </a:cubicBezTo>
                      <a:cubicBezTo>
                        <a:pt x="2435" y="3517"/>
                        <a:pt x="2269" y="3352"/>
                        <a:pt x="2064" y="3352"/>
                      </a:cubicBezTo>
                      <a:lnTo>
                        <a:pt x="3042" y="3352"/>
                      </a:lnTo>
                      <a:cubicBezTo>
                        <a:pt x="2836" y="3352"/>
                        <a:pt x="2670" y="3517"/>
                        <a:pt x="2670" y="3723"/>
                      </a:cubicBezTo>
                      <a:cubicBezTo>
                        <a:pt x="2670" y="3928"/>
                        <a:pt x="2836" y="4094"/>
                        <a:pt x="3042" y="4094"/>
                      </a:cubicBezTo>
                      <a:lnTo>
                        <a:pt x="3670" y="4094"/>
                      </a:lnTo>
                      <a:cubicBezTo>
                        <a:pt x="3876" y="4094"/>
                        <a:pt x="4042" y="3928"/>
                        <a:pt x="4042" y="3723"/>
                      </a:cubicBezTo>
                      <a:cubicBezTo>
                        <a:pt x="4042" y="3517"/>
                        <a:pt x="3876" y="3352"/>
                        <a:pt x="3670" y="3352"/>
                      </a:cubicBezTo>
                      <a:lnTo>
                        <a:pt x="3236" y="3352"/>
                      </a:lnTo>
                      <a:cubicBezTo>
                        <a:pt x="3399" y="3352"/>
                        <a:pt x="3532" y="3220"/>
                        <a:pt x="3532" y="3057"/>
                      </a:cubicBezTo>
                      <a:cubicBezTo>
                        <a:pt x="3532" y="2895"/>
                        <a:pt x="3399" y="2764"/>
                        <a:pt x="3236" y="2764"/>
                      </a:cubicBezTo>
                      <a:lnTo>
                        <a:pt x="3899" y="2764"/>
                      </a:lnTo>
                      <a:cubicBezTo>
                        <a:pt x="4104" y="2764"/>
                        <a:pt x="4270" y="2597"/>
                        <a:pt x="4270" y="2392"/>
                      </a:cubicBezTo>
                      <a:cubicBezTo>
                        <a:pt x="4270" y="2187"/>
                        <a:pt x="4104" y="2021"/>
                        <a:pt x="3899" y="202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1" name="Freeform 67">
                  <a:extLst>
                    <a:ext uri="{FF2B5EF4-FFF2-40B4-BE49-F238E27FC236}">
                      <a16:creationId xmlns:a16="http://schemas.microsoft.com/office/drawing/2014/main" id="{908FC904-136F-064D-85FA-1E2EA8DD0F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88241" y="6090468"/>
                  <a:ext cx="514627" cy="324522"/>
                </a:xfrm>
                <a:custGeom>
                  <a:avLst/>
                  <a:gdLst>
                    <a:gd name="T0" fmla="*/ 352090 w 1181"/>
                    <a:gd name="T1" fmla="*/ 0 h 744"/>
                    <a:gd name="T2" fmla="*/ 161665 w 1181"/>
                    <a:gd name="T3" fmla="*/ 0 h 744"/>
                    <a:gd name="T4" fmla="*/ 161665 w 1181"/>
                    <a:gd name="T5" fmla="*/ 0 h 744"/>
                    <a:gd name="T6" fmla="*/ 0 w 1181"/>
                    <a:gd name="T7" fmla="*/ 161825 h 744"/>
                    <a:gd name="T8" fmla="*/ 0 w 1181"/>
                    <a:gd name="T9" fmla="*/ 161825 h 744"/>
                    <a:gd name="T10" fmla="*/ 161665 w 1181"/>
                    <a:gd name="T11" fmla="*/ 324086 h 744"/>
                    <a:gd name="T12" fmla="*/ 352090 w 1181"/>
                    <a:gd name="T13" fmla="*/ 324086 h 744"/>
                    <a:gd name="T14" fmla="*/ 352090 w 1181"/>
                    <a:gd name="T15" fmla="*/ 324086 h 744"/>
                    <a:gd name="T16" fmla="*/ 514191 w 1181"/>
                    <a:gd name="T17" fmla="*/ 161825 h 744"/>
                    <a:gd name="T18" fmla="*/ 514191 w 1181"/>
                    <a:gd name="T19" fmla="*/ 161825 h 744"/>
                    <a:gd name="T20" fmla="*/ 352090 w 1181"/>
                    <a:gd name="T21" fmla="*/ 0 h 74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181" h="744">
                      <a:moveTo>
                        <a:pt x="808" y="0"/>
                      </a:moveTo>
                      <a:lnTo>
                        <a:pt x="371" y="0"/>
                      </a:lnTo>
                      <a:cubicBezTo>
                        <a:pt x="166" y="0"/>
                        <a:pt x="0" y="166"/>
                        <a:pt x="0" y="371"/>
                      </a:cubicBezTo>
                      <a:cubicBezTo>
                        <a:pt x="0" y="576"/>
                        <a:pt x="166" y="743"/>
                        <a:pt x="371" y="743"/>
                      </a:cubicBezTo>
                      <a:lnTo>
                        <a:pt x="808" y="743"/>
                      </a:lnTo>
                      <a:cubicBezTo>
                        <a:pt x="1013" y="743"/>
                        <a:pt x="1180" y="576"/>
                        <a:pt x="1180" y="371"/>
                      </a:cubicBezTo>
                      <a:cubicBezTo>
                        <a:pt x="1180" y="166"/>
                        <a:pt x="1013" y="0"/>
                        <a:pt x="808" y="0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2" name="Freeform 68">
                  <a:extLst>
                    <a:ext uri="{FF2B5EF4-FFF2-40B4-BE49-F238E27FC236}">
                      <a16:creationId xmlns:a16="http://schemas.microsoft.com/office/drawing/2014/main" id="{6ECC4295-75C1-3C42-A45F-ABC1A7F751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29751" y="7098598"/>
                  <a:ext cx="76810" cy="76810"/>
                </a:xfrm>
                <a:custGeom>
                  <a:avLst/>
                  <a:gdLst>
                    <a:gd name="T0" fmla="*/ 76371 w 175"/>
                    <a:gd name="T1" fmla="*/ 38186 h 175"/>
                    <a:gd name="T2" fmla="*/ 76371 w 175"/>
                    <a:gd name="T3" fmla="*/ 38186 h 175"/>
                    <a:gd name="T4" fmla="*/ 38186 w 175"/>
                    <a:gd name="T5" fmla="*/ 76371 h 175"/>
                    <a:gd name="T6" fmla="*/ 38186 w 175"/>
                    <a:gd name="T7" fmla="*/ 76371 h 175"/>
                    <a:gd name="T8" fmla="*/ 0 w 175"/>
                    <a:gd name="T9" fmla="*/ 38186 h 175"/>
                    <a:gd name="T10" fmla="*/ 0 w 175"/>
                    <a:gd name="T11" fmla="*/ 38186 h 175"/>
                    <a:gd name="T12" fmla="*/ 38186 w 175"/>
                    <a:gd name="T13" fmla="*/ 0 h 175"/>
                    <a:gd name="T14" fmla="*/ 38186 w 175"/>
                    <a:gd name="T15" fmla="*/ 0 h 175"/>
                    <a:gd name="T16" fmla="*/ 76371 w 175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5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6"/>
                        <a:pt x="135" y="174"/>
                        <a:pt x="87" y="174"/>
                      </a:cubicBezTo>
                      <a:cubicBezTo>
                        <a:pt x="39" y="174"/>
                        <a:pt x="0" y="136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3" name="Freeform 69">
                  <a:extLst>
                    <a:ext uri="{FF2B5EF4-FFF2-40B4-BE49-F238E27FC236}">
                      <a16:creationId xmlns:a16="http://schemas.microsoft.com/office/drawing/2014/main" id="{BF93B839-1B3C-6144-B9DB-FB8EAE1FEB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04798" y="5921486"/>
                  <a:ext cx="74890" cy="74889"/>
                </a:xfrm>
                <a:custGeom>
                  <a:avLst/>
                  <a:gdLst>
                    <a:gd name="T0" fmla="*/ 74457 w 173"/>
                    <a:gd name="T1" fmla="*/ 36795 h 173"/>
                    <a:gd name="T2" fmla="*/ 74457 w 173"/>
                    <a:gd name="T3" fmla="*/ 36795 h 173"/>
                    <a:gd name="T4" fmla="*/ 36796 w 173"/>
                    <a:gd name="T5" fmla="*/ 74456 h 173"/>
                    <a:gd name="T6" fmla="*/ 36796 w 173"/>
                    <a:gd name="T7" fmla="*/ 74456 h 173"/>
                    <a:gd name="T8" fmla="*/ 0 w 173"/>
                    <a:gd name="T9" fmla="*/ 36795 h 173"/>
                    <a:gd name="T10" fmla="*/ 0 w 173"/>
                    <a:gd name="T11" fmla="*/ 36795 h 173"/>
                    <a:gd name="T12" fmla="*/ 36796 w 173"/>
                    <a:gd name="T13" fmla="*/ 0 h 173"/>
                    <a:gd name="T14" fmla="*/ 36796 w 173"/>
                    <a:gd name="T15" fmla="*/ 0 h 173"/>
                    <a:gd name="T16" fmla="*/ 74457 w 173"/>
                    <a:gd name="T17" fmla="*/ 36795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5"/>
                      </a:moveTo>
                      <a:lnTo>
                        <a:pt x="172" y="85"/>
                      </a:lnTo>
                      <a:cubicBezTo>
                        <a:pt x="172" y="134"/>
                        <a:pt x="133" y="172"/>
                        <a:pt x="85" y="172"/>
                      </a:cubicBezTo>
                      <a:cubicBezTo>
                        <a:pt x="38" y="172"/>
                        <a:pt x="0" y="134"/>
                        <a:pt x="0" y="85"/>
                      </a:cubicBezTo>
                      <a:cubicBezTo>
                        <a:pt x="0" y="38"/>
                        <a:pt x="38" y="0"/>
                        <a:pt x="85" y="0"/>
                      </a:cubicBezTo>
                      <a:cubicBezTo>
                        <a:pt x="133" y="0"/>
                        <a:pt x="172" y="38"/>
                        <a:pt x="172" y="8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4" name="Freeform 70">
                  <a:extLst>
                    <a:ext uri="{FF2B5EF4-FFF2-40B4-BE49-F238E27FC236}">
                      <a16:creationId xmlns:a16="http://schemas.microsoft.com/office/drawing/2014/main" id="{E0F04E4E-F538-5A46-BDD8-3410408FC5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83969" y="6414990"/>
                  <a:ext cx="74889" cy="74890"/>
                </a:xfrm>
                <a:custGeom>
                  <a:avLst/>
                  <a:gdLst>
                    <a:gd name="T0" fmla="*/ 74456 w 173"/>
                    <a:gd name="T1" fmla="*/ 37015 h 174"/>
                    <a:gd name="T2" fmla="*/ 74456 w 173"/>
                    <a:gd name="T3" fmla="*/ 37015 h 174"/>
                    <a:gd name="T4" fmla="*/ 37661 w 173"/>
                    <a:gd name="T5" fmla="*/ 74460 h 174"/>
                    <a:gd name="T6" fmla="*/ 37661 w 173"/>
                    <a:gd name="T7" fmla="*/ 74460 h 174"/>
                    <a:gd name="T8" fmla="*/ 0 w 173"/>
                    <a:gd name="T9" fmla="*/ 37015 h 174"/>
                    <a:gd name="T10" fmla="*/ 0 w 173"/>
                    <a:gd name="T11" fmla="*/ 37015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01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2" y="38"/>
                        <a:pt x="172" y="86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5" name="Freeform 71">
                  <a:extLst>
                    <a:ext uri="{FF2B5EF4-FFF2-40B4-BE49-F238E27FC236}">
                      <a16:creationId xmlns:a16="http://schemas.microsoft.com/office/drawing/2014/main" id="{0ABA8649-4995-BF43-BEE1-27FA7F6DA0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50590" y="7423121"/>
                  <a:ext cx="74890" cy="74889"/>
                </a:xfrm>
                <a:custGeom>
                  <a:avLst/>
                  <a:gdLst>
                    <a:gd name="T0" fmla="*/ 74457 w 173"/>
                    <a:gd name="T1" fmla="*/ 36795 h 173"/>
                    <a:gd name="T2" fmla="*/ 74457 w 173"/>
                    <a:gd name="T3" fmla="*/ 36795 h 173"/>
                    <a:gd name="T4" fmla="*/ 36796 w 173"/>
                    <a:gd name="T5" fmla="*/ 74456 h 173"/>
                    <a:gd name="T6" fmla="*/ 36796 w 173"/>
                    <a:gd name="T7" fmla="*/ 74456 h 173"/>
                    <a:gd name="T8" fmla="*/ 0 w 173"/>
                    <a:gd name="T9" fmla="*/ 36795 h 173"/>
                    <a:gd name="T10" fmla="*/ 0 w 173"/>
                    <a:gd name="T11" fmla="*/ 36795 h 173"/>
                    <a:gd name="T12" fmla="*/ 36796 w 173"/>
                    <a:gd name="T13" fmla="*/ 0 h 173"/>
                    <a:gd name="T14" fmla="*/ 36796 w 173"/>
                    <a:gd name="T15" fmla="*/ 0 h 173"/>
                    <a:gd name="T16" fmla="*/ 74457 w 173"/>
                    <a:gd name="T17" fmla="*/ 36795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5"/>
                      </a:moveTo>
                      <a:lnTo>
                        <a:pt x="172" y="85"/>
                      </a:lnTo>
                      <a:cubicBezTo>
                        <a:pt x="172" y="134"/>
                        <a:pt x="133" y="172"/>
                        <a:pt x="85" y="172"/>
                      </a:cubicBezTo>
                      <a:cubicBezTo>
                        <a:pt x="38" y="172"/>
                        <a:pt x="0" y="134"/>
                        <a:pt x="0" y="85"/>
                      </a:cubicBezTo>
                      <a:cubicBezTo>
                        <a:pt x="0" y="39"/>
                        <a:pt x="38" y="0"/>
                        <a:pt x="85" y="0"/>
                      </a:cubicBezTo>
                      <a:cubicBezTo>
                        <a:pt x="133" y="0"/>
                        <a:pt x="172" y="39"/>
                        <a:pt x="172" y="8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6" name="Freeform 72">
                  <a:extLst>
                    <a:ext uri="{FF2B5EF4-FFF2-40B4-BE49-F238E27FC236}">
                      <a16:creationId xmlns:a16="http://schemas.microsoft.com/office/drawing/2014/main" id="{511041E0-223F-564B-8446-DBAABA0DFF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07003" y="6211444"/>
                  <a:ext cx="74890" cy="74890"/>
                </a:xfrm>
                <a:custGeom>
                  <a:avLst/>
                  <a:gdLst>
                    <a:gd name="T0" fmla="*/ 74460 w 174"/>
                    <a:gd name="T1" fmla="*/ 36796 h 173"/>
                    <a:gd name="T2" fmla="*/ 74460 w 174"/>
                    <a:gd name="T3" fmla="*/ 36796 h 173"/>
                    <a:gd name="T4" fmla="*/ 37445 w 174"/>
                    <a:gd name="T5" fmla="*/ 74457 h 173"/>
                    <a:gd name="T6" fmla="*/ 37445 w 174"/>
                    <a:gd name="T7" fmla="*/ 74457 h 173"/>
                    <a:gd name="T8" fmla="*/ 0 w 174"/>
                    <a:gd name="T9" fmla="*/ 36796 h 173"/>
                    <a:gd name="T10" fmla="*/ 0 w 174"/>
                    <a:gd name="T11" fmla="*/ 36796 h 173"/>
                    <a:gd name="T12" fmla="*/ 37445 w 174"/>
                    <a:gd name="T13" fmla="*/ 0 h 173"/>
                    <a:gd name="T14" fmla="*/ 37445 w 174"/>
                    <a:gd name="T15" fmla="*/ 0 h 173"/>
                    <a:gd name="T16" fmla="*/ 74460 w 174"/>
                    <a:gd name="T17" fmla="*/ 36796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5"/>
                      </a:moveTo>
                      <a:lnTo>
                        <a:pt x="173" y="85"/>
                      </a:lnTo>
                      <a:cubicBezTo>
                        <a:pt x="173" y="133"/>
                        <a:pt x="135" y="172"/>
                        <a:pt x="87" y="172"/>
                      </a:cubicBezTo>
                      <a:cubicBezTo>
                        <a:pt x="39" y="172"/>
                        <a:pt x="0" y="133"/>
                        <a:pt x="0" y="85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5" y="0"/>
                        <a:pt x="173" y="38"/>
                        <a:pt x="173" y="8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7" name="Freeform 73">
                  <a:extLst>
                    <a:ext uri="{FF2B5EF4-FFF2-40B4-BE49-F238E27FC236}">
                      <a16:creationId xmlns:a16="http://schemas.microsoft.com/office/drawing/2014/main" id="{AB34AF10-63EA-6645-8951-9CCA0C9A9C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70969" y="5289723"/>
                  <a:ext cx="74890" cy="76810"/>
                </a:xfrm>
                <a:custGeom>
                  <a:avLst/>
                  <a:gdLst>
                    <a:gd name="T0" fmla="*/ 74457 w 173"/>
                    <a:gd name="T1" fmla="*/ 38186 h 175"/>
                    <a:gd name="T2" fmla="*/ 74457 w 173"/>
                    <a:gd name="T3" fmla="*/ 38186 h 175"/>
                    <a:gd name="T4" fmla="*/ 37229 w 173"/>
                    <a:gd name="T5" fmla="*/ 76371 h 175"/>
                    <a:gd name="T6" fmla="*/ 37229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229 w 173"/>
                    <a:gd name="T13" fmla="*/ 0 h 175"/>
                    <a:gd name="T14" fmla="*/ 37229 w 173"/>
                    <a:gd name="T15" fmla="*/ 0 h 175"/>
                    <a:gd name="T16" fmla="*/ 74457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4"/>
                        <a:pt x="134" y="174"/>
                        <a:pt x="86" y="174"/>
                      </a:cubicBezTo>
                      <a:cubicBezTo>
                        <a:pt x="39" y="174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8" name="Freeform 74">
                  <a:extLst>
                    <a:ext uri="{FF2B5EF4-FFF2-40B4-BE49-F238E27FC236}">
                      <a16:creationId xmlns:a16="http://schemas.microsoft.com/office/drawing/2014/main" id="{BAE26625-51C0-8C49-A019-115B7D1BEF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62543" y="6954580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0" y="105"/>
                        <a:pt x="52" y="105"/>
                      </a:cubicBezTo>
                      <a:cubicBezTo>
                        <a:pt x="24" y="105"/>
                        <a:pt x="0" y="82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79" name="Freeform 75">
                  <a:extLst>
                    <a:ext uri="{FF2B5EF4-FFF2-40B4-BE49-F238E27FC236}">
                      <a16:creationId xmlns:a16="http://schemas.microsoft.com/office/drawing/2014/main" id="{A3073B16-E2C3-FF4C-A59A-484CEFC468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83665" y="5957970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3"/>
                        <a:pt x="82" y="105"/>
                        <a:pt x="52" y="105"/>
                      </a:cubicBezTo>
                      <a:cubicBezTo>
                        <a:pt x="24" y="105"/>
                        <a:pt x="0" y="83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0" name="Freeform 76">
                  <a:extLst>
                    <a:ext uri="{FF2B5EF4-FFF2-40B4-BE49-F238E27FC236}">
                      <a16:creationId xmlns:a16="http://schemas.microsoft.com/office/drawing/2014/main" id="{46A1055C-B61F-F645-A095-F3DC07EBAC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22815" y="6263290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2"/>
                        <a:pt x="81" y="104"/>
                        <a:pt x="52" y="104"/>
                      </a:cubicBezTo>
                      <a:cubicBezTo>
                        <a:pt x="23" y="104"/>
                        <a:pt x="0" y="82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1" name="Freeform 77">
                  <a:extLst>
                    <a:ext uri="{FF2B5EF4-FFF2-40B4-BE49-F238E27FC236}">
                      <a16:creationId xmlns:a16="http://schemas.microsoft.com/office/drawing/2014/main" id="{5B01CCC7-B64D-714C-8B0F-2740882565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92688" y="6522523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2" y="105"/>
                        <a:pt x="0" y="81"/>
                        <a:pt x="0" y="53"/>
                      </a:cubicBezTo>
                      <a:cubicBezTo>
                        <a:pt x="0" y="23"/>
                        <a:pt x="22" y="0"/>
                        <a:pt x="52" y="0"/>
                      </a:cubicBezTo>
                      <a:cubicBezTo>
                        <a:pt x="81" y="0"/>
                        <a:pt x="104" y="23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2" name="Freeform 78">
                  <a:extLst>
                    <a:ext uri="{FF2B5EF4-FFF2-40B4-BE49-F238E27FC236}">
                      <a16:creationId xmlns:a16="http://schemas.microsoft.com/office/drawing/2014/main" id="{F9A7AA1B-6B8B-8A49-A055-5B3448C198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93717" y="7196532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0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3" name="Freeform 79">
                  <a:extLst>
                    <a:ext uri="{FF2B5EF4-FFF2-40B4-BE49-F238E27FC236}">
                      <a16:creationId xmlns:a16="http://schemas.microsoft.com/office/drawing/2014/main" id="{6E23961B-7217-AF44-AA48-DD77BB89E2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04503" y="6004056"/>
                  <a:ext cx="46086" cy="46086"/>
                </a:xfrm>
                <a:custGeom>
                  <a:avLst/>
                  <a:gdLst>
                    <a:gd name="T0" fmla="*/ 45651 w 106"/>
                    <a:gd name="T1" fmla="*/ 22828 h 107"/>
                    <a:gd name="T2" fmla="*/ 45651 w 106"/>
                    <a:gd name="T3" fmla="*/ 22828 h 107"/>
                    <a:gd name="T4" fmla="*/ 22608 w 106"/>
                    <a:gd name="T5" fmla="*/ 45655 h 107"/>
                    <a:gd name="T6" fmla="*/ 22608 w 106"/>
                    <a:gd name="T7" fmla="*/ 45655 h 107"/>
                    <a:gd name="T8" fmla="*/ 0 w 106"/>
                    <a:gd name="T9" fmla="*/ 22828 h 107"/>
                    <a:gd name="T10" fmla="*/ 0 w 106"/>
                    <a:gd name="T11" fmla="*/ 22828 h 107"/>
                    <a:gd name="T12" fmla="*/ 22608 w 106"/>
                    <a:gd name="T13" fmla="*/ 0 h 107"/>
                    <a:gd name="T14" fmla="*/ 22608 w 106"/>
                    <a:gd name="T15" fmla="*/ 0 h 107"/>
                    <a:gd name="T16" fmla="*/ 45651 w 106"/>
                    <a:gd name="T17" fmla="*/ 22828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7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2"/>
                        <a:pt x="81" y="106"/>
                        <a:pt x="52" y="106"/>
                      </a:cubicBezTo>
                      <a:cubicBezTo>
                        <a:pt x="23" y="106"/>
                        <a:pt x="0" y="82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4" name="Freeform 80">
                  <a:extLst>
                    <a:ext uri="{FF2B5EF4-FFF2-40B4-BE49-F238E27FC236}">
                      <a16:creationId xmlns:a16="http://schemas.microsoft.com/office/drawing/2014/main" id="{51CE8287-2BD7-BC41-AD3A-4E4B918B9E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65502" y="5596963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2" y="105"/>
                        <a:pt x="0" y="81"/>
                        <a:pt x="0" y="53"/>
                      </a:cubicBezTo>
                      <a:cubicBezTo>
                        <a:pt x="0" y="24"/>
                        <a:pt x="22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5" name="Freeform 81">
                  <a:extLst>
                    <a:ext uri="{FF2B5EF4-FFF2-40B4-BE49-F238E27FC236}">
                      <a16:creationId xmlns:a16="http://schemas.microsoft.com/office/drawing/2014/main" id="{3DDBF2E2-091D-494E-82A7-D790C54F11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5731" y="5266680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4" y="105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1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6" name="Freeform 82">
                  <a:extLst>
                    <a:ext uri="{FF2B5EF4-FFF2-40B4-BE49-F238E27FC236}">
                      <a16:creationId xmlns:a16="http://schemas.microsoft.com/office/drawing/2014/main" id="{D0DC1623-BB8A-6E46-A26F-8CB905F48F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86771" y="6766396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4" y="22"/>
                        <a:pt x="104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7" name="Freeform 83">
                  <a:extLst>
                    <a:ext uri="{FF2B5EF4-FFF2-40B4-BE49-F238E27FC236}">
                      <a16:creationId xmlns:a16="http://schemas.microsoft.com/office/drawing/2014/main" id="{C7CCE1E6-3826-5745-A738-381F6ADD3D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04503" y="7150446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5" y="22"/>
                        <a:pt x="105" y="52"/>
                      </a:cubicBezTo>
                    </a:path>
                  </a:pathLst>
                </a:custGeom>
                <a:solidFill>
                  <a:srgbClr val="EA662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8" name="Freeform 84">
                  <a:extLst>
                    <a:ext uri="{FF2B5EF4-FFF2-40B4-BE49-F238E27FC236}">
                      <a16:creationId xmlns:a16="http://schemas.microsoft.com/office/drawing/2014/main" id="{E934492E-C420-5041-9B39-C016990F36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39950" y="5090017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2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rgbClr val="EA662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89" name="Freeform 85">
                  <a:extLst>
                    <a:ext uri="{FF2B5EF4-FFF2-40B4-BE49-F238E27FC236}">
                      <a16:creationId xmlns:a16="http://schemas.microsoft.com/office/drawing/2014/main" id="{0896D33F-8786-5346-87FE-0E6847447F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19857" y="5468307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3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0" name="Freeform 86">
                  <a:extLst>
                    <a:ext uri="{FF2B5EF4-FFF2-40B4-BE49-F238E27FC236}">
                      <a16:creationId xmlns:a16="http://schemas.microsoft.com/office/drawing/2014/main" id="{5B68D8F3-DE70-9B4A-89BD-2970410E72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01104" y="5080416"/>
                  <a:ext cx="537670" cy="261154"/>
                </a:xfrm>
                <a:custGeom>
                  <a:avLst/>
                  <a:gdLst>
                    <a:gd name="T0" fmla="*/ 406733 w 1236"/>
                    <a:gd name="T1" fmla="*/ 260719 h 601"/>
                    <a:gd name="T2" fmla="*/ 130067 w 1236"/>
                    <a:gd name="T3" fmla="*/ 260719 h 601"/>
                    <a:gd name="T4" fmla="*/ 130067 w 1236"/>
                    <a:gd name="T5" fmla="*/ 260719 h 601"/>
                    <a:gd name="T6" fmla="*/ 0 w 1236"/>
                    <a:gd name="T7" fmla="*/ 130360 h 601"/>
                    <a:gd name="T8" fmla="*/ 0 w 1236"/>
                    <a:gd name="T9" fmla="*/ 130360 h 601"/>
                    <a:gd name="T10" fmla="*/ 130067 w 1236"/>
                    <a:gd name="T11" fmla="*/ 0 h 601"/>
                    <a:gd name="T12" fmla="*/ 406733 w 1236"/>
                    <a:gd name="T13" fmla="*/ 0 h 601"/>
                    <a:gd name="T14" fmla="*/ 406733 w 1236"/>
                    <a:gd name="T15" fmla="*/ 0 h 601"/>
                    <a:gd name="T16" fmla="*/ 537235 w 1236"/>
                    <a:gd name="T17" fmla="*/ 130360 h 601"/>
                    <a:gd name="T18" fmla="*/ 537235 w 1236"/>
                    <a:gd name="T19" fmla="*/ 130360 h 601"/>
                    <a:gd name="T20" fmla="*/ 406733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5" y="600"/>
                      </a:moveTo>
                      <a:lnTo>
                        <a:pt x="299" y="600"/>
                      </a:lnTo>
                      <a:cubicBezTo>
                        <a:pt x="135" y="600"/>
                        <a:pt x="0" y="466"/>
                        <a:pt x="0" y="300"/>
                      </a:cubicBezTo>
                      <a:cubicBezTo>
                        <a:pt x="0" y="135"/>
                        <a:pt x="135" y="0"/>
                        <a:pt x="299" y="0"/>
                      </a:cubicBezTo>
                      <a:lnTo>
                        <a:pt x="935" y="0"/>
                      </a:lnTo>
                      <a:cubicBezTo>
                        <a:pt x="1101" y="0"/>
                        <a:pt x="1235" y="135"/>
                        <a:pt x="1235" y="300"/>
                      </a:cubicBezTo>
                      <a:cubicBezTo>
                        <a:pt x="1235" y="466"/>
                        <a:pt x="1101" y="600"/>
                        <a:pt x="935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1" name="Freeform 87">
                  <a:extLst>
                    <a:ext uri="{FF2B5EF4-FFF2-40B4-BE49-F238E27FC236}">
                      <a16:creationId xmlns:a16="http://schemas.microsoft.com/office/drawing/2014/main" id="{5BF2B39B-80A2-C64A-9678-8B86078A21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31525" y="5714099"/>
                  <a:ext cx="537670" cy="261154"/>
                </a:xfrm>
                <a:custGeom>
                  <a:avLst/>
                  <a:gdLst>
                    <a:gd name="T0" fmla="*/ 407168 w 1236"/>
                    <a:gd name="T1" fmla="*/ 260719 h 601"/>
                    <a:gd name="T2" fmla="*/ 130502 w 1236"/>
                    <a:gd name="T3" fmla="*/ 260719 h 601"/>
                    <a:gd name="T4" fmla="*/ 130502 w 1236"/>
                    <a:gd name="T5" fmla="*/ 260719 h 601"/>
                    <a:gd name="T6" fmla="*/ 0 w 1236"/>
                    <a:gd name="T7" fmla="*/ 130360 h 601"/>
                    <a:gd name="T8" fmla="*/ 0 w 1236"/>
                    <a:gd name="T9" fmla="*/ 130360 h 601"/>
                    <a:gd name="T10" fmla="*/ 130502 w 1236"/>
                    <a:gd name="T11" fmla="*/ 0 h 601"/>
                    <a:gd name="T12" fmla="*/ 407168 w 1236"/>
                    <a:gd name="T13" fmla="*/ 0 h 601"/>
                    <a:gd name="T14" fmla="*/ 407168 w 1236"/>
                    <a:gd name="T15" fmla="*/ 0 h 601"/>
                    <a:gd name="T16" fmla="*/ 537235 w 1236"/>
                    <a:gd name="T17" fmla="*/ 130360 h 601"/>
                    <a:gd name="T18" fmla="*/ 537235 w 1236"/>
                    <a:gd name="T19" fmla="*/ 130360 h 601"/>
                    <a:gd name="T20" fmla="*/ 407168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6" y="600"/>
                      </a:moveTo>
                      <a:lnTo>
                        <a:pt x="300" y="600"/>
                      </a:lnTo>
                      <a:cubicBezTo>
                        <a:pt x="134" y="600"/>
                        <a:pt x="0" y="466"/>
                        <a:pt x="0" y="300"/>
                      </a:cubicBezTo>
                      <a:cubicBezTo>
                        <a:pt x="0" y="135"/>
                        <a:pt x="134" y="0"/>
                        <a:pt x="300" y="0"/>
                      </a:cubicBezTo>
                      <a:lnTo>
                        <a:pt x="936" y="0"/>
                      </a:lnTo>
                      <a:cubicBezTo>
                        <a:pt x="1101" y="0"/>
                        <a:pt x="1235" y="135"/>
                        <a:pt x="1235" y="300"/>
                      </a:cubicBezTo>
                      <a:cubicBezTo>
                        <a:pt x="1235" y="466"/>
                        <a:pt x="1101" y="600"/>
                        <a:pt x="936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2" name="Freeform 88">
                  <a:extLst>
                    <a:ext uri="{FF2B5EF4-FFF2-40B4-BE49-F238E27FC236}">
                      <a16:creationId xmlns:a16="http://schemas.microsoft.com/office/drawing/2014/main" id="{6B713D7A-1959-AA47-B120-68DD40BDAD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16751" y="6545566"/>
                  <a:ext cx="537670" cy="261154"/>
                </a:xfrm>
                <a:custGeom>
                  <a:avLst/>
                  <a:gdLst>
                    <a:gd name="T0" fmla="*/ 406733 w 1236"/>
                    <a:gd name="T1" fmla="*/ 260719 h 601"/>
                    <a:gd name="T2" fmla="*/ 130067 w 1236"/>
                    <a:gd name="T3" fmla="*/ 260719 h 601"/>
                    <a:gd name="T4" fmla="*/ 130067 w 1236"/>
                    <a:gd name="T5" fmla="*/ 260719 h 601"/>
                    <a:gd name="T6" fmla="*/ 0 w 1236"/>
                    <a:gd name="T7" fmla="*/ 129925 h 601"/>
                    <a:gd name="T8" fmla="*/ 0 w 1236"/>
                    <a:gd name="T9" fmla="*/ 129925 h 601"/>
                    <a:gd name="T10" fmla="*/ 130067 w 1236"/>
                    <a:gd name="T11" fmla="*/ 0 h 601"/>
                    <a:gd name="T12" fmla="*/ 406733 w 1236"/>
                    <a:gd name="T13" fmla="*/ 0 h 601"/>
                    <a:gd name="T14" fmla="*/ 406733 w 1236"/>
                    <a:gd name="T15" fmla="*/ 0 h 601"/>
                    <a:gd name="T16" fmla="*/ 537235 w 1236"/>
                    <a:gd name="T17" fmla="*/ 129925 h 601"/>
                    <a:gd name="T18" fmla="*/ 537235 w 1236"/>
                    <a:gd name="T19" fmla="*/ 129925 h 601"/>
                    <a:gd name="T20" fmla="*/ 406733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5" y="600"/>
                      </a:moveTo>
                      <a:lnTo>
                        <a:pt x="299" y="600"/>
                      </a:lnTo>
                      <a:cubicBezTo>
                        <a:pt x="134" y="600"/>
                        <a:pt x="0" y="465"/>
                        <a:pt x="0" y="299"/>
                      </a:cubicBezTo>
                      <a:cubicBezTo>
                        <a:pt x="0" y="133"/>
                        <a:pt x="134" y="0"/>
                        <a:pt x="299" y="0"/>
                      </a:cubicBezTo>
                      <a:lnTo>
                        <a:pt x="935" y="0"/>
                      </a:lnTo>
                      <a:cubicBezTo>
                        <a:pt x="1101" y="0"/>
                        <a:pt x="1235" y="133"/>
                        <a:pt x="1235" y="299"/>
                      </a:cubicBezTo>
                      <a:cubicBezTo>
                        <a:pt x="1235" y="465"/>
                        <a:pt x="1101" y="600"/>
                        <a:pt x="935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3" name="Freeform 89">
                  <a:extLst>
                    <a:ext uri="{FF2B5EF4-FFF2-40B4-BE49-F238E27FC236}">
                      <a16:creationId xmlns:a16="http://schemas.microsoft.com/office/drawing/2014/main" id="{72C69B3A-FB98-8949-83E3-B311472F6B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51618" y="6862408"/>
                  <a:ext cx="537670" cy="261154"/>
                </a:xfrm>
                <a:custGeom>
                  <a:avLst/>
                  <a:gdLst>
                    <a:gd name="T0" fmla="*/ 406298 w 1236"/>
                    <a:gd name="T1" fmla="*/ 260719 h 601"/>
                    <a:gd name="T2" fmla="*/ 130502 w 1236"/>
                    <a:gd name="T3" fmla="*/ 260719 h 601"/>
                    <a:gd name="T4" fmla="*/ 130502 w 1236"/>
                    <a:gd name="T5" fmla="*/ 260719 h 601"/>
                    <a:gd name="T6" fmla="*/ 0 w 1236"/>
                    <a:gd name="T7" fmla="*/ 130360 h 601"/>
                    <a:gd name="T8" fmla="*/ 0 w 1236"/>
                    <a:gd name="T9" fmla="*/ 130360 h 601"/>
                    <a:gd name="T10" fmla="*/ 130502 w 1236"/>
                    <a:gd name="T11" fmla="*/ 0 h 601"/>
                    <a:gd name="T12" fmla="*/ 406298 w 1236"/>
                    <a:gd name="T13" fmla="*/ 0 h 601"/>
                    <a:gd name="T14" fmla="*/ 406298 w 1236"/>
                    <a:gd name="T15" fmla="*/ 0 h 601"/>
                    <a:gd name="T16" fmla="*/ 537235 w 1236"/>
                    <a:gd name="T17" fmla="*/ 130360 h 601"/>
                    <a:gd name="T18" fmla="*/ 537235 w 1236"/>
                    <a:gd name="T19" fmla="*/ 130360 h 601"/>
                    <a:gd name="T20" fmla="*/ 406298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4" y="600"/>
                      </a:moveTo>
                      <a:lnTo>
                        <a:pt x="300" y="600"/>
                      </a:lnTo>
                      <a:cubicBezTo>
                        <a:pt x="134" y="600"/>
                        <a:pt x="0" y="466"/>
                        <a:pt x="0" y="300"/>
                      </a:cubicBezTo>
                      <a:cubicBezTo>
                        <a:pt x="0" y="134"/>
                        <a:pt x="134" y="0"/>
                        <a:pt x="300" y="0"/>
                      </a:cubicBezTo>
                      <a:lnTo>
                        <a:pt x="934" y="0"/>
                      </a:lnTo>
                      <a:cubicBezTo>
                        <a:pt x="1100" y="0"/>
                        <a:pt x="1235" y="134"/>
                        <a:pt x="1235" y="300"/>
                      </a:cubicBezTo>
                      <a:cubicBezTo>
                        <a:pt x="1235" y="466"/>
                        <a:pt x="1100" y="600"/>
                        <a:pt x="934" y="60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94" name="Freeform 90">
                  <a:extLst>
                    <a:ext uri="{FF2B5EF4-FFF2-40B4-BE49-F238E27FC236}">
                      <a16:creationId xmlns:a16="http://schemas.microsoft.com/office/drawing/2014/main" id="{BE28B3BC-818D-CA4B-91AF-E4CC63A996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70527" y="7123562"/>
                  <a:ext cx="537670" cy="261154"/>
                </a:xfrm>
                <a:custGeom>
                  <a:avLst/>
                  <a:gdLst>
                    <a:gd name="T0" fmla="*/ 407168 w 1236"/>
                    <a:gd name="T1" fmla="*/ 260719 h 600"/>
                    <a:gd name="T2" fmla="*/ 130502 w 1236"/>
                    <a:gd name="T3" fmla="*/ 260719 h 600"/>
                    <a:gd name="T4" fmla="*/ 130502 w 1236"/>
                    <a:gd name="T5" fmla="*/ 260719 h 600"/>
                    <a:gd name="T6" fmla="*/ 0 w 1236"/>
                    <a:gd name="T7" fmla="*/ 130577 h 600"/>
                    <a:gd name="T8" fmla="*/ 0 w 1236"/>
                    <a:gd name="T9" fmla="*/ 130577 h 600"/>
                    <a:gd name="T10" fmla="*/ 130502 w 1236"/>
                    <a:gd name="T11" fmla="*/ 0 h 600"/>
                    <a:gd name="T12" fmla="*/ 407168 w 1236"/>
                    <a:gd name="T13" fmla="*/ 0 h 600"/>
                    <a:gd name="T14" fmla="*/ 407168 w 1236"/>
                    <a:gd name="T15" fmla="*/ 0 h 600"/>
                    <a:gd name="T16" fmla="*/ 537235 w 1236"/>
                    <a:gd name="T17" fmla="*/ 130577 h 600"/>
                    <a:gd name="T18" fmla="*/ 537235 w 1236"/>
                    <a:gd name="T19" fmla="*/ 130577 h 600"/>
                    <a:gd name="T20" fmla="*/ 407168 w 1236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0">
                      <a:moveTo>
                        <a:pt x="936" y="599"/>
                      </a:moveTo>
                      <a:lnTo>
                        <a:pt x="300" y="599"/>
                      </a:lnTo>
                      <a:cubicBezTo>
                        <a:pt x="135" y="599"/>
                        <a:pt x="0" y="465"/>
                        <a:pt x="0" y="300"/>
                      </a:cubicBezTo>
                      <a:cubicBezTo>
                        <a:pt x="0" y="134"/>
                        <a:pt x="135" y="0"/>
                        <a:pt x="300" y="0"/>
                      </a:cubicBezTo>
                      <a:lnTo>
                        <a:pt x="936" y="0"/>
                      </a:lnTo>
                      <a:cubicBezTo>
                        <a:pt x="1102" y="0"/>
                        <a:pt x="1235" y="134"/>
                        <a:pt x="1235" y="300"/>
                      </a:cubicBezTo>
                      <a:cubicBezTo>
                        <a:pt x="1235" y="465"/>
                        <a:pt x="1102" y="599"/>
                        <a:pt x="936" y="599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144" name="Group 1">
                <a:extLst>
                  <a:ext uri="{FF2B5EF4-FFF2-40B4-BE49-F238E27FC236}">
                    <a16:creationId xmlns:a16="http://schemas.microsoft.com/office/drawing/2014/main" id="{5CFF9845-DA0B-BB49-BFAC-68EAA56D6B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528478" y="2446954"/>
                <a:ext cx="2447606" cy="2528559"/>
                <a:chOff x="8253235" y="2100188"/>
                <a:chExt cx="2448321" cy="2528969"/>
              </a:xfrm>
            </p:grpSpPr>
            <p:sp>
              <p:nvSpPr>
                <p:cNvPr id="145" name="Freeform 91">
                  <a:extLst>
                    <a:ext uri="{FF2B5EF4-FFF2-40B4-BE49-F238E27FC236}">
                      <a16:creationId xmlns:a16="http://schemas.microsoft.com/office/drawing/2014/main" id="{E0FB4CB9-04A4-F64B-8150-D19E1B4279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53235" y="3674793"/>
                  <a:ext cx="378290" cy="291878"/>
                </a:xfrm>
                <a:custGeom>
                  <a:avLst/>
                  <a:gdLst>
                    <a:gd name="T0" fmla="*/ 145831 w 869"/>
                    <a:gd name="T1" fmla="*/ 291444 h 672"/>
                    <a:gd name="T2" fmla="*/ 232459 w 869"/>
                    <a:gd name="T3" fmla="*/ 291444 h 672"/>
                    <a:gd name="T4" fmla="*/ 232459 w 869"/>
                    <a:gd name="T5" fmla="*/ 291444 h 672"/>
                    <a:gd name="T6" fmla="*/ 377855 w 869"/>
                    <a:gd name="T7" fmla="*/ 145939 h 672"/>
                    <a:gd name="T8" fmla="*/ 377855 w 869"/>
                    <a:gd name="T9" fmla="*/ 145939 h 672"/>
                    <a:gd name="T10" fmla="*/ 232459 w 869"/>
                    <a:gd name="T11" fmla="*/ 0 h 672"/>
                    <a:gd name="T12" fmla="*/ 145831 w 869"/>
                    <a:gd name="T13" fmla="*/ 0 h 672"/>
                    <a:gd name="T14" fmla="*/ 145831 w 869"/>
                    <a:gd name="T15" fmla="*/ 0 h 672"/>
                    <a:gd name="T16" fmla="*/ 0 w 869"/>
                    <a:gd name="T17" fmla="*/ 145939 h 672"/>
                    <a:gd name="T18" fmla="*/ 0 w 869"/>
                    <a:gd name="T19" fmla="*/ 145939 h 672"/>
                    <a:gd name="T20" fmla="*/ 145831 w 869"/>
                    <a:gd name="T21" fmla="*/ 291444 h 67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869" h="672">
                      <a:moveTo>
                        <a:pt x="335" y="671"/>
                      </a:moveTo>
                      <a:lnTo>
                        <a:pt x="534" y="671"/>
                      </a:lnTo>
                      <a:cubicBezTo>
                        <a:pt x="718" y="671"/>
                        <a:pt x="868" y="520"/>
                        <a:pt x="868" y="336"/>
                      </a:cubicBezTo>
                      <a:cubicBezTo>
                        <a:pt x="868" y="151"/>
                        <a:pt x="718" y="0"/>
                        <a:pt x="534" y="0"/>
                      </a:cubicBezTo>
                      <a:lnTo>
                        <a:pt x="335" y="0"/>
                      </a:lnTo>
                      <a:cubicBezTo>
                        <a:pt x="149" y="0"/>
                        <a:pt x="0" y="151"/>
                        <a:pt x="0" y="336"/>
                      </a:cubicBezTo>
                      <a:cubicBezTo>
                        <a:pt x="0" y="520"/>
                        <a:pt x="149" y="671"/>
                        <a:pt x="335" y="671"/>
                      </a:cubicBezTo>
                    </a:path>
                  </a:pathLst>
                </a:custGeom>
                <a:solidFill>
                  <a:srgbClr val="CC5EA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6" name="Freeform 92">
                  <a:extLst>
                    <a:ext uri="{FF2B5EF4-FFF2-40B4-BE49-F238E27FC236}">
                      <a16:creationId xmlns:a16="http://schemas.microsoft.com/office/drawing/2014/main" id="{790D4189-4B48-9445-9EE9-A5245E0B8F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60916" y="2292214"/>
                  <a:ext cx="2283178" cy="1945213"/>
                </a:xfrm>
                <a:custGeom>
                  <a:avLst/>
                  <a:gdLst>
                    <a:gd name="T0" fmla="*/ 0 w 5244"/>
                    <a:gd name="T1" fmla="*/ 728639 h 4469"/>
                    <a:gd name="T2" fmla="*/ 714037 w 5244"/>
                    <a:gd name="T3" fmla="*/ 874018 h 4469"/>
                    <a:gd name="T4" fmla="*/ 568182 w 5244"/>
                    <a:gd name="T5" fmla="*/ 1019833 h 4469"/>
                    <a:gd name="T6" fmla="*/ 714037 w 5244"/>
                    <a:gd name="T7" fmla="*/ 1165648 h 4469"/>
                    <a:gd name="T8" fmla="*/ 913445 w 5244"/>
                    <a:gd name="T9" fmla="*/ 1165648 h 4469"/>
                    <a:gd name="T10" fmla="*/ 911268 w 5244"/>
                    <a:gd name="T11" fmla="*/ 1165648 h 4469"/>
                    <a:gd name="T12" fmla="*/ 1007489 w 5244"/>
                    <a:gd name="T13" fmla="*/ 1263583 h 4469"/>
                    <a:gd name="T14" fmla="*/ 911268 w 5244"/>
                    <a:gd name="T15" fmla="*/ 1361954 h 4469"/>
                    <a:gd name="T16" fmla="*/ 656131 w 5244"/>
                    <a:gd name="T17" fmla="*/ 1361954 h 4469"/>
                    <a:gd name="T18" fmla="*/ 510711 w 5244"/>
                    <a:gd name="T19" fmla="*/ 1507769 h 4469"/>
                    <a:gd name="T20" fmla="*/ 656131 w 5244"/>
                    <a:gd name="T21" fmla="*/ 1653148 h 4469"/>
                    <a:gd name="T22" fmla="*/ 960903 w 5244"/>
                    <a:gd name="T23" fmla="*/ 1653148 h 4469"/>
                    <a:gd name="T24" fmla="*/ 815483 w 5244"/>
                    <a:gd name="T25" fmla="*/ 1798963 h 4469"/>
                    <a:gd name="T26" fmla="*/ 1576978 w 5244"/>
                    <a:gd name="T27" fmla="*/ 1944778 h 4469"/>
                    <a:gd name="T28" fmla="*/ 1722397 w 5244"/>
                    <a:gd name="T29" fmla="*/ 1798963 h 4469"/>
                    <a:gd name="T30" fmla="*/ 1576978 w 5244"/>
                    <a:gd name="T31" fmla="*/ 1653148 h 4469"/>
                    <a:gd name="T32" fmla="*/ 2066354 w 5244"/>
                    <a:gd name="T33" fmla="*/ 1653148 h 4469"/>
                    <a:gd name="T34" fmla="*/ 2212210 w 5244"/>
                    <a:gd name="T35" fmla="*/ 1507769 h 4469"/>
                    <a:gd name="T36" fmla="*/ 1624435 w 5244"/>
                    <a:gd name="T37" fmla="*/ 1361954 h 4469"/>
                    <a:gd name="T38" fmla="*/ 1629660 w 5244"/>
                    <a:gd name="T39" fmla="*/ 1361954 h 4469"/>
                    <a:gd name="T40" fmla="*/ 1536051 w 5244"/>
                    <a:gd name="T41" fmla="*/ 1263583 h 4469"/>
                    <a:gd name="T42" fmla="*/ 1629660 w 5244"/>
                    <a:gd name="T43" fmla="*/ 1166083 h 4469"/>
                    <a:gd name="T44" fmla="*/ 1624435 w 5244"/>
                    <a:gd name="T45" fmla="*/ 1165648 h 4469"/>
                    <a:gd name="T46" fmla="*/ 1765936 w 5244"/>
                    <a:gd name="T47" fmla="*/ 1165648 h 4469"/>
                    <a:gd name="T48" fmla="*/ 1911791 w 5244"/>
                    <a:gd name="T49" fmla="*/ 1019833 h 4469"/>
                    <a:gd name="T50" fmla="*/ 2136452 w 5244"/>
                    <a:gd name="T51" fmla="*/ 874018 h 4469"/>
                    <a:gd name="T52" fmla="*/ 2282743 w 5244"/>
                    <a:gd name="T53" fmla="*/ 728639 h 4469"/>
                    <a:gd name="T54" fmla="*/ 2136452 w 5244"/>
                    <a:gd name="T55" fmla="*/ 583259 h 4469"/>
                    <a:gd name="T56" fmla="*/ 1922241 w 5244"/>
                    <a:gd name="T57" fmla="*/ 583259 h 4469"/>
                    <a:gd name="T58" fmla="*/ 2068096 w 5244"/>
                    <a:gd name="T59" fmla="*/ 437444 h 4469"/>
                    <a:gd name="T60" fmla="*/ 1441136 w 5244"/>
                    <a:gd name="T61" fmla="*/ 291194 h 4469"/>
                    <a:gd name="T62" fmla="*/ 1586992 w 5244"/>
                    <a:gd name="T63" fmla="*/ 145815 h 4469"/>
                    <a:gd name="T64" fmla="*/ 1441136 w 5244"/>
                    <a:gd name="T65" fmla="*/ 0 h 4469"/>
                    <a:gd name="T66" fmla="*/ 389237 w 5244"/>
                    <a:gd name="T67" fmla="*/ 0 h 4469"/>
                    <a:gd name="T68" fmla="*/ 243818 w 5244"/>
                    <a:gd name="T69" fmla="*/ 145815 h 4469"/>
                    <a:gd name="T70" fmla="*/ 876437 w 5244"/>
                    <a:gd name="T71" fmla="*/ 291194 h 4469"/>
                    <a:gd name="T72" fmla="*/ 1022293 w 5244"/>
                    <a:gd name="T73" fmla="*/ 437444 h 4469"/>
                    <a:gd name="T74" fmla="*/ 876437 w 5244"/>
                    <a:gd name="T75" fmla="*/ 583259 h 4469"/>
                    <a:gd name="T76" fmla="*/ 145420 w 5244"/>
                    <a:gd name="T77" fmla="*/ 583259 h 4469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5244" h="4469">
                      <a:moveTo>
                        <a:pt x="0" y="1674"/>
                      </a:moveTo>
                      <a:lnTo>
                        <a:pt x="0" y="1674"/>
                      </a:lnTo>
                      <a:cubicBezTo>
                        <a:pt x="0" y="1858"/>
                        <a:pt x="150" y="2008"/>
                        <a:pt x="334" y="2008"/>
                      </a:cubicBezTo>
                      <a:lnTo>
                        <a:pt x="1640" y="2008"/>
                      </a:lnTo>
                      <a:cubicBezTo>
                        <a:pt x="1455" y="2008"/>
                        <a:pt x="1305" y="2158"/>
                        <a:pt x="1305" y="2343"/>
                      </a:cubicBezTo>
                      <a:cubicBezTo>
                        <a:pt x="1305" y="2528"/>
                        <a:pt x="1455" y="2678"/>
                        <a:pt x="1640" y="2678"/>
                      </a:cubicBezTo>
                      <a:lnTo>
                        <a:pt x="2098" y="2678"/>
                      </a:lnTo>
                      <a:cubicBezTo>
                        <a:pt x="2097" y="2678"/>
                        <a:pt x="2095" y="2678"/>
                        <a:pt x="2093" y="2678"/>
                      </a:cubicBezTo>
                      <a:cubicBezTo>
                        <a:pt x="2216" y="2681"/>
                        <a:pt x="2314" y="2780"/>
                        <a:pt x="2314" y="2903"/>
                      </a:cubicBezTo>
                      <a:cubicBezTo>
                        <a:pt x="2314" y="3026"/>
                        <a:pt x="2216" y="3127"/>
                        <a:pt x="2093" y="3129"/>
                      </a:cubicBezTo>
                      <a:cubicBezTo>
                        <a:pt x="2095" y="3129"/>
                        <a:pt x="2097" y="3129"/>
                        <a:pt x="2098" y="3129"/>
                      </a:cubicBezTo>
                      <a:lnTo>
                        <a:pt x="1507" y="3129"/>
                      </a:lnTo>
                      <a:cubicBezTo>
                        <a:pt x="1323" y="3129"/>
                        <a:pt x="1173" y="3280"/>
                        <a:pt x="1173" y="3464"/>
                      </a:cubicBezTo>
                      <a:cubicBezTo>
                        <a:pt x="1173" y="3649"/>
                        <a:pt x="1323" y="3798"/>
                        <a:pt x="1507" y="3798"/>
                      </a:cubicBezTo>
                      <a:lnTo>
                        <a:pt x="2207" y="3798"/>
                      </a:lnTo>
                      <a:cubicBezTo>
                        <a:pt x="2023" y="3798"/>
                        <a:pt x="1873" y="3948"/>
                        <a:pt x="1873" y="4133"/>
                      </a:cubicBezTo>
                      <a:cubicBezTo>
                        <a:pt x="1873" y="4318"/>
                        <a:pt x="2023" y="4468"/>
                        <a:pt x="2207" y="4468"/>
                      </a:cubicBezTo>
                      <a:lnTo>
                        <a:pt x="3622" y="4468"/>
                      </a:lnTo>
                      <a:cubicBezTo>
                        <a:pt x="3807" y="4468"/>
                        <a:pt x="3956" y="4318"/>
                        <a:pt x="3956" y="4133"/>
                      </a:cubicBezTo>
                      <a:cubicBezTo>
                        <a:pt x="3956" y="3948"/>
                        <a:pt x="3807" y="3798"/>
                        <a:pt x="3622" y="3798"/>
                      </a:cubicBezTo>
                      <a:lnTo>
                        <a:pt x="4746" y="3798"/>
                      </a:lnTo>
                      <a:cubicBezTo>
                        <a:pt x="4930" y="3798"/>
                        <a:pt x="5081" y="3649"/>
                        <a:pt x="5081" y="3464"/>
                      </a:cubicBezTo>
                      <a:cubicBezTo>
                        <a:pt x="5081" y="3280"/>
                        <a:pt x="4930" y="3129"/>
                        <a:pt x="4746" y="3129"/>
                      </a:cubicBezTo>
                      <a:lnTo>
                        <a:pt x="3731" y="3129"/>
                      </a:lnTo>
                      <a:cubicBezTo>
                        <a:pt x="3735" y="3129"/>
                        <a:pt x="3739" y="3129"/>
                        <a:pt x="3743" y="3129"/>
                      </a:cubicBezTo>
                      <a:cubicBezTo>
                        <a:pt x="3624" y="3122"/>
                        <a:pt x="3528" y="3024"/>
                        <a:pt x="3528" y="2903"/>
                      </a:cubicBezTo>
                      <a:cubicBezTo>
                        <a:pt x="3528" y="2783"/>
                        <a:pt x="3624" y="2684"/>
                        <a:pt x="3743" y="2679"/>
                      </a:cubicBezTo>
                      <a:cubicBezTo>
                        <a:pt x="3739" y="2678"/>
                        <a:pt x="3735" y="2678"/>
                        <a:pt x="3731" y="2678"/>
                      </a:cubicBezTo>
                      <a:lnTo>
                        <a:pt x="4056" y="2678"/>
                      </a:lnTo>
                      <a:cubicBezTo>
                        <a:pt x="4240" y="2678"/>
                        <a:pt x="4391" y="2528"/>
                        <a:pt x="4391" y="2343"/>
                      </a:cubicBezTo>
                      <a:cubicBezTo>
                        <a:pt x="4391" y="2158"/>
                        <a:pt x="4240" y="2008"/>
                        <a:pt x="4056" y="2008"/>
                      </a:cubicBezTo>
                      <a:lnTo>
                        <a:pt x="4907" y="2008"/>
                      </a:lnTo>
                      <a:cubicBezTo>
                        <a:pt x="5093" y="2008"/>
                        <a:pt x="5243" y="1858"/>
                        <a:pt x="5243" y="1674"/>
                      </a:cubicBezTo>
                      <a:cubicBezTo>
                        <a:pt x="5243" y="1490"/>
                        <a:pt x="5093" y="1340"/>
                        <a:pt x="4907" y="1340"/>
                      </a:cubicBezTo>
                      <a:lnTo>
                        <a:pt x="4415" y="1340"/>
                      </a:lnTo>
                      <a:cubicBezTo>
                        <a:pt x="4600" y="1340"/>
                        <a:pt x="4750" y="1189"/>
                        <a:pt x="4750" y="1005"/>
                      </a:cubicBezTo>
                      <a:cubicBezTo>
                        <a:pt x="4750" y="820"/>
                        <a:pt x="4600" y="669"/>
                        <a:pt x="4415" y="669"/>
                      </a:cubicBezTo>
                      <a:lnTo>
                        <a:pt x="3310" y="669"/>
                      </a:lnTo>
                      <a:cubicBezTo>
                        <a:pt x="3495" y="669"/>
                        <a:pt x="3645" y="520"/>
                        <a:pt x="3645" y="335"/>
                      </a:cubicBezTo>
                      <a:cubicBezTo>
                        <a:pt x="3645" y="151"/>
                        <a:pt x="3495" y="0"/>
                        <a:pt x="3310" y="0"/>
                      </a:cubicBezTo>
                      <a:lnTo>
                        <a:pt x="894" y="0"/>
                      </a:lnTo>
                      <a:cubicBezTo>
                        <a:pt x="710" y="0"/>
                        <a:pt x="560" y="151"/>
                        <a:pt x="560" y="335"/>
                      </a:cubicBezTo>
                      <a:cubicBezTo>
                        <a:pt x="560" y="520"/>
                        <a:pt x="710" y="669"/>
                        <a:pt x="894" y="669"/>
                      </a:cubicBezTo>
                      <a:lnTo>
                        <a:pt x="2013" y="669"/>
                      </a:lnTo>
                      <a:cubicBezTo>
                        <a:pt x="2197" y="669"/>
                        <a:pt x="2348" y="820"/>
                        <a:pt x="2348" y="1005"/>
                      </a:cubicBezTo>
                      <a:cubicBezTo>
                        <a:pt x="2348" y="1189"/>
                        <a:pt x="2197" y="1340"/>
                        <a:pt x="2013" y="1340"/>
                      </a:cubicBezTo>
                      <a:lnTo>
                        <a:pt x="334" y="1340"/>
                      </a:lnTo>
                      <a:cubicBezTo>
                        <a:pt x="150" y="1340"/>
                        <a:pt x="0" y="1490"/>
                        <a:pt x="0" y="1674"/>
                      </a:cubicBezTo>
                    </a:path>
                  </a:pathLst>
                </a:custGeom>
                <a:solidFill>
                  <a:srgbClr val="CC5EA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7" name="Freeform 93">
                  <a:extLst>
                    <a:ext uri="{FF2B5EF4-FFF2-40B4-BE49-F238E27FC236}">
                      <a16:creationId xmlns:a16="http://schemas.microsoft.com/office/drawing/2014/main" id="{71B0B359-FE97-DB49-928E-A5285F07FE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17505" y="2488079"/>
                  <a:ext cx="76810" cy="76810"/>
                </a:xfrm>
                <a:custGeom>
                  <a:avLst/>
                  <a:gdLst>
                    <a:gd name="T0" fmla="*/ 76371 w 175"/>
                    <a:gd name="T1" fmla="*/ 38186 h 175"/>
                    <a:gd name="T2" fmla="*/ 76371 w 175"/>
                    <a:gd name="T3" fmla="*/ 38186 h 175"/>
                    <a:gd name="T4" fmla="*/ 38186 w 175"/>
                    <a:gd name="T5" fmla="*/ 76371 h 175"/>
                    <a:gd name="T6" fmla="*/ 38186 w 175"/>
                    <a:gd name="T7" fmla="*/ 76371 h 175"/>
                    <a:gd name="T8" fmla="*/ 0 w 175"/>
                    <a:gd name="T9" fmla="*/ 38186 h 175"/>
                    <a:gd name="T10" fmla="*/ 0 w 175"/>
                    <a:gd name="T11" fmla="*/ 38186 h 175"/>
                    <a:gd name="T12" fmla="*/ 38186 w 175"/>
                    <a:gd name="T13" fmla="*/ 0 h 175"/>
                    <a:gd name="T14" fmla="*/ 38186 w 175"/>
                    <a:gd name="T15" fmla="*/ 0 h 175"/>
                    <a:gd name="T16" fmla="*/ 76371 w 175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5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5"/>
                        <a:pt x="134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8" name="Freeform 94">
                  <a:extLst>
                    <a:ext uri="{FF2B5EF4-FFF2-40B4-BE49-F238E27FC236}">
                      <a16:creationId xmlns:a16="http://schemas.microsoft.com/office/drawing/2014/main" id="{13909B85-F8A8-4840-A517-5A146950BB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29614" y="3501971"/>
                  <a:ext cx="74889" cy="76810"/>
                </a:xfrm>
                <a:custGeom>
                  <a:avLst/>
                  <a:gdLst>
                    <a:gd name="T0" fmla="*/ 74459 w 174"/>
                    <a:gd name="T1" fmla="*/ 38186 h 175"/>
                    <a:gd name="T2" fmla="*/ 74459 w 174"/>
                    <a:gd name="T3" fmla="*/ 38186 h 175"/>
                    <a:gd name="T4" fmla="*/ 37445 w 174"/>
                    <a:gd name="T5" fmla="*/ 76371 h 175"/>
                    <a:gd name="T6" fmla="*/ 3744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445 w 174"/>
                    <a:gd name="T13" fmla="*/ 0 h 175"/>
                    <a:gd name="T14" fmla="*/ 37445 w 174"/>
                    <a:gd name="T15" fmla="*/ 0 h 175"/>
                    <a:gd name="T16" fmla="*/ 74459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5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9" name="Freeform 95">
                  <a:extLst>
                    <a:ext uri="{FF2B5EF4-FFF2-40B4-BE49-F238E27FC236}">
                      <a16:creationId xmlns:a16="http://schemas.microsoft.com/office/drawing/2014/main" id="{90EC47E8-7803-444F-8AED-7530D8FB0A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16320" y="2774196"/>
                  <a:ext cx="74890" cy="74890"/>
                </a:xfrm>
                <a:custGeom>
                  <a:avLst/>
                  <a:gdLst>
                    <a:gd name="T0" fmla="*/ 74457 w 173"/>
                    <a:gd name="T1" fmla="*/ 36796 h 173"/>
                    <a:gd name="T2" fmla="*/ 74457 w 173"/>
                    <a:gd name="T3" fmla="*/ 36796 h 173"/>
                    <a:gd name="T4" fmla="*/ 37661 w 173"/>
                    <a:gd name="T5" fmla="*/ 74457 h 173"/>
                    <a:gd name="T6" fmla="*/ 37661 w 173"/>
                    <a:gd name="T7" fmla="*/ 74457 h 173"/>
                    <a:gd name="T8" fmla="*/ 0 w 173"/>
                    <a:gd name="T9" fmla="*/ 36796 h 173"/>
                    <a:gd name="T10" fmla="*/ 0 w 173"/>
                    <a:gd name="T11" fmla="*/ 36796 h 173"/>
                    <a:gd name="T12" fmla="*/ 37661 w 173"/>
                    <a:gd name="T13" fmla="*/ 0 h 173"/>
                    <a:gd name="T14" fmla="*/ 37661 w 173"/>
                    <a:gd name="T15" fmla="*/ 0 h 173"/>
                    <a:gd name="T16" fmla="*/ 74457 w 173"/>
                    <a:gd name="T17" fmla="*/ 36796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5"/>
                      </a:moveTo>
                      <a:lnTo>
                        <a:pt x="172" y="85"/>
                      </a:lnTo>
                      <a:cubicBezTo>
                        <a:pt x="172" y="133"/>
                        <a:pt x="134" y="172"/>
                        <a:pt x="87" y="172"/>
                      </a:cubicBezTo>
                      <a:cubicBezTo>
                        <a:pt x="39" y="172"/>
                        <a:pt x="0" y="133"/>
                        <a:pt x="0" y="85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2" y="38"/>
                        <a:pt x="172" y="85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0" name="Freeform 96">
                  <a:extLst>
                    <a:ext uri="{FF2B5EF4-FFF2-40B4-BE49-F238E27FC236}">
                      <a16:creationId xmlns:a16="http://schemas.microsoft.com/office/drawing/2014/main" id="{E7918771-07F8-A445-8EF4-D1369CDD92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61661" y="2192360"/>
                  <a:ext cx="76810" cy="74889"/>
                </a:xfrm>
                <a:custGeom>
                  <a:avLst/>
                  <a:gdLst>
                    <a:gd name="T0" fmla="*/ 76371 w 175"/>
                    <a:gd name="T1" fmla="*/ 37445 h 174"/>
                    <a:gd name="T2" fmla="*/ 76371 w 175"/>
                    <a:gd name="T3" fmla="*/ 37445 h 174"/>
                    <a:gd name="T4" fmla="*/ 38186 w 175"/>
                    <a:gd name="T5" fmla="*/ 74459 h 174"/>
                    <a:gd name="T6" fmla="*/ 38186 w 175"/>
                    <a:gd name="T7" fmla="*/ 74459 h 174"/>
                    <a:gd name="T8" fmla="*/ 0 w 175"/>
                    <a:gd name="T9" fmla="*/ 37445 h 174"/>
                    <a:gd name="T10" fmla="*/ 0 w 175"/>
                    <a:gd name="T11" fmla="*/ 37445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6"/>
                        <a:pt x="134" y="173"/>
                        <a:pt x="87" y="173"/>
                      </a:cubicBezTo>
                      <a:cubicBezTo>
                        <a:pt x="39" y="173"/>
                        <a:pt x="0" y="136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 dirty="0"/>
                </a:p>
              </p:txBody>
            </p:sp>
            <p:sp>
              <p:nvSpPr>
                <p:cNvPr id="151" name="Freeform 97">
                  <a:extLst>
                    <a:ext uri="{FF2B5EF4-FFF2-40B4-BE49-F238E27FC236}">
                      <a16:creationId xmlns:a16="http://schemas.microsoft.com/office/drawing/2014/main" id="{71162D28-1F73-1E41-B88B-4C6E81B714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81893" y="4162537"/>
                  <a:ext cx="74889" cy="74889"/>
                </a:xfrm>
                <a:custGeom>
                  <a:avLst/>
                  <a:gdLst>
                    <a:gd name="T0" fmla="*/ 74459 w 174"/>
                    <a:gd name="T1" fmla="*/ 37014 h 174"/>
                    <a:gd name="T2" fmla="*/ 74459 w 174"/>
                    <a:gd name="T3" fmla="*/ 37014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014 h 174"/>
                    <a:gd name="T10" fmla="*/ 0 w 174"/>
                    <a:gd name="T11" fmla="*/ 37014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2" name="Freeform 98">
                  <a:extLst>
                    <a:ext uri="{FF2B5EF4-FFF2-40B4-BE49-F238E27FC236}">
                      <a16:creationId xmlns:a16="http://schemas.microsoft.com/office/drawing/2014/main" id="{B4819F51-D791-754A-8BFF-80BBA7E41D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42606" y="3327228"/>
                  <a:ext cx="74889" cy="74890"/>
                </a:xfrm>
                <a:custGeom>
                  <a:avLst/>
                  <a:gdLst>
                    <a:gd name="T0" fmla="*/ 74456 w 173"/>
                    <a:gd name="T1" fmla="*/ 37445 h 174"/>
                    <a:gd name="T2" fmla="*/ 74456 w 173"/>
                    <a:gd name="T3" fmla="*/ 37445 h 174"/>
                    <a:gd name="T4" fmla="*/ 37661 w 173"/>
                    <a:gd name="T5" fmla="*/ 74460 h 174"/>
                    <a:gd name="T6" fmla="*/ 37661 w 173"/>
                    <a:gd name="T7" fmla="*/ 74460 h 174"/>
                    <a:gd name="T8" fmla="*/ 0 w 173"/>
                    <a:gd name="T9" fmla="*/ 37445 h 174"/>
                    <a:gd name="T10" fmla="*/ 0 w 173"/>
                    <a:gd name="T11" fmla="*/ 37445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3"/>
                        <a:pt x="87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3" name="Freeform 99">
                  <a:extLst>
                    <a:ext uri="{FF2B5EF4-FFF2-40B4-BE49-F238E27FC236}">
                      <a16:creationId xmlns:a16="http://schemas.microsoft.com/office/drawing/2014/main" id="{59E727B5-5089-1348-858D-46F819A1A1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26656" y="4262390"/>
                  <a:ext cx="74889" cy="74889"/>
                </a:xfrm>
                <a:custGeom>
                  <a:avLst/>
                  <a:gdLst>
                    <a:gd name="T0" fmla="*/ 74459 w 174"/>
                    <a:gd name="T1" fmla="*/ 37014 h 174"/>
                    <a:gd name="T2" fmla="*/ 74459 w 174"/>
                    <a:gd name="T3" fmla="*/ 37014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014 h 174"/>
                    <a:gd name="T10" fmla="*/ 0 w 174"/>
                    <a:gd name="T11" fmla="*/ 37014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4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4" name="Freeform 100">
                  <a:extLst>
                    <a:ext uri="{FF2B5EF4-FFF2-40B4-BE49-F238E27FC236}">
                      <a16:creationId xmlns:a16="http://schemas.microsoft.com/office/drawing/2014/main" id="{C6E232FB-2FA9-124B-A87A-0D18F7D416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42615" y="3820732"/>
                  <a:ext cx="74890" cy="74889"/>
                </a:xfrm>
                <a:custGeom>
                  <a:avLst/>
                  <a:gdLst>
                    <a:gd name="T0" fmla="*/ 74460 w 174"/>
                    <a:gd name="T1" fmla="*/ 37228 h 173"/>
                    <a:gd name="T2" fmla="*/ 74460 w 174"/>
                    <a:gd name="T3" fmla="*/ 37228 h 173"/>
                    <a:gd name="T4" fmla="*/ 37015 w 174"/>
                    <a:gd name="T5" fmla="*/ 74456 h 173"/>
                    <a:gd name="T6" fmla="*/ 37015 w 174"/>
                    <a:gd name="T7" fmla="*/ 74456 h 173"/>
                    <a:gd name="T8" fmla="*/ 0 w 174"/>
                    <a:gd name="T9" fmla="*/ 37228 h 173"/>
                    <a:gd name="T10" fmla="*/ 0 w 174"/>
                    <a:gd name="T11" fmla="*/ 37228 h 173"/>
                    <a:gd name="T12" fmla="*/ 37015 w 174"/>
                    <a:gd name="T13" fmla="*/ 0 h 173"/>
                    <a:gd name="T14" fmla="*/ 37015 w 174"/>
                    <a:gd name="T15" fmla="*/ 0 h 173"/>
                    <a:gd name="T16" fmla="*/ 74460 w 174"/>
                    <a:gd name="T17" fmla="*/ 37228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5" y="172"/>
                        <a:pt x="86" y="172"/>
                      </a:cubicBezTo>
                      <a:cubicBezTo>
                        <a:pt x="39" y="172"/>
                        <a:pt x="0" y="134"/>
                        <a:pt x="0" y="86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5" y="0"/>
                        <a:pt x="173" y="39"/>
                        <a:pt x="173" y="86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5" name="Freeform 101">
                  <a:extLst>
                    <a:ext uri="{FF2B5EF4-FFF2-40B4-BE49-F238E27FC236}">
                      <a16:creationId xmlns:a16="http://schemas.microsoft.com/office/drawing/2014/main" id="{F5A0C600-DEC3-BC49-AE81-222C7DFC51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23118" y="2586011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2" y="104"/>
                      </a:cubicBezTo>
                      <a:cubicBezTo>
                        <a:pt x="22" y="104"/>
                        <a:pt x="0" y="81"/>
                        <a:pt x="0" y="52"/>
                      </a:cubicBezTo>
                      <a:cubicBezTo>
                        <a:pt x="0" y="24"/>
                        <a:pt x="22" y="0"/>
                        <a:pt x="52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6" name="Freeform 102">
                  <a:extLst>
                    <a:ext uri="{FF2B5EF4-FFF2-40B4-BE49-F238E27FC236}">
                      <a16:creationId xmlns:a16="http://schemas.microsoft.com/office/drawing/2014/main" id="{622D7CB2-CF98-C149-9C30-CDFE7B5E77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20298" y="2985423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2608 w 106"/>
                    <a:gd name="T5" fmla="*/ 45651 h 106"/>
                    <a:gd name="T6" fmla="*/ 22608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2608 w 106"/>
                    <a:gd name="T13" fmla="*/ 0 h 106"/>
                    <a:gd name="T14" fmla="*/ 22608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7" name="Freeform 103">
                  <a:extLst>
                    <a:ext uri="{FF2B5EF4-FFF2-40B4-BE49-F238E27FC236}">
                      <a16:creationId xmlns:a16="http://schemas.microsoft.com/office/drawing/2014/main" id="{F8580C66-A8FC-634E-B48B-A4A2A19090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87810" y="3342589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0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0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8" name="Freeform 104">
                  <a:extLst>
                    <a:ext uri="{FF2B5EF4-FFF2-40B4-BE49-F238E27FC236}">
                      <a16:creationId xmlns:a16="http://schemas.microsoft.com/office/drawing/2014/main" id="{E5989D38-8E60-D64D-A5B3-CDF7F4EBB1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882" y="4316157"/>
                  <a:ext cx="46086" cy="46086"/>
                </a:xfrm>
                <a:custGeom>
                  <a:avLst/>
                  <a:gdLst>
                    <a:gd name="T0" fmla="*/ 45655 w 107"/>
                    <a:gd name="T1" fmla="*/ 22824 h 105"/>
                    <a:gd name="T2" fmla="*/ 45655 w 107"/>
                    <a:gd name="T3" fmla="*/ 22824 h 105"/>
                    <a:gd name="T4" fmla="*/ 22397 w 107"/>
                    <a:gd name="T5" fmla="*/ 45647 h 105"/>
                    <a:gd name="T6" fmla="*/ 22397 w 107"/>
                    <a:gd name="T7" fmla="*/ 45647 h 105"/>
                    <a:gd name="T8" fmla="*/ 0 w 107"/>
                    <a:gd name="T9" fmla="*/ 22824 h 105"/>
                    <a:gd name="T10" fmla="*/ 0 w 107"/>
                    <a:gd name="T11" fmla="*/ 22824 h 105"/>
                    <a:gd name="T12" fmla="*/ 22397 w 107"/>
                    <a:gd name="T13" fmla="*/ 0 h 105"/>
                    <a:gd name="T14" fmla="*/ 22397 w 107"/>
                    <a:gd name="T15" fmla="*/ 0 h 105"/>
                    <a:gd name="T16" fmla="*/ 45655 w 107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5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0"/>
                        <a:pt x="82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2" y="0"/>
                        <a:pt x="106" y="23"/>
                        <a:pt x="106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59" name="Freeform 105">
                  <a:extLst>
                    <a:ext uri="{FF2B5EF4-FFF2-40B4-BE49-F238E27FC236}">
                      <a16:creationId xmlns:a16="http://schemas.microsoft.com/office/drawing/2014/main" id="{C1EAF53C-2565-B04C-A8E0-FC9870C49B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33161" y="4037720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4" y="105"/>
                        <a:pt x="0" y="81"/>
                        <a:pt x="0" y="53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0" name="Freeform 106">
                  <a:extLst>
                    <a:ext uri="{FF2B5EF4-FFF2-40B4-BE49-F238E27FC236}">
                      <a16:creationId xmlns:a16="http://schemas.microsoft.com/office/drawing/2014/main" id="{C467503A-DA54-9647-AE39-48E7146CF3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48513" y="2357502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2" y="104"/>
                        <a:pt x="0" y="81"/>
                        <a:pt x="0" y="52"/>
                      </a:cubicBezTo>
                      <a:cubicBezTo>
                        <a:pt x="0" y="23"/>
                        <a:pt x="22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1" name="Freeform 107">
                  <a:extLst>
                    <a:ext uri="{FF2B5EF4-FFF2-40B4-BE49-F238E27FC236}">
                      <a16:creationId xmlns:a16="http://schemas.microsoft.com/office/drawing/2014/main" id="{FEF250A4-E5A1-EA4F-BBCF-7902D23D80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66098" y="288172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1" y="105"/>
                        <a:pt x="52" y="105"/>
                      </a:cubicBezTo>
                      <a:cubicBezTo>
                        <a:pt x="23" y="105"/>
                        <a:pt x="0" y="82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2" name="Freeform 108">
                  <a:extLst>
                    <a:ext uri="{FF2B5EF4-FFF2-40B4-BE49-F238E27FC236}">
                      <a16:creationId xmlns:a16="http://schemas.microsoft.com/office/drawing/2014/main" id="{F5B380DE-3751-784F-8894-660D535273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1482" y="371703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0" y="105"/>
                        <a:pt x="52" y="105"/>
                      </a:cubicBezTo>
                      <a:cubicBezTo>
                        <a:pt x="22" y="105"/>
                        <a:pt x="0" y="81"/>
                        <a:pt x="0" y="53"/>
                      </a:cubicBezTo>
                      <a:cubicBezTo>
                        <a:pt x="0" y="24"/>
                        <a:pt x="22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3" name="Freeform 109">
                  <a:extLst>
                    <a:ext uri="{FF2B5EF4-FFF2-40B4-BE49-F238E27FC236}">
                      <a16:creationId xmlns:a16="http://schemas.microsoft.com/office/drawing/2014/main" id="{46916366-4928-794E-9F00-66D2EC3178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85439" y="4293114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3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4" name="Freeform 110">
                  <a:extLst>
                    <a:ext uri="{FF2B5EF4-FFF2-40B4-BE49-F238E27FC236}">
                      <a16:creationId xmlns:a16="http://schemas.microsoft.com/office/drawing/2014/main" id="{090B8F3E-83C2-A448-ABC1-902E89821D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36550" y="2962380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2" y="105"/>
                        <a:pt x="0" y="81"/>
                        <a:pt x="0" y="52"/>
                      </a:cubicBezTo>
                      <a:cubicBezTo>
                        <a:pt x="0" y="23"/>
                        <a:pt x="22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rgbClr val="CC1E45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5" name="Freeform 111">
                  <a:extLst>
                    <a:ext uri="{FF2B5EF4-FFF2-40B4-BE49-F238E27FC236}">
                      <a16:creationId xmlns:a16="http://schemas.microsoft.com/office/drawing/2014/main" id="{7524EC62-58B6-4146-A067-583C21F3A2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66384" y="3740082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6" name="Freeform 112">
                  <a:extLst>
                    <a:ext uri="{FF2B5EF4-FFF2-40B4-BE49-F238E27FC236}">
                      <a16:creationId xmlns:a16="http://schemas.microsoft.com/office/drawing/2014/main" id="{220DF66F-F7A5-544C-B3D7-5166593A99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65943" y="2831803"/>
                  <a:ext cx="733536" cy="261154"/>
                </a:xfrm>
                <a:custGeom>
                  <a:avLst/>
                  <a:gdLst>
                    <a:gd name="T0" fmla="*/ 602936 w 1685"/>
                    <a:gd name="T1" fmla="*/ 260719 h 601"/>
                    <a:gd name="T2" fmla="*/ 130165 w 1685"/>
                    <a:gd name="T3" fmla="*/ 260719 h 601"/>
                    <a:gd name="T4" fmla="*/ 130165 w 1685"/>
                    <a:gd name="T5" fmla="*/ 260719 h 601"/>
                    <a:gd name="T6" fmla="*/ 0 w 1685"/>
                    <a:gd name="T7" fmla="*/ 130360 h 601"/>
                    <a:gd name="T8" fmla="*/ 0 w 1685"/>
                    <a:gd name="T9" fmla="*/ 130360 h 601"/>
                    <a:gd name="T10" fmla="*/ 130165 w 1685"/>
                    <a:gd name="T11" fmla="*/ 0 h 601"/>
                    <a:gd name="T12" fmla="*/ 602936 w 1685"/>
                    <a:gd name="T13" fmla="*/ 0 h 601"/>
                    <a:gd name="T14" fmla="*/ 602936 w 1685"/>
                    <a:gd name="T15" fmla="*/ 0 h 601"/>
                    <a:gd name="T16" fmla="*/ 733101 w 1685"/>
                    <a:gd name="T17" fmla="*/ 130360 h 601"/>
                    <a:gd name="T18" fmla="*/ 733101 w 1685"/>
                    <a:gd name="T19" fmla="*/ 130360 h 601"/>
                    <a:gd name="T20" fmla="*/ 602936 w 1685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85" h="601">
                      <a:moveTo>
                        <a:pt x="1385" y="600"/>
                      </a:moveTo>
                      <a:lnTo>
                        <a:pt x="299" y="600"/>
                      </a:lnTo>
                      <a:cubicBezTo>
                        <a:pt x="134" y="600"/>
                        <a:pt x="0" y="465"/>
                        <a:pt x="0" y="300"/>
                      </a:cubicBezTo>
                      <a:cubicBezTo>
                        <a:pt x="0" y="134"/>
                        <a:pt x="134" y="0"/>
                        <a:pt x="299" y="0"/>
                      </a:cubicBezTo>
                      <a:lnTo>
                        <a:pt x="1385" y="0"/>
                      </a:lnTo>
                      <a:cubicBezTo>
                        <a:pt x="1550" y="0"/>
                        <a:pt x="1684" y="134"/>
                        <a:pt x="1684" y="300"/>
                      </a:cubicBezTo>
                      <a:cubicBezTo>
                        <a:pt x="1684" y="465"/>
                        <a:pt x="1550" y="600"/>
                        <a:pt x="1385" y="600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7" name="Freeform 113">
                  <a:extLst>
                    <a:ext uri="{FF2B5EF4-FFF2-40B4-BE49-F238E27FC236}">
                      <a16:creationId xmlns:a16="http://schemas.microsoft.com/office/drawing/2014/main" id="{62FEC098-70F5-8C4B-B6BD-A0D45226A7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3235" y="3501971"/>
                  <a:ext cx="618321" cy="261154"/>
                </a:xfrm>
                <a:custGeom>
                  <a:avLst/>
                  <a:gdLst>
                    <a:gd name="T0" fmla="*/ 487690 w 1420"/>
                    <a:gd name="T1" fmla="*/ 260719 h 601"/>
                    <a:gd name="T2" fmla="*/ 130196 w 1420"/>
                    <a:gd name="T3" fmla="*/ 260719 h 601"/>
                    <a:gd name="T4" fmla="*/ 130196 w 1420"/>
                    <a:gd name="T5" fmla="*/ 260719 h 601"/>
                    <a:gd name="T6" fmla="*/ 0 w 1420"/>
                    <a:gd name="T7" fmla="*/ 130794 h 601"/>
                    <a:gd name="T8" fmla="*/ 0 w 1420"/>
                    <a:gd name="T9" fmla="*/ 130794 h 601"/>
                    <a:gd name="T10" fmla="*/ 130196 w 1420"/>
                    <a:gd name="T11" fmla="*/ 0 h 601"/>
                    <a:gd name="T12" fmla="*/ 487690 w 1420"/>
                    <a:gd name="T13" fmla="*/ 0 h 601"/>
                    <a:gd name="T14" fmla="*/ 487690 w 1420"/>
                    <a:gd name="T15" fmla="*/ 0 h 601"/>
                    <a:gd name="T16" fmla="*/ 617886 w 1420"/>
                    <a:gd name="T17" fmla="*/ 130794 h 601"/>
                    <a:gd name="T18" fmla="*/ 617886 w 1420"/>
                    <a:gd name="T19" fmla="*/ 130794 h 601"/>
                    <a:gd name="T20" fmla="*/ 487690 w 1420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1">
                      <a:moveTo>
                        <a:pt x="1120" y="600"/>
                      </a:moveTo>
                      <a:lnTo>
                        <a:pt x="299" y="600"/>
                      </a:lnTo>
                      <a:cubicBezTo>
                        <a:pt x="133" y="600"/>
                        <a:pt x="0" y="466"/>
                        <a:pt x="0" y="301"/>
                      </a:cubicBezTo>
                      <a:cubicBezTo>
                        <a:pt x="0" y="135"/>
                        <a:pt x="133" y="0"/>
                        <a:pt x="299" y="0"/>
                      </a:cubicBezTo>
                      <a:lnTo>
                        <a:pt x="1120" y="0"/>
                      </a:lnTo>
                      <a:cubicBezTo>
                        <a:pt x="1284" y="0"/>
                        <a:pt x="1419" y="135"/>
                        <a:pt x="1419" y="301"/>
                      </a:cubicBezTo>
                      <a:cubicBezTo>
                        <a:pt x="1419" y="466"/>
                        <a:pt x="1284" y="600"/>
                        <a:pt x="1120" y="600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8" name="Freeform 114">
                  <a:extLst>
                    <a:ext uri="{FF2B5EF4-FFF2-40B4-BE49-F238E27FC236}">
                      <a16:creationId xmlns:a16="http://schemas.microsoft.com/office/drawing/2014/main" id="{9D9B4E0C-DD13-4E41-96AC-102002316F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24735" y="2100188"/>
                  <a:ext cx="618321" cy="261154"/>
                </a:xfrm>
                <a:custGeom>
                  <a:avLst/>
                  <a:gdLst>
                    <a:gd name="T0" fmla="*/ 487690 w 1420"/>
                    <a:gd name="T1" fmla="*/ 260719 h 600"/>
                    <a:gd name="T2" fmla="*/ 131067 w 1420"/>
                    <a:gd name="T3" fmla="*/ 260719 h 600"/>
                    <a:gd name="T4" fmla="*/ 131067 w 1420"/>
                    <a:gd name="T5" fmla="*/ 260719 h 600"/>
                    <a:gd name="T6" fmla="*/ 0 w 1420"/>
                    <a:gd name="T7" fmla="*/ 130577 h 600"/>
                    <a:gd name="T8" fmla="*/ 0 w 1420"/>
                    <a:gd name="T9" fmla="*/ 130577 h 600"/>
                    <a:gd name="T10" fmla="*/ 131067 w 1420"/>
                    <a:gd name="T11" fmla="*/ 0 h 600"/>
                    <a:gd name="T12" fmla="*/ 487690 w 1420"/>
                    <a:gd name="T13" fmla="*/ 0 h 600"/>
                    <a:gd name="T14" fmla="*/ 487690 w 1420"/>
                    <a:gd name="T15" fmla="*/ 0 h 600"/>
                    <a:gd name="T16" fmla="*/ 617886 w 1420"/>
                    <a:gd name="T17" fmla="*/ 130577 h 600"/>
                    <a:gd name="T18" fmla="*/ 617886 w 1420"/>
                    <a:gd name="T19" fmla="*/ 130577 h 600"/>
                    <a:gd name="T20" fmla="*/ 487690 w 1420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0">
                      <a:moveTo>
                        <a:pt x="1120" y="599"/>
                      </a:moveTo>
                      <a:lnTo>
                        <a:pt x="301" y="599"/>
                      </a:lnTo>
                      <a:cubicBezTo>
                        <a:pt x="135" y="599"/>
                        <a:pt x="0" y="465"/>
                        <a:pt x="0" y="300"/>
                      </a:cubicBezTo>
                      <a:cubicBezTo>
                        <a:pt x="0" y="135"/>
                        <a:pt x="135" y="0"/>
                        <a:pt x="301" y="0"/>
                      </a:cubicBezTo>
                      <a:lnTo>
                        <a:pt x="1120" y="0"/>
                      </a:lnTo>
                      <a:cubicBezTo>
                        <a:pt x="1285" y="0"/>
                        <a:pt x="1419" y="135"/>
                        <a:pt x="1419" y="300"/>
                      </a:cubicBezTo>
                      <a:cubicBezTo>
                        <a:pt x="1419" y="465"/>
                        <a:pt x="1285" y="599"/>
                        <a:pt x="1120" y="599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69" name="Freeform 115">
                  <a:extLst>
                    <a:ext uri="{FF2B5EF4-FFF2-40B4-BE49-F238E27FC236}">
                      <a16:creationId xmlns:a16="http://schemas.microsoft.com/office/drawing/2014/main" id="{B9A8724C-7BCD-B341-9C71-C212463354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7159" y="4106849"/>
                  <a:ext cx="814186" cy="522308"/>
                </a:xfrm>
                <a:custGeom>
                  <a:avLst/>
                  <a:gdLst>
                    <a:gd name="T0" fmla="*/ 682697 w 1870"/>
                    <a:gd name="T1" fmla="*/ 260937 h 1201"/>
                    <a:gd name="T2" fmla="*/ 487641 w 1870"/>
                    <a:gd name="T3" fmla="*/ 260937 h 1201"/>
                    <a:gd name="T4" fmla="*/ 487641 w 1870"/>
                    <a:gd name="T5" fmla="*/ 260937 h 1201"/>
                    <a:gd name="T6" fmla="*/ 617823 w 1870"/>
                    <a:gd name="T7" fmla="*/ 130903 h 1201"/>
                    <a:gd name="T8" fmla="*/ 617823 w 1870"/>
                    <a:gd name="T9" fmla="*/ 130903 h 1201"/>
                    <a:gd name="T10" fmla="*/ 487641 w 1870"/>
                    <a:gd name="T11" fmla="*/ 0 h 1201"/>
                    <a:gd name="T12" fmla="*/ 130618 w 1870"/>
                    <a:gd name="T13" fmla="*/ 0 h 1201"/>
                    <a:gd name="T14" fmla="*/ 130618 w 1870"/>
                    <a:gd name="T15" fmla="*/ 0 h 1201"/>
                    <a:gd name="T16" fmla="*/ 0 w 1870"/>
                    <a:gd name="T17" fmla="*/ 130903 h 1201"/>
                    <a:gd name="T18" fmla="*/ 0 w 1870"/>
                    <a:gd name="T19" fmla="*/ 130903 h 1201"/>
                    <a:gd name="T20" fmla="*/ 130618 w 1870"/>
                    <a:gd name="T21" fmla="*/ 260937 h 1201"/>
                    <a:gd name="T22" fmla="*/ 326110 w 1870"/>
                    <a:gd name="T23" fmla="*/ 260937 h 1201"/>
                    <a:gd name="T24" fmla="*/ 326110 w 1870"/>
                    <a:gd name="T25" fmla="*/ 260937 h 1201"/>
                    <a:gd name="T26" fmla="*/ 195056 w 1870"/>
                    <a:gd name="T27" fmla="*/ 391405 h 1201"/>
                    <a:gd name="T28" fmla="*/ 195056 w 1870"/>
                    <a:gd name="T29" fmla="*/ 391405 h 1201"/>
                    <a:gd name="T30" fmla="*/ 326110 w 1870"/>
                    <a:gd name="T31" fmla="*/ 521873 h 1201"/>
                    <a:gd name="T32" fmla="*/ 682697 w 1870"/>
                    <a:gd name="T33" fmla="*/ 521873 h 1201"/>
                    <a:gd name="T34" fmla="*/ 682697 w 1870"/>
                    <a:gd name="T35" fmla="*/ 521873 h 1201"/>
                    <a:gd name="T36" fmla="*/ 813751 w 1870"/>
                    <a:gd name="T37" fmla="*/ 391405 h 1201"/>
                    <a:gd name="T38" fmla="*/ 813751 w 1870"/>
                    <a:gd name="T39" fmla="*/ 391405 h 1201"/>
                    <a:gd name="T40" fmla="*/ 682697 w 1870"/>
                    <a:gd name="T41" fmla="*/ 260937 h 1201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870" h="1201">
                      <a:moveTo>
                        <a:pt x="1568" y="600"/>
                      </a:moveTo>
                      <a:lnTo>
                        <a:pt x="1120" y="600"/>
                      </a:lnTo>
                      <a:cubicBezTo>
                        <a:pt x="1286" y="600"/>
                        <a:pt x="1419" y="467"/>
                        <a:pt x="1419" y="301"/>
                      </a:cubicBezTo>
                      <a:cubicBezTo>
                        <a:pt x="1419" y="135"/>
                        <a:pt x="1286" y="0"/>
                        <a:pt x="1120" y="0"/>
                      </a:cubicBezTo>
                      <a:lnTo>
                        <a:pt x="300" y="0"/>
                      </a:lnTo>
                      <a:cubicBezTo>
                        <a:pt x="134" y="0"/>
                        <a:pt x="0" y="135"/>
                        <a:pt x="0" y="301"/>
                      </a:cubicBezTo>
                      <a:cubicBezTo>
                        <a:pt x="0" y="467"/>
                        <a:pt x="134" y="600"/>
                        <a:pt x="300" y="600"/>
                      </a:cubicBezTo>
                      <a:lnTo>
                        <a:pt x="749" y="600"/>
                      </a:lnTo>
                      <a:cubicBezTo>
                        <a:pt x="583" y="600"/>
                        <a:pt x="448" y="735"/>
                        <a:pt x="448" y="900"/>
                      </a:cubicBezTo>
                      <a:cubicBezTo>
                        <a:pt x="448" y="1066"/>
                        <a:pt x="583" y="1200"/>
                        <a:pt x="749" y="1200"/>
                      </a:cubicBezTo>
                      <a:lnTo>
                        <a:pt x="1568" y="1200"/>
                      </a:lnTo>
                      <a:cubicBezTo>
                        <a:pt x="1734" y="1200"/>
                        <a:pt x="1869" y="1066"/>
                        <a:pt x="1869" y="900"/>
                      </a:cubicBezTo>
                      <a:cubicBezTo>
                        <a:pt x="1869" y="735"/>
                        <a:pt x="1734" y="600"/>
                        <a:pt x="1568" y="600"/>
                      </a:cubicBezTo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5D1C71F5-876F-1347-BA3A-1BF67B20A022}"/>
                </a:ext>
              </a:extLst>
            </p:cNvPr>
            <p:cNvGrpSpPr/>
            <p:nvPr/>
          </p:nvGrpSpPr>
          <p:grpSpPr>
            <a:xfrm>
              <a:off x="9937054" y="-275371"/>
              <a:ext cx="3119241" cy="7745642"/>
              <a:chOff x="9619297" y="-518940"/>
              <a:chExt cx="3119241" cy="7745642"/>
            </a:xfrm>
          </p:grpSpPr>
          <p:grpSp>
            <p:nvGrpSpPr>
              <p:cNvPr id="70" name="Group 8">
                <a:extLst>
                  <a:ext uri="{FF2B5EF4-FFF2-40B4-BE49-F238E27FC236}">
                    <a16:creationId xmlns:a16="http://schemas.microsoft.com/office/drawing/2014/main" id="{1ADFA781-814C-4743-A908-E11B31C166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14046" y="2006886"/>
                <a:ext cx="2924492" cy="2528094"/>
                <a:chOff x="1751269" y="-543996"/>
                <a:chExt cx="2728676" cy="2359988"/>
              </a:xfrm>
            </p:grpSpPr>
            <p:sp>
              <p:nvSpPr>
                <p:cNvPr id="118" name="Freeform 1">
                  <a:extLst>
                    <a:ext uri="{FF2B5EF4-FFF2-40B4-BE49-F238E27FC236}">
                      <a16:creationId xmlns:a16="http://schemas.microsoft.com/office/drawing/2014/main" id="{781AC454-DA60-C844-BD41-1FEF1F68A8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1269" y="-543996"/>
                  <a:ext cx="2206368" cy="2008582"/>
                </a:xfrm>
                <a:custGeom>
                  <a:avLst/>
                  <a:gdLst>
                    <a:gd name="T0" fmla="*/ 2005235 w 5068"/>
                    <a:gd name="T1" fmla="*/ 802910 h 4613"/>
                    <a:gd name="T2" fmla="*/ 1689169 w 5068"/>
                    <a:gd name="T3" fmla="*/ 802910 h 4613"/>
                    <a:gd name="T4" fmla="*/ 1689169 w 5068"/>
                    <a:gd name="T5" fmla="*/ 802910 h 4613"/>
                    <a:gd name="T6" fmla="*/ 1889867 w 5068"/>
                    <a:gd name="T7" fmla="*/ 602183 h 4613"/>
                    <a:gd name="T8" fmla="*/ 1889867 w 5068"/>
                    <a:gd name="T9" fmla="*/ 602183 h 4613"/>
                    <a:gd name="T10" fmla="*/ 1689169 w 5068"/>
                    <a:gd name="T11" fmla="*/ 401455 h 4613"/>
                    <a:gd name="T12" fmla="*/ 1276890 w 5068"/>
                    <a:gd name="T13" fmla="*/ 401455 h 4613"/>
                    <a:gd name="T14" fmla="*/ 1276890 w 5068"/>
                    <a:gd name="T15" fmla="*/ 401455 h 4613"/>
                    <a:gd name="T16" fmla="*/ 1477587 w 5068"/>
                    <a:gd name="T17" fmla="*/ 200728 h 4613"/>
                    <a:gd name="T18" fmla="*/ 1477587 w 5068"/>
                    <a:gd name="T19" fmla="*/ 200728 h 4613"/>
                    <a:gd name="T20" fmla="*/ 1276890 w 5068"/>
                    <a:gd name="T21" fmla="*/ 0 h 4613"/>
                    <a:gd name="T22" fmla="*/ 613412 w 5068"/>
                    <a:gd name="T23" fmla="*/ 0 h 4613"/>
                    <a:gd name="T24" fmla="*/ 613412 w 5068"/>
                    <a:gd name="T25" fmla="*/ 0 h 4613"/>
                    <a:gd name="T26" fmla="*/ 411844 w 5068"/>
                    <a:gd name="T27" fmla="*/ 200728 h 4613"/>
                    <a:gd name="T28" fmla="*/ 411844 w 5068"/>
                    <a:gd name="T29" fmla="*/ 200728 h 4613"/>
                    <a:gd name="T30" fmla="*/ 613412 w 5068"/>
                    <a:gd name="T31" fmla="*/ 401455 h 4613"/>
                    <a:gd name="T32" fmla="*/ 200698 w 5068"/>
                    <a:gd name="T33" fmla="*/ 401455 h 4613"/>
                    <a:gd name="T34" fmla="*/ 200698 w 5068"/>
                    <a:gd name="T35" fmla="*/ 401455 h 4613"/>
                    <a:gd name="T36" fmla="*/ 0 w 5068"/>
                    <a:gd name="T37" fmla="*/ 602183 h 4613"/>
                    <a:gd name="T38" fmla="*/ 0 w 5068"/>
                    <a:gd name="T39" fmla="*/ 602183 h 4613"/>
                    <a:gd name="T40" fmla="*/ 200698 w 5068"/>
                    <a:gd name="T41" fmla="*/ 802910 h 4613"/>
                    <a:gd name="T42" fmla="*/ 521988 w 5068"/>
                    <a:gd name="T43" fmla="*/ 802910 h 4613"/>
                    <a:gd name="T44" fmla="*/ 521988 w 5068"/>
                    <a:gd name="T45" fmla="*/ 802910 h 4613"/>
                    <a:gd name="T46" fmla="*/ 722686 w 5068"/>
                    <a:gd name="T47" fmla="*/ 1004509 h 4613"/>
                    <a:gd name="T48" fmla="*/ 722686 w 5068"/>
                    <a:gd name="T49" fmla="*/ 1004509 h 4613"/>
                    <a:gd name="T50" fmla="*/ 521988 w 5068"/>
                    <a:gd name="T51" fmla="*/ 1204801 h 4613"/>
                    <a:gd name="T52" fmla="*/ 200698 w 5068"/>
                    <a:gd name="T53" fmla="*/ 1204801 h 4613"/>
                    <a:gd name="T54" fmla="*/ 200698 w 5068"/>
                    <a:gd name="T55" fmla="*/ 1204801 h 4613"/>
                    <a:gd name="T56" fmla="*/ 0 w 5068"/>
                    <a:gd name="T57" fmla="*/ 1405528 h 4613"/>
                    <a:gd name="T58" fmla="*/ 0 w 5068"/>
                    <a:gd name="T59" fmla="*/ 1405528 h 4613"/>
                    <a:gd name="T60" fmla="*/ 200698 w 5068"/>
                    <a:gd name="T61" fmla="*/ 1606691 h 4613"/>
                    <a:gd name="T62" fmla="*/ 827170 w 5068"/>
                    <a:gd name="T63" fmla="*/ 1606691 h 4613"/>
                    <a:gd name="T64" fmla="*/ 827170 w 5068"/>
                    <a:gd name="T65" fmla="*/ 1606691 h 4613"/>
                    <a:gd name="T66" fmla="*/ 626473 w 5068"/>
                    <a:gd name="T67" fmla="*/ 1807419 h 4613"/>
                    <a:gd name="T68" fmla="*/ 626473 w 5068"/>
                    <a:gd name="T69" fmla="*/ 1807419 h 4613"/>
                    <a:gd name="T70" fmla="*/ 827170 w 5068"/>
                    <a:gd name="T71" fmla="*/ 2008147 h 4613"/>
                    <a:gd name="T72" fmla="*/ 1949074 w 5068"/>
                    <a:gd name="T73" fmla="*/ 2008147 h 4613"/>
                    <a:gd name="T74" fmla="*/ 1949074 w 5068"/>
                    <a:gd name="T75" fmla="*/ 2008147 h 4613"/>
                    <a:gd name="T76" fmla="*/ 2149772 w 5068"/>
                    <a:gd name="T77" fmla="*/ 1807419 h 4613"/>
                    <a:gd name="T78" fmla="*/ 2149772 w 5068"/>
                    <a:gd name="T79" fmla="*/ 1807419 h 4613"/>
                    <a:gd name="T80" fmla="*/ 1949074 w 5068"/>
                    <a:gd name="T81" fmla="*/ 1606691 h 4613"/>
                    <a:gd name="T82" fmla="*/ 1646069 w 5068"/>
                    <a:gd name="T83" fmla="*/ 1606691 h 4613"/>
                    <a:gd name="T84" fmla="*/ 1646069 w 5068"/>
                    <a:gd name="T85" fmla="*/ 1606691 h 4613"/>
                    <a:gd name="T86" fmla="*/ 1445371 w 5068"/>
                    <a:gd name="T87" fmla="*/ 1405528 h 4613"/>
                    <a:gd name="T88" fmla="*/ 1445371 w 5068"/>
                    <a:gd name="T89" fmla="*/ 1405528 h 4613"/>
                    <a:gd name="T90" fmla="*/ 1646069 w 5068"/>
                    <a:gd name="T91" fmla="*/ 1204801 h 4613"/>
                    <a:gd name="T92" fmla="*/ 2005235 w 5068"/>
                    <a:gd name="T93" fmla="*/ 1204801 h 4613"/>
                    <a:gd name="T94" fmla="*/ 2005235 w 5068"/>
                    <a:gd name="T95" fmla="*/ 1204801 h 4613"/>
                    <a:gd name="T96" fmla="*/ 2205933 w 5068"/>
                    <a:gd name="T97" fmla="*/ 1004509 h 4613"/>
                    <a:gd name="T98" fmla="*/ 2205933 w 5068"/>
                    <a:gd name="T99" fmla="*/ 1004509 h 4613"/>
                    <a:gd name="T100" fmla="*/ 2005235 w 5068"/>
                    <a:gd name="T101" fmla="*/ 802910 h 4613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5068" h="4613">
                      <a:moveTo>
                        <a:pt x="4606" y="1844"/>
                      </a:moveTo>
                      <a:lnTo>
                        <a:pt x="3880" y="1844"/>
                      </a:lnTo>
                      <a:cubicBezTo>
                        <a:pt x="4135" y="1844"/>
                        <a:pt x="4341" y="1638"/>
                        <a:pt x="4341" y="1383"/>
                      </a:cubicBezTo>
                      <a:cubicBezTo>
                        <a:pt x="4341" y="1128"/>
                        <a:pt x="4135" y="922"/>
                        <a:pt x="3880" y="922"/>
                      </a:cubicBezTo>
                      <a:lnTo>
                        <a:pt x="2933" y="922"/>
                      </a:lnTo>
                      <a:cubicBezTo>
                        <a:pt x="3188" y="922"/>
                        <a:pt x="3394" y="716"/>
                        <a:pt x="3394" y="461"/>
                      </a:cubicBezTo>
                      <a:cubicBezTo>
                        <a:pt x="3394" y="206"/>
                        <a:pt x="3188" y="0"/>
                        <a:pt x="2933" y="0"/>
                      </a:cubicBezTo>
                      <a:lnTo>
                        <a:pt x="1409" y="0"/>
                      </a:lnTo>
                      <a:cubicBezTo>
                        <a:pt x="1154" y="0"/>
                        <a:pt x="946" y="206"/>
                        <a:pt x="946" y="461"/>
                      </a:cubicBezTo>
                      <a:cubicBezTo>
                        <a:pt x="946" y="716"/>
                        <a:pt x="1154" y="922"/>
                        <a:pt x="1409" y="922"/>
                      </a:cubicBezTo>
                      <a:lnTo>
                        <a:pt x="461" y="922"/>
                      </a:lnTo>
                      <a:cubicBezTo>
                        <a:pt x="206" y="922"/>
                        <a:pt x="0" y="1128"/>
                        <a:pt x="0" y="1383"/>
                      </a:cubicBezTo>
                      <a:cubicBezTo>
                        <a:pt x="0" y="1638"/>
                        <a:pt x="206" y="1844"/>
                        <a:pt x="461" y="1844"/>
                      </a:cubicBezTo>
                      <a:lnTo>
                        <a:pt x="1199" y="1844"/>
                      </a:lnTo>
                      <a:cubicBezTo>
                        <a:pt x="1454" y="1844"/>
                        <a:pt x="1660" y="2052"/>
                        <a:pt x="1660" y="2307"/>
                      </a:cubicBezTo>
                      <a:cubicBezTo>
                        <a:pt x="1660" y="2560"/>
                        <a:pt x="1454" y="2767"/>
                        <a:pt x="1199" y="2767"/>
                      </a:cubicBezTo>
                      <a:lnTo>
                        <a:pt x="461" y="2767"/>
                      </a:lnTo>
                      <a:cubicBezTo>
                        <a:pt x="206" y="2767"/>
                        <a:pt x="0" y="2974"/>
                        <a:pt x="0" y="3228"/>
                      </a:cubicBezTo>
                      <a:cubicBezTo>
                        <a:pt x="0" y="3483"/>
                        <a:pt x="206" y="3690"/>
                        <a:pt x="461" y="3690"/>
                      </a:cubicBezTo>
                      <a:lnTo>
                        <a:pt x="1900" y="3690"/>
                      </a:lnTo>
                      <a:cubicBezTo>
                        <a:pt x="1645" y="3690"/>
                        <a:pt x="1439" y="3896"/>
                        <a:pt x="1439" y="4151"/>
                      </a:cubicBezTo>
                      <a:cubicBezTo>
                        <a:pt x="1439" y="4406"/>
                        <a:pt x="1645" y="4612"/>
                        <a:pt x="1900" y="4612"/>
                      </a:cubicBezTo>
                      <a:lnTo>
                        <a:pt x="4477" y="4612"/>
                      </a:lnTo>
                      <a:cubicBezTo>
                        <a:pt x="4732" y="4612"/>
                        <a:pt x="4938" y="4406"/>
                        <a:pt x="4938" y="4151"/>
                      </a:cubicBezTo>
                      <a:cubicBezTo>
                        <a:pt x="4938" y="3896"/>
                        <a:pt x="4732" y="3690"/>
                        <a:pt x="4477" y="3690"/>
                      </a:cubicBezTo>
                      <a:lnTo>
                        <a:pt x="3781" y="3690"/>
                      </a:lnTo>
                      <a:cubicBezTo>
                        <a:pt x="3528" y="3690"/>
                        <a:pt x="3320" y="3483"/>
                        <a:pt x="3320" y="3228"/>
                      </a:cubicBezTo>
                      <a:cubicBezTo>
                        <a:pt x="3320" y="2974"/>
                        <a:pt x="3528" y="2767"/>
                        <a:pt x="3781" y="2767"/>
                      </a:cubicBezTo>
                      <a:lnTo>
                        <a:pt x="4606" y="2767"/>
                      </a:lnTo>
                      <a:cubicBezTo>
                        <a:pt x="4861" y="2767"/>
                        <a:pt x="5067" y="2560"/>
                        <a:pt x="5067" y="2307"/>
                      </a:cubicBezTo>
                      <a:cubicBezTo>
                        <a:pt x="5067" y="2052"/>
                        <a:pt x="4861" y="1844"/>
                        <a:pt x="4606" y="1844"/>
                      </a:cubicBezTo>
                    </a:path>
                  </a:pathLst>
                </a:custGeom>
                <a:solidFill>
                  <a:srgbClr val="E22D27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9" name="Freeform 2">
                  <a:extLst>
                    <a:ext uri="{FF2B5EF4-FFF2-40B4-BE49-F238E27FC236}">
                      <a16:creationId xmlns:a16="http://schemas.microsoft.com/office/drawing/2014/main" id="{6D9B04B3-7EC7-E14D-936B-8F1E64FA02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490" y="1063254"/>
                  <a:ext cx="422455" cy="401332"/>
                </a:xfrm>
                <a:custGeom>
                  <a:avLst/>
                  <a:gdLst>
                    <a:gd name="T0" fmla="*/ 221658 w 972"/>
                    <a:gd name="T1" fmla="*/ 0 h 923"/>
                    <a:gd name="T2" fmla="*/ 200362 w 972"/>
                    <a:gd name="T3" fmla="*/ 0 h 923"/>
                    <a:gd name="T4" fmla="*/ 200362 w 972"/>
                    <a:gd name="T5" fmla="*/ 0 h 923"/>
                    <a:gd name="T6" fmla="*/ 0 w 972"/>
                    <a:gd name="T7" fmla="*/ 200449 h 923"/>
                    <a:gd name="T8" fmla="*/ 0 w 972"/>
                    <a:gd name="T9" fmla="*/ 200449 h 923"/>
                    <a:gd name="T10" fmla="*/ 200362 w 972"/>
                    <a:gd name="T11" fmla="*/ 400897 h 923"/>
                    <a:gd name="T12" fmla="*/ 221658 w 972"/>
                    <a:gd name="T13" fmla="*/ 400897 h 923"/>
                    <a:gd name="T14" fmla="*/ 221658 w 972"/>
                    <a:gd name="T15" fmla="*/ 400897 h 923"/>
                    <a:gd name="T16" fmla="*/ 422020 w 972"/>
                    <a:gd name="T17" fmla="*/ 200449 h 923"/>
                    <a:gd name="T18" fmla="*/ 422020 w 972"/>
                    <a:gd name="T19" fmla="*/ 200449 h 923"/>
                    <a:gd name="T20" fmla="*/ 221658 w 972"/>
                    <a:gd name="T21" fmla="*/ 0 h 92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972" h="923">
                      <a:moveTo>
                        <a:pt x="510" y="0"/>
                      </a:moveTo>
                      <a:lnTo>
                        <a:pt x="461" y="0"/>
                      </a:lnTo>
                      <a:cubicBezTo>
                        <a:pt x="206" y="0"/>
                        <a:pt x="0" y="206"/>
                        <a:pt x="0" y="461"/>
                      </a:cubicBezTo>
                      <a:cubicBezTo>
                        <a:pt x="0" y="716"/>
                        <a:pt x="206" y="922"/>
                        <a:pt x="461" y="922"/>
                      </a:cubicBezTo>
                      <a:lnTo>
                        <a:pt x="510" y="922"/>
                      </a:lnTo>
                      <a:cubicBezTo>
                        <a:pt x="765" y="922"/>
                        <a:pt x="971" y="716"/>
                        <a:pt x="971" y="461"/>
                      </a:cubicBezTo>
                      <a:cubicBezTo>
                        <a:pt x="971" y="206"/>
                        <a:pt x="765" y="0"/>
                        <a:pt x="510" y="0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0" name="Freeform 3">
                  <a:extLst>
                    <a:ext uri="{FF2B5EF4-FFF2-40B4-BE49-F238E27FC236}">
                      <a16:creationId xmlns:a16="http://schemas.microsoft.com/office/drawing/2014/main" id="{D700CD10-15F0-454B-91F0-E73C6C3510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9055" y="-298204"/>
                  <a:ext cx="74889" cy="74890"/>
                </a:xfrm>
                <a:custGeom>
                  <a:avLst/>
                  <a:gdLst>
                    <a:gd name="T0" fmla="*/ 74459 w 174"/>
                    <a:gd name="T1" fmla="*/ 37015 h 174"/>
                    <a:gd name="T2" fmla="*/ 74459 w 174"/>
                    <a:gd name="T3" fmla="*/ 37015 h 174"/>
                    <a:gd name="T4" fmla="*/ 37445 w 174"/>
                    <a:gd name="T5" fmla="*/ 74460 h 174"/>
                    <a:gd name="T6" fmla="*/ 37445 w 174"/>
                    <a:gd name="T7" fmla="*/ 74460 h 174"/>
                    <a:gd name="T8" fmla="*/ 0 w 174"/>
                    <a:gd name="T9" fmla="*/ 37015 h 174"/>
                    <a:gd name="T10" fmla="*/ 0 w 174"/>
                    <a:gd name="T11" fmla="*/ 37015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01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4"/>
                        <a:pt x="135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8"/>
                        <a:pt x="39" y="0"/>
                        <a:pt x="87" y="0"/>
                      </a:cubicBezTo>
                      <a:cubicBezTo>
                        <a:pt x="135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1" name="Freeform 4">
                  <a:extLst>
                    <a:ext uri="{FF2B5EF4-FFF2-40B4-BE49-F238E27FC236}">
                      <a16:creationId xmlns:a16="http://schemas.microsoft.com/office/drawing/2014/main" id="{DE225139-3306-7841-96DD-624912152C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71069" y="656160"/>
                  <a:ext cx="74889" cy="74889"/>
                </a:xfrm>
                <a:custGeom>
                  <a:avLst/>
                  <a:gdLst>
                    <a:gd name="T0" fmla="*/ 74456 w 173"/>
                    <a:gd name="T1" fmla="*/ 37014 h 174"/>
                    <a:gd name="T2" fmla="*/ 74456 w 173"/>
                    <a:gd name="T3" fmla="*/ 37014 h 174"/>
                    <a:gd name="T4" fmla="*/ 37228 w 173"/>
                    <a:gd name="T5" fmla="*/ 74459 h 174"/>
                    <a:gd name="T6" fmla="*/ 37228 w 173"/>
                    <a:gd name="T7" fmla="*/ 74459 h 174"/>
                    <a:gd name="T8" fmla="*/ 0 w 173"/>
                    <a:gd name="T9" fmla="*/ 37014 h 174"/>
                    <a:gd name="T10" fmla="*/ 0 w 173"/>
                    <a:gd name="T11" fmla="*/ 37014 h 174"/>
                    <a:gd name="T12" fmla="*/ 37228 w 173"/>
                    <a:gd name="T13" fmla="*/ 0 h 174"/>
                    <a:gd name="T14" fmla="*/ 37228 w 173"/>
                    <a:gd name="T15" fmla="*/ 0 h 174"/>
                    <a:gd name="T16" fmla="*/ 74456 w 173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4"/>
                        <a:pt x="133" y="173"/>
                        <a:pt x="86" y="173"/>
                      </a:cubicBezTo>
                      <a:cubicBezTo>
                        <a:pt x="38" y="173"/>
                        <a:pt x="0" y="134"/>
                        <a:pt x="0" y="86"/>
                      </a:cubicBezTo>
                      <a:cubicBezTo>
                        <a:pt x="0" y="38"/>
                        <a:pt x="38" y="0"/>
                        <a:pt x="86" y="0"/>
                      </a:cubicBezTo>
                      <a:cubicBezTo>
                        <a:pt x="133" y="0"/>
                        <a:pt x="172" y="38"/>
                        <a:pt x="172" y="86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2" name="Freeform 5">
                  <a:extLst>
                    <a:ext uri="{FF2B5EF4-FFF2-40B4-BE49-F238E27FC236}">
                      <a16:creationId xmlns:a16="http://schemas.microsoft.com/office/drawing/2014/main" id="{FD0382BE-BF92-1A48-9C3C-ECC6FA7FA3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490" y="517902"/>
                  <a:ext cx="74889" cy="74889"/>
                </a:xfrm>
                <a:custGeom>
                  <a:avLst/>
                  <a:gdLst>
                    <a:gd name="T0" fmla="*/ 74456 w 173"/>
                    <a:gd name="T1" fmla="*/ 37661 h 173"/>
                    <a:gd name="T2" fmla="*/ 74456 w 173"/>
                    <a:gd name="T3" fmla="*/ 37661 h 173"/>
                    <a:gd name="T4" fmla="*/ 37661 w 173"/>
                    <a:gd name="T5" fmla="*/ 74456 h 173"/>
                    <a:gd name="T6" fmla="*/ 37661 w 173"/>
                    <a:gd name="T7" fmla="*/ 74456 h 173"/>
                    <a:gd name="T8" fmla="*/ 0 w 173"/>
                    <a:gd name="T9" fmla="*/ 37661 h 173"/>
                    <a:gd name="T10" fmla="*/ 0 w 173"/>
                    <a:gd name="T11" fmla="*/ 37661 h 173"/>
                    <a:gd name="T12" fmla="*/ 37661 w 173"/>
                    <a:gd name="T13" fmla="*/ 0 h 173"/>
                    <a:gd name="T14" fmla="*/ 37661 w 173"/>
                    <a:gd name="T15" fmla="*/ 0 h 173"/>
                    <a:gd name="T16" fmla="*/ 74456 w 173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4"/>
                        <a:pt x="134" y="172"/>
                        <a:pt x="87" y="172"/>
                      </a:cubicBezTo>
                      <a:cubicBezTo>
                        <a:pt x="38" y="172"/>
                        <a:pt x="0" y="134"/>
                        <a:pt x="0" y="87"/>
                      </a:cubicBezTo>
                      <a:cubicBezTo>
                        <a:pt x="0" y="39"/>
                        <a:pt x="38" y="0"/>
                        <a:pt x="87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3" name="Freeform 6">
                  <a:extLst>
                    <a:ext uri="{FF2B5EF4-FFF2-40B4-BE49-F238E27FC236}">
                      <a16:creationId xmlns:a16="http://schemas.microsoft.com/office/drawing/2014/main" id="{27803176-352F-4947-B6D2-2A692BDCB3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01802" y="592791"/>
                  <a:ext cx="46086" cy="46086"/>
                </a:xfrm>
                <a:custGeom>
                  <a:avLst/>
                  <a:gdLst>
                    <a:gd name="T0" fmla="*/ 45651 w 106"/>
                    <a:gd name="T1" fmla="*/ 23258 h 107"/>
                    <a:gd name="T2" fmla="*/ 45651 w 106"/>
                    <a:gd name="T3" fmla="*/ 23258 h 107"/>
                    <a:gd name="T4" fmla="*/ 23043 w 106"/>
                    <a:gd name="T5" fmla="*/ 45655 h 107"/>
                    <a:gd name="T6" fmla="*/ 23043 w 106"/>
                    <a:gd name="T7" fmla="*/ 45655 h 107"/>
                    <a:gd name="T8" fmla="*/ 0 w 106"/>
                    <a:gd name="T9" fmla="*/ 23258 h 107"/>
                    <a:gd name="T10" fmla="*/ 0 w 106"/>
                    <a:gd name="T11" fmla="*/ 23258 h 107"/>
                    <a:gd name="T12" fmla="*/ 23043 w 106"/>
                    <a:gd name="T13" fmla="*/ 0 h 107"/>
                    <a:gd name="T14" fmla="*/ 23043 w 106"/>
                    <a:gd name="T15" fmla="*/ 0 h 107"/>
                    <a:gd name="T16" fmla="*/ 45651 w 106"/>
                    <a:gd name="T17" fmla="*/ 23258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7">
                      <a:moveTo>
                        <a:pt x="105" y="54"/>
                      </a:moveTo>
                      <a:lnTo>
                        <a:pt x="105" y="54"/>
                      </a:lnTo>
                      <a:cubicBezTo>
                        <a:pt x="105" y="83"/>
                        <a:pt x="81" y="106"/>
                        <a:pt x="53" y="106"/>
                      </a:cubicBezTo>
                      <a:cubicBezTo>
                        <a:pt x="24" y="106"/>
                        <a:pt x="0" y="83"/>
                        <a:pt x="0" y="54"/>
                      </a:cubicBez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1" y="0"/>
                        <a:pt x="105" y="24"/>
                        <a:pt x="105" y="54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4" name="Freeform 7">
                  <a:extLst>
                    <a:ext uri="{FF2B5EF4-FFF2-40B4-BE49-F238E27FC236}">
                      <a16:creationId xmlns:a16="http://schemas.microsoft.com/office/drawing/2014/main" id="{BF8B7ADF-D34D-1744-86F9-F009EEA944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370" y="-48638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0" y="105"/>
                        <a:pt x="52" y="105"/>
                      </a:cubicBezTo>
                      <a:cubicBezTo>
                        <a:pt x="23" y="105"/>
                        <a:pt x="0" y="82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5" name="Freeform 8">
                  <a:extLst>
                    <a:ext uri="{FF2B5EF4-FFF2-40B4-BE49-F238E27FC236}">
                      <a16:creationId xmlns:a16="http://schemas.microsoft.com/office/drawing/2014/main" id="{200FABBF-E277-4B4B-9BBD-5A749C6B24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370" y="786737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0" y="105"/>
                        <a:pt x="52" y="105"/>
                      </a:cubicBezTo>
                      <a:cubicBezTo>
                        <a:pt x="23" y="105"/>
                        <a:pt x="0" y="81"/>
                        <a:pt x="0" y="52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6" name="Freeform 9">
                  <a:extLst>
                    <a:ext uri="{FF2B5EF4-FFF2-40B4-BE49-F238E27FC236}">
                      <a16:creationId xmlns:a16="http://schemas.microsoft.com/office/drawing/2014/main" id="{D5E607F5-FB9B-6643-8F29-D0ECAFAA50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7836" y="-12087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3043 w 106"/>
                    <a:gd name="T5" fmla="*/ 45651 h 106"/>
                    <a:gd name="T6" fmla="*/ 23043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3043 w 106"/>
                    <a:gd name="T13" fmla="*/ 0 h 106"/>
                    <a:gd name="T14" fmla="*/ 23043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1" y="105"/>
                        <a:pt x="53" y="105"/>
                      </a:cubicBezTo>
                      <a:cubicBezTo>
                        <a:pt x="24" y="105"/>
                        <a:pt x="0" y="81"/>
                        <a:pt x="0" y="53"/>
                      </a:cubicBez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1" y="0"/>
                        <a:pt x="105" y="23"/>
                        <a:pt x="105" y="53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7" name="Freeform 10">
                  <a:extLst>
                    <a:ext uri="{FF2B5EF4-FFF2-40B4-BE49-F238E27FC236}">
                      <a16:creationId xmlns:a16="http://schemas.microsoft.com/office/drawing/2014/main" id="{40DD48B0-ED34-7C48-8164-1DE669DD1C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0764" y="400766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4" y="22"/>
                        <a:pt x="104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8" name="Freeform 11">
                  <a:extLst>
                    <a:ext uri="{FF2B5EF4-FFF2-40B4-BE49-F238E27FC236}">
                      <a16:creationId xmlns:a16="http://schemas.microsoft.com/office/drawing/2014/main" id="{F0F0190B-E380-A047-81EC-746EC0B136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8813" y="571669"/>
                  <a:ext cx="46086" cy="46086"/>
                </a:xfrm>
                <a:custGeom>
                  <a:avLst/>
                  <a:gdLst>
                    <a:gd name="T0" fmla="*/ 45655 w 107"/>
                    <a:gd name="T1" fmla="*/ 22397 h 107"/>
                    <a:gd name="T2" fmla="*/ 45655 w 107"/>
                    <a:gd name="T3" fmla="*/ 22397 h 107"/>
                    <a:gd name="T4" fmla="*/ 22397 w 107"/>
                    <a:gd name="T5" fmla="*/ 45655 h 107"/>
                    <a:gd name="T6" fmla="*/ 22397 w 107"/>
                    <a:gd name="T7" fmla="*/ 45655 h 107"/>
                    <a:gd name="T8" fmla="*/ 0 w 107"/>
                    <a:gd name="T9" fmla="*/ 22397 h 107"/>
                    <a:gd name="T10" fmla="*/ 0 w 107"/>
                    <a:gd name="T11" fmla="*/ 22397 h 107"/>
                    <a:gd name="T12" fmla="*/ 22397 w 107"/>
                    <a:gd name="T13" fmla="*/ 0 h 107"/>
                    <a:gd name="T14" fmla="*/ 22397 w 107"/>
                    <a:gd name="T15" fmla="*/ 0 h 107"/>
                    <a:gd name="T16" fmla="*/ 45655 w 107"/>
                    <a:gd name="T17" fmla="*/ 22397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7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2"/>
                        <a:pt x="82" y="106"/>
                        <a:pt x="52" y="106"/>
                      </a:cubicBezTo>
                      <a:cubicBezTo>
                        <a:pt x="24" y="106"/>
                        <a:pt x="0" y="82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2" y="0"/>
                        <a:pt x="106" y="24"/>
                        <a:pt x="106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29" name="Freeform 12">
                  <a:extLst>
                    <a:ext uri="{FF2B5EF4-FFF2-40B4-BE49-F238E27FC236}">
                      <a16:creationId xmlns:a16="http://schemas.microsoft.com/office/drawing/2014/main" id="{AECFD2BC-A0F3-1646-B37E-420665A150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2202" y="51281"/>
                  <a:ext cx="46086" cy="46086"/>
                </a:xfrm>
                <a:custGeom>
                  <a:avLst/>
                  <a:gdLst>
                    <a:gd name="T0" fmla="*/ 45655 w 107"/>
                    <a:gd name="T1" fmla="*/ 23043 h 106"/>
                    <a:gd name="T2" fmla="*/ 45655 w 107"/>
                    <a:gd name="T3" fmla="*/ 23043 h 106"/>
                    <a:gd name="T4" fmla="*/ 22828 w 107"/>
                    <a:gd name="T5" fmla="*/ 45651 h 106"/>
                    <a:gd name="T6" fmla="*/ 22828 w 107"/>
                    <a:gd name="T7" fmla="*/ 45651 h 106"/>
                    <a:gd name="T8" fmla="*/ 0 w 107"/>
                    <a:gd name="T9" fmla="*/ 23043 h 106"/>
                    <a:gd name="T10" fmla="*/ 0 w 107"/>
                    <a:gd name="T11" fmla="*/ 23043 h 106"/>
                    <a:gd name="T12" fmla="*/ 22828 w 107"/>
                    <a:gd name="T13" fmla="*/ 0 h 106"/>
                    <a:gd name="T14" fmla="*/ 22828 w 107"/>
                    <a:gd name="T15" fmla="*/ 0 h 106"/>
                    <a:gd name="T16" fmla="*/ 45655 w 107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6">
                      <a:moveTo>
                        <a:pt x="106" y="53"/>
                      </a:moveTo>
                      <a:lnTo>
                        <a:pt x="106" y="53"/>
                      </a:lnTo>
                      <a:cubicBezTo>
                        <a:pt x="106" y="81"/>
                        <a:pt x="82" y="105"/>
                        <a:pt x="53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2" y="0"/>
                        <a:pt x="106" y="24"/>
                        <a:pt x="106" y="53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0" name="Freeform 13">
                  <a:extLst>
                    <a:ext uri="{FF2B5EF4-FFF2-40B4-BE49-F238E27FC236}">
                      <a16:creationId xmlns:a16="http://schemas.microsoft.com/office/drawing/2014/main" id="{9135A7E2-10D7-D44C-B013-AF7E1727DE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7932" y="1124701"/>
                  <a:ext cx="46086" cy="46086"/>
                </a:xfrm>
                <a:custGeom>
                  <a:avLst/>
                  <a:gdLst>
                    <a:gd name="T0" fmla="*/ 45647 w 105"/>
                    <a:gd name="T1" fmla="*/ 22608 h 106"/>
                    <a:gd name="T2" fmla="*/ 45647 w 105"/>
                    <a:gd name="T3" fmla="*/ 22608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2608 h 106"/>
                    <a:gd name="T10" fmla="*/ 0 w 105"/>
                    <a:gd name="T11" fmla="*/ 22608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4" y="105"/>
                        <a:pt x="0" y="81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1" name="Freeform 14">
                  <a:extLst>
                    <a:ext uri="{FF2B5EF4-FFF2-40B4-BE49-F238E27FC236}">
                      <a16:creationId xmlns:a16="http://schemas.microsoft.com/office/drawing/2014/main" id="{0CFCA59C-73DC-0742-93F6-DE551BC4B9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2202" y="556307"/>
                  <a:ext cx="46086" cy="46086"/>
                </a:xfrm>
                <a:custGeom>
                  <a:avLst/>
                  <a:gdLst>
                    <a:gd name="T0" fmla="*/ 45655 w 107"/>
                    <a:gd name="T1" fmla="*/ 22824 h 105"/>
                    <a:gd name="T2" fmla="*/ 45655 w 107"/>
                    <a:gd name="T3" fmla="*/ 22824 h 105"/>
                    <a:gd name="T4" fmla="*/ 22828 w 107"/>
                    <a:gd name="T5" fmla="*/ 45647 h 105"/>
                    <a:gd name="T6" fmla="*/ 22828 w 107"/>
                    <a:gd name="T7" fmla="*/ 45647 h 105"/>
                    <a:gd name="T8" fmla="*/ 0 w 107"/>
                    <a:gd name="T9" fmla="*/ 22824 h 105"/>
                    <a:gd name="T10" fmla="*/ 0 w 107"/>
                    <a:gd name="T11" fmla="*/ 22824 h 105"/>
                    <a:gd name="T12" fmla="*/ 22828 w 107"/>
                    <a:gd name="T13" fmla="*/ 0 h 105"/>
                    <a:gd name="T14" fmla="*/ 22828 w 107"/>
                    <a:gd name="T15" fmla="*/ 0 h 105"/>
                    <a:gd name="T16" fmla="*/ 45655 w 107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5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1"/>
                        <a:pt x="82" y="104"/>
                        <a:pt x="53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2" y="0"/>
                        <a:pt x="106" y="24"/>
                        <a:pt x="106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2" name="Freeform 15">
                  <a:extLst>
                    <a:ext uri="{FF2B5EF4-FFF2-40B4-BE49-F238E27FC236}">
                      <a16:creationId xmlns:a16="http://schemas.microsoft.com/office/drawing/2014/main" id="{B5EBE95A-E1D0-4F46-BDF4-F1B5CBF18A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2569" y="1658531"/>
                  <a:ext cx="46086" cy="46086"/>
                </a:xfrm>
                <a:custGeom>
                  <a:avLst/>
                  <a:gdLst>
                    <a:gd name="T0" fmla="*/ 45655 w 107"/>
                    <a:gd name="T1" fmla="*/ 22824 h 105"/>
                    <a:gd name="T2" fmla="*/ 45655 w 107"/>
                    <a:gd name="T3" fmla="*/ 22824 h 105"/>
                    <a:gd name="T4" fmla="*/ 22397 w 107"/>
                    <a:gd name="T5" fmla="*/ 45647 h 105"/>
                    <a:gd name="T6" fmla="*/ 22397 w 107"/>
                    <a:gd name="T7" fmla="*/ 45647 h 105"/>
                    <a:gd name="T8" fmla="*/ 0 w 107"/>
                    <a:gd name="T9" fmla="*/ 22824 h 105"/>
                    <a:gd name="T10" fmla="*/ 0 w 107"/>
                    <a:gd name="T11" fmla="*/ 22824 h 105"/>
                    <a:gd name="T12" fmla="*/ 22397 w 107"/>
                    <a:gd name="T13" fmla="*/ 0 h 105"/>
                    <a:gd name="T14" fmla="*/ 22397 w 107"/>
                    <a:gd name="T15" fmla="*/ 0 h 105"/>
                    <a:gd name="T16" fmla="*/ 45655 w 107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5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1"/>
                        <a:pt x="82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2"/>
                        <a:pt x="24" y="0"/>
                        <a:pt x="52" y="0"/>
                      </a:cubicBezTo>
                      <a:cubicBezTo>
                        <a:pt x="82" y="0"/>
                        <a:pt x="106" y="22"/>
                        <a:pt x="106" y="52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3" name="Freeform 16">
                  <a:extLst>
                    <a:ext uri="{FF2B5EF4-FFF2-40B4-BE49-F238E27FC236}">
                      <a16:creationId xmlns:a16="http://schemas.microsoft.com/office/drawing/2014/main" id="{954374F2-4190-294D-A420-1491CB7D02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3136" y="1286002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3" y="105"/>
                        <a:pt x="0" y="81"/>
                        <a:pt x="0" y="53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3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4" name="Freeform 17">
                  <a:extLst>
                    <a:ext uri="{FF2B5EF4-FFF2-40B4-BE49-F238E27FC236}">
                      <a16:creationId xmlns:a16="http://schemas.microsoft.com/office/drawing/2014/main" id="{76487F2E-CFC9-FF45-94E7-51B77E3FEC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52317" y="1537554"/>
                  <a:ext cx="74890" cy="76810"/>
                </a:xfrm>
                <a:custGeom>
                  <a:avLst/>
                  <a:gdLst>
                    <a:gd name="T0" fmla="*/ 74460 w 174"/>
                    <a:gd name="T1" fmla="*/ 38186 h 175"/>
                    <a:gd name="T2" fmla="*/ 74460 w 174"/>
                    <a:gd name="T3" fmla="*/ 38186 h 175"/>
                    <a:gd name="T4" fmla="*/ 37015 w 174"/>
                    <a:gd name="T5" fmla="*/ 76371 h 175"/>
                    <a:gd name="T6" fmla="*/ 3701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015 w 174"/>
                    <a:gd name="T13" fmla="*/ 0 h 175"/>
                    <a:gd name="T14" fmla="*/ 37015 w 174"/>
                    <a:gd name="T15" fmla="*/ 0 h 175"/>
                    <a:gd name="T16" fmla="*/ 74460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5" y="174"/>
                        <a:pt x="86" y="174"/>
                      </a:cubicBezTo>
                      <a:cubicBezTo>
                        <a:pt x="38" y="174"/>
                        <a:pt x="0" y="135"/>
                        <a:pt x="0" y="87"/>
                      </a:cubicBezTo>
                      <a:cubicBezTo>
                        <a:pt x="0" y="39"/>
                        <a:pt x="38" y="0"/>
                        <a:pt x="86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5" name="Freeform 18">
                  <a:extLst>
                    <a:ext uri="{FF2B5EF4-FFF2-40B4-BE49-F238E27FC236}">
                      <a16:creationId xmlns:a16="http://schemas.microsoft.com/office/drawing/2014/main" id="{C6BF6096-1AAB-4842-8991-AD5676F6CB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09474" y="1293683"/>
                  <a:ext cx="74889" cy="74889"/>
                </a:xfrm>
                <a:custGeom>
                  <a:avLst/>
                  <a:gdLst>
                    <a:gd name="T0" fmla="*/ 74459 w 174"/>
                    <a:gd name="T1" fmla="*/ 37445 h 174"/>
                    <a:gd name="T2" fmla="*/ 74459 w 174"/>
                    <a:gd name="T3" fmla="*/ 37445 h 174"/>
                    <a:gd name="T4" fmla="*/ 37014 w 174"/>
                    <a:gd name="T5" fmla="*/ 74459 h 174"/>
                    <a:gd name="T6" fmla="*/ 37014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4 w 174"/>
                    <a:gd name="T13" fmla="*/ 0 h 174"/>
                    <a:gd name="T14" fmla="*/ 37014 w 174"/>
                    <a:gd name="T15" fmla="*/ 0 h 174"/>
                    <a:gd name="T16" fmla="*/ 74459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6" name="Freeform 19">
                  <a:extLst>
                    <a:ext uri="{FF2B5EF4-FFF2-40B4-BE49-F238E27FC236}">
                      <a16:creationId xmlns:a16="http://schemas.microsoft.com/office/drawing/2014/main" id="{1D580890-9D75-504E-AEF1-BB03A870D0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0408" y="47441"/>
                  <a:ext cx="74889" cy="74890"/>
                </a:xfrm>
                <a:custGeom>
                  <a:avLst/>
                  <a:gdLst>
                    <a:gd name="T0" fmla="*/ 74459 w 174"/>
                    <a:gd name="T1" fmla="*/ 37661 h 173"/>
                    <a:gd name="T2" fmla="*/ 74459 w 174"/>
                    <a:gd name="T3" fmla="*/ 37661 h 173"/>
                    <a:gd name="T4" fmla="*/ 37014 w 174"/>
                    <a:gd name="T5" fmla="*/ 74457 h 173"/>
                    <a:gd name="T6" fmla="*/ 37014 w 174"/>
                    <a:gd name="T7" fmla="*/ 74457 h 173"/>
                    <a:gd name="T8" fmla="*/ 0 w 174"/>
                    <a:gd name="T9" fmla="*/ 37661 h 173"/>
                    <a:gd name="T10" fmla="*/ 0 w 174"/>
                    <a:gd name="T11" fmla="*/ 37661 h 173"/>
                    <a:gd name="T12" fmla="*/ 37014 w 174"/>
                    <a:gd name="T13" fmla="*/ 0 h 173"/>
                    <a:gd name="T14" fmla="*/ 37014 w 174"/>
                    <a:gd name="T15" fmla="*/ 0 h 173"/>
                    <a:gd name="T16" fmla="*/ 74459 w 174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3"/>
                        <a:pt x="134" y="172"/>
                        <a:pt x="86" y="172"/>
                      </a:cubicBezTo>
                      <a:cubicBezTo>
                        <a:pt x="39" y="172"/>
                        <a:pt x="0" y="133"/>
                        <a:pt x="0" y="87"/>
                      </a:cubicBezTo>
                      <a:cubicBezTo>
                        <a:pt x="0" y="38"/>
                        <a:pt x="39" y="0"/>
                        <a:pt x="86" y="0"/>
                      </a:cubicBezTo>
                      <a:cubicBezTo>
                        <a:pt x="134" y="0"/>
                        <a:pt x="173" y="38"/>
                        <a:pt x="173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7" name="Freeform 20">
                  <a:extLst>
                    <a:ext uri="{FF2B5EF4-FFF2-40B4-BE49-F238E27FC236}">
                      <a16:creationId xmlns:a16="http://schemas.microsoft.com/office/drawing/2014/main" id="{09031511-E9E4-A04E-937D-858BF8F88B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9675" y="1199591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8" y="173"/>
                        <a:pt x="0" y="135"/>
                        <a:pt x="0" y="87"/>
                      </a:cubicBezTo>
                      <a:cubicBezTo>
                        <a:pt x="0" y="38"/>
                        <a:pt x="38" y="0"/>
                        <a:pt x="86" y="0"/>
                      </a:cubicBezTo>
                      <a:cubicBezTo>
                        <a:pt x="134" y="0"/>
                        <a:pt x="173" y="38"/>
                        <a:pt x="173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8" name="Freeform 21">
                  <a:extLst>
                    <a:ext uri="{FF2B5EF4-FFF2-40B4-BE49-F238E27FC236}">
                      <a16:creationId xmlns:a16="http://schemas.microsoft.com/office/drawing/2014/main" id="{DE30AAB1-6275-424D-A391-A82FBE2C43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39463" y="-63934"/>
                  <a:ext cx="74889" cy="76810"/>
                </a:xfrm>
                <a:custGeom>
                  <a:avLst/>
                  <a:gdLst>
                    <a:gd name="T0" fmla="*/ 74459 w 174"/>
                    <a:gd name="T1" fmla="*/ 38186 h 175"/>
                    <a:gd name="T2" fmla="*/ 74459 w 174"/>
                    <a:gd name="T3" fmla="*/ 38186 h 175"/>
                    <a:gd name="T4" fmla="*/ 37445 w 174"/>
                    <a:gd name="T5" fmla="*/ 76371 h 175"/>
                    <a:gd name="T6" fmla="*/ 3744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445 w 174"/>
                    <a:gd name="T13" fmla="*/ 0 h 175"/>
                    <a:gd name="T14" fmla="*/ 37445 w 174"/>
                    <a:gd name="T15" fmla="*/ 0 h 175"/>
                    <a:gd name="T16" fmla="*/ 74459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3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3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rgbClr val="B52B2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39" name="Freeform 22">
                  <a:extLst>
                    <a:ext uri="{FF2B5EF4-FFF2-40B4-BE49-F238E27FC236}">
                      <a16:creationId xmlns:a16="http://schemas.microsoft.com/office/drawing/2014/main" id="{565A633A-087D-C74D-90BD-6284591BE7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33252" y="114650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7661 w 173"/>
                    <a:gd name="T5" fmla="*/ 76371 h 175"/>
                    <a:gd name="T6" fmla="*/ 37661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661 w 173"/>
                    <a:gd name="T13" fmla="*/ 0 h 175"/>
                    <a:gd name="T14" fmla="*/ 37661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4"/>
                        <a:pt x="87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40" name="Freeform 23">
                  <a:extLst>
                    <a:ext uri="{FF2B5EF4-FFF2-40B4-BE49-F238E27FC236}">
                      <a16:creationId xmlns:a16="http://schemas.microsoft.com/office/drawing/2014/main" id="{EEEB02FD-61B2-ED4A-BD09-BE712003C8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2621" y="-526714"/>
                  <a:ext cx="1359537" cy="551111"/>
                </a:xfrm>
                <a:custGeom>
                  <a:avLst/>
                  <a:gdLst>
                    <a:gd name="T0" fmla="*/ 1221581 w 3124"/>
                    <a:gd name="T1" fmla="*/ 0 h 1265"/>
                    <a:gd name="T2" fmla="*/ 493507 w 3124"/>
                    <a:gd name="T3" fmla="*/ 0 h 1265"/>
                    <a:gd name="T4" fmla="*/ 493507 w 3124"/>
                    <a:gd name="T5" fmla="*/ 0 h 1265"/>
                    <a:gd name="T6" fmla="*/ 355551 w 3124"/>
                    <a:gd name="T7" fmla="*/ 137669 h 1265"/>
                    <a:gd name="T8" fmla="*/ 355551 w 3124"/>
                    <a:gd name="T9" fmla="*/ 137669 h 1265"/>
                    <a:gd name="T10" fmla="*/ 493507 w 3124"/>
                    <a:gd name="T11" fmla="*/ 274902 h 1265"/>
                    <a:gd name="T12" fmla="*/ 137520 w 3124"/>
                    <a:gd name="T13" fmla="*/ 274902 h 1265"/>
                    <a:gd name="T14" fmla="*/ 137520 w 3124"/>
                    <a:gd name="T15" fmla="*/ 274902 h 1265"/>
                    <a:gd name="T16" fmla="*/ 0 w 3124"/>
                    <a:gd name="T17" fmla="*/ 412571 h 1265"/>
                    <a:gd name="T18" fmla="*/ 0 w 3124"/>
                    <a:gd name="T19" fmla="*/ 412571 h 1265"/>
                    <a:gd name="T20" fmla="*/ 137520 w 3124"/>
                    <a:gd name="T21" fmla="*/ 550675 h 1265"/>
                    <a:gd name="T22" fmla="*/ 866030 w 3124"/>
                    <a:gd name="T23" fmla="*/ 550675 h 1265"/>
                    <a:gd name="T24" fmla="*/ 866030 w 3124"/>
                    <a:gd name="T25" fmla="*/ 550675 h 1265"/>
                    <a:gd name="T26" fmla="*/ 1003551 w 3124"/>
                    <a:gd name="T27" fmla="*/ 412571 h 1265"/>
                    <a:gd name="T28" fmla="*/ 1003551 w 3124"/>
                    <a:gd name="T29" fmla="*/ 412571 h 1265"/>
                    <a:gd name="T30" fmla="*/ 866030 w 3124"/>
                    <a:gd name="T31" fmla="*/ 274902 h 1265"/>
                    <a:gd name="T32" fmla="*/ 1221581 w 3124"/>
                    <a:gd name="T33" fmla="*/ 274902 h 1265"/>
                    <a:gd name="T34" fmla="*/ 1221581 w 3124"/>
                    <a:gd name="T35" fmla="*/ 274902 h 1265"/>
                    <a:gd name="T36" fmla="*/ 1359102 w 3124"/>
                    <a:gd name="T37" fmla="*/ 137669 h 1265"/>
                    <a:gd name="T38" fmla="*/ 1359102 w 3124"/>
                    <a:gd name="T39" fmla="*/ 137669 h 1265"/>
                    <a:gd name="T40" fmla="*/ 1221581 w 3124"/>
                    <a:gd name="T41" fmla="*/ 0 h 1265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3124" h="1265">
                      <a:moveTo>
                        <a:pt x="2807" y="0"/>
                      </a:moveTo>
                      <a:lnTo>
                        <a:pt x="1134" y="0"/>
                      </a:lnTo>
                      <a:cubicBezTo>
                        <a:pt x="959" y="0"/>
                        <a:pt x="817" y="141"/>
                        <a:pt x="817" y="316"/>
                      </a:cubicBezTo>
                      <a:cubicBezTo>
                        <a:pt x="817" y="490"/>
                        <a:pt x="959" y="631"/>
                        <a:pt x="1134" y="631"/>
                      </a:cubicBezTo>
                      <a:lnTo>
                        <a:pt x="316" y="631"/>
                      </a:lnTo>
                      <a:cubicBezTo>
                        <a:pt x="142" y="631"/>
                        <a:pt x="0" y="772"/>
                        <a:pt x="0" y="947"/>
                      </a:cubicBezTo>
                      <a:cubicBezTo>
                        <a:pt x="0" y="1122"/>
                        <a:pt x="142" y="1264"/>
                        <a:pt x="316" y="1264"/>
                      </a:cubicBezTo>
                      <a:lnTo>
                        <a:pt x="1990" y="1264"/>
                      </a:lnTo>
                      <a:cubicBezTo>
                        <a:pt x="2164" y="1264"/>
                        <a:pt x="2306" y="1122"/>
                        <a:pt x="2306" y="947"/>
                      </a:cubicBezTo>
                      <a:cubicBezTo>
                        <a:pt x="2306" y="772"/>
                        <a:pt x="2164" y="631"/>
                        <a:pt x="1990" y="631"/>
                      </a:cubicBezTo>
                      <a:lnTo>
                        <a:pt x="2807" y="631"/>
                      </a:lnTo>
                      <a:cubicBezTo>
                        <a:pt x="2981" y="631"/>
                        <a:pt x="3123" y="490"/>
                        <a:pt x="3123" y="316"/>
                      </a:cubicBezTo>
                      <a:cubicBezTo>
                        <a:pt x="3123" y="141"/>
                        <a:pt x="2981" y="0"/>
                        <a:pt x="2807" y="0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 dirty="0"/>
                </a:p>
              </p:txBody>
            </p:sp>
            <p:sp>
              <p:nvSpPr>
                <p:cNvPr id="141" name="Freeform 24">
                  <a:extLst>
                    <a:ext uri="{FF2B5EF4-FFF2-40B4-BE49-F238E27FC236}">
                      <a16:creationId xmlns:a16="http://schemas.microsoft.com/office/drawing/2014/main" id="{6A4A674F-EB1A-C544-A33A-20E7820C65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2749" y="1264880"/>
                  <a:ext cx="1282727" cy="551112"/>
                </a:xfrm>
                <a:custGeom>
                  <a:avLst/>
                  <a:gdLst>
                    <a:gd name="T0" fmla="*/ 1144219 w 2945"/>
                    <a:gd name="T1" fmla="*/ 275556 h 1266"/>
                    <a:gd name="T2" fmla="*/ 867202 w 2945"/>
                    <a:gd name="T3" fmla="*/ 275556 h 1266"/>
                    <a:gd name="T4" fmla="*/ 867202 w 2945"/>
                    <a:gd name="T5" fmla="*/ 275556 h 1266"/>
                    <a:gd name="T6" fmla="*/ 1004839 w 2945"/>
                    <a:gd name="T7" fmla="*/ 137560 h 1266"/>
                    <a:gd name="T8" fmla="*/ 1004839 w 2945"/>
                    <a:gd name="T9" fmla="*/ 137560 h 1266"/>
                    <a:gd name="T10" fmla="*/ 1004839 w 2945"/>
                    <a:gd name="T11" fmla="*/ 137560 h 1266"/>
                    <a:gd name="T12" fmla="*/ 867202 w 2945"/>
                    <a:gd name="T13" fmla="*/ 0 h 1266"/>
                    <a:gd name="T14" fmla="*/ 137637 w 2945"/>
                    <a:gd name="T15" fmla="*/ 0 h 1266"/>
                    <a:gd name="T16" fmla="*/ 137637 w 2945"/>
                    <a:gd name="T17" fmla="*/ 0 h 1266"/>
                    <a:gd name="T18" fmla="*/ 0 w 2945"/>
                    <a:gd name="T19" fmla="*/ 137560 h 1266"/>
                    <a:gd name="T20" fmla="*/ 0 w 2945"/>
                    <a:gd name="T21" fmla="*/ 137560 h 1266"/>
                    <a:gd name="T22" fmla="*/ 0 w 2945"/>
                    <a:gd name="T23" fmla="*/ 137560 h 1266"/>
                    <a:gd name="T24" fmla="*/ 137637 w 2945"/>
                    <a:gd name="T25" fmla="*/ 275556 h 1266"/>
                    <a:gd name="T26" fmla="*/ 415090 w 2945"/>
                    <a:gd name="T27" fmla="*/ 275556 h 1266"/>
                    <a:gd name="T28" fmla="*/ 415090 w 2945"/>
                    <a:gd name="T29" fmla="*/ 275556 h 1266"/>
                    <a:gd name="T30" fmla="*/ 277452 w 2945"/>
                    <a:gd name="T31" fmla="*/ 412681 h 1266"/>
                    <a:gd name="T32" fmla="*/ 277452 w 2945"/>
                    <a:gd name="T33" fmla="*/ 412681 h 1266"/>
                    <a:gd name="T34" fmla="*/ 415090 w 2945"/>
                    <a:gd name="T35" fmla="*/ 550677 h 1266"/>
                    <a:gd name="T36" fmla="*/ 1144219 w 2945"/>
                    <a:gd name="T37" fmla="*/ 550677 h 1266"/>
                    <a:gd name="T38" fmla="*/ 1144219 w 2945"/>
                    <a:gd name="T39" fmla="*/ 550677 h 1266"/>
                    <a:gd name="T40" fmla="*/ 1282291 w 2945"/>
                    <a:gd name="T41" fmla="*/ 412681 h 1266"/>
                    <a:gd name="T42" fmla="*/ 1282291 w 2945"/>
                    <a:gd name="T43" fmla="*/ 412681 h 1266"/>
                    <a:gd name="T44" fmla="*/ 1144219 w 2945"/>
                    <a:gd name="T45" fmla="*/ 275556 h 126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2945" h="1266">
                      <a:moveTo>
                        <a:pt x="2627" y="633"/>
                      </a:moveTo>
                      <a:lnTo>
                        <a:pt x="1991" y="633"/>
                      </a:lnTo>
                      <a:cubicBezTo>
                        <a:pt x="2166" y="633"/>
                        <a:pt x="2307" y="490"/>
                        <a:pt x="2307" y="316"/>
                      </a:cubicBezTo>
                      <a:cubicBezTo>
                        <a:pt x="2307" y="141"/>
                        <a:pt x="2166" y="0"/>
                        <a:pt x="1991" y="0"/>
                      </a:cubicBezTo>
                      <a:lnTo>
                        <a:pt x="316" y="0"/>
                      </a:lnTo>
                      <a:cubicBezTo>
                        <a:pt x="141" y="0"/>
                        <a:pt x="0" y="141"/>
                        <a:pt x="0" y="316"/>
                      </a:cubicBezTo>
                      <a:cubicBezTo>
                        <a:pt x="0" y="490"/>
                        <a:pt x="141" y="633"/>
                        <a:pt x="316" y="633"/>
                      </a:cubicBezTo>
                      <a:lnTo>
                        <a:pt x="953" y="633"/>
                      </a:lnTo>
                      <a:cubicBezTo>
                        <a:pt x="778" y="633"/>
                        <a:pt x="637" y="774"/>
                        <a:pt x="637" y="948"/>
                      </a:cubicBezTo>
                      <a:cubicBezTo>
                        <a:pt x="637" y="1123"/>
                        <a:pt x="778" y="1265"/>
                        <a:pt x="953" y="1265"/>
                      </a:cubicBezTo>
                      <a:lnTo>
                        <a:pt x="2627" y="1265"/>
                      </a:lnTo>
                      <a:cubicBezTo>
                        <a:pt x="2802" y="1265"/>
                        <a:pt x="2944" y="1123"/>
                        <a:pt x="2944" y="948"/>
                      </a:cubicBezTo>
                      <a:cubicBezTo>
                        <a:pt x="2944" y="774"/>
                        <a:pt x="2802" y="633"/>
                        <a:pt x="2627" y="633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71" name="Group 3">
                <a:extLst>
                  <a:ext uri="{FF2B5EF4-FFF2-40B4-BE49-F238E27FC236}">
                    <a16:creationId xmlns:a16="http://schemas.microsoft.com/office/drawing/2014/main" id="{362BA85C-35DC-F441-B273-4C7D3C8DAD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28487" y="4458727"/>
                <a:ext cx="2836024" cy="2767975"/>
                <a:chOff x="4958087" y="4848065"/>
                <a:chExt cx="2646105" cy="2582737"/>
              </a:xfrm>
            </p:grpSpPr>
            <p:sp>
              <p:nvSpPr>
                <p:cNvPr id="92" name="Freeform 40">
                  <a:extLst>
                    <a:ext uri="{FF2B5EF4-FFF2-40B4-BE49-F238E27FC236}">
                      <a16:creationId xmlns:a16="http://schemas.microsoft.com/office/drawing/2014/main" id="{087AD9A6-4EDD-5B4F-8D8B-3C43732B3E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58087" y="6355463"/>
                  <a:ext cx="395572" cy="380210"/>
                </a:xfrm>
                <a:custGeom>
                  <a:avLst/>
                  <a:gdLst>
                    <a:gd name="T0" fmla="*/ 205176 w 910"/>
                    <a:gd name="T1" fmla="*/ 0 h 875"/>
                    <a:gd name="T2" fmla="*/ 189527 w 910"/>
                    <a:gd name="T3" fmla="*/ 0 h 875"/>
                    <a:gd name="T4" fmla="*/ 189527 w 910"/>
                    <a:gd name="T5" fmla="*/ 0 h 875"/>
                    <a:gd name="T6" fmla="*/ 0 w 910"/>
                    <a:gd name="T7" fmla="*/ 190322 h 875"/>
                    <a:gd name="T8" fmla="*/ 0 w 910"/>
                    <a:gd name="T9" fmla="*/ 190322 h 875"/>
                    <a:gd name="T10" fmla="*/ 0 w 910"/>
                    <a:gd name="T11" fmla="*/ 190322 h 875"/>
                    <a:gd name="T12" fmla="*/ 189527 w 910"/>
                    <a:gd name="T13" fmla="*/ 379775 h 875"/>
                    <a:gd name="T14" fmla="*/ 205176 w 910"/>
                    <a:gd name="T15" fmla="*/ 379775 h 875"/>
                    <a:gd name="T16" fmla="*/ 205176 w 910"/>
                    <a:gd name="T17" fmla="*/ 379775 h 875"/>
                    <a:gd name="T18" fmla="*/ 395137 w 910"/>
                    <a:gd name="T19" fmla="*/ 190322 h 875"/>
                    <a:gd name="T20" fmla="*/ 395137 w 910"/>
                    <a:gd name="T21" fmla="*/ 190322 h 875"/>
                    <a:gd name="T22" fmla="*/ 395137 w 910"/>
                    <a:gd name="T23" fmla="*/ 190322 h 875"/>
                    <a:gd name="T24" fmla="*/ 205176 w 910"/>
                    <a:gd name="T25" fmla="*/ 0 h 87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10" h="875">
                      <a:moveTo>
                        <a:pt x="472" y="0"/>
                      </a:moveTo>
                      <a:lnTo>
                        <a:pt x="436" y="0"/>
                      </a:lnTo>
                      <a:cubicBezTo>
                        <a:pt x="196" y="0"/>
                        <a:pt x="0" y="196"/>
                        <a:pt x="0" y="438"/>
                      </a:cubicBezTo>
                      <a:cubicBezTo>
                        <a:pt x="0" y="679"/>
                        <a:pt x="196" y="874"/>
                        <a:pt x="436" y="874"/>
                      </a:cubicBezTo>
                      <a:lnTo>
                        <a:pt x="472" y="874"/>
                      </a:lnTo>
                      <a:cubicBezTo>
                        <a:pt x="714" y="874"/>
                        <a:pt x="909" y="679"/>
                        <a:pt x="909" y="438"/>
                      </a:cubicBezTo>
                      <a:cubicBezTo>
                        <a:pt x="909" y="196"/>
                        <a:pt x="714" y="0"/>
                        <a:pt x="472" y="0"/>
                      </a:cubicBezTo>
                    </a:path>
                  </a:pathLst>
                </a:custGeom>
                <a:solidFill>
                  <a:srgbClr val="049E4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3" name="Freeform 41">
                  <a:extLst>
                    <a:ext uri="{FF2B5EF4-FFF2-40B4-BE49-F238E27FC236}">
                      <a16:creationId xmlns:a16="http://schemas.microsoft.com/office/drawing/2014/main" id="{0F96BB2A-A645-D145-943B-CBE3E6562A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58087" y="4848065"/>
                  <a:ext cx="2646105" cy="2267816"/>
                </a:xfrm>
                <a:custGeom>
                  <a:avLst/>
                  <a:gdLst>
                    <a:gd name="T0" fmla="*/ 2170694 w 6078"/>
                    <a:gd name="T1" fmla="*/ 380582 h 5208"/>
                    <a:gd name="T2" fmla="*/ 2360946 w 6078"/>
                    <a:gd name="T3" fmla="*/ 190726 h 5208"/>
                    <a:gd name="T4" fmla="*/ 2360946 w 6078"/>
                    <a:gd name="T5" fmla="*/ 190726 h 5208"/>
                    <a:gd name="T6" fmla="*/ 1378343 w 6078"/>
                    <a:gd name="T7" fmla="*/ 0 h 5208"/>
                    <a:gd name="T8" fmla="*/ 1188527 w 6078"/>
                    <a:gd name="T9" fmla="*/ 190726 h 5208"/>
                    <a:gd name="T10" fmla="*/ 1188527 w 6078"/>
                    <a:gd name="T11" fmla="*/ 190726 h 5208"/>
                    <a:gd name="T12" fmla="*/ 848077 w 6078"/>
                    <a:gd name="T13" fmla="*/ 380582 h 5208"/>
                    <a:gd name="T14" fmla="*/ 657390 w 6078"/>
                    <a:gd name="T15" fmla="*/ 570873 h 5208"/>
                    <a:gd name="T16" fmla="*/ 657390 w 6078"/>
                    <a:gd name="T17" fmla="*/ 570873 h 5208"/>
                    <a:gd name="T18" fmla="*/ 189816 w 6078"/>
                    <a:gd name="T19" fmla="*/ 746359 h 5208"/>
                    <a:gd name="T20" fmla="*/ 0 w 6078"/>
                    <a:gd name="T21" fmla="*/ 936650 h 5208"/>
                    <a:gd name="T22" fmla="*/ 0 w 6078"/>
                    <a:gd name="T23" fmla="*/ 936650 h 5208"/>
                    <a:gd name="T24" fmla="*/ 1077511 w 6078"/>
                    <a:gd name="T25" fmla="*/ 1126505 h 5208"/>
                    <a:gd name="T26" fmla="*/ 1267327 w 6078"/>
                    <a:gd name="T27" fmla="*/ 1316796 h 5208"/>
                    <a:gd name="T28" fmla="*/ 1267327 w 6078"/>
                    <a:gd name="T29" fmla="*/ 1316796 h 5208"/>
                    <a:gd name="T30" fmla="*/ 720953 w 6078"/>
                    <a:gd name="T31" fmla="*/ 1506652 h 5208"/>
                    <a:gd name="T32" fmla="*/ 530701 w 6078"/>
                    <a:gd name="T33" fmla="*/ 1697378 h 5208"/>
                    <a:gd name="T34" fmla="*/ 530701 w 6078"/>
                    <a:gd name="T35" fmla="*/ 1697378 h 5208"/>
                    <a:gd name="T36" fmla="*/ 1227709 w 6078"/>
                    <a:gd name="T37" fmla="*/ 1887234 h 5208"/>
                    <a:gd name="T38" fmla="*/ 1037893 w 6078"/>
                    <a:gd name="T39" fmla="*/ 2077090 h 5208"/>
                    <a:gd name="T40" fmla="*/ 1037893 w 6078"/>
                    <a:gd name="T41" fmla="*/ 2077090 h 5208"/>
                    <a:gd name="T42" fmla="*/ 1639558 w 6078"/>
                    <a:gd name="T43" fmla="*/ 2267381 h 5208"/>
                    <a:gd name="T44" fmla="*/ 1829809 w 6078"/>
                    <a:gd name="T45" fmla="*/ 2077090 h 5208"/>
                    <a:gd name="T46" fmla="*/ 1829809 w 6078"/>
                    <a:gd name="T47" fmla="*/ 2077090 h 5208"/>
                    <a:gd name="T48" fmla="*/ 2273439 w 6078"/>
                    <a:gd name="T49" fmla="*/ 1887234 h 5208"/>
                    <a:gd name="T50" fmla="*/ 2463690 w 6078"/>
                    <a:gd name="T51" fmla="*/ 1697378 h 5208"/>
                    <a:gd name="T52" fmla="*/ 2463690 w 6078"/>
                    <a:gd name="T53" fmla="*/ 1697378 h 5208"/>
                    <a:gd name="T54" fmla="*/ 1861590 w 6078"/>
                    <a:gd name="T55" fmla="*/ 1506652 h 5208"/>
                    <a:gd name="T56" fmla="*/ 2051842 w 6078"/>
                    <a:gd name="T57" fmla="*/ 1316796 h 5208"/>
                    <a:gd name="T58" fmla="*/ 2051842 w 6078"/>
                    <a:gd name="T59" fmla="*/ 1316796 h 5208"/>
                    <a:gd name="T60" fmla="*/ 1687447 w 6078"/>
                    <a:gd name="T61" fmla="*/ 1126505 h 5208"/>
                    <a:gd name="T62" fmla="*/ 1701378 w 6078"/>
                    <a:gd name="T63" fmla="*/ 1126070 h 5208"/>
                    <a:gd name="T64" fmla="*/ 1524623 w 6078"/>
                    <a:gd name="T65" fmla="*/ 936650 h 5208"/>
                    <a:gd name="T66" fmla="*/ 1524623 w 6078"/>
                    <a:gd name="T67" fmla="*/ 936650 h 5208"/>
                    <a:gd name="T68" fmla="*/ 2455854 w 6078"/>
                    <a:gd name="T69" fmla="*/ 760729 h 5208"/>
                    <a:gd name="T70" fmla="*/ 2645670 w 6078"/>
                    <a:gd name="T71" fmla="*/ 570873 h 5208"/>
                    <a:gd name="T72" fmla="*/ 2645670 w 6078"/>
                    <a:gd name="T73" fmla="*/ 570873 h 520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6078" h="5208">
                      <a:moveTo>
                        <a:pt x="5641" y="874"/>
                      </a:moveTo>
                      <a:lnTo>
                        <a:pt x="4986" y="874"/>
                      </a:lnTo>
                      <a:cubicBezTo>
                        <a:pt x="5227" y="874"/>
                        <a:pt x="5423" y="679"/>
                        <a:pt x="5423" y="438"/>
                      </a:cubicBezTo>
                      <a:cubicBezTo>
                        <a:pt x="5423" y="197"/>
                        <a:pt x="5227" y="0"/>
                        <a:pt x="4986" y="0"/>
                      </a:cubicBezTo>
                      <a:lnTo>
                        <a:pt x="3166" y="0"/>
                      </a:lnTo>
                      <a:cubicBezTo>
                        <a:pt x="2924" y="0"/>
                        <a:pt x="2730" y="197"/>
                        <a:pt x="2730" y="438"/>
                      </a:cubicBezTo>
                      <a:cubicBezTo>
                        <a:pt x="2730" y="679"/>
                        <a:pt x="2924" y="874"/>
                        <a:pt x="3166" y="874"/>
                      </a:cubicBezTo>
                      <a:lnTo>
                        <a:pt x="1948" y="874"/>
                      </a:lnTo>
                      <a:cubicBezTo>
                        <a:pt x="1706" y="874"/>
                        <a:pt x="1510" y="1069"/>
                        <a:pt x="1510" y="1311"/>
                      </a:cubicBezTo>
                      <a:cubicBezTo>
                        <a:pt x="1510" y="1492"/>
                        <a:pt x="1620" y="1647"/>
                        <a:pt x="1777" y="1714"/>
                      </a:cubicBezTo>
                      <a:lnTo>
                        <a:pt x="436" y="1714"/>
                      </a:lnTo>
                      <a:cubicBezTo>
                        <a:pt x="196" y="1714"/>
                        <a:pt x="0" y="1909"/>
                        <a:pt x="0" y="2151"/>
                      </a:cubicBezTo>
                      <a:cubicBezTo>
                        <a:pt x="0" y="2392"/>
                        <a:pt x="196" y="2587"/>
                        <a:pt x="436" y="2587"/>
                      </a:cubicBezTo>
                      <a:lnTo>
                        <a:pt x="2475" y="2587"/>
                      </a:lnTo>
                      <a:cubicBezTo>
                        <a:pt x="2716" y="2587"/>
                        <a:pt x="2911" y="2782"/>
                        <a:pt x="2911" y="3024"/>
                      </a:cubicBezTo>
                      <a:cubicBezTo>
                        <a:pt x="2911" y="3265"/>
                        <a:pt x="2716" y="3460"/>
                        <a:pt x="2475" y="3460"/>
                      </a:cubicBezTo>
                      <a:lnTo>
                        <a:pt x="1656" y="3460"/>
                      </a:lnTo>
                      <a:cubicBezTo>
                        <a:pt x="1414" y="3460"/>
                        <a:pt x="1219" y="3656"/>
                        <a:pt x="1219" y="3898"/>
                      </a:cubicBezTo>
                      <a:cubicBezTo>
                        <a:pt x="1219" y="4139"/>
                        <a:pt x="1414" y="4334"/>
                        <a:pt x="1656" y="4334"/>
                      </a:cubicBezTo>
                      <a:lnTo>
                        <a:pt x="2820" y="4334"/>
                      </a:lnTo>
                      <a:cubicBezTo>
                        <a:pt x="2579" y="4334"/>
                        <a:pt x="2384" y="4529"/>
                        <a:pt x="2384" y="4770"/>
                      </a:cubicBezTo>
                      <a:cubicBezTo>
                        <a:pt x="2384" y="5012"/>
                        <a:pt x="2579" y="5207"/>
                        <a:pt x="2820" y="5207"/>
                      </a:cubicBezTo>
                      <a:lnTo>
                        <a:pt x="3766" y="5207"/>
                      </a:lnTo>
                      <a:cubicBezTo>
                        <a:pt x="4008" y="5207"/>
                        <a:pt x="4203" y="5012"/>
                        <a:pt x="4203" y="4770"/>
                      </a:cubicBezTo>
                      <a:cubicBezTo>
                        <a:pt x="4203" y="4529"/>
                        <a:pt x="4008" y="4334"/>
                        <a:pt x="3766" y="4334"/>
                      </a:cubicBezTo>
                      <a:lnTo>
                        <a:pt x="5222" y="4334"/>
                      </a:lnTo>
                      <a:cubicBezTo>
                        <a:pt x="5464" y="4334"/>
                        <a:pt x="5659" y="4139"/>
                        <a:pt x="5659" y="3898"/>
                      </a:cubicBezTo>
                      <a:cubicBezTo>
                        <a:pt x="5659" y="3656"/>
                        <a:pt x="5464" y="3460"/>
                        <a:pt x="5222" y="3460"/>
                      </a:cubicBezTo>
                      <a:lnTo>
                        <a:pt x="4276" y="3460"/>
                      </a:lnTo>
                      <a:cubicBezTo>
                        <a:pt x="4518" y="3460"/>
                        <a:pt x="4713" y="3265"/>
                        <a:pt x="4713" y="3024"/>
                      </a:cubicBezTo>
                      <a:cubicBezTo>
                        <a:pt x="4713" y="2782"/>
                        <a:pt x="4518" y="2587"/>
                        <a:pt x="4276" y="2587"/>
                      </a:cubicBezTo>
                      <a:lnTo>
                        <a:pt x="3876" y="2587"/>
                      </a:lnTo>
                      <a:cubicBezTo>
                        <a:pt x="3887" y="2587"/>
                        <a:pt x="3897" y="2586"/>
                        <a:pt x="3908" y="2586"/>
                      </a:cubicBezTo>
                      <a:cubicBezTo>
                        <a:pt x="3682" y="2569"/>
                        <a:pt x="3502" y="2381"/>
                        <a:pt x="3502" y="2151"/>
                      </a:cubicBezTo>
                      <a:cubicBezTo>
                        <a:pt x="3502" y="1969"/>
                        <a:pt x="3614" y="1813"/>
                        <a:pt x="3773" y="1747"/>
                      </a:cubicBezTo>
                      <a:lnTo>
                        <a:pt x="5641" y="1747"/>
                      </a:lnTo>
                      <a:cubicBezTo>
                        <a:pt x="5882" y="1747"/>
                        <a:pt x="6077" y="1552"/>
                        <a:pt x="6077" y="1311"/>
                      </a:cubicBezTo>
                      <a:cubicBezTo>
                        <a:pt x="6077" y="1069"/>
                        <a:pt x="5882" y="874"/>
                        <a:pt x="5641" y="874"/>
                      </a:cubicBezTo>
                    </a:path>
                  </a:pathLst>
                </a:custGeom>
                <a:solidFill>
                  <a:srgbClr val="049E4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4" name="Freeform 42">
                  <a:extLst>
                    <a:ext uri="{FF2B5EF4-FFF2-40B4-BE49-F238E27FC236}">
                      <a16:creationId xmlns:a16="http://schemas.microsoft.com/office/drawing/2014/main" id="{49745E41-73CA-F647-913C-BCB3D2A510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60458" y="4867269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4"/>
                        <a:pt x="134" y="173"/>
                        <a:pt x="86" y="173"/>
                      </a:cubicBezTo>
                      <a:cubicBezTo>
                        <a:pt x="38" y="173"/>
                        <a:pt x="0" y="134"/>
                        <a:pt x="0" y="87"/>
                      </a:cubicBezTo>
                      <a:cubicBezTo>
                        <a:pt x="0" y="39"/>
                        <a:pt x="38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5" name="Freeform 43">
                  <a:extLst>
                    <a:ext uri="{FF2B5EF4-FFF2-40B4-BE49-F238E27FC236}">
                      <a16:creationId xmlns:a16="http://schemas.microsoft.com/office/drawing/2014/main" id="{EFAFF5E0-2FBB-2945-A425-646C676558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39049" y="5714099"/>
                  <a:ext cx="76810" cy="74889"/>
                </a:xfrm>
                <a:custGeom>
                  <a:avLst/>
                  <a:gdLst>
                    <a:gd name="T0" fmla="*/ 76371 w 175"/>
                    <a:gd name="T1" fmla="*/ 37014 h 174"/>
                    <a:gd name="T2" fmla="*/ 76371 w 175"/>
                    <a:gd name="T3" fmla="*/ 37014 h 174"/>
                    <a:gd name="T4" fmla="*/ 38186 w 175"/>
                    <a:gd name="T5" fmla="*/ 74459 h 174"/>
                    <a:gd name="T6" fmla="*/ 38186 w 175"/>
                    <a:gd name="T7" fmla="*/ 74459 h 174"/>
                    <a:gd name="T8" fmla="*/ 0 w 175"/>
                    <a:gd name="T9" fmla="*/ 37014 h 174"/>
                    <a:gd name="T10" fmla="*/ 0 w 175"/>
                    <a:gd name="T11" fmla="*/ 37014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6"/>
                      </a:moveTo>
                      <a:lnTo>
                        <a:pt x="174" y="86"/>
                      </a:lnTo>
                      <a:cubicBezTo>
                        <a:pt x="174" y="135"/>
                        <a:pt x="135" y="173"/>
                        <a:pt x="87" y="173"/>
                      </a:cubicBezTo>
                      <a:cubicBezTo>
                        <a:pt x="39" y="173"/>
                        <a:pt x="0" y="135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6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6" name="Freeform 44">
                  <a:extLst>
                    <a:ext uri="{FF2B5EF4-FFF2-40B4-BE49-F238E27FC236}">
                      <a16:creationId xmlns:a16="http://schemas.microsoft.com/office/drawing/2014/main" id="{D6E8292F-31DD-334F-8045-DC2084F787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72420" y="6954580"/>
                  <a:ext cx="74890" cy="74889"/>
                </a:xfrm>
                <a:custGeom>
                  <a:avLst/>
                  <a:gdLst>
                    <a:gd name="T0" fmla="*/ 74457 w 173"/>
                    <a:gd name="T1" fmla="*/ 37445 h 174"/>
                    <a:gd name="T2" fmla="*/ 74457 w 173"/>
                    <a:gd name="T3" fmla="*/ 37445 h 174"/>
                    <a:gd name="T4" fmla="*/ 37229 w 173"/>
                    <a:gd name="T5" fmla="*/ 74459 h 174"/>
                    <a:gd name="T6" fmla="*/ 37229 w 173"/>
                    <a:gd name="T7" fmla="*/ 74459 h 174"/>
                    <a:gd name="T8" fmla="*/ 0 w 173"/>
                    <a:gd name="T9" fmla="*/ 37445 h 174"/>
                    <a:gd name="T10" fmla="*/ 0 w 173"/>
                    <a:gd name="T11" fmla="*/ 37445 h 174"/>
                    <a:gd name="T12" fmla="*/ 37229 w 173"/>
                    <a:gd name="T13" fmla="*/ 0 h 174"/>
                    <a:gd name="T14" fmla="*/ 37229 w 173"/>
                    <a:gd name="T15" fmla="*/ 0 h 174"/>
                    <a:gd name="T16" fmla="*/ 74457 w 173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3"/>
                        <a:pt x="86" y="173"/>
                      </a:cubicBezTo>
                      <a:cubicBezTo>
                        <a:pt x="37" y="173"/>
                        <a:pt x="0" y="135"/>
                        <a:pt x="0" y="87"/>
                      </a:cubicBezTo>
                      <a:cubicBezTo>
                        <a:pt x="0" y="40"/>
                        <a:pt x="37" y="0"/>
                        <a:pt x="86" y="0"/>
                      </a:cubicBezTo>
                      <a:cubicBezTo>
                        <a:pt x="134" y="0"/>
                        <a:pt x="172" y="40"/>
                        <a:pt x="172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7" name="Freeform 45">
                  <a:extLst>
                    <a:ext uri="{FF2B5EF4-FFF2-40B4-BE49-F238E27FC236}">
                      <a16:creationId xmlns:a16="http://schemas.microsoft.com/office/drawing/2014/main" id="{E0752743-39F9-654D-A448-37EB5EE7F1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13049" y="5491350"/>
                  <a:ext cx="74890" cy="74889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59 h 174"/>
                    <a:gd name="T6" fmla="*/ 37015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4" y="173"/>
                        <a:pt x="86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8" name="Freeform 46">
                  <a:extLst>
                    <a:ext uri="{FF2B5EF4-FFF2-40B4-BE49-F238E27FC236}">
                      <a16:creationId xmlns:a16="http://schemas.microsoft.com/office/drawing/2014/main" id="{079FC6DC-E6A5-824A-A2CC-44B8E0CF1A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49533" y="5074655"/>
                  <a:ext cx="74889" cy="76810"/>
                </a:xfrm>
                <a:custGeom>
                  <a:avLst/>
                  <a:gdLst>
                    <a:gd name="T0" fmla="*/ 74459 w 174"/>
                    <a:gd name="T1" fmla="*/ 38186 h 175"/>
                    <a:gd name="T2" fmla="*/ 74459 w 174"/>
                    <a:gd name="T3" fmla="*/ 38186 h 175"/>
                    <a:gd name="T4" fmla="*/ 37445 w 174"/>
                    <a:gd name="T5" fmla="*/ 76371 h 175"/>
                    <a:gd name="T6" fmla="*/ 37445 w 174"/>
                    <a:gd name="T7" fmla="*/ 76371 h 175"/>
                    <a:gd name="T8" fmla="*/ 0 w 174"/>
                    <a:gd name="T9" fmla="*/ 38186 h 175"/>
                    <a:gd name="T10" fmla="*/ 0 w 174"/>
                    <a:gd name="T11" fmla="*/ 38186 h 175"/>
                    <a:gd name="T12" fmla="*/ 37445 w 174"/>
                    <a:gd name="T13" fmla="*/ 0 h 175"/>
                    <a:gd name="T14" fmla="*/ 37445 w 174"/>
                    <a:gd name="T15" fmla="*/ 0 h 175"/>
                    <a:gd name="T16" fmla="*/ 74459 w 174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5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6"/>
                        <a:pt x="135" y="174"/>
                        <a:pt x="87" y="174"/>
                      </a:cubicBezTo>
                      <a:cubicBezTo>
                        <a:pt x="39" y="174"/>
                        <a:pt x="0" y="136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9" name="Freeform 47">
                  <a:extLst>
                    <a:ext uri="{FF2B5EF4-FFF2-40B4-BE49-F238E27FC236}">
                      <a16:creationId xmlns:a16="http://schemas.microsoft.com/office/drawing/2014/main" id="{EA3CF1D2-2770-2C4F-8143-12C5D963D1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59566" y="5639209"/>
                  <a:ext cx="74889" cy="74890"/>
                </a:xfrm>
                <a:custGeom>
                  <a:avLst/>
                  <a:gdLst>
                    <a:gd name="T0" fmla="*/ 74459 w 174"/>
                    <a:gd name="T1" fmla="*/ 37229 h 173"/>
                    <a:gd name="T2" fmla="*/ 74459 w 174"/>
                    <a:gd name="T3" fmla="*/ 37229 h 173"/>
                    <a:gd name="T4" fmla="*/ 37014 w 174"/>
                    <a:gd name="T5" fmla="*/ 74457 h 173"/>
                    <a:gd name="T6" fmla="*/ 37014 w 174"/>
                    <a:gd name="T7" fmla="*/ 74457 h 173"/>
                    <a:gd name="T8" fmla="*/ 0 w 174"/>
                    <a:gd name="T9" fmla="*/ 37229 h 173"/>
                    <a:gd name="T10" fmla="*/ 0 w 174"/>
                    <a:gd name="T11" fmla="*/ 37229 h 173"/>
                    <a:gd name="T12" fmla="*/ 37014 w 174"/>
                    <a:gd name="T13" fmla="*/ 0 h 173"/>
                    <a:gd name="T14" fmla="*/ 37014 w 174"/>
                    <a:gd name="T15" fmla="*/ 0 h 173"/>
                    <a:gd name="T16" fmla="*/ 74459 w 174"/>
                    <a:gd name="T17" fmla="*/ 37229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6"/>
                      </a:moveTo>
                      <a:lnTo>
                        <a:pt x="173" y="86"/>
                      </a:lnTo>
                      <a:cubicBezTo>
                        <a:pt x="173" y="133"/>
                        <a:pt x="134" y="172"/>
                        <a:pt x="86" y="172"/>
                      </a:cubicBezTo>
                      <a:cubicBezTo>
                        <a:pt x="38" y="172"/>
                        <a:pt x="0" y="133"/>
                        <a:pt x="0" y="86"/>
                      </a:cubicBezTo>
                      <a:cubicBezTo>
                        <a:pt x="0" y="38"/>
                        <a:pt x="38" y="0"/>
                        <a:pt x="86" y="0"/>
                      </a:cubicBezTo>
                      <a:cubicBezTo>
                        <a:pt x="134" y="0"/>
                        <a:pt x="173" y="38"/>
                        <a:pt x="173" y="86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0" name="Freeform 48">
                  <a:extLst>
                    <a:ext uri="{FF2B5EF4-FFF2-40B4-BE49-F238E27FC236}">
                      <a16:creationId xmlns:a16="http://schemas.microsoft.com/office/drawing/2014/main" id="{6204CEC8-EBDC-2A4C-BF87-03F093ECA6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96942" y="6188401"/>
                  <a:ext cx="74889" cy="74890"/>
                </a:xfrm>
                <a:custGeom>
                  <a:avLst/>
                  <a:gdLst>
                    <a:gd name="T0" fmla="*/ 74456 w 173"/>
                    <a:gd name="T1" fmla="*/ 37015 h 174"/>
                    <a:gd name="T2" fmla="*/ 74456 w 173"/>
                    <a:gd name="T3" fmla="*/ 37015 h 174"/>
                    <a:gd name="T4" fmla="*/ 37661 w 173"/>
                    <a:gd name="T5" fmla="*/ 74460 h 174"/>
                    <a:gd name="T6" fmla="*/ 37661 w 173"/>
                    <a:gd name="T7" fmla="*/ 74460 h 174"/>
                    <a:gd name="T8" fmla="*/ 0 w 173"/>
                    <a:gd name="T9" fmla="*/ 37015 h 174"/>
                    <a:gd name="T10" fmla="*/ 0 w 173"/>
                    <a:gd name="T11" fmla="*/ 37015 h 174"/>
                    <a:gd name="T12" fmla="*/ 37661 w 173"/>
                    <a:gd name="T13" fmla="*/ 0 h 174"/>
                    <a:gd name="T14" fmla="*/ 37661 w 173"/>
                    <a:gd name="T15" fmla="*/ 0 h 174"/>
                    <a:gd name="T16" fmla="*/ 74456 w 173"/>
                    <a:gd name="T17" fmla="*/ 3701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4">
                      <a:moveTo>
                        <a:pt x="172" y="86"/>
                      </a:moveTo>
                      <a:lnTo>
                        <a:pt x="172" y="86"/>
                      </a:lnTo>
                      <a:cubicBezTo>
                        <a:pt x="172" y="134"/>
                        <a:pt x="134" y="173"/>
                        <a:pt x="87" y="173"/>
                      </a:cubicBezTo>
                      <a:cubicBezTo>
                        <a:pt x="39" y="173"/>
                        <a:pt x="0" y="134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4" y="0"/>
                        <a:pt x="172" y="39"/>
                        <a:pt x="172" y="86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1" name="Freeform 49">
                  <a:extLst>
                    <a:ext uri="{FF2B5EF4-FFF2-40B4-BE49-F238E27FC236}">
                      <a16:creationId xmlns:a16="http://schemas.microsoft.com/office/drawing/2014/main" id="{3BA36E25-7538-D94E-B076-068EE7D0D1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30772" y="6247928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7228 w 173"/>
                    <a:gd name="T5" fmla="*/ 76371 h 175"/>
                    <a:gd name="T6" fmla="*/ 37228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228 w 173"/>
                    <a:gd name="T13" fmla="*/ 0 h 175"/>
                    <a:gd name="T14" fmla="*/ 37228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3" y="174"/>
                        <a:pt x="86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3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2" name="Freeform 50">
                  <a:extLst>
                    <a:ext uri="{FF2B5EF4-FFF2-40B4-BE49-F238E27FC236}">
                      <a16:creationId xmlns:a16="http://schemas.microsoft.com/office/drawing/2014/main" id="{CDCFCA73-D434-234A-AF5F-7707EF4005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49533" y="6507162"/>
                  <a:ext cx="74889" cy="74890"/>
                </a:xfrm>
                <a:custGeom>
                  <a:avLst/>
                  <a:gdLst>
                    <a:gd name="T0" fmla="*/ 74459 w 174"/>
                    <a:gd name="T1" fmla="*/ 37661 h 173"/>
                    <a:gd name="T2" fmla="*/ 74459 w 174"/>
                    <a:gd name="T3" fmla="*/ 37661 h 173"/>
                    <a:gd name="T4" fmla="*/ 37445 w 174"/>
                    <a:gd name="T5" fmla="*/ 74457 h 173"/>
                    <a:gd name="T6" fmla="*/ 37445 w 174"/>
                    <a:gd name="T7" fmla="*/ 74457 h 173"/>
                    <a:gd name="T8" fmla="*/ 0 w 174"/>
                    <a:gd name="T9" fmla="*/ 37661 h 173"/>
                    <a:gd name="T10" fmla="*/ 0 w 174"/>
                    <a:gd name="T11" fmla="*/ 37661 h 173"/>
                    <a:gd name="T12" fmla="*/ 37445 w 174"/>
                    <a:gd name="T13" fmla="*/ 0 h 173"/>
                    <a:gd name="T14" fmla="*/ 37445 w 174"/>
                    <a:gd name="T15" fmla="*/ 0 h 173"/>
                    <a:gd name="T16" fmla="*/ 74459 w 174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3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4"/>
                        <a:pt x="135" y="172"/>
                        <a:pt x="87" y="172"/>
                      </a:cubicBezTo>
                      <a:cubicBezTo>
                        <a:pt x="39" y="172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3" name="Freeform 51">
                  <a:extLst>
                    <a:ext uri="{FF2B5EF4-FFF2-40B4-BE49-F238E27FC236}">
                      <a16:creationId xmlns:a16="http://schemas.microsoft.com/office/drawing/2014/main" id="{4AAFB87B-7E6E-A946-BA01-0AE2E0C1D5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67257" y="6941139"/>
                  <a:ext cx="74890" cy="74890"/>
                </a:xfrm>
                <a:custGeom>
                  <a:avLst/>
                  <a:gdLst>
                    <a:gd name="T0" fmla="*/ 74460 w 174"/>
                    <a:gd name="T1" fmla="*/ 37445 h 174"/>
                    <a:gd name="T2" fmla="*/ 74460 w 174"/>
                    <a:gd name="T3" fmla="*/ 37445 h 174"/>
                    <a:gd name="T4" fmla="*/ 37015 w 174"/>
                    <a:gd name="T5" fmla="*/ 74460 h 174"/>
                    <a:gd name="T6" fmla="*/ 37015 w 174"/>
                    <a:gd name="T7" fmla="*/ 74460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015 w 174"/>
                    <a:gd name="T13" fmla="*/ 0 h 174"/>
                    <a:gd name="T14" fmla="*/ 37015 w 174"/>
                    <a:gd name="T15" fmla="*/ 0 h 174"/>
                    <a:gd name="T16" fmla="*/ 74460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4"/>
                        <a:pt x="134" y="173"/>
                        <a:pt x="86" y="173"/>
                      </a:cubicBezTo>
                      <a:cubicBezTo>
                        <a:pt x="39" y="173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3" y="39"/>
                        <a:pt x="173" y="87"/>
                      </a:cubicBezTo>
                    </a:path>
                  </a:pathLst>
                </a:custGeom>
                <a:solidFill>
                  <a:srgbClr val="1B764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4" name="Freeform 52">
                  <a:extLst>
                    <a:ext uri="{FF2B5EF4-FFF2-40B4-BE49-F238E27FC236}">
                      <a16:creationId xmlns:a16="http://schemas.microsoft.com/office/drawing/2014/main" id="{5BA5BEFD-4D06-6045-AB42-8EF5D36133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8390" y="5066974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5" name="Freeform 53">
                  <a:extLst>
                    <a:ext uri="{FF2B5EF4-FFF2-40B4-BE49-F238E27FC236}">
                      <a16:creationId xmlns:a16="http://schemas.microsoft.com/office/drawing/2014/main" id="{90A200D6-31E4-4146-98D1-E948F04E64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69920" y="6789439"/>
                  <a:ext cx="46086" cy="46086"/>
                </a:xfrm>
                <a:custGeom>
                  <a:avLst/>
                  <a:gdLst>
                    <a:gd name="T0" fmla="*/ 45651 w 106"/>
                    <a:gd name="T1" fmla="*/ 23043 h 106"/>
                    <a:gd name="T2" fmla="*/ 45651 w 106"/>
                    <a:gd name="T3" fmla="*/ 23043 h 106"/>
                    <a:gd name="T4" fmla="*/ 23043 w 106"/>
                    <a:gd name="T5" fmla="*/ 45651 h 106"/>
                    <a:gd name="T6" fmla="*/ 23043 w 106"/>
                    <a:gd name="T7" fmla="*/ 45651 h 106"/>
                    <a:gd name="T8" fmla="*/ 0 w 106"/>
                    <a:gd name="T9" fmla="*/ 23043 h 106"/>
                    <a:gd name="T10" fmla="*/ 0 w 106"/>
                    <a:gd name="T11" fmla="*/ 23043 h 106"/>
                    <a:gd name="T12" fmla="*/ 23043 w 106"/>
                    <a:gd name="T13" fmla="*/ 0 h 106"/>
                    <a:gd name="T14" fmla="*/ 23043 w 106"/>
                    <a:gd name="T15" fmla="*/ 0 h 106"/>
                    <a:gd name="T16" fmla="*/ 45651 w 106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3"/>
                      </a:moveTo>
                      <a:lnTo>
                        <a:pt x="105" y="53"/>
                      </a:lnTo>
                      <a:cubicBezTo>
                        <a:pt x="105" y="81"/>
                        <a:pt x="81" y="105"/>
                        <a:pt x="53" y="105"/>
                      </a:cubicBezTo>
                      <a:cubicBezTo>
                        <a:pt x="24" y="105"/>
                        <a:pt x="0" y="81"/>
                        <a:pt x="0" y="53"/>
                      </a:cubicBezTo>
                      <a:cubicBezTo>
                        <a:pt x="0" y="22"/>
                        <a:pt x="24" y="0"/>
                        <a:pt x="53" y="0"/>
                      </a:cubicBezTo>
                      <a:cubicBezTo>
                        <a:pt x="81" y="0"/>
                        <a:pt x="105" y="22"/>
                        <a:pt x="105" y="53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6" name="Freeform 54">
                  <a:extLst>
                    <a:ext uri="{FF2B5EF4-FFF2-40B4-BE49-F238E27FC236}">
                      <a16:creationId xmlns:a16="http://schemas.microsoft.com/office/drawing/2014/main" id="{BC854506-F780-334B-ACCB-B6FF098C83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99597" y="5483669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2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2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7" name="Freeform 55">
                  <a:extLst>
                    <a:ext uri="{FF2B5EF4-FFF2-40B4-BE49-F238E27FC236}">
                      <a16:creationId xmlns:a16="http://schemas.microsoft.com/office/drawing/2014/main" id="{2B8C6C4F-8D54-5B47-937E-26B6910F65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84676" y="6242167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0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0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8" name="Freeform 56">
                  <a:extLst>
                    <a:ext uri="{FF2B5EF4-FFF2-40B4-BE49-F238E27FC236}">
                      <a16:creationId xmlns:a16="http://schemas.microsoft.com/office/drawing/2014/main" id="{FAB06001-BDFB-B043-B9DC-EA93BB556D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83647" y="6090468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3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09" name="Freeform 57">
                  <a:extLst>
                    <a:ext uri="{FF2B5EF4-FFF2-40B4-BE49-F238E27FC236}">
                      <a16:creationId xmlns:a16="http://schemas.microsoft.com/office/drawing/2014/main" id="{74BA9247-0AE5-D34B-9F46-E7271F17DF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87781" y="6484118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2" y="104"/>
                        <a:pt x="53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4"/>
                        <a:pt x="24" y="0"/>
                        <a:pt x="53" y="0"/>
                      </a:cubicBezTo>
                      <a:cubicBezTo>
                        <a:pt x="82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0" name="Freeform 58">
                  <a:extLst>
                    <a:ext uri="{FF2B5EF4-FFF2-40B4-BE49-F238E27FC236}">
                      <a16:creationId xmlns:a16="http://schemas.microsoft.com/office/drawing/2014/main" id="{56EA95D5-EDEA-9E47-957D-0FDAA32D6E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79963" y="5328128"/>
                  <a:ext cx="46086" cy="46086"/>
                </a:xfrm>
                <a:custGeom>
                  <a:avLst/>
                  <a:gdLst>
                    <a:gd name="T0" fmla="*/ 45651 w 106"/>
                    <a:gd name="T1" fmla="*/ 22608 h 106"/>
                    <a:gd name="T2" fmla="*/ 45651 w 106"/>
                    <a:gd name="T3" fmla="*/ 22608 h 106"/>
                    <a:gd name="T4" fmla="*/ 23043 w 106"/>
                    <a:gd name="T5" fmla="*/ 45651 h 106"/>
                    <a:gd name="T6" fmla="*/ 23043 w 106"/>
                    <a:gd name="T7" fmla="*/ 45651 h 106"/>
                    <a:gd name="T8" fmla="*/ 0 w 106"/>
                    <a:gd name="T9" fmla="*/ 22608 h 106"/>
                    <a:gd name="T10" fmla="*/ 0 w 106"/>
                    <a:gd name="T11" fmla="*/ 22608 h 106"/>
                    <a:gd name="T12" fmla="*/ 23043 w 106"/>
                    <a:gd name="T13" fmla="*/ 0 h 106"/>
                    <a:gd name="T14" fmla="*/ 23043 w 106"/>
                    <a:gd name="T15" fmla="*/ 0 h 106"/>
                    <a:gd name="T16" fmla="*/ 45651 w 106"/>
                    <a:gd name="T17" fmla="*/ 22608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6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2"/>
                        <a:pt x="81" y="105"/>
                        <a:pt x="53" y="105"/>
                      </a:cubicBezTo>
                      <a:cubicBezTo>
                        <a:pt x="23" y="105"/>
                        <a:pt x="0" y="82"/>
                        <a:pt x="0" y="52"/>
                      </a:cubicBezTo>
                      <a:cubicBezTo>
                        <a:pt x="0" y="24"/>
                        <a:pt x="23" y="0"/>
                        <a:pt x="53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1" name="Freeform 59">
                  <a:extLst>
                    <a:ext uri="{FF2B5EF4-FFF2-40B4-BE49-F238E27FC236}">
                      <a16:creationId xmlns:a16="http://schemas.microsoft.com/office/drawing/2014/main" id="{A77BFD80-C11A-B941-9C6D-43E45F2B5F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79512" y="5506712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3043 w 106"/>
                    <a:gd name="T5" fmla="*/ 45647 h 105"/>
                    <a:gd name="T6" fmla="*/ 23043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3043 w 106"/>
                    <a:gd name="T13" fmla="*/ 0 h 105"/>
                    <a:gd name="T14" fmla="*/ 23043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3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2" name="Freeform 60">
                  <a:extLst>
                    <a:ext uri="{FF2B5EF4-FFF2-40B4-BE49-F238E27FC236}">
                      <a16:creationId xmlns:a16="http://schemas.microsoft.com/office/drawing/2014/main" id="{6FEB6038-FF44-134B-AA96-2F6012C57B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65189" y="6090468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0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0" y="0"/>
                        <a:pt x="104" y="24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3" name="Freeform 61">
                  <a:extLst>
                    <a:ext uri="{FF2B5EF4-FFF2-40B4-BE49-F238E27FC236}">
                      <a16:creationId xmlns:a16="http://schemas.microsoft.com/office/drawing/2014/main" id="{DBBDF486-58B6-8E4C-A1DC-61B9D10B27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03300" y="6992985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2"/>
                        <a:pt x="81" y="104"/>
                        <a:pt x="52" y="104"/>
                      </a:cubicBezTo>
                      <a:cubicBezTo>
                        <a:pt x="23" y="104"/>
                        <a:pt x="0" y="82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4" name="Freeform 62">
                  <a:extLst>
                    <a:ext uri="{FF2B5EF4-FFF2-40B4-BE49-F238E27FC236}">
                      <a16:creationId xmlns:a16="http://schemas.microsoft.com/office/drawing/2014/main" id="{270F37AD-247C-BB48-958E-29620F56B2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03290" y="6812482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2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2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5" name="Freeform 63">
                  <a:extLst>
                    <a:ext uri="{FF2B5EF4-FFF2-40B4-BE49-F238E27FC236}">
                      <a16:creationId xmlns:a16="http://schemas.microsoft.com/office/drawing/2014/main" id="{6DD231AA-A0C5-8242-8F50-C5466B8459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80541" y="5105379"/>
                  <a:ext cx="539591" cy="261154"/>
                </a:xfrm>
                <a:custGeom>
                  <a:avLst/>
                  <a:gdLst>
                    <a:gd name="T0" fmla="*/ 408292 w 1237"/>
                    <a:gd name="T1" fmla="*/ 260719 h 600"/>
                    <a:gd name="T2" fmla="*/ 131299 w 1237"/>
                    <a:gd name="T3" fmla="*/ 260719 h 600"/>
                    <a:gd name="T4" fmla="*/ 131299 w 1237"/>
                    <a:gd name="T5" fmla="*/ 260719 h 600"/>
                    <a:gd name="T6" fmla="*/ 0 w 1237"/>
                    <a:gd name="T7" fmla="*/ 129706 h 600"/>
                    <a:gd name="T8" fmla="*/ 0 w 1237"/>
                    <a:gd name="T9" fmla="*/ 129706 h 600"/>
                    <a:gd name="T10" fmla="*/ 0 w 1237"/>
                    <a:gd name="T11" fmla="*/ 129706 h 600"/>
                    <a:gd name="T12" fmla="*/ 131299 w 1237"/>
                    <a:gd name="T13" fmla="*/ 0 h 600"/>
                    <a:gd name="T14" fmla="*/ 408292 w 1237"/>
                    <a:gd name="T15" fmla="*/ 0 h 600"/>
                    <a:gd name="T16" fmla="*/ 408292 w 1237"/>
                    <a:gd name="T17" fmla="*/ 0 h 600"/>
                    <a:gd name="T18" fmla="*/ 539155 w 1237"/>
                    <a:gd name="T19" fmla="*/ 129706 h 600"/>
                    <a:gd name="T20" fmla="*/ 539155 w 1237"/>
                    <a:gd name="T21" fmla="*/ 129706 h 600"/>
                    <a:gd name="T22" fmla="*/ 539155 w 1237"/>
                    <a:gd name="T23" fmla="*/ 129706 h 600"/>
                    <a:gd name="T24" fmla="*/ 408292 w 1237"/>
                    <a:gd name="T25" fmla="*/ 260719 h 6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237" h="600">
                      <a:moveTo>
                        <a:pt x="936" y="599"/>
                      </a:moveTo>
                      <a:lnTo>
                        <a:pt x="301" y="599"/>
                      </a:lnTo>
                      <a:cubicBezTo>
                        <a:pt x="135" y="599"/>
                        <a:pt x="0" y="464"/>
                        <a:pt x="0" y="298"/>
                      </a:cubicBezTo>
                      <a:cubicBezTo>
                        <a:pt x="0" y="133"/>
                        <a:pt x="135" y="0"/>
                        <a:pt x="301" y="0"/>
                      </a:cubicBezTo>
                      <a:lnTo>
                        <a:pt x="936" y="0"/>
                      </a:lnTo>
                      <a:cubicBezTo>
                        <a:pt x="1101" y="0"/>
                        <a:pt x="1236" y="133"/>
                        <a:pt x="1236" y="298"/>
                      </a:cubicBezTo>
                      <a:cubicBezTo>
                        <a:pt x="1236" y="464"/>
                        <a:pt x="1101" y="599"/>
                        <a:pt x="936" y="599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6" name="Freeform 64">
                  <a:extLst>
                    <a:ext uri="{FF2B5EF4-FFF2-40B4-BE49-F238E27FC236}">
                      <a16:creationId xmlns:a16="http://schemas.microsoft.com/office/drawing/2014/main" id="{D5FF865F-99B7-7B45-B7D0-D977A36877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23385" y="6908494"/>
                  <a:ext cx="914039" cy="522308"/>
                </a:xfrm>
                <a:custGeom>
                  <a:avLst/>
                  <a:gdLst>
                    <a:gd name="T0" fmla="*/ 783524 w 2101"/>
                    <a:gd name="T1" fmla="*/ 260719 h 1200"/>
                    <a:gd name="T2" fmla="*/ 406771 w 2101"/>
                    <a:gd name="T3" fmla="*/ 260719 h 1200"/>
                    <a:gd name="T4" fmla="*/ 406771 w 2101"/>
                    <a:gd name="T5" fmla="*/ 260719 h 1200"/>
                    <a:gd name="T6" fmla="*/ 537286 w 2101"/>
                    <a:gd name="T7" fmla="*/ 130142 h 1200"/>
                    <a:gd name="T8" fmla="*/ 537286 w 2101"/>
                    <a:gd name="T9" fmla="*/ 130142 h 1200"/>
                    <a:gd name="T10" fmla="*/ 406771 w 2101"/>
                    <a:gd name="T11" fmla="*/ 0 h 1200"/>
                    <a:gd name="T12" fmla="*/ 130515 w 2101"/>
                    <a:gd name="T13" fmla="*/ 0 h 1200"/>
                    <a:gd name="T14" fmla="*/ 130515 w 2101"/>
                    <a:gd name="T15" fmla="*/ 0 h 1200"/>
                    <a:gd name="T16" fmla="*/ 0 w 2101"/>
                    <a:gd name="T17" fmla="*/ 130142 h 1200"/>
                    <a:gd name="T18" fmla="*/ 0 w 2101"/>
                    <a:gd name="T19" fmla="*/ 130142 h 1200"/>
                    <a:gd name="T20" fmla="*/ 130515 w 2101"/>
                    <a:gd name="T21" fmla="*/ 260719 h 1200"/>
                    <a:gd name="T22" fmla="*/ 226226 w 2101"/>
                    <a:gd name="T23" fmla="*/ 260719 h 1200"/>
                    <a:gd name="T24" fmla="*/ 226226 w 2101"/>
                    <a:gd name="T25" fmla="*/ 260719 h 1200"/>
                    <a:gd name="T26" fmla="*/ 95711 w 2101"/>
                    <a:gd name="T27" fmla="*/ 391296 h 1200"/>
                    <a:gd name="T28" fmla="*/ 95711 w 2101"/>
                    <a:gd name="T29" fmla="*/ 391296 h 1200"/>
                    <a:gd name="T30" fmla="*/ 226226 w 2101"/>
                    <a:gd name="T31" fmla="*/ 521873 h 1200"/>
                    <a:gd name="T32" fmla="*/ 783524 w 2101"/>
                    <a:gd name="T33" fmla="*/ 521873 h 1200"/>
                    <a:gd name="T34" fmla="*/ 783524 w 2101"/>
                    <a:gd name="T35" fmla="*/ 521873 h 1200"/>
                    <a:gd name="T36" fmla="*/ 913604 w 2101"/>
                    <a:gd name="T37" fmla="*/ 391296 h 1200"/>
                    <a:gd name="T38" fmla="*/ 913604 w 2101"/>
                    <a:gd name="T39" fmla="*/ 391296 h 1200"/>
                    <a:gd name="T40" fmla="*/ 783524 w 2101"/>
                    <a:gd name="T41" fmla="*/ 260719 h 120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101" h="1200">
                      <a:moveTo>
                        <a:pt x="1801" y="599"/>
                      </a:moveTo>
                      <a:lnTo>
                        <a:pt x="935" y="599"/>
                      </a:lnTo>
                      <a:cubicBezTo>
                        <a:pt x="1101" y="599"/>
                        <a:pt x="1235" y="465"/>
                        <a:pt x="1235" y="299"/>
                      </a:cubicBezTo>
                      <a:cubicBezTo>
                        <a:pt x="1235" y="134"/>
                        <a:pt x="1101" y="0"/>
                        <a:pt x="935" y="0"/>
                      </a:cubicBezTo>
                      <a:lnTo>
                        <a:pt x="300" y="0"/>
                      </a:lnTo>
                      <a:cubicBezTo>
                        <a:pt x="134" y="0"/>
                        <a:pt x="0" y="134"/>
                        <a:pt x="0" y="299"/>
                      </a:cubicBezTo>
                      <a:cubicBezTo>
                        <a:pt x="0" y="465"/>
                        <a:pt x="134" y="599"/>
                        <a:pt x="300" y="599"/>
                      </a:cubicBezTo>
                      <a:lnTo>
                        <a:pt x="520" y="599"/>
                      </a:lnTo>
                      <a:cubicBezTo>
                        <a:pt x="354" y="599"/>
                        <a:pt x="220" y="733"/>
                        <a:pt x="220" y="899"/>
                      </a:cubicBezTo>
                      <a:cubicBezTo>
                        <a:pt x="220" y="1065"/>
                        <a:pt x="354" y="1199"/>
                        <a:pt x="520" y="1199"/>
                      </a:cubicBezTo>
                      <a:lnTo>
                        <a:pt x="1801" y="1199"/>
                      </a:lnTo>
                      <a:cubicBezTo>
                        <a:pt x="1967" y="1199"/>
                        <a:pt x="2100" y="1065"/>
                        <a:pt x="2100" y="899"/>
                      </a:cubicBezTo>
                      <a:cubicBezTo>
                        <a:pt x="2100" y="733"/>
                        <a:pt x="1967" y="599"/>
                        <a:pt x="1801" y="599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117" name="Freeform 65">
                  <a:extLst>
                    <a:ext uri="{FF2B5EF4-FFF2-40B4-BE49-F238E27FC236}">
                      <a16:creationId xmlns:a16="http://schemas.microsoft.com/office/drawing/2014/main" id="{78DFF099-542F-F442-9956-CFC4D68385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03888" y="5790909"/>
                  <a:ext cx="537670" cy="261154"/>
                </a:xfrm>
                <a:custGeom>
                  <a:avLst/>
                  <a:gdLst>
                    <a:gd name="T0" fmla="*/ 406733 w 1236"/>
                    <a:gd name="T1" fmla="*/ 260719 h 601"/>
                    <a:gd name="T2" fmla="*/ 130067 w 1236"/>
                    <a:gd name="T3" fmla="*/ 260719 h 601"/>
                    <a:gd name="T4" fmla="*/ 130067 w 1236"/>
                    <a:gd name="T5" fmla="*/ 260719 h 601"/>
                    <a:gd name="T6" fmla="*/ 0 w 1236"/>
                    <a:gd name="T7" fmla="*/ 130794 h 601"/>
                    <a:gd name="T8" fmla="*/ 0 w 1236"/>
                    <a:gd name="T9" fmla="*/ 130794 h 601"/>
                    <a:gd name="T10" fmla="*/ 130067 w 1236"/>
                    <a:gd name="T11" fmla="*/ 0 h 601"/>
                    <a:gd name="T12" fmla="*/ 406733 w 1236"/>
                    <a:gd name="T13" fmla="*/ 0 h 601"/>
                    <a:gd name="T14" fmla="*/ 406733 w 1236"/>
                    <a:gd name="T15" fmla="*/ 0 h 601"/>
                    <a:gd name="T16" fmla="*/ 537235 w 1236"/>
                    <a:gd name="T17" fmla="*/ 130794 h 601"/>
                    <a:gd name="T18" fmla="*/ 537235 w 1236"/>
                    <a:gd name="T19" fmla="*/ 130794 h 601"/>
                    <a:gd name="T20" fmla="*/ 406733 w 1236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36" h="601">
                      <a:moveTo>
                        <a:pt x="935" y="600"/>
                      </a:moveTo>
                      <a:lnTo>
                        <a:pt x="299" y="600"/>
                      </a:lnTo>
                      <a:cubicBezTo>
                        <a:pt x="135" y="600"/>
                        <a:pt x="0" y="465"/>
                        <a:pt x="0" y="301"/>
                      </a:cubicBezTo>
                      <a:cubicBezTo>
                        <a:pt x="0" y="135"/>
                        <a:pt x="135" y="0"/>
                        <a:pt x="299" y="0"/>
                      </a:cubicBezTo>
                      <a:lnTo>
                        <a:pt x="935" y="0"/>
                      </a:lnTo>
                      <a:cubicBezTo>
                        <a:pt x="1101" y="0"/>
                        <a:pt x="1235" y="135"/>
                        <a:pt x="1235" y="301"/>
                      </a:cubicBezTo>
                      <a:cubicBezTo>
                        <a:pt x="1235" y="465"/>
                        <a:pt x="1101" y="600"/>
                        <a:pt x="935" y="600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  <p:grpSp>
            <p:nvGrpSpPr>
              <p:cNvPr id="72" name="Group 6">
                <a:extLst>
                  <a:ext uri="{FF2B5EF4-FFF2-40B4-BE49-F238E27FC236}">
                    <a16:creationId xmlns:a16="http://schemas.microsoft.com/office/drawing/2014/main" id="{6F5735EA-AB6D-1D49-9606-4B97B336D85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9619297" y="-518940"/>
                <a:ext cx="2960218" cy="2568925"/>
                <a:chOff x="7790456" y="-543997"/>
                <a:chExt cx="2761319" cy="2396472"/>
              </a:xfrm>
            </p:grpSpPr>
            <p:sp>
              <p:nvSpPr>
                <p:cNvPr id="73" name="Freeform 166">
                  <a:extLst>
                    <a:ext uri="{FF2B5EF4-FFF2-40B4-BE49-F238E27FC236}">
                      <a16:creationId xmlns:a16="http://schemas.microsoft.com/office/drawing/2014/main" id="{B0E0529E-C536-DE47-955D-15C2F47D26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88388" y="-543997"/>
                  <a:ext cx="2603859" cy="2396472"/>
                </a:xfrm>
                <a:custGeom>
                  <a:avLst/>
                  <a:gdLst>
                    <a:gd name="T0" fmla="*/ 2100336 w 5978"/>
                    <a:gd name="T1" fmla="*/ 1767082 h 5502"/>
                    <a:gd name="T2" fmla="*/ 1950499 w 5978"/>
                    <a:gd name="T3" fmla="*/ 1641640 h 5502"/>
                    <a:gd name="T4" fmla="*/ 2100336 w 5978"/>
                    <a:gd name="T5" fmla="*/ 1517069 h 5502"/>
                    <a:gd name="T6" fmla="*/ 2302006 w 5978"/>
                    <a:gd name="T7" fmla="*/ 1517069 h 5502"/>
                    <a:gd name="T8" fmla="*/ 2452279 w 5978"/>
                    <a:gd name="T9" fmla="*/ 1359395 h 5502"/>
                    <a:gd name="T10" fmla="*/ 2453151 w 5978"/>
                    <a:gd name="T11" fmla="*/ 1202156 h 5502"/>
                    <a:gd name="T12" fmla="*/ 2603423 w 5978"/>
                    <a:gd name="T13" fmla="*/ 1044918 h 5502"/>
                    <a:gd name="T14" fmla="*/ 2453151 w 5978"/>
                    <a:gd name="T15" fmla="*/ 887243 h 5502"/>
                    <a:gd name="T16" fmla="*/ 2034564 w 5978"/>
                    <a:gd name="T17" fmla="*/ 887243 h 5502"/>
                    <a:gd name="T18" fmla="*/ 1884291 w 5978"/>
                    <a:gd name="T19" fmla="*/ 1044918 h 5502"/>
                    <a:gd name="T20" fmla="*/ 1348536 w 5978"/>
                    <a:gd name="T21" fmla="*/ 1202156 h 5502"/>
                    <a:gd name="T22" fmla="*/ 1498809 w 5978"/>
                    <a:gd name="T23" fmla="*/ 1044918 h 5502"/>
                    <a:gd name="T24" fmla="*/ 1348536 w 5978"/>
                    <a:gd name="T25" fmla="*/ 887243 h 5502"/>
                    <a:gd name="T26" fmla="*/ 953471 w 5978"/>
                    <a:gd name="T27" fmla="*/ 887243 h 5502"/>
                    <a:gd name="T28" fmla="*/ 963053 w 5978"/>
                    <a:gd name="T29" fmla="*/ 886808 h 5502"/>
                    <a:gd name="T30" fmla="*/ 849804 w 5978"/>
                    <a:gd name="T31" fmla="*/ 758317 h 5502"/>
                    <a:gd name="T32" fmla="*/ 963053 w 5978"/>
                    <a:gd name="T33" fmla="*/ 629825 h 5502"/>
                    <a:gd name="T34" fmla="*/ 1223091 w 5978"/>
                    <a:gd name="T35" fmla="*/ 628954 h 5502"/>
                    <a:gd name="T36" fmla="*/ 1373364 w 5978"/>
                    <a:gd name="T37" fmla="*/ 471716 h 5502"/>
                    <a:gd name="T38" fmla="*/ 1223091 w 5978"/>
                    <a:gd name="T39" fmla="*/ 314041 h 5502"/>
                    <a:gd name="T40" fmla="*/ 1093290 w 5978"/>
                    <a:gd name="T41" fmla="*/ 314041 h 5502"/>
                    <a:gd name="T42" fmla="*/ 1243127 w 5978"/>
                    <a:gd name="T43" fmla="*/ 157239 h 5502"/>
                    <a:gd name="T44" fmla="*/ 727843 w 5978"/>
                    <a:gd name="T45" fmla="*/ 0 h 5502"/>
                    <a:gd name="T46" fmla="*/ 577571 w 5978"/>
                    <a:gd name="T47" fmla="*/ 157239 h 5502"/>
                    <a:gd name="T48" fmla="*/ 727843 w 5978"/>
                    <a:gd name="T49" fmla="*/ 314041 h 5502"/>
                    <a:gd name="T50" fmla="*/ 371980 w 5978"/>
                    <a:gd name="T51" fmla="*/ 314041 h 5502"/>
                    <a:gd name="T52" fmla="*/ 221707 w 5978"/>
                    <a:gd name="T53" fmla="*/ 471716 h 5502"/>
                    <a:gd name="T54" fmla="*/ 534013 w 5978"/>
                    <a:gd name="T55" fmla="*/ 628954 h 5502"/>
                    <a:gd name="T56" fmla="*/ 531400 w 5978"/>
                    <a:gd name="T57" fmla="*/ 629390 h 5502"/>
                    <a:gd name="T58" fmla="*/ 651183 w 5978"/>
                    <a:gd name="T59" fmla="*/ 758317 h 5502"/>
                    <a:gd name="T60" fmla="*/ 531400 w 5978"/>
                    <a:gd name="T61" fmla="*/ 887243 h 5502"/>
                    <a:gd name="T62" fmla="*/ 534013 w 5978"/>
                    <a:gd name="T63" fmla="*/ 887243 h 5502"/>
                    <a:gd name="T64" fmla="*/ 149837 w 5978"/>
                    <a:gd name="T65" fmla="*/ 887243 h 5502"/>
                    <a:gd name="T66" fmla="*/ 0 w 5978"/>
                    <a:gd name="T67" fmla="*/ 1044918 h 5502"/>
                    <a:gd name="T68" fmla="*/ 727843 w 5978"/>
                    <a:gd name="T69" fmla="*/ 1202156 h 5502"/>
                    <a:gd name="T70" fmla="*/ 577571 w 5978"/>
                    <a:gd name="T71" fmla="*/ 1359395 h 5502"/>
                    <a:gd name="T72" fmla="*/ 727843 w 5978"/>
                    <a:gd name="T73" fmla="*/ 1517069 h 5502"/>
                    <a:gd name="T74" fmla="*/ 1061928 w 5978"/>
                    <a:gd name="T75" fmla="*/ 1517069 h 5502"/>
                    <a:gd name="T76" fmla="*/ 1212201 w 5978"/>
                    <a:gd name="T77" fmla="*/ 1641640 h 5502"/>
                    <a:gd name="T78" fmla="*/ 848933 w 5978"/>
                    <a:gd name="T79" fmla="*/ 1767082 h 5502"/>
                    <a:gd name="T80" fmla="*/ 698660 w 5978"/>
                    <a:gd name="T81" fmla="*/ 1924321 h 5502"/>
                    <a:gd name="T82" fmla="*/ 848933 w 5978"/>
                    <a:gd name="T83" fmla="*/ 2081124 h 5502"/>
                    <a:gd name="T84" fmla="*/ 1801097 w 5978"/>
                    <a:gd name="T85" fmla="*/ 2081124 h 5502"/>
                    <a:gd name="T86" fmla="*/ 1651260 w 5978"/>
                    <a:gd name="T87" fmla="*/ 2238362 h 5502"/>
                    <a:gd name="T88" fmla="*/ 2220119 w 5978"/>
                    <a:gd name="T89" fmla="*/ 2396036 h 5502"/>
                    <a:gd name="T90" fmla="*/ 2369956 w 5978"/>
                    <a:gd name="T91" fmla="*/ 2238362 h 5502"/>
                    <a:gd name="T92" fmla="*/ 2220119 w 5978"/>
                    <a:gd name="T93" fmla="*/ 2081124 h 5502"/>
                    <a:gd name="T94" fmla="*/ 2453151 w 5978"/>
                    <a:gd name="T95" fmla="*/ 2081124 h 5502"/>
                    <a:gd name="T96" fmla="*/ 2603423 w 5978"/>
                    <a:gd name="T97" fmla="*/ 1924321 h 5502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5978" h="5502">
                      <a:moveTo>
                        <a:pt x="5632" y="4057"/>
                      </a:moveTo>
                      <a:lnTo>
                        <a:pt x="4822" y="4057"/>
                      </a:lnTo>
                      <a:cubicBezTo>
                        <a:pt x="4632" y="4057"/>
                        <a:pt x="4478" y="3928"/>
                        <a:pt x="4478" y="3769"/>
                      </a:cubicBezTo>
                      <a:cubicBezTo>
                        <a:pt x="4478" y="3611"/>
                        <a:pt x="4632" y="3483"/>
                        <a:pt x="4822" y="3483"/>
                      </a:cubicBezTo>
                      <a:lnTo>
                        <a:pt x="5285" y="3483"/>
                      </a:lnTo>
                      <a:cubicBezTo>
                        <a:pt x="5476" y="3483"/>
                        <a:pt x="5630" y="3321"/>
                        <a:pt x="5630" y="3121"/>
                      </a:cubicBezTo>
                      <a:cubicBezTo>
                        <a:pt x="5630" y="2922"/>
                        <a:pt x="5476" y="2760"/>
                        <a:pt x="5285" y="2760"/>
                      </a:cubicBezTo>
                      <a:lnTo>
                        <a:pt x="5632" y="2760"/>
                      </a:lnTo>
                      <a:cubicBezTo>
                        <a:pt x="5823" y="2760"/>
                        <a:pt x="5977" y="2598"/>
                        <a:pt x="5977" y="2399"/>
                      </a:cubicBezTo>
                      <a:cubicBezTo>
                        <a:pt x="5977" y="2199"/>
                        <a:pt x="5823" y="2037"/>
                        <a:pt x="5632" y="2037"/>
                      </a:cubicBezTo>
                      <a:lnTo>
                        <a:pt x="4671" y="2037"/>
                      </a:lnTo>
                      <a:cubicBezTo>
                        <a:pt x="4480" y="2037"/>
                        <a:pt x="4326" y="2199"/>
                        <a:pt x="4326" y="2399"/>
                      </a:cubicBezTo>
                      <a:cubicBezTo>
                        <a:pt x="4326" y="2598"/>
                        <a:pt x="4480" y="2760"/>
                        <a:pt x="4671" y="2760"/>
                      </a:cubicBezTo>
                      <a:lnTo>
                        <a:pt x="3096" y="2760"/>
                      </a:lnTo>
                      <a:cubicBezTo>
                        <a:pt x="3285" y="2760"/>
                        <a:pt x="3441" y="2598"/>
                        <a:pt x="3441" y="2399"/>
                      </a:cubicBezTo>
                      <a:cubicBezTo>
                        <a:pt x="3441" y="2199"/>
                        <a:pt x="3285" y="2037"/>
                        <a:pt x="3096" y="2037"/>
                      </a:cubicBezTo>
                      <a:lnTo>
                        <a:pt x="2189" y="2037"/>
                      </a:lnTo>
                      <a:cubicBezTo>
                        <a:pt x="2195" y="2037"/>
                        <a:pt x="2204" y="2037"/>
                        <a:pt x="2211" y="2036"/>
                      </a:cubicBezTo>
                      <a:cubicBezTo>
                        <a:pt x="2066" y="2023"/>
                        <a:pt x="1951" y="1896"/>
                        <a:pt x="1951" y="1741"/>
                      </a:cubicBezTo>
                      <a:cubicBezTo>
                        <a:pt x="1951" y="1585"/>
                        <a:pt x="2066" y="1458"/>
                        <a:pt x="2211" y="1446"/>
                      </a:cubicBezTo>
                      <a:cubicBezTo>
                        <a:pt x="2204" y="1445"/>
                        <a:pt x="2195" y="1444"/>
                        <a:pt x="2189" y="1444"/>
                      </a:cubicBezTo>
                      <a:lnTo>
                        <a:pt x="2808" y="1444"/>
                      </a:lnTo>
                      <a:cubicBezTo>
                        <a:pt x="2998" y="1444"/>
                        <a:pt x="3153" y="1282"/>
                        <a:pt x="3153" y="1083"/>
                      </a:cubicBezTo>
                      <a:cubicBezTo>
                        <a:pt x="3153" y="884"/>
                        <a:pt x="2998" y="721"/>
                        <a:pt x="2808" y="721"/>
                      </a:cubicBezTo>
                      <a:lnTo>
                        <a:pt x="2510" y="721"/>
                      </a:lnTo>
                      <a:cubicBezTo>
                        <a:pt x="2700" y="721"/>
                        <a:pt x="2854" y="561"/>
                        <a:pt x="2854" y="361"/>
                      </a:cubicBezTo>
                      <a:cubicBezTo>
                        <a:pt x="2854" y="162"/>
                        <a:pt x="2700" y="0"/>
                        <a:pt x="2510" y="0"/>
                      </a:cubicBezTo>
                      <a:lnTo>
                        <a:pt x="1671" y="0"/>
                      </a:lnTo>
                      <a:cubicBezTo>
                        <a:pt x="1481" y="0"/>
                        <a:pt x="1326" y="162"/>
                        <a:pt x="1326" y="361"/>
                      </a:cubicBezTo>
                      <a:cubicBezTo>
                        <a:pt x="1326" y="561"/>
                        <a:pt x="1481" y="721"/>
                        <a:pt x="1671" y="721"/>
                      </a:cubicBezTo>
                      <a:lnTo>
                        <a:pt x="854" y="721"/>
                      </a:lnTo>
                      <a:cubicBezTo>
                        <a:pt x="663" y="721"/>
                        <a:pt x="509" y="884"/>
                        <a:pt x="509" y="1083"/>
                      </a:cubicBezTo>
                      <a:cubicBezTo>
                        <a:pt x="509" y="1282"/>
                        <a:pt x="663" y="1444"/>
                        <a:pt x="854" y="1444"/>
                      </a:cubicBezTo>
                      <a:lnTo>
                        <a:pt x="1226" y="1444"/>
                      </a:lnTo>
                      <a:cubicBezTo>
                        <a:pt x="1224" y="1444"/>
                        <a:pt x="1222" y="1444"/>
                        <a:pt x="1220" y="1445"/>
                      </a:cubicBezTo>
                      <a:cubicBezTo>
                        <a:pt x="1373" y="1449"/>
                        <a:pt x="1495" y="1580"/>
                        <a:pt x="1495" y="1741"/>
                      </a:cubicBezTo>
                      <a:cubicBezTo>
                        <a:pt x="1495" y="1902"/>
                        <a:pt x="1373" y="2033"/>
                        <a:pt x="1220" y="2037"/>
                      </a:cubicBezTo>
                      <a:cubicBezTo>
                        <a:pt x="1222" y="2037"/>
                        <a:pt x="1224" y="2037"/>
                        <a:pt x="1226" y="2037"/>
                      </a:cubicBezTo>
                      <a:lnTo>
                        <a:pt x="344" y="2037"/>
                      </a:lnTo>
                      <a:cubicBezTo>
                        <a:pt x="154" y="2037"/>
                        <a:pt x="0" y="2199"/>
                        <a:pt x="0" y="2399"/>
                      </a:cubicBezTo>
                      <a:cubicBezTo>
                        <a:pt x="0" y="2598"/>
                        <a:pt x="154" y="2760"/>
                        <a:pt x="344" y="2760"/>
                      </a:cubicBezTo>
                      <a:lnTo>
                        <a:pt x="1671" y="2760"/>
                      </a:lnTo>
                      <a:cubicBezTo>
                        <a:pt x="1481" y="2760"/>
                        <a:pt x="1326" y="2922"/>
                        <a:pt x="1326" y="3121"/>
                      </a:cubicBezTo>
                      <a:cubicBezTo>
                        <a:pt x="1326" y="3321"/>
                        <a:pt x="1481" y="3483"/>
                        <a:pt x="1671" y="3483"/>
                      </a:cubicBezTo>
                      <a:lnTo>
                        <a:pt x="2438" y="3483"/>
                      </a:lnTo>
                      <a:cubicBezTo>
                        <a:pt x="2629" y="3483"/>
                        <a:pt x="2783" y="3611"/>
                        <a:pt x="2783" y="3769"/>
                      </a:cubicBezTo>
                      <a:cubicBezTo>
                        <a:pt x="2783" y="3928"/>
                        <a:pt x="2629" y="4057"/>
                        <a:pt x="2438" y="4057"/>
                      </a:cubicBezTo>
                      <a:lnTo>
                        <a:pt x="1949" y="4057"/>
                      </a:lnTo>
                      <a:cubicBezTo>
                        <a:pt x="1758" y="4057"/>
                        <a:pt x="1604" y="4218"/>
                        <a:pt x="1604" y="4418"/>
                      </a:cubicBezTo>
                      <a:cubicBezTo>
                        <a:pt x="1604" y="4616"/>
                        <a:pt x="1758" y="4778"/>
                        <a:pt x="1949" y="4778"/>
                      </a:cubicBezTo>
                      <a:lnTo>
                        <a:pt x="4135" y="4778"/>
                      </a:lnTo>
                      <a:cubicBezTo>
                        <a:pt x="3945" y="4778"/>
                        <a:pt x="3791" y="4940"/>
                        <a:pt x="3791" y="5139"/>
                      </a:cubicBezTo>
                      <a:cubicBezTo>
                        <a:pt x="3791" y="5339"/>
                        <a:pt x="3945" y="5501"/>
                        <a:pt x="4135" y="5501"/>
                      </a:cubicBezTo>
                      <a:lnTo>
                        <a:pt x="5097" y="5501"/>
                      </a:lnTo>
                      <a:cubicBezTo>
                        <a:pt x="5287" y="5501"/>
                        <a:pt x="5441" y="5339"/>
                        <a:pt x="5441" y="5139"/>
                      </a:cubicBezTo>
                      <a:cubicBezTo>
                        <a:pt x="5441" y="4940"/>
                        <a:pt x="5287" y="4778"/>
                        <a:pt x="5097" y="4778"/>
                      </a:cubicBezTo>
                      <a:lnTo>
                        <a:pt x="5632" y="4778"/>
                      </a:lnTo>
                      <a:cubicBezTo>
                        <a:pt x="5823" y="4778"/>
                        <a:pt x="5977" y="4616"/>
                        <a:pt x="5977" y="4418"/>
                      </a:cubicBezTo>
                      <a:cubicBezTo>
                        <a:pt x="5977" y="4218"/>
                        <a:pt x="5823" y="4057"/>
                        <a:pt x="5632" y="4057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4" name="Freeform 167">
                  <a:extLst>
                    <a:ext uri="{FF2B5EF4-FFF2-40B4-BE49-F238E27FC236}">
                      <a16:creationId xmlns:a16="http://schemas.microsoft.com/office/drawing/2014/main" id="{44DA2BA4-2E51-9542-9AB5-244C5DDC42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88241" y="1224554"/>
                  <a:ext cx="495425" cy="314921"/>
                </a:xfrm>
                <a:custGeom>
                  <a:avLst/>
                  <a:gdLst>
                    <a:gd name="T0" fmla="*/ 338265 w 1138"/>
                    <a:gd name="T1" fmla="*/ 0 h 722"/>
                    <a:gd name="T2" fmla="*/ 157160 w 1138"/>
                    <a:gd name="T3" fmla="*/ 0 h 722"/>
                    <a:gd name="T4" fmla="*/ 157160 w 1138"/>
                    <a:gd name="T5" fmla="*/ 0 h 722"/>
                    <a:gd name="T6" fmla="*/ 0 w 1138"/>
                    <a:gd name="T7" fmla="*/ 157461 h 722"/>
                    <a:gd name="T8" fmla="*/ 0 w 1138"/>
                    <a:gd name="T9" fmla="*/ 157461 h 722"/>
                    <a:gd name="T10" fmla="*/ 157160 w 1138"/>
                    <a:gd name="T11" fmla="*/ 314485 h 722"/>
                    <a:gd name="T12" fmla="*/ 338265 w 1138"/>
                    <a:gd name="T13" fmla="*/ 314485 h 722"/>
                    <a:gd name="T14" fmla="*/ 338265 w 1138"/>
                    <a:gd name="T15" fmla="*/ 314485 h 722"/>
                    <a:gd name="T16" fmla="*/ 494990 w 1138"/>
                    <a:gd name="T17" fmla="*/ 157461 h 722"/>
                    <a:gd name="T18" fmla="*/ 494990 w 1138"/>
                    <a:gd name="T19" fmla="*/ 157461 h 722"/>
                    <a:gd name="T20" fmla="*/ 338265 w 1138"/>
                    <a:gd name="T21" fmla="*/ 0 h 72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138" h="722">
                      <a:moveTo>
                        <a:pt x="777" y="0"/>
                      </a:moveTo>
                      <a:lnTo>
                        <a:pt x="361" y="0"/>
                      </a:lnTo>
                      <a:cubicBezTo>
                        <a:pt x="162" y="0"/>
                        <a:pt x="0" y="161"/>
                        <a:pt x="0" y="361"/>
                      </a:cubicBezTo>
                      <a:cubicBezTo>
                        <a:pt x="0" y="559"/>
                        <a:pt x="162" y="721"/>
                        <a:pt x="361" y="721"/>
                      </a:cubicBezTo>
                      <a:lnTo>
                        <a:pt x="777" y="721"/>
                      </a:lnTo>
                      <a:cubicBezTo>
                        <a:pt x="976" y="721"/>
                        <a:pt x="1137" y="559"/>
                        <a:pt x="1137" y="361"/>
                      </a:cubicBezTo>
                      <a:cubicBezTo>
                        <a:pt x="1137" y="161"/>
                        <a:pt x="976" y="0"/>
                        <a:pt x="777" y="0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5" name="Freeform 168">
                  <a:extLst>
                    <a:ext uri="{FF2B5EF4-FFF2-40B4-BE49-F238E27FC236}">
                      <a16:creationId xmlns:a16="http://schemas.microsoft.com/office/drawing/2014/main" id="{136A806A-ACE1-8A4A-9D89-BA68648A6E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65061" y="197220"/>
                  <a:ext cx="74889" cy="76810"/>
                </a:xfrm>
                <a:custGeom>
                  <a:avLst/>
                  <a:gdLst>
                    <a:gd name="T0" fmla="*/ 74456 w 173"/>
                    <a:gd name="T1" fmla="*/ 38186 h 175"/>
                    <a:gd name="T2" fmla="*/ 74456 w 173"/>
                    <a:gd name="T3" fmla="*/ 38186 h 175"/>
                    <a:gd name="T4" fmla="*/ 37228 w 173"/>
                    <a:gd name="T5" fmla="*/ 76371 h 175"/>
                    <a:gd name="T6" fmla="*/ 37228 w 173"/>
                    <a:gd name="T7" fmla="*/ 76371 h 175"/>
                    <a:gd name="T8" fmla="*/ 0 w 173"/>
                    <a:gd name="T9" fmla="*/ 38186 h 175"/>
                    <a:gd name="T10" fmla="*/ 0 w 173"/>
                    <a:gd name="T11" fmla="*/ 38186 h 175"/>
                    <a:gd name="T12" fmla="*/ 37228 w 173"/>
                    <a:gd name="T13" fmla="*/ 0 h 175"/>
                    <a:gd name="T14" fmla="*/ 37228 w 173"/>
                    <a:gd name="T15" fmla="*/ 0 h 175"/>
                    <a:gd name="T16" fmla="*/ 74456 w 173"/>
                    <a:gd name="T17" fmla="*/ 38186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5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5"/>
                        <a:pt x="134" y="174"/>
                        <a:pt x="86" y="174"/>
                      </a:cubicBezTo>
                      <a:cubicBezTo>
                        <a:pt x="39" y="174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6" y="0"/>
                      </a:cubicBezTo>
                      <a:cubicBezTo>
                        <a:pt x="134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6" name="Freeform 169">
                  <a:extLst>
                    <a:ext uri="{FF2B5EF4-FFF2-40B4-BE49-F238E27FC236}">
                      <a16:creationId xmlns:a16="http://schemas.microsoft.com/office/drawing/2014/main" id="{E86E95A2-A000-984E-89C4-509ECE1E03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90317" y="1358972"/>
                  <a:ext cx="76810" cy="74889"/>
                </a:xfrm>
                <a:custGeom>
                  <a:avLst/>
                  <a:gdLst>
                    <a:gd name="T0" fmla="*/ 76371 w 175"/>
                    <a:gd name="T1" fmla="*/ 37014 h 174"/>
                    <a:gd name="T2" fmla="*/ 76371 w 175"/>
                    <a:gd name="T3" fmla="*/ 37014 h 174"/>
                    <a:gd name="T4" fmla="*/ 38186 w 175"/>
                    <a:gd name="T5" fmla="*/ 74459 h 174"/>
                    <a:gd name="T6" fmla="*/ 38186 w 175"/>
                    <a:gd name="T7" fmla="*/ 74459 h 174"/>
                    <a:gd name="T8" fmla="*/ 0 w 175"/>
                    <a:gd name="T9" fmla="*/ 37014 h 174"/>
                    <a:gd name="T10" fmla="*/ 0 w 175"/>
                    <a:gd name="T11" fmla="*/ 37014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014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6"/>
                      </a:moveTo>
                      <a:lnTo>
                        <a:pt x="174" y="86"/>
                      </a:lnTo>
                      <a:cubicBezTo>
                        <a:pt x="174" y="133"/>
                        <a:pt x="135" y="173"/>
                        <a:pt x="87" y="173"/>
                      </a:cubicBezTo>
                      <a:cubicBezTo>
                        <a:pt x="39" y="173"/>
                        <a:pt x="0" y="133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6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7" name="Freeform 170">
                  <a:extLst>
                    <a:ext uri="{FF2B5EF4-FFF2-40B4-BE49-F238E27FC236}">
                      <a16:creationId xmlns:a16="http://schemas.microsoft.com/office/drawing/2014/main" id="{07DC36F3-C50D-6844-9B5F-EBF45A74BD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30946" y="122331"/>
                  <a:ext cx="76810" cy="74889"/>
                </a:xfrm>
                <a:custGeom>
                  <a:avLst/>
                  <a:gdLst>
                    <a:gd name="T0" fmla="*/ 76371 w 175"/>
                    <a:gd name="T1" fmla="*/ 37228 h 173"/>
                    <a:gd name="T2" fmla="*/ 76371 w 175"/>
                    <a:gd name="T3" fmla="*/ 37228 h 173"/>
                    <a:gd name="T4" fmla="*/ 38186 w 175"/>
                    <a:gd name="T5" fmla="*/ 74456 h 173"/>
                    <a:gd name="T6" fmla="*/ 38186 w 175"/>
                    <a:gd name="T7" fmla="*/ 74456 h 173"/>
                    <a:gd name="T8" fmla="*/ 0 w 175"/>
                    <a:gd name="T9" fmla="*/ 37228 h 173"/>
                    <a:gd name="T10" fmla="*/ 0 w 175"/>
                    <a:gd name="T11" fmla="*/ 37228 h 173"/>
                    <a:gd name="T12" fmla="*/ 38186 w 175"/>
                    <a:gd name="T13" fmla="*/ 0 h 173"/>
                    <a:gd name="T14" fmla="*/ 38186 w 175"/>
                    <a:gd name="T15" fmla="*/ 0 h 173"/>
                    <a:gd name="T16" fmla="*/ 76371 w 175"/>
                    <a:gd name="T17" fmla="*/ 37228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3">
                      <a:moveTo>
                        <a:pt x="174" y="86"/>
                      </a:moveTo>
                      <a:lnTo>
                        <a:pt x="174" y="86"/>
                      </a:lnTo>
                      <a:cubicBezTo>
                        <a:pt x="174" y="134"/>
                        <a:pt x="135" y="172"/>
                        <a:pt x="87" y="172"/>
                      </a:cubicBezTo>
                      <a:cubicBezTo>
                        <a:pt x="39" y="172"/>
                        <a:pt x="0" y="134"/>
                        <a:pt x="0" y="86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6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8" name="Freeform 171">
                  <a:extLst>
                    <a:ext uri="{FF2B5EF4-FFF2-40B4-BE49-F238E27FC236}">
                      <a16:creationId xmlns:a16="http://schemas.microsoft.com/office/drawing/2014/main" id="{C420E412-5A3A-A149-A910-EE60E1DF37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86027" y="-365413"/>
                  <a:ext cx="74889" cy="74889"/>
                </a:xfrm>
                <a:custGeom>
                  <a:avLst/>
                  <a:gdLst>
                    <a:gd name="T0" fmla="*/ 74456 w 173"/>
                    <a:gd name="T1" fmla="*/ 37661 h 173"/>
                    <a:gd name="T2" fmla="*/ 74456 w 173"/>
                    <a:gd name="T3" fmla="*/ 37661 h 173"/>
                    <a:gd name="T4" fmla="*/ 36795 w 173"/>
                    <a:gd name="T5" fmla="*/ 74456 h 173"/>
                    <a:gd name="T6" fmla="*/ 36795 w 173"/>
                    <a:gd name="T7" fmla="*/ 74456 h 173"/>
                    <a:gd name="T8" fmla="*/ 0 w 173"/>
                    <a:gd name="T9" fmla="*/ 37661 h 173"/>
                    <a:gd name="T10" fmla="*/ 0 w 173"/>
                    <a:gd name="T11" fmla="*/ 37661 h 173"/>
                    <a:gd name="T12" fmla="*/ 36795 w 173"/>
                    <a:gd name="T13" fmla="*/ 0 h 173"/>
                    <a:gd name="T14" fmla="*/ 36795 w 173"/>
                    <a:gd name="T15" fmla="*/ 0 h 173"/>
                    <a:gd name="T16" fmla="*/ 74456 w 173"/>
                    <a:gd name="T17" fmla="*/ 37661 h 1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173">
                      <a:moveTo>
                        <a:pt x="172" y="87"/>
                      </a:moveTo>
                      <a:lnTo>
                        <a:pt x="172" y="87"/>
                      </a:lnTo>
                      <a:cubicBezTo>
                        <a:pt x="172" y="134"/>
                        <a:pt x="133" y="172"/>
                        <a:pt x="85" y="172"/>
                      </a:cubicBezTo>
                      <a:cubicBezTo>
                        <a:pt x="39" y="172"/>
                        <a:pt x="0" y="134"/>
                        <a:pt x="0" y="87"/>
                      </a:cubicBezTo>
                      <a:cubicBezTo>
                        <a:pt x="0" y="39"/>
                        <a:pt x="39" y="0"/>
                        <a:pt x="85" y="0"/>
                      </a:cubicBezTo>
                      <a:cubicBezTo>
                        <a:pt x="133" y="0"/>
                        <a:pt x="172" y="39"/>
                        <a:pt x="172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79" name="Freeform 172">
                  <a:extLst>
                    <a:ext uri="{FF2B5EF4-FFF2-40B4-BE49-F238E27FC236}">
                      <a16:creationId xmlns:a16="http://schemas.microsoft.com/office/drawing/2014/main" id="{A9715CEA-A977-F243-97C4-E6B7FE263A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24432" y="804020"/>
                  <a:ext cx="76810" cy="74890"/>
                </a:xfrm>
                <a:custGeom>
                  <a:avLst/>
                  <a:gdLst>
                    <a:gd name="T0" fmla="*/ 76371 w 175"/>
                    <a:gd name="T1" fmla="*/ 37445 h 174"/>
                    <a:gd name="T2" fmla="*/ 76371 w 175"/>
                    <a:gd name="T3" fmla="*/ 37445 h 174"/>
                    <a:gd name="T4" fmla="*/ 38186 w 175"/>
                    <a:gd name="T5" fmla="*/ 74460 h 174"/>
                    <a:gd name="T6" fmla="*/ 38186 w 175"/>
                    <a:gd name="T7" fmla="*/ 74460 h 174"/>
                    <a:gd name="T8" fmla="*/ 0 w 175"/>
                    <a:gd name="T9" fmla="*/ 37445 h 174"/>
                    <a:gd name="T10" fmla="*/ 0 w 175"/>
                    <a:gd name="T11" fmla="*/ 37445 h 174"/>
                    <a:gd name="T12" fmla="*/ 38186 w 175"/>
                    <a:gd name="T13" fmla="*/ 0 h 174"/>
                    <a:gd name="T14" fmla="*/ 38186 w 175"/>
                    <a:gd name="T15" fmla="*/ 0 h 174"/>
                    <a:gd name="T16" fmla="*/ 76371 w 175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5" h="174">
                      <a:moveTo>
                        <a:pt x="174" y="87"/>
                      </a:moveTo>
                      <a:lnTo>
                        <a:pt x="174" y="87"/>
                      </a:lnTo>
                      <a:cubicBezTo>
                        <a:pt x="174" y="135"/>
                        <a:pt x="135" y="173"/>
                        <a:pt x="87" y="173"/>
                      </a:cubicBezTo>
                      <a:cubicBezTo>
                        <a:pt x="39" y="173"/>
                        <a:pt x="0" y="135"/>
                        <a:pt x="0" y="87"/>
                      </a:cubicBezTo>
                      <a:cubicBezTo>
                        <a:pt x="0" y="39"/>
                        <a:pt x="39" y="0"/>
                        <a:pt x="87" y="0"/>
                      </a:cubicBezTo>
                      <a:cubicBezTo>
                        <a:pt x="135" y="0"/>
                        <a:pt x="174" y="39"/>
                        <a:pt x="174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0" name="Freeform 173">
                  <a:extLst>
                    <a:ext uri="{FF2B5EF4-FFF2-40B4-BE49-F238E27FC236}">
                      <a16:creationId xmlns:a16="http://schemas.microsoft.com/office/drawing/2014/main" id="{487596EA-A5D2-914D-AAA4-4C9426CA76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08776" y="1681574"/>
                  <a:ext cx="74889" cy="74889"/>
                </a:xfrm>
                <a:custGeom>
                  <a:avLst/>
                  <a:gdLst>
                    <a:gd name="T0" fmla="*/ 74459 w 174"/>
                    <a:gd name="T1" fmla="*/ 37445 h 174"/>
                    <a:gd name="T2" fmla="*/ 74459 w 174"/>
                    <a:gd name="T3" fmla="*/ 37445 h 174"/>
                    <a:gd name="T4" fmla="*/ 37445 w 174"/>
                    <a:gd name="T5" fmla="*/ 74459 h 174"/>
                    <a:gd name="T6" fmla="*/ 37445 w 174"/>
                    <a:gd name="T7" fmla="*/ 74459 h 174"/>
                    <a:gd name="T8" fmla="*/ 0 w 174"/>
                    <a:gd name="T9" fmla="*/ 37445 h 174"/>
                    <a:gd name="T10" fmla="*/ 0 w 174"/>
                    <a:gd name="T11" fmla="*/ 37445 h 174"/>
                    <a:gd name="T12" fmla="*/ 37445 w 174"/>
                    <a:gd name="T13" fmla="*/ 0 h 174"/>
                    <a:gd name="T14" fmla="*/ 37445 w 174"/>
                    <a:gd name="T15" fmla="*/ 0 h 174"/>
                    <a:gd name="T16" fmla="*/ 74459 w 174"/>
                    <a:gd name="T17" fmla="*/ 37445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4" h="174">
                      <a:moveTo>
                        <a:pt x="173" y="87"/>
                      </a:moveTo>
                      <a:lnTo>
                        <a:pt x="173" y="87"/>
                      </a:lnTo>
                      <a:cubicBezTo>
                        <a:pt x="173" y="135"/>
                        <a:pt x="135" y="173"/>
                        <a:pt x="87" y="173"/>
                      </a:cubicBezTo>
                      <a:cubicBezTo>
                        <a:pt x="40" y="173"/>
                        <a:pt x="0" y="135"/>
                        <a:pt x="0" y="87"/>
                      </a:cubicBezTo>
                      <a:cubicBezTo>
                        <a:pt x="0" y="38"/>
                        <a:pt x="40" y="0"/>
                        <a:pt x="87" y="0"/>
                      </a:cubicBezTo>
                      <a:cubicBezTo>
                        <a:pt x="135" y="0"/>
                        <a:pt x="173" y="38"/>
                        <a:pt x="173" y="8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1" name="Freeform 174">
                  <a:extLst>
                    <a:ext uri="{FF2B5EF4-FFF2-40B4-BE49-F238E27FC236}">
                      <a16:creationId xmlns:a16="http://schemas.microsoft.com/office/drawing/2014/main" id="{EF2D3B34-FAA8-8842-8377-1B3D69AF07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44084" y="469895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2"/>
                        <a:pt x="81" y="104"/>
                        <a:pt x="52" y="104"/>
                      </a:cubicBezTo>
                      <a:cubicBezTo>
                        <a:pt x="24" y="104"/>
                        <a:pt x="0" y="82"/>
                        <a:pt x="0" y="52"/>
                      </a:cubicBez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1" y="0"/>
                        <a:pt x="105" y="24"/>
                        <a:pt x="105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2" name="Freeform 175">
                  <a:extLst>
                    <a:ext uri="{FF2B5EF4-FFF2-40B4-BE49-F238E27FC236}">
                      <a16:creationId xmlns:a16="http://schemas.microsoft.com/office/drawing/2014/main" id="{DC2E451C-15D6-4E47-8BFF-C105B722BA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34925" y="-152266"/>
                  <a:ext cx="46086" cy="46086"/>
                </a:xfrm>
                <a:custGeom>
                  <a:avLst/>
                  <a:gdLst>
                    <a:gd name="T0" fmla="*/ 45655 w 107"/>
                    <a:gd name="T1" fmla="*/ 22397 h 107"/>
                    <a:gd name="T2" fmla="*/ 45655 w 107"/>
                    <a:gd name="T3" fmla="*/ 22397 h 107"/>
                    <a:gd name="T4" fmla="*/ 22828 w 107"/>
                    <a:gd name="T5" fmla="*/ 45655 h 107"/>
                    <a:gd name="T6" fmla="*/ 22828 w 107"/>
                    <a:gd name="T7" fmla="*/ 45655 h 107"/>
                    <a:gd name="T8" fmla="*/ 0 w 107"/>
                    <a:gd name="T9" fmla="*/ 22397 h 107"/>
                    <a:gd name="T10" fmla="*/ 0 w 107"/>
                    <a:gd name="T11" fmla="*/ 22397 h 107"/>
                    <a:gd name="T12" fmla="*/ 22828 w 107"/>
                    <a:gd name="T13" fmla="*/ 0 h 107"/>
                    <a:gd name="T14" fmla="*/ 22828 w 107"/>
                    <a:gd name="T15" fmla="*/ 0 h 107"/>
                    <a:gd name="T16" fmla="*/ 45655 w 107"/>
                    <a:gd name="T17" fmla="*/ 22397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7" h="107">
                      <a:moveTo>
                        <a:pt x="106" y="52"/>
                      </a:moveTo>
                      <a:lnTo>
                        <a:pt x="106" y="52"/>
                      </a:lnTo>
                      <a:cubicBezTo>
                        <a:pt x="106" y="82"/>
                        <a:pt x="82" y="106"/>
                        <a:pt x="53" y="106"/>
                      </a:cubicBezTo>
                      <a:cubicBezTo>
                        <a:pt x="24" y="106"/>
                        <a:pt x="0" y="82"/>
                        <a:pt x="0" y="52"/>
                      </a:cubicBez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2" y="0"/>
                        <a:pt x="106" y="23"/>
                        <a:pt x="106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3" name="Freeform 176">
                  <a:extLst>
                    <a:ext uri="{FF2B5EF4-FFF2-40B4-BE49-F238E27FC236}">
                      <a16:creationId xmlns:a16="http://schemas.microsoft.com/office/drawing/2014/main" id="{EA0907F5-6BF4-5646-B9CA-54E72EF4AE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8126" y="-478708"/>
                  <a:ext cx="46086" cy="46086"/>
                </a:xfrm>
                <a:custGeom>
                  <a:avLst/>
                  <a:gdLst>
                    <a:gd name="T0" fmla="*/ 45651 w 106"/>
                    <a:gd name="T1" fmla="*/ 23258 h 107"/>
                    <a:gd name="T2" fmla="*/ 45651 w 106"/>
                    <a:gd name="T3" fmla="*/ 23258 h 107"/>
                    <a:gd name="T4" fmla="*/ 22608 w 106"/>
                    <a:gd name="T5" fmla="*/ 45655 h 107"/>
                    <a:gd name="T6" fmla="*/ 22608 w 106"/>
                    <a:gd name="T7" fmla="*/ 45655 h 107"/>
                    <a:gd name="T8" fmla="*/ 0 w 106"/>
                    <a:gd name="T9" fmla="*/ 23258 h 107"/>
                    <a:gd name="T10" fmla="*/ 0 w 106"/>
                    <a:gd name="T11" fmla="*/ 23258 h 107"/>
                    <a:gd name="T12" fmla="*/ 22608 w 106"/>
                    <a:gd name="T13" fmla="*/ 0 h 107"/>
                    <a:gd name="T14" fmla="*/ 22608 w 106"/>
                    <a:gd name="T15" fmla="*/ 0 h 107"/>
                    <a:gd name="T16" fmla="*/ 45651 w 106"/>
                    <a:gd name="T17" fmla="*/ 23258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7">
                      <a:moveTo>
                        <a:pt x="105" y="54"/>
                      </a:moveTo>
                      <a:lnTo>
                        <a:pt x="105" y="54"/>
                      </a:lnTo>
                      <a:cubicBezTo>
                        <a:pt x="105" y="82"/>
                        <a:pt x="81" y="106"/>
                        <a:pt x="52" y="106"/>
                      </a:cubicBezTo>
                      <a:cubicBezTo>
                        <a:pt x="23" y="106"/>
                        <a:pt x="0" y="82"/>
                        <a:pt x="0" y="54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4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4" name="Freeform 177">
                  <a:extLst>
                    <a:ext uri="{FF2B5EF4-FFF2-40B4-BE49-F238E27FC236}">
                      <a16:creationId xmlns:a16="http://schemas.microsoft.com/office/drawing/2014/main" id="{04430C33-97F6-2749-BBB2-4521A68883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8126" y="903872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5" name="Freeform 178">
                  <a:extLst>
                    <a:ext uri="{FF2B5EF4-FFF2-40B4-BE49-F238E27FC236}">
                      <a16:creationId xmlns:a16="http://schemas.microsoft.com/office/drawing/2014/main" id="{CFD29F09-4329-F94B-847C-13795B1B94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91356" y="880829"/>
                  <a:ext cx="46086" cy="46086"/>
                </a:xfrm>
                <a:custGeom>
                  <a:avLst/>
                  <a:gdLst>
                    <a:gd name="T0" fmla="*/ 45647 w 105"/>
                    <a:gd name="T1" fmla="*/ 23043 h 106"/>
                    <a:gd name="T2" fmla="*/ 45647 w 105"/>
                    <a:gd name="T3" fmla="*/ 23043 h 106"/>
                    <a:gd name="T4" fmla="*/ 22824 w 105"/>
                    <a:gd name="T5" fmla="*/ 45651 h 106"/>
                    <a:gd name="T6" fmla="*/ 22824 w 105"/>
                    <a:gd name="T7" fmla="*/ 45651 h 106"/>
                    <a:gd name="T8" fmla="*/ 0 w 105"/>
                    <a:gd name="T9" fmla="*/ 23043 h 106"/>
                    <a:gd name="T10" fmla="*/ 0 w 105"/>
                    <a:gd name="T11" fmla="*/ 23043 h 106"/>
                    <a:gd name="T12" fmla="*/ 22824 w 105"/>
                    <a:gd name="T13" fmla="*/ 0 h 106"/>
                    <a:gd name="T14" fmla="*/ 22824 w 105"/>
                    <a:gd name="T15" fmla="*/ 0 h 106"/>
                    <a:gd name="T16" fmla="*/ 45647 w 105"/>
                    <a:gd name="T17" fmla="*/ 2304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6">
                      <a:moveTo>
                        <a:pt x="104" y="53"/>
                      </a:moveTo>
                      <a:lnTo>
                        <a:pt x="104" y="53"/>
                      </a:lnTo>
                      <a:cubicBezTo>
                        <a:pt x="104" y="82"/>
                        <a:pt x="81" y="105"/>
                        <a:pt x="52" y="105"/>
                      </a:cubicBezTo>
                      <a:cubicBezTo>
                        <a:pt x="23" y="105"/>
                        <a:pt x="0" y="82"/>
                        <a:pt x="0" y="53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1" y="0"/>
                        <a:pt x="104" y="24"/>
                        <a:pt x="104" y="53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6" name="Freeform 179">
                  <a:extLst>
                    <a:ext uri="{FF2B5EF4-FFF2-40B4-BE49-F238E27FC236}">
                      <a16:creationId xmlns:a16="http://schemas.microsoft.com/office/drawing/2014/main" id="{A558F345-F784-0D45-93DF-6E0DF6B6FD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67421" y="1276400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1"/>
                        <a:pt x="82" y="104"/>
                        <a:pt x="52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ubicBezTo>
                        <a:pt x="0" y="23"/>
                        <a:pt x="24" y="0"/>
                        <a:pt x="52" y="0"/>
                      </a:cubicBezTo>
                      <a:cubicBezTo>
                        <a:pt x="82" y="0"/>
                        <a:pt x="104" y="23"/>
                        <a:pt x="104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7" name="Freeform 180">
                  <a:extLst>
                    <a:ext uri="{FF2B5EF4-FFF2-40B4-BE49-F238E27FC236}">
                      <a16:creationId xmlns:a16="http://schemas.microsoft.com/office/drawing/2014/main" id="{153A2EEC-9029-7C43-86F5-CE17E6B5F7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60622" y="1806389"/>
                  <a:ext cx="46086" cy="46086"/>
                </a:xfrm>
                <a:custGeom>
                  <a:avLst/>
                  <a:gdLst>
                    <a:gd name="T0" fmla="*/ 45647 w 105"/>
                    <a:gd name="T1" fmla="*/ 22824 h 105"/>
                    <a:gd name="T2" fmla="*/ 45647 w 105"/>
                    <a:gd name="T3" fmla="*/ 22824 h 105"/>
                    <a:gd name="T4" fmla="*/ 22824 w 105"/>
                    <a:gd name="T5" fmla="*/ 45647 h 105"/>
                    <a:gd name="T6" fmla="*/ 22824 w 105"/>
                    <a:gd name="T7" fmla="*/ 45647 h 105"/>
                    <a:gd name="T8" fmla="*/ 0 w 105"/>
                    <a:gd name="T9" fmla="*/ 22824 h 105"/>
                    <a:gd name="T10" fmla="*/ 0 w 105"/>
                    <a:gd name="T11" fmla="*/ 22824 h 105"/>
                    <a:gd name="T12" fmla="*/ 22824 w 105"/>
                    <a:gd name="T13" fmla="*/ 0 h 105"/>
                    <a:gd name="T14" fmla="*/ 22824 w 105"/>
                    <a:gd name="T15" fmla="*/ 0 h 105"/>
                    <a:gd name="T16" fmla="*/ 45647 w 105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104" y="52"/>
                      </a:moveTo>
                      <a:lnTo>
                        <a:pt x="104" y="52"/>
                      </a:lnTo>
                      <a:cubicBezTo>
                        <a:pt x="104" y="80"/>
                        <a:pt x="81" y="104"/>
                        <a:pt x="52" y="104"/>
                      </a:cubicBezTo>
                      <a:cubicBezTo>
                        <a:pt x="24" y="104"/>
                        <a:pt x="0" y="80"/>
                        <a:pt x="0" y="52"/>
                      </a:cubicBezTo>
                      <a:cubicBezTo>
                        <a:pt x="0" y="22"/>
                        <a:pt x="24" y="0"/>
                        <a:pt x="52" y="0"/>
                      </a:cubicBezTo>
                      <a:cubicBezTo>
                        <a:pt x="81" y="0"/>
                        <a:pt x="104" y="22"/>
                        <a:pt x="104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8" name="Freeform 181">
                  <a:extLst>
                    <a:ext uri="{FF2B5EF4-FFF2-40B4-BE49-F238E27FC236}">
                      <a16:creationId xmlns:a16="http://schemas.microsoft.com/office/drawing/2014/main" id="{F086B787-C964-5C4C-9C20-CCCEBD1E59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8126" y="1806389"/>
                  <a:ext cx="46086" cy="46086"/>
                </a:xfrm>
                <a:custGeom>
                  <a:avLst/>
                  <a:gdLst>
                    <a:gd name="T0" fmla="*/ 45651 w 106"/>
                    <a:gd name="T1" fmla="*/ 22824 h 105"/>
                    <a:gd name="T2" fmla="*/ 45651 w 106"/>
                    <a:gd name="T3" fmla="*/ 22824 h 105"/>
                    <a:gd name="T4" fmla="*/ 22608 w 106"/>
                    <a:gd name="T5" fmla="*/ 45647 h 105"/>
                    <a:gd name="T6" fmla="*/ 22608 w 106"/>
                    <a:gd name="T7" fmla="*/ 45647 h 105"/>
                    <a:gd name="T8" fmla="*/ 0 w 106"/>
                    <a:gd name="T9" fmla="*/ 22824 h 105"/>
                    <a:gd name="T10" fmla="*/ 0 w 106"/>
                    <a:gd name="T11" fmla="*/ 22824 h 105"/>
                    <a:gd name="T12" fmla="*/ 22608 w 106"/>
                    <a:gd name="T13" fmla="*/ 0 h 105"/>
                    <a:gd name="T14" fmla="*/ 22608 w 106"/>
                    <a:gd name="T15" fmla="*/ 0 h 105"/>
                    <a:gd name="T16" fmla="*/ 45651 w 106"/>
                    <a:gd name="T17" fmla="*/ 22824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105">
                      <a:moveTo>
                        <a:pt x="105" y="52"/>
                      </a:moveTo>
                      <a:lnTo>
                        <a:pt x="105" y="52"/>
                      </a:lnTo>
                      <a:cubicBezTo>
                        <a:pt x="105" y="80"/>
                        <a:pt x="81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2"/>
                        <a:pt x="23" y="0"/>
                        <a:pt x="52" y="0"/>
                      </a:cubicBezTo>
                      <a:cubicBezTo>
                        <a:pt x="81" y="0"/>
                        <a:pt x="105" y="22"/>
                        <a:pt x="105" y="52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89" name="Freeform 182">
                  <a:extLst>
                    <a:ext uri="{FF2B5EF4-FFF2-40B4-BE49-F238E27FC236}">
                      <a16:creationId xmlns:a16="http://schemas.microsoft.com/office/drawing/2014/main" id="{A0805702-2C5A-A249-BCCF-7A003D274F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81158" y="-457585"/>
                  <a:ext cx="618321" cy="261154"/>
                </a:xfrm>
                <a:custGeom>
                  <a:avLst/>
                  <a:gdLst>
                    <a:gd name="T0" fmla="*/ 487598 w 1419"/>
                    <a:gd name="T1" fmla="*/ 260719 h 601"/>
                    <a:gd name="T2" fmla="*/ 130288 w 1419"/>
                    <a:gd name="T3" fmla="*/ 260719 h 601"/>
                    <a:gd name="T4" fmla="*/ 130288 w 1419"/>
                    <a:gd name="T5" fmla="*/ 260719 h 601"/>
                    <a:gd name="T6" fmla="*/ 0 w 1419"/>
                    <a:gd name="T7" fmla="*/ 130794 h 601"/>
                    <a:gd name="T8" fmla="*/ 0 w 1419"/>
                    <a:gd name="T9" fmla="*/ 130794 h 601"/>
                    <a:gd name="T10" fmla="*/ 130288 w 1419"/>
                    <a:gd name="T11" fmla="*/ 0 h 601"/>
                    <a:gd name="T12" fmla="*/ 487598 w 1419"/>
                    <a:gd name="T13" fmla="*/ 0 h 601"/>
                    <a:gd name="T14" fmla="*/ 487598 w 1419"/>
                    <a:gd name="T15" fmla="*/ 0 h 601"/>
                    <a:gd name="T16" fmla="*/ 617885 w 1419"/>
                    <a:gd name="T17" fmla="*/ 130794 h 601"/>
                    <a:gd name="T18" fmla="*/ 617885 w 1419"/>
                    <a:gd name="T19" fmla="*/ 130794 h 601"/>
                    <a:gd name="T20" fmla="*/ 487598 w 1419"/>
                    <a:gd name="T21" fmla="*/ 260719 h 6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19" h="601">
                      <a:moveTo>
                        <a:pt x="1119" y="600"/>
                      </a:moveTo>
                      <a:lnTo>
                        <a:pt x="299" y="600"/>
                      </a:lnTo>
                      <a:cubicBezTo>
                        <a:pt x="133" y="600"/>
                        <a:pt x="0" y="466"/>
                        <a:pt x="0" y="301"/>
                      </a:cubicBezTo>
                      <a:cubicBezTo>
                        <a:pt x="0" y="135"/>
                        <a:pt x="133" y="0"/>
                        <a:pt x="299" y="0"/>
                      </a:cubicBezTo>
                      <a:lnTo>
                        <a:pt x="1119" y="0"/>
                      </a:lnTo>
                      <a:cubicBezTo>
                        <a:pt x="1284" y="0"/>
                        <a:pt x="1418" y="135"/>
                        <a:pt x="1418" y="301"/>
                      </a:cubicBezTo>
                      <a:cubicBezTo>
                        <a:pt x="1418" y="466"/>
                        <a:pt x="1284" y="600"/>
                        <a:pt x="1119" y="600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90" name="Freeform 183">
                  <a:extLst>
                    <a:ext uri="{FF2B5EF4-FFF2-40B4-BE49-F238E27FC236}">
                      <a16:creationId xmlns:a16="http://schemas.microsoft.com/office/drawing/2014/main" id="{CB51385D-D612-AE41-A66D-9E0FF3DC2B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90456" y="523662"/>
                  <a:ext cx="618321" cy="261154"/>
                </a:xfrm>
                <a:custGeom>
                  <a:avLst/>
                  <a:gdLst>
                    <a:gd name="T0" fmla="*/ 487690 w 1420"/>
                    <a:gd name="T1" fmla="*/ 260719 h 600"/>
                    <a:gd name="T2" fmla="*/ 130631 w 1420"/>
                    <a:gd name="T3" fmla="*/ 260719 h 600"/>
                    <a:gd name="T4" fmla="*/ 130631 w 1420"/>
                    <a:gd name="T5" fmla="*/ 260719 h 600"/>
                    <a:gd name="T6" fmla="*/ 0 w 1420"/>
                    <a:gd name="T7" fmla="*/ 130142 h 600"/>
                    <a:gd name="T8" fmla="*/ 0 w 1420"/>
                    <a:gd name="T9" fmla="*/ 130142 h 600"/>
                    <a:gd name="T10" fmla="*/ 130631 w 1420"/>
                    <a:gd name="T11" fmla="*/ 0 h 600"/>
                    <a:gd name="T12" fmla="*/ 487690 w 1420"/>
                    <a:gd name="T13" fmla="*/ 0 h 600"/>
                    <a:gd name="T14" fmla="*/ 487690 w 1420"/>
                    <a:gd name="T15" fmla="*/ 0 h 600"/>
                    <a:gd name="T16" fmla="*/ 617886 w 1420"/>
                    <a:gd name="T17" fmla="*/ 130142 h 600"/>
                    <a:gd name="T18" fmla="*/ 617886 w 1420"/>
                    <a:gd name="T19" fmla="*/ 130142 h 600"/>
                    <a:gd name="T20" fmla="*/ 487690 w 1420"/>
                    <a:gd name="T21" fmla="*/ 260719 h 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20" h="600">
                      <a:moveTo>
                        <a:pt x="1120" y="599"/>
                      </a:moveTo>
                      <a:lnTo>
                        <a:pt x="300" y="599"/>
                      </a:lnTo>
                      <a:cubicBezTo>
                        <a:pt x="134" y="599"/>
                        <a:pt x="0" y="465"/>
                        <a:pt x="0" y="299"/>
                      </a:cubicBezTo>
                      <a:cubicBezTo>
                        <a:pt x="0" y="133"/>
                        <a:pt x="134" y="0"/>
                        <a:pt x="300" y="0"/>
                      </a:cubicBezTo>
                      <a:lnTo>
                        <a:pt x="1120" y="0"/>
                      </a:lnTo>
                      <a:cubicBezTo>
                        <a:pt x="1285" y="0"/>
                        <a:pt x="1419" y="133"/>
                        <a:pt x="1419" y="299"/>
                      </a:cubicBezTo>
                      <a:cubicBezTo>
                        <a:pt x="1419" y="465"/>
                        <a:pt x="1285" y="599"/>
                        <a:pt x="1120" y="599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 dirty="0"/>
                </a:p>
              </p:txBody>
            </p:sp>
            <p:sp>
              <p:nvSpPr>
                <p:cNvPr id="91" name="Freeform 184">
                  <a:extLst>
                    <a:ext uri="{FF2B5EF4-FFF2-40B4-BE49-F238E27FC236}">
                      <a16:creationId xmlns:a16="http://schemas.microsoft.com/office/drawing/2014/main" id="{EED3ADDE-9A67-7A46-9334-A522438109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91356" y="1191910"/>
                  <a:ext cx="760419" cy="520388"/>
                </a:xfrm>
                <a:custGeom>
                  <a:avLst/>
                  <a:gdLst>
                    <a:gd name="T0" fmla="*/ 628967 w 1747"/>
                    <a:gd name="T1" fmla="*/ 259759 h 1196"/>
                    <a:gd name="T2" fmla="*/ 507962 w 1747"/>
                    <a:gd name="T3" fmla="*/ 259759 h 1196"/>
                    <a:gd name="T4" fmla="*/ 507962 w 1747"/>
                    <a:gd name="T5" fmla="*/ 259759 h 1196"/>
                    <a:gd name="T6" fmla="*/ 617650 w 1747"/>
                    <a:gd name="T7" fmla="*/ 130532 h 1196"/>
                    <a:gd name="T8" fmla="*/ 617650 w 1747"/>
                    <a:gd name="T9" fmla="*/ 130532 h 1196"/>
                    <a:gd name="T10" fmla="*/ 487504 w 1747"/>
                    <a:gd name="T11" fmla="*/ 0 h 1196"/>
                    <a:gd name="T12" fmla="*/ 130581 w 1747"/>
                    <a:gd name="T13" fmla="*/ 0 h 1196"/>
                    <a:gd name="T14" fmla="*/ 130581 w 1747"/>
                    <a:gd name="T15" fmla="*/ 0 h 1196"/>
                    <a:gd name="T16" fmla="*/ 0 w 1747"/>
                    <a:gd name="T17" fmla="*/ 130532 h 1196"/>
                    <a:gd name="T18" fmla="*/ 0 w 1747"/>
                    <a:gd name="T19" fmla="*/ 130532 h 1196"/>
                    <a:gd name="T20" fmla="*/ 130581 w 1747"/>
                    <a:gd name="T21" fmla="*/ 261064 h 1196"/>
                    <a:gd name="T22" fmla="*/ 252457 w 1747"/>
                    <a:gd name="T23" fmla="*/ 261064 h 1196"/>
                    <a:gd name="T24" fmla="*/ 252457 w 1747"/>
                    <a:gd name="T25" fmla="*/ 261064 h 1196"/>
                    <a:gd name="T26" fmla="*/ 142334 w 1747"/>
                    <a:gd name="T27" fmla="*/ 389856 h 1196"/>
                    <a:gd name="T28" fmla="*/ 142334 w 1747"/>
                    <a:gd name="T29" fmla="*/ 389856 h 1196"/>
                    <a:gd name="T30" fmla="*/ 272480 w 1747"/>
                    <a:gd name="T31" fmla="*/ 519953 h 1196"/>
                    <a:gd name="T32" fmla="*/ 628967 w 1747"/>
                    <a:gd name="T33" fmla="*/ 519953 h 1196"/>
                    <a:gd name="T34" fmla="*/ 628967 w 1747"/>
                    <a:gd name="T35" fmla="*/ 519953 h 1196"/>
                    <a:gd name="T36" fmla="*/ 759984 w 1747"/>
                    <a:gd name="T37" fmla="*/ 389856 h 1196"/>
                    <a:gd name="T38" fmla="*/ 759984 w 1747"/>
                    <a:gd name="T39" fmla="*/ 389856 h 1196"/>
                    <a:gd name="T40" fmla="*/ 628967 w 1747"/>
                    <a:gd name="T41" fmla="*/ 259759 h 119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747" h="1196">
                      <a:moveTo>
                        <a:pt x="1445" y="597"/>
                      </a:moveTo>
                      <a:lnTo>
                        <a:pt x="1167" y="597"/>
                      </a:lnTo>
                      <a:cubicBezTo>
                        <a:pt x="1310" y="573"/>
                        <a:pt x="1419" y="450"/>
                        <a:pt x="1419" y="300"/>
                      </a:cubicBezTo>
                      <a:cubicBezTo>
                        <a:pt x="1419" y="134"/>
                        <a:pt x="1285" y="0"/>
                        <a:pt x="1120" y="0"/>
                      </a:cubicBezTo>
                      <a:lnTo>
                        <a:pt x="300" y="0"/>
                      </a:lnTo>
                      <a:cubicBezTo>
                        <a:pt x="134" y="0"/>
                        <a:pt x="0" y="134"/>
                        <a:pt x="0" y="300"/>
                      </a:cubicBezTo>
                      <a:cubicBezTo>
                        <a:pt x="0" y="466"/>
                        <a:pt x="134" y="600"/>
                        <a:pt x="300" y="600"/>
                      </a:cubicBezTo>
                      <a:lnTo>
                        <a:pt x="580" y="600"/>
                      </a:lnTo>
                      <a:cubicBezTo>
                        <a:pt x="436" y="623"/>
                        <a:pt x="327" y="746"/>
                        <a:pt x="327" y="896"/>
                      </a:cubicBezTo>
                      <a:cubicBezTo>
                        <a:pt x="327" y="1062"/>
                        <a:pt x="460" y="1195"/>
                        <a:pt x="626" y="1195"/>
                      </a:cubicBezTo>
                      <a:lnTo>
                        <a:pt x="1445" y="1195"/>
                      </a:lnTo>
                      <a:cubicBezTo>
                        <a:pt x="1611" y="1195"/>
                        <a:pt x="1746" y="1062"/>
                        <a:pt x="1746" y="896"/>
                      </a:cubicBezTo>
                      <a:cubicBezTo>
                        <a:pt x="1746" y="731"/>
                        <a:pt x="1611" y="597"/>
                        <a:pt x="1445" y="597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0BAABA6-BF9A-1B4B-B530-AF17FCF8C6EB}"/>
              </a:ext>
            </a:extLst>
          </p:cNvPr>
          <p:cNvSpPr txBox="1"/>
          <p:nvPr/>
        </p:nvSpPr>
        <p:spPr>
          <a:xfrm>
            <a:off x="6558531" y="2967387"/>
            <a:ext cx="3787735" cy="1979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dirty="0">
                <a:latin typeface="Noto Sans" panose="020B0502040504020204" pitchFamily="34" charset="0"/>
                <a:ea typeface="Lato Light" panose="020F0502020204030203" pitchFamily="34" charset="0"/>
                <a:cs typeface="Arima Madurai Light" pitchFamily="2" charset="77"/>
              </a:rPr>
              <a:t>Content itself is what the end-user derives value from also can refer to the information provided through the medium, the way in which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51D219-F231-0840-A649-C51C207FAF1B}"/>
              </a:ext>
            </a:extLst>
          </p:cNvPr>
          <p:cNvSpPr txBox="1"/>
          <p:nvPr/>
        </p:nvSpPr>
        <p:spPr>
          <a:xfrm>
            <a:off x="6574573" y="2315314"/>
            <a:ext cx="15247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  <a:latin typeface="Noto Sans Medium" panose="020B0502040504020204" pitchFamily="34" charset="0"/>
                <a:ea typeface="Noto Sans Medium" panose="020B0502040504020204" pitchFamily="34" charset="0"/>
                <a:cs typeface="Noto Sans Medium" panose="020B0502040504020204" pitchFamily="34" charset="0"/>
              </a:rPr>
              <a:t>Content 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466362-2756-9741-8C0C-026417C1D137}"/>
              </a:ext>
            </a:extLst>
          </p:cNvPr>
          <p:cNvSpPr txBox="1"/>
          <p:nvPr/>
        </p:nvSpPr>
        <p:spPr>
          <a:xfrm>
            <a:off x="863601" y="685800"/>
            <a:ext cx="7657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Noto Sans SemiBold" panose="020B0502040504020204" pitchFamily="34" charset="0"/>
                <a:ea typeface="Noto Sans SemiBold" panose="020B0502040504020204" pitchFamily="34" charset="0"/>
                <a:cs typeface="Noto Sans SemiBold" panose="020B0502040504020204" pitchFamily="34" charset="0"/>
              </a:rPr>
              <a:t>Content in two columns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2DB263-5130-7149-84E4-6ACC76E4A8AF}"/>
              </a:ext>
            </a:extLst>
          </p:cNvPr>
          <p:cNvSpPr txBox="1"/>
          <p:nvPr/>
        </p:nvSpPr>
        <p:spPr>
          <a:xfrm>
            <a:off x="1836725" y="2967386"/>
            <a:ext cx="3780731" cy="1979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dirty="0">
                <a:latin typeface="Noto Sans" panose="020B0502040504020204" pitchFamily="34" charset="0"/>
                <a:ea typeface="Lato Light" panose="020F0502020204030203" pitchFamily="34" charset="0"/>
                <a:cs typeface="Arima Madurai Light" pitchFamily="2" charset="77"/>
              </a:rPr>
              <a:t>Content itself is what the end-user derives value from also can refer to the information provided through the medium, the way in which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533A35-5398-2040-A707-D97117D75873}"/>
              </a:ext>
            </a:extLst>
          </p:cNvPr>
          <p:cNvSpPr txBox="1"/>
          <p:nvPr/>
        </p:nvSpPr>
        <p:spPr>
          <a:xfrm>
            <a:off x="1852766" y="2299272"/>
            <a:ext cx="15247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  <a:latin typeface="Noto Sans Medium" panose="020B0502040504020204" pitchFamily="34" charset="0"/>
                <a:ea typeface="Noto Sans Medium" panose="020B0502040504020204" pitchFamily="34" charset="0"/>
                <a:cs typeface="Noto Sans Medium" panose="020B0502040504020204" pitchFamily="34" charset="0"/>
              </a:rPr>
              <a:t>Content A</a:t>
            </a:r>
          </a:p>
        </p:txBody>
      </p:sp>
    </p:spTree>
    <p:extLst>
      <p:ext uri="{BB962C8B-B14F-4D97-AF65-F5344CB8AC3E}">
        <p14:creationId xmlns:p14="http://schemas.microsoft.com/office/powerpoint/2010/main" val="14263391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6D7053EA-E2EE-CB47-8E66-CD3134978C65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-758701" y="2146718"/>
            <a:ext cx="2304000" cy="5116682"/>
            <a:chOff x="-528478" y="549275"/>
            <a:chExt cx="2916078" cy="6475971"/>
          </a:xfrm>
        </p:grpSpPr>
        <p:grpSp>
          <p:nvGrpSpPr>
            <p:cNvPr id="144" name="Group 7">
              <a:extLst>
                <a:ext uri="{FF2B5EF4-FFF2-40B4-BE49-F238E27FC236}">
                  <a16:creationId xmlns:a16="http://schemas.microsoft.com/office/drawing/2014/main" id="{45C2A32E-DB85-5340-A9EB-574FDEE964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288577" y="549275"/>
              <a:ext cx="2676177" cy="2049196"/>
              <a:chOff x="4879357" y="-511351"/>
              <a:chExt cx="2676829" cy="2048905"/>
            </a:xfrm>
          </p:grpSpPr>
          <p:sp>
            <p:nvSpPr>
              <p:cNvPr id="197" name="Freeform 25">
                <a:extLst>
                  <a:ext uri="{FF2B5EF4-FFF2-40B4-BE49-F238E27FC236}">
                    <a16:creationId xmlns:a16="http://schemas.microsoft.com/office/drawing/2014/main" id="{0184B55B-13E4-154D-8B37-2A3F66C6AC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1886" y="-511351"/>
                <a:ext cx="1847281" cy="1962496"/>
              </a:xfrm>
              <a:custGeom>
                <a:avLst/>
                <a:gdLst>
                  <a:gd name="T0" fmla="*/ 1159991 w 4244"/>
                  <a:gd name="T1" fmla="*/ 594933 h 4506"/>
                  <a:gd name="T2" fmla="*/ 1048998 w 4244"/>
                  <a:gd name="T3" fmla="*/ 483873 h 4506"/>
                  <a:gd name="T4" fmla="*/ 1048998 w 4244"/>
                  <a:gd name="T5" fmla="*/ 483873 h 4506"/>
                  <a:gd name="T6" fmla="*/ 1290572 w 4244"/>
                  <a:gd name="T7" fmla="*/ 372378 h 4506"/>
                  <a:gd name="T8" fmla="*/ 1477302 w 4244"/>
                  <a:gd name="T9" fmla="*/ 185971 h 4506"/>
                  <a:gd name="T10" fmla="*/ 1290572 w 4244"/>
                  <a:gd name="T11" fmla="*/ 0 h 4506"/>
                  <a:gd name="T12" fmla="*/ 419164 w 4244"/>
                  <a:gd name="T13" fmla="*/ 0 h 4506"/>
                  <a:gd name="T14" fmla="*/ 233304 w 4244"/>
                  <a:gd name="T15" fmla="*/ 185971 h 4506"/>
                  <a:gd name="T16" fmla="*/ 640716 w 4244"/>
                  <a:gd name="T17" fmla="*/ 372378 h 4506"/>
                  <a:gd name="T18" fmla="*/ 751709 w 4244"/>
                  <a:gd name="T19" fmla="*/ 483873 h 4506"/>
                  <a:gd name="T20" fmla="*/ 751709 w 4244"/>
                  <a:gd name="T21" fmla="*/ 483873 h 4506"/>
                  <a:gd name="T22" fmla="*/ 335157 w 4244"/>
                  <a:gd name="T23" fmla="*/ 594933 h 4506"/>
                  <a:gd name="T24" fmla="*/ 183683 w 4244"/>
                  <a:gd name="T25" fmla="*/ 746062 h 4506"/>
                  <a:gd name="T26" fmla="*/ 335157 w 4244"/>
                  <a:gd name="T27" fmla="*/ 897626 h 4506"/>
                  <a:gd name="T28" fmla="*/ 432222 w 4244"/>
                  <a:gd name="T29" fmla="*/ 897626 h 4506"/>
                  <a:gd name="T30" fmla="*/ 543216 w 4244"/>
                  <a:gd name="T31" fmla="*/ 1008686 h 4506"/>
                  <a:gd name="T32" fmla="*/ 151038 w 4244"/>
                  <a:gd name="T33" fmla="*/ 1119746 h 4506"/>
                  <a:gd name="T34" fmla="*/ 0 w 4244"/>
                  <a:gd name="T35" fmla="*/ 1270875 h 4506"/>
                  <a:gd name="T36" fmla="*/ 151038 w 4244"/>
                  <a:gd name="T37" fmla="*/ 1422875 h 4506"/>
                  <a:gd name="T38" fmla="*/ 688160 w 4244"/>
                  <a:gd name="T39" fmla="*/ 1422875 h 4506"/>
                  <a:gd name="T40" fmla="*/ 805683 w 4244"/>
                  <a:gd name="T41" fmla="*/ 1540903 h 4506"/>
                  <a:gd name="T42" fmla="*/ 673796 w 4244"/>
                  <a:gd name="T43" fmla="*/ 1658496 h 4506"/>
                  <a:gd name="T44" fmla="*/ 522323 w 4244"/>
                  <a:gd name="T45" fmla="*/ 1810061 h 4506"/>
                  <a:gd name="T46" fmla="*/ 673796 w 4244"/>
                  <a:gd name="T47" fmla="*/ 1962060 h 4506"/>
                  <a:gd name="T48" fmla="*/ 1511689 w 4244"/>
                  <a:gd name="T49" fmla="*/ 1962060 h 4506"/>
                  <a:gd name="T50" fmla="*/ 1663162 w 4244"/>
                  <a:gd name="T51" fmla="*/ 1810061 h 4506"/>
                  <a:gd name="T52" fmla="*/ 1418541 w 4244"/>
                  <a:gd name="T53" fmla="*/ 1658496 h 4506"/>
                  <a:gd name="T54" fmla="*/ 1300583 w 4244"/>
                  <a:gd name="T55" fmla="*/ 1540903 h 4506"/>
                  <a:gd name="T56" fmla="*/ 1418541 w 4244"/>
                  <a:gd name="T57" fmla="*/ 1422875 h 4506"/>
                  <a:gd name="T58" fmla="*/ 1511689 w 4244"/>
                  <a:gd name="T59" fmla="*/ 1422875 h 4506"/>
                  <a:gd name="T60" fmla="*/ 1663162 w 4244"/>
                  <a:gd name="T61" fmla="*/ 1270875 h 4506"/>
                  <a:gd name="T62" fmla="*/ 1527358 w 4244"/>
                  <a:gd name="T63" fmla="*/ 1119746 h 4506"/>
                  <a:gd name="T64" fmla="*/ 1416365 w 4244"/>
                  <a:gd name="T65" fmla="*/ 1008686 h 4506"/>
                  <a:gd name="T66" fmla="*/ 1527358 w 4244"/>
                  <a:gd name="T67" fmla="*/ 897626 h 4506"/>
                  <a:gd name="T68" fmla="*/ 1695372 w 4244"/>
                  <a:gd name="T69" fmla="*/ 897626 h 4506"/>
                  <a:gd name="T70" fmla="*/ 1846846 w 4244"/>
                  <a:gd name="T71" fmla="*/ 746062 h 450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244" h="4506">
                    <a:moveTo>
                      <a:pt x="3895" y="1366"/>
                    </a:moveTo>
                    <a:lnTo>
                      <a:pt x="2665" y="1366"/>
                    </a:lnTo>
                    <a:cubicBezTo>
                      <a:pt x="2524" y="1366"/>
                      <a:pt x="2410" y="1251"/>
                      <a:pt x="2410" y="1111"/>
                    </a:cubicBezTo>
                    <a:cubicBezTo>
                      <a:pt x="2410" y="970"/>
                      <a:pt x="2524" y="855"/>
                      <a:pt x="2665" y="855"/>
                    </a:cubicBezTo>
                    <a:lnTo>
                      <a:pt x="2965" y="855"/>
                    </a:lnTo>
                    <a:cubicBezTo>
                      <a:pt x="3202" y="855"/>
                      <a:pt x="3394" y="664"/>
                      <a:pt x="3394" y="427"/>
                    </a:cubicBezTo>
                    <a:cubicBezTo>
                      <a:pt x="3394" y="192"/>
                      <a:pt x="3202" y="0"/>
                      <a:pt x="2965" y="0"/>
                    </a:cubicBezTo>
                    <a:lnTo>
                      <a:pt x="963" y="0"/>
                    </a:lnTo>
                    <a:cubicBezTo>
                      <a:pt x="727" y="0"/>
                      <a:pt x="536" y="192"/>
                      <a:pt x="536" y="427"/>
                    </a:cubicBezTo>
                    <a:cubicBezTo>
                      <a:pt x="536" y="664"/>
                      <a:pt x="727" y="855"/>
                      <a:pt x="963" y="855"/>
                    </a:cubicBezTo>
                    <a:lnTo>
                      <a:pt x="1472" y="855"/>
                    </a:lnTo>
                    <a:cubicBezTo>
                      <a:pt x="1613" y="855"/>
                      <a:pt x="1727" y="970"/>
                      <a:pt x="1727" y="1111"/>
                    </a:cubicBezTo>
                    <a:cubicBezTo>
                      <a:pt x="1727" y="1251"/>
                      <a:pt x="1613" y="1366"/>
                      <a:pt x="1472" y="1366"/>
                    </a:cubicBezTo>
                    <a:lnTo>
                      <a:pt x="770" y="1366"/>
                    </a:lnTo>
                    <a:cubicBezTo>
                      <a:pt x="578" y="1366"/>
                      <a:pt x="422" y="1521"/>
                      <a:pt x="422" y="1713"/>
                    </a:cubicBezTo>
                    <a:cubicBezTo>
                      <a:pt x="422" y="1906"/>
                      <a:pt x="578" y="2061"/>
                      <a:pt x="770" y="2061"/>
                    </a:cubicBezTo>
                    <a:lnTo>
                      <a:pt x="993" y="2061"/>
                    </a:lnTo>
                    <a:cubicBezTo>
                      <a:pt x="1134" y="2061"/>
                      <a:pt x="1248" y="2175"/>
                      <a:pt x="1248" y="2316"/>
                    </a:cubicBezTo>
                    <a:cubicBezTo>
                      <a:pt x="1248" y="2456"/>
                      <a:pt x="1134" y="2571"/>
                      <a:pt x="993" y="2571"/>
                    </a:cubicBezTo>
                    <a:lnTo>
                      <a:pt x="347" y="2571"/>
                    </a:lnTo>
                    <a:cubicBezTo>
                      <a:pt x="155" y="2571"/>
                      <a:pt x="0" y="2726"/>
                      <a:pt x="0" y="2918"/>
                    </a:cubicBezTo>
                    <a:cubicBezTo>
                      <a:pt x="0" y="3110"/>
                      <a:pt x="155" y="3267"/>
                      <a:pt x="347" y="3267"/>
                    </a:cubicBezTo>
                    <a:lnTo>
                      <a:pt x="1581" y="3267"/>
                    </a:lnTo>
                    <a:cubicBezTo>
                      <a:pt x="1729" y="3267"/>
                      <a:pt x="1851" y="3388"/>
                      <a:pt x="1851" y="3538"/>
                    </a:cubicBezTo>
                    <a:cubicBezTo>
                      <a:pt x="1851" y="3687"/>
                      <a:pt x="1729" y="3808"/>
                      <a:pt x="1581" y="3808"/>
                    </a:cubicBezTo>
                    <a:lnTo>
                      <a:pt x="1548" y="3808"/>
                    </a:lnTo>
                    <a:cubicBezTo>
                      <a:pt x="1356" y="3808"/>
                      <a:pt x="1200" y="3963"/>
                      <a:pt x="1200" y="4156"/>
                    </a:cubicBezTo>
                    <a:cubicBezTo>
                      <a:pt x="1200" y="4348"/>
                      <a:pt x="1356" y="4505"/>
                      <a:pt x="1548" y="4505"/>
                    </a:cubicBezTo>
                    <a:lnTo>
                      <a:pt x="3473" y="4505"/>
                    </a:lnTo>
                    <a:cubicBezTo>
                      <a:pt x="3665" y="4505"/>
                      <a:pt x="3821" y="4348"/>
                      <a:pt x="3821" y="4156"/>
                    </a:cubicBezTo>
                    <a:cubicBezTo>
                      <a:pt x="3821" y="3963"/>
                      <a:pt x="3665" y="3808"/>
                      <a:pt x="3473" y="3808"/>
                    </a:cubicBezTo>
                    <a:lnTo>
                      <a:pt x="3259" y="3808"/>
                    </a:lnTo>
                    <a:cubicBezTo>
                      <a:pt x="3110" y="3808"/>
                      <a:pt x="2988" y="3687"/>
                      <a:pt x="2988" y="3538"/>
                    </a:cubicBezTo>
                    <a:cubicBezTo>
                      <a:pt x="2988" y="3388"/>
                      <a:pt x="3110" y="3267"/>
                      <a:pt x="3259" y="3267"/>
                    </a:cubicBezTo>
                    <a:lnTo>
                      <a:pt x="3473" y="3267"/>
                    </a:lnTo>
                    <a:cubicBezTo>
                      <a:pt x="3665" y="3267"/>
                      <a:pt x="3821" y="3110"/>
                      <a:pt x="3821" y="2918"/>
                    </a:cubicBezTo>
                    <a:cubicBezTo>
                      <a:pt x="3821" y="2726"/>
                      <a:pt x="3665" y="2571"/>
                      <a:pt x="3473" y="2571"/>
                    </a:cubicBezTo>
                    <a:lnTo>
                      <a:pt x="3509" y="2571"/>
                    </a:lnTo>
                    <a:cubicBezTo>
                      <a:pt x="3369" y="2571"/>
                      <a:pt x="3254" y="2456"/>
                      <a:pt x="3254" y="2316"/>
                    </a:cubicBezTo>
                    <a:cubicBezTo>
                      <a:pt x="3254" y="2175"/>
                      <a:pt x="3369" y="2061"/>
                      <a:pt x="3509" y="2061"/>
                    </a:cubicBezTo>
                    <a:lnTo>
                      <a:pt x="3895" y="2061"/>
                    </a:lnTo>
                    <a:cubicBezTo>
                      <a:pt x="4088" y="2061"/>
                      <a:pt x="4243" y="1906"/>
                      <a:pt x="4243" y="1713"/>
                    </a:cubicBezTo>
                    <a:cubicBezTo>
                      <a:pt x="4243" y="1521"/>
                      <a:pt x="4088" y="1366"/>
                      <a:pt x="3895" y="1366"/>
                    </a:cubicBezTo>
                  </a:path>
                </a:pathLst>
              </a:custGeom>
              <a:solidFill>
                <a:srgbClr val="8C44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98" name="Freeform 26">
                <a:extLst>
                  <a:ext uri="{FF2B5EF4-FFF2-40B4-BE49-F238E27FC236}">
                    <a16:creationId xmlns:a16="http://schemas.microsoft.com/office/drawing/2014/main" id="{CCCE569A-9B5A-4F4E-A91C-0727F6EFAE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4601" y="1147745"/>
                <a:ext cx="437817" cy="303400"/>
              </a:xfrm>
              <a:custGeom>
                <a:avLst/>
                <a:gdLst>
                  <a:gd name="T0" fmla="*/ 285646 w 1007"/>
                  <a:gd name="T1" fmla="*/ 0 h 698"/>
                  <a:gd name="T2" fmla="*/ 150866 w 1007"/>
                  <a:gd name="T3" fmla="*/ 0 h 698"/>
                  <a:gd name="T4" fmla="*/ 150866 w 1007"/>
                  <a:gd name="T5" fmla="*/ 0 h 698"/>
                  <a:gd name="T6" fmla="*/ 0 w 1007"/>
                  <a:gd name="T7" fmla="*/ 151265 h 698"/>
                  <a:gd name="T8" fmla="*/ 0 w 1007"/>
                  <a:gd name="T9" fmla="*/ 151265 h 698"/>
                  <a:gd name="T10" fmla="*/ 150866 w 1007"/>
                  <a:gd name="T11" fmla="*/ 302965 h 698"/>
                  <a:gd name="T12" fmla="*/ 285646 w 1007"/>
                  <a:gd name="T13" fmla="*/ 302965 h 698"/>
                  <a:gd name="T14" fmla="*/ 285646 w 1007"/>
                  <a:gd name="T15" fmla="*/ 302965 h 698"/>
                  <a:gd name="T16" fmla="*/ 437382 w 1007"/>
                  <a:gd name="T17" fmla="*/ 151265 h 698"/>
                  <a:gd name="T18" fmla="*/ 437382 w 1007"/>
                  <a:gd name="T19" fmla="*/ 151265 h 698"/>
                  <a:gd name="T20" fmla="*/ 285646 w 1007"/>
                  <a:gd name="T21" fmla="*/ 0 h 69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007" h="698">
                    <a:moveTo>
                      <a:pt x="657" y="0"/>
                    </a:moveTo>
                    <a:lnTo>
                      <a:pt x="347" y="0"/>
                    </a:lnTo>
                    <a:cubicBezTo>
                      <a:pt x="156" y="0"/>
                      <a:pt x="0" y="155"/>
                      <a:pt x="0" y="348"/>
                    </a:cubicBezTo>
                    <a:cubicBezTo>
                      <a:pt x="0" y="540"/>
                      <a:pt x="156" y="697"/>
                      <a:pt x="347" y="697"/>
                    </a:cubicBezTo>
                    <a:lnTo>
                      <a:pt x="657" y="697"/>
                    </a:lnTo>
                    <a:cubicBezTo>
                      <a:pt x="849" y="697"/>
                      <a:pt x="1006" y="540"/>
                      <a:pt x="1006" y="348"/>
                    </a:cubicBezTo>
                    <a:cubicBezTo>
                      <a:pt x="1006" y="155"/>
                      <a:pt x="849" y="0"/>
                      <a:pt x="657" y="0"/>
                    </a:cubicBezTo>
                  </a:path>
                </a:pathLst>
              </a:custGeom>
              <a:solidFill>
                <a:srgbClr val="8C44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99" name="Freeform 27">
                <a:extLst>
                  <a:ext uri="{FF2B5EF4-FFF2-40B4-BE49-F238E27FC236}">
                    <a16:creationId xmlns:a16="http://schemas.microsoft.com/office/drawing/2014/main" id="{CEC308EA-9301-5540-8C20-9F96558C5F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79357" y="47441"/>
                <a:ext cx="437817" cy="303400"/>
              </a:xfrm>
              <a:custGeom>
                <a:avLst/>
                <a:gdLst>
                  <a:gd name="T0" fmla="*/ 285930 w 1006"/>
                  <a:gd name="T1" fmla="*/ 0 h 696"/>
                  <a:gd name="T2" fmla="*/ 151452 w 1006"/>
                  <a:gd name="T3" fmla="*/ 0 h 696"/>
                  <a:gd name="T4" fmla="*/ 151452 w 1006"/>
                  <a:gd name="T5" fmla="*/ 0 h 696"/>
                  <a:gd name="T6" fmla="*/ 0 w 1006"/>
                  <a:gd name="T7" fmla="*/ 151264 h 696"/>
                  <a:gd name="T8" fmla="*/ 0 w 1006"/>
                  <a:gd name="T9" fmla="*/ 151264 h 696"/>
                  <a:gd name="T10" fmla="*/ 151452 w 1006"/>
                  <a:gd name="T11" fmla="*/ 302964 h 696"/>
                  <a:gd name="T12" fmla="*/ 285930 w 1006"/>
                  <a:gd name="T13" fmla="*/ 302964 h 696"/>
                  <a:gd name="T14" fmla="*/ 285930 w 1006"/>
                  <a:gd name="T15" fmla="*/ 302964 h 696"/>
                  <a:gd name="T16" fmla="*/ 437382 w 1006"/>
                  <a:gd name="T17" fmla="*/ 151264 h 696"/>
                  <a:gd name="T18" fmla="*/ 437382 w 1006"/>
                  <a:gd name="T19" fmla="*/ 151264 h 696"/>
                  <a:gd name="T20" fmla="*/ 285930 w 1006"/>
                  <a:gd name="T21" fmla="*/ 0 h 69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006" h="696">
                    <a:moveTo>
                      <a:pt x="657" y="0"/>
                    </a:moveTo>
                    <a:lnTo>
                      <a:pt x="348" y="0"/>
                    </a:lnTo>
                    <a:cubicBezTo>
                      <a:pt x="155" y="0"/>
                      <a:pt x="0" y="155"/>
                      <a:pt x="0" y="347"/>
                    </a:cubicBezTo>
                    <a:cubicBezTo>
                      <a:pt x="0" y="540"/>
                      <a:pt x="155" y="695"/>
                      <a:pt x="348" y="695"/>
                    </a:cubicBezTo>
                    <a:lnTo>
                      <a:pt x="657" y="695"/>
                    </a:lnTo>
                    <a:cubicBezTo>
                      <a:pt x="849" y="695"/>
                      <a:pt x="1005" y="540"/>
                      <a:pt x="1005" y="347"/>
                    </a:cubicBezTo>
                    <a:cubicBezTo>
                      <a:pt x="1005" y="155"/>
                      <a:pt x="849" y="0"/>
                      <a:pt x="657" y="0"/>
                    </a:cubicBezTo>
                  </a:path>
                </a:pathLst>
              </a:custGeom>
              <a:solidFill>
                <a:srgbClr val="8C44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00" name="Freeform 28">
                <a:extLst>
                  <a:ext uri="{FF2B5EF4-FFF2-40B4-BE49-F238E27FC236}">
                    <a16:creationId xmlns:a16="http://schemas.microsoft.com/office/drawing/2014/main" id="{A7A28DF7-9191-144E-8697-3A0943A3F4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2861" y="410368"/>
                <a:ext cx="74890" cy="74889"/>
              </a:xfrm>
              <a:custGeom>
                <a:avLst/>
                <a:gdLst>
                  <a:gd name="T0" fmla="*/ 74460 w 174"/>
                  <a:gd name="T1" fmla="*/ 37445 h 174"/>
                  <a:gd name="T2" fmla="*/ 74460 w 174"/>
                  <a:gd name="T3" fmla="*/ 37445 h 174"/>
                  <a:gd name="T4" fmla="*/ 37015 w 174"/>
                  <a:gd name="T5" fmla="*/ 74459 h 174"/>
                  <a:gd name="T6" fmla="*/ 37015 w 174"/>
                  <a:gd name="T7" fmla="*/ 74459 h 174"/>
                  <a:gd name="T8" fmla="*/ 0 w 174"/>
                  <a:gd name="T9" fmla="*/ 37445 h 174"/>
                  <a:gd name="T10" fmla="*/ 0 w 174"/>
                  <a:gd name="T11" fmla="*/ 37445 h 174"/>
                  <a:gd name="T12" fmla="*/ 37015 w 174"/>
                  <a:gd name="T13" fmla="*/ 0 h 174"/>
                  <a:gd name="T14" fmla="*/ 37015 w 174"/>
                  <a:gd name="T15" fmla="*/ 0 h 174"/>
                  <a:gd name="T16" fmla="*/ 74460 w 174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4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5"/>
                      <a:pt x="134" y="173"/>
                      <a:pt x="86" y="173"/>
                    </a:cubicBezTo>
                    <a:cubicBezTo>
                      <a:pt x="39" y="173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4" y="0"/>
                      <a:pt x="173" y="39"/>
                      <a:pt x="173" y="87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01" name="Freeform 29">
                <a:extLst>
                  <a:ext uri="{FF2B5EF4-FFF2-40B4-BE49-F238E27FC236}">
                    <a16:creationId xmlns:a16="http://schemas.microsoft.com/office/drawing/2014/main" id="{8A04E977-36C4-9D4A-A514-92C1783175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15851" y="160736"/>
                <a:ext cx="74889" cy="74889"/>
              </a:xfrm>
              <a:custGeom>
                <a:avLst/>
                <a:gdLst>
                  <a:gd name="T0" fmla="*/ 74459 w 174"/>
                  <a:gd name="T1" fmla="*/ 37014 h 174"/>
                  <a:gd name="T2" fmla="*/ 74459 w 174"/>
                  <a:gd name="T3" fmla="*/ 37014 h 174"/>
                  <a:gd name="T4" fmla="*/ 37445 w 174"/>
                  <a:gd name="T5" fmla="*/ 74459 h 174"/>
                  <a:gd name="T6" fmla="*/ 37445 w 174"/>
                  <a:gd name="T7" fmla="*/ 74459 h 174"/>
                  <a:gd name="T8" fmla="*/ 0 w 174"/>
                  <a:gd name="T9" fmla="*/ 37014 h 174"/>
                  <a:gd name="T10" fmla="*/ 0 w 174"/>
                  <a:gd name="T11" fmla="*/ 37014 h 174"/>
                  <a:gd name="T12" fmla="*/ 37445 w 174"/>
                  <a:gd name="T13" fmla="*/ 0 h 174"/>
                  <a:gd name="T14" fmla="*/ 37445 w 174"/>
                  <a:gd name="T15" fmla="*/ 0 h 174"/>
                  <a:gd name="T16" fmla="*/ 74459 w 174"/>
                  <a:gd name="T17" fmla="*/ 37014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4">
                    <a:moveTo>
                      <a:pt x="173" y="86"/>
                    </a:moveTo>
                    <a:lnTo>
                      <a:pt x="173" y="86"/>
                    </a:lnTo>
                    <a:cubicBezTo>
                      <a:pt x="173" y="134"/>
                      <a:pt x="135" y="173"/>
                      <a:pt x="87" y="173"/>
                    </a:cubicBezTo>
                    <a:cubicBezTo>
                      <a:pt x="39" y="173"/>
                      <a:pt x="0" y="134"/>
                      <a:pt x="0" y="86"/>
                    </a:cubicBezTo>
                    <a:cubicBezTo>
                      <a:pt x="0" y="38"/>
                      <a:pt x="39" y="0"/>
                      <a:pt x="87" y="0"/>
                    </a:cubicBezTo>
                    <a:cubicBezTo>
                      <a:pt x="135" y="0"/>
                      <a:pt x="173" y="38"/>
                      <a:pt x="173" y="86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02" name="Freeform 30">
                <a:extLst>
                  <a:ext uri="{FF2B5EF4-FFF2-40B4-BE49-F238E27FC236}">
                    <a16:creationId xmlns:a16="http://schemas.microsoft.com/office/drawing/2014/main" id="{14D18F2A-B09F-0F4A-AA74-69D61DCEE7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74193" y="771375"/>
                <a:ext cx="74889" cy="74889"/>
              </a:xfrm>
              <a:custGeom>
                <a:avLst/>
                <a:gdLst>
                  <a:gd name="T0" fmla="*/ 74456 w 173"/>
                  <a:gd name="T1" fmla="*/ 37014 h 174"/>
                  <a:gd name="T2" fmla="*/ 74456 w 173"/>
                  <a:gd name="T3" fmla="*/ 37014 h 174"/>
                  <a:gd name="T4" fmla="*/ 37661 w 173"/>
                  <a:gd name="T5" fmla="*/ 74459 h 174"/>
                  <a:gd name="T6" fmla="*/ 37661 w 173"/>
                  <a:gd name="T7" fmla="*/ 74459 h 174"/>
                  <a:gd name="T8" fmla="*/ 0 w 173"/>
                  <a:gd name="T9" fmla="*/ 37014 h 174"/>
                  <a:gd name="T10" fmla="*/ 0 w 173"/>
                  <a:gd name="T11" fmla="*/ 37014 h 174"/>
                  <a:gd name="T12" fmla="*/ 37661 w 173"/>
                  <a:gd name="T13" fmla="*/ 0 h 174"/>
                  <a:gd name="T14" fmla="*/ 37661 w 173"/>
                  <a:gd name="T15" fmla="*/ 0 h 174"/>
                  <a:gd name="T16" fmla="*/ 74456 w 173"/>
                  <a:gd name="T17" fmla="*/ 37014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4">
                    <a:moveTo>
                      <a:pt x="172" y="86"/>
                    </a:moveTo>
                    <a:lnTo>
                      <a:pt x="172" y="86"/>
                    </a:lnTo>
                    <a:cubicBezTo>
                      <a:pt x="172" y="135"/>
                      <a:pt x="134" y="173"/>
                      <a:pt x="87" y="173"/>
                    </a:cubicBezTo>
                    <a:cubicBezTo>
                      <a:pt x="39" y="173"/>
                      <a:pt x="0" y="135"/>
                      <a:pt x="0" y="86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4" y="0"/>
                      <a:pt x="172" y="39"/>
                      <a:pt x="172" y="86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03" name="Freeform 31">
                <a:extLst>
                  <a:ext uri="{FF2B5EF4-FFF2-40B4-BE49-F238E27FC236}">
                    <a16:creationId xmlns:a16="http://schemas.microsoft.com/office/drawing/2014/main" id="{C828DF96-F8A1-0140-911A-2DB5F5F7EC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2861" y="1026769"/>
                <a:ext cx="74890" cy="74890"/>
              </a:xfrm>
              <a:custGeom>
                <a:avLst/>
                <a:gdLst>
                  <a:gd name="T0" fmla="*/ 74460 w 174"/>
                  <a:gd name="T1" fmla="*/ 37445 h 174"/>
                  <a:gd name="T2" fmla="*/ 74460 w 174"/>
                  <a:gd name="T3" fmla="*/ 37445 h 174"/>
                  <a:gd name="T4" fmla="*/ 37015 w 174"/>
                  <a:gd name="T5" fmla="*/ 74460 h 174"/>
                  <a:gd name="T6" fmla="*/ 37015 w 174"/>
                  <a:gd name="T7" fmla="*/ 74460 h 174"/>
                  <a:gd name="T8" fmla="*/ 0 w 174"/>
                  <a:gd name="T9" fmla="*/ 37445 h 174"/>
                  <a:gd name="T10" fmla="*/ 0 w 174"/>
                  <a:gd name="T11" fmla="*/ 37445 h 174"/>
                  <a:gd name="T12" fmla="*/ 37015 w 174"/>
                  <a:gd name="T13" fmla="*/ 0 h 174"/>
                  <a:gd name="T14" fmla="*/ 37015 w 174"/>
                  <a:gd name="T15" fmla="*/ 0 h 174"/>
                  <a:gd name="T16" fmla="*/ 74460 w 174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4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5"/>
                      <a:pt x="134" y="173"/>
                      <a:pt x="86" y="173"/>
                    </a:cubicBezTo>
                    <a:cubicBezTo>
                      <a:pt x="39" y="173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4" y="0"/>
                      <a:pt x="173" y="39"/>
                      <a:pt x="173" y="87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04" name="Freeform 32">
                <a:extLst>
                  <a:ext uri="{FF2B5EF4-FFF2-40B4-BE49-F238E27FC236}">
                    <a16:creationId xmlns:a16="http://schemas.microsoft.com/office/drawing/2014/main" id="{B9201126-2DC9-F84F-8AB3-E6D0FEEB8B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80698" y="1247597"/>
                <a:ext cx="74889" cy="76810"/>
              </a:xfrm>
              <a:custGeom>
                <a:avLst/>
                <a:gdLst>
                  <a:gd name="T0" fmla="*/ 74456 w 173"/>
                  <a:gd name="T1" fmla="*/ 38186 h 175"/>
                  <a:gd name="T2" fmla="*/ 74456 w 173"/>
                  <a:gd name="T3" fmla="*/ 38186 h 175"/>
                  <a:gd name="T4" fmla="*/ 36795 w 173"/>
                  <a:gd name="T5" fmla="*/ 76371 h 175"/>
                  <a:gd name="T6" fmla="*/ 36795 w 173"/>
                  <a:gd name="T7" fmla="*/ 76371 h 175"/>
                  <a:gd name="T8" fmla="*/ 0 w 173"/>
                  <a:gd name="T9" fmla="*/ 38186 h 175"/>
                  <a:gd name="T10" fmla="*/ 0 w 173"/>
                  <a:gd name="T11" fmla="*/ 38186 h 175"/>
                  <a:gd name="T12" fmla="*/ 36795 w 173"/>
                  <a:gd name="T13" fmla="*/ 0 h 175"/>
                  <a:gd name="T14" fmla="*/ 36795 w 173"/>
                  <a:gd name="T15" fmla="*/ 0 h 175"/>
                  <a:gd name="T16" fmla="*/ 74456 w 173"/>
                  <a:gd name="T17" fmla="*/ 38186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5">
                    <a:moveTo>
                      <a:pt x="172" y="87"/>
                    </a:moveTo>
                    <a:lnTo>
                      <a:pt x="172" y="87"/>
                    </a:lnTo>
                    <a:cubicBezTo>
                      <a:pt x="172" y="135"/>
                      <a:pt x="133" y="174"/>
                      <a:pt x="85" y="174"/>
                    </a:cubicBezTo>
                    <a:cubicBezTo>
                      <a:pt x="38" y="174"/>
                      <a:pt x="0" y="135"/>
                      <a:pt x="0" y="87"/>
                    </a:cubicBezTo>
                    <a:cubicBezTo>
                      <a:pt x="0" y="39"/>
                      <a:pt x="38" y="0"/>
                      <a:pt x="85" y="0"/>
                    </a:cubicBezTo>
                    <a:cubicBezTo>
                      <a:pt x="133" y="0"/>
                      <a:pt x="172" y="39"/>
                      <a:pt x="172" y="87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05" name="Freeform 33">
                <a:extLst>
                  <a:ext uri="{FF2B5EF4-FFF2-40B4-BE49-F238E27FC236}">
                    <a16:creationId xmlns:a16="http://schemas.microsoft.com/office/drawing/2014/main" id="{54D549B9-37E3-2943-8CFB-F72D1F3E62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2892" y="-327008"/>
                <a:ext cx="74889" cy="74889"/>
              </a:xfrm>
              <a:custGeom>
                <a:avLst/>
                <a:gdLst>
                  <a:gd name="T0" fmla="*/ 74459 w 174"/>
                  <a:gd name="T1" fmla="*/ 36795 h 173"/>
                  <a:gd name="T2" fmla="*/ 74459 w 174"/>
                  <a:gd name="T3" fmla="*/ 36795 h 173"/>
                  <a:gd name="T4" fmla="*/ 37445 w 174"/>
                  <a:gd name="T5" fmla="*/ 74456 h 173"/>
                  <a:gd name="T6" fmla="*/ 37445 w 174"/>
                  <a:gd name="T7" fmla="*/ 74456 h 173"/>
                  <a:gd name="T8" fmla="*/ 0 w 174"/>
                  <a:gd name="T9" fmla="*/ 36795 h 173"/>
                  <a:gd name="T10" fmla="*/ 0 w 174"/>
                  <a:gd name="T11" fmla="*/ 36795 h 173"/>
                  <a:gd name="T12" fmla="*/ 37445 w 174"/>
                  <a:gd name="T13" fmla="*/ 0 h 173"/>
                  <a:gd name="T14" fmla="*/ 37445 w 174"/>
                  <a:gd name="T15" fmla="*/ 0 h 173"/>
                  <a:gd name="T16" fmla="*/ 74459 w 174"/>
                  <a:gd name="T17" fmla="*/ 36795 h 1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3">
                    <a:moveTo>
                      <a:pt x="173" y="85"/>
                    </a:moveTo>
                    <a:lnTo>
                      <a:pt x="173" y="85"/>
                    </a:lnTo>
                    <a:cubicBezTo>
                      <a:pt x="173" y="133"/>
                      <a:pt x="134" y="172"/>
                      <a:pt x="87" y="172"/>
                    </a:cubicBezTo>
                    <a:cubicBezTo>
                      <a:pt x="39" y="172"/>
                      <a:pt x="0" y="133"/>
                      <a:pt x="0" y="85"/>
                    </a:cubicBezTo>
                    <a:cubicBezTo>
                      <a:pt x="0" y="38"/>
                      <a:pt x="39" y="0"/>
                      <a:pt x="87" y="0"/>
                    </a:cubicBezTo>
                    <a:cubicBezTo>
                      <a:pt x="134" y="0"/>
                      <a:pt x="173" y="38"/>
                      <a:pt x="173" y="8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06" name="Freeform 34">
                <a:extLst>
                  <a:ext uri="{FF2B5EF4-FFF2-40B4-BE49-F238E27FC236}">
                    <a16:creationId xmlns:a16="http://schemas.microsoft.com/office/drawing/2014/main" id="{50B631F8-CDF2-F542-886B-6BF0E20ACD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7174" y="485257"/>
                <a:ext cx="46086" cy="46086"/>
              </a:xfrm>
              <a:custGeom>
                <a:avLst/>
                <a:gdLst>
                  <a:gd name="T0" fmla="*/ 45651 w 106"/>
                  <a:gd name="T1" fmla="*/ 23043 h 106"/>
                  <a:gd name="T2" fmla="*/ 45651 w 106"/>
                  <a:gd name="T3" fmla="*/ 23043 h 106"/>
                  <a:gd name="T4" fmla="*/ 22608 w 106"/>
                  <a:gd name="T5" fmla="*/ 45651 h 106"/>
                  <a:gd name="T6" fmla="*/ 22608 w 106"/>
                  <a:gd name="T7" fmla="*/ 45651 h 106"/>
                  <a:gd name="T8" fmla="*/ 0 w 106"/>
                  <a:gd name="T9" fmla="*/ 23043 h 106"/>
                  <a:gd name="T10" fmla="*/ 0 w 106"/>
                  <a:gd name="T11" fmla="*/ 23043 h 106"/>
                  <a:gd name="T12" fmla="*/ 22608 w 106"/>
                  <a:gd name="T13" fmla="*/ 0 h 106"/>
                  <a:gd name="T14" fmla="*/ 22608 w 106"/>
                  <a:gd name="T15" fmla="*/ 0 h 106"/>
                  <a:gd name="T16" fmla="*/ 45651 w 106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6">
                    <a:moveTo>
                      <a:pt x="105" y="53"/>
                    </a:moveTo>
                    <a:lnTo>
                      <a:pt x="105" y="53"/>
                    </a:lnTo>
                    <a:cubicBezTo>
                      <a:pt x="105" y="81"/>
                      <a:pt x="82" y="105"/>
                      <a:pt x="52" y="105"/>
                    </a:cubicBezTo>
                    <a:cubicBezTo>
                      <a:pt x="23" y="105"/>
                      <a:pt x="0" y="81"/>
                      <a:pt x="0" y="53"/>
                    </a:cubicBezTo>
                    <a:cubicBezTo>
                      <a:pt x="0" y="24"/>
                      <a:pt x="23" y="0"/>
                      <a:pt x="52" y="0"/>
                    </a:cubicBezTo>
                    <a:cubicBezTo>
                      <a:pt x="82" y="0"/>
                      <a:pt x="105" y="24"/>
                      <a:pt x="105" y="53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07" name="Freeform 35">
                <a:extLst>
                  <a:ext uri="{FF2B5EF4-FFF2-40B4-BE49-F238E27FC236}">
                    <a16:creationId xmlns:a16="http://schemas.microsoft.com/office/drawing/2014/main" id="{AAADD4CE-DA28-F54C-B97A-9A26A6F02F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21317" y="610074"/>
                <a:ext cx="46086" cy="46086"/>
              </a:xfrm>
              <a:custGeom>
                <a:avLst/>
                <a:gdLst>
                  <a:gd name="T0" fmla="*/ 45647 w 105"/>
                  <a:gd name="T1" fmla="*/ 22824 h 105"/>
                  <a:gd name="T2" fmla="*/ 45647 w 105"/>
                  <a:gd name="T3" fmla="*/ 22824 h 105"/>
                  <a:gd name="T4" fmla="*/ 22824 w 105"/>
                  <a:gd name="T5" fmla="*/ 45647 h 105"/>
                  <a:gd name="T6" fmla="*/ 22824 w 105"/>
                  <a:gd name="T7" fmla="*/ 45647 h 105"/>
                  <a:gd name="T8" fmla="*/ 0 w 105"/>
                  <a:gd name="T9" fmla="*/ 22824 h 105"/>
                  <a:gd name="T10" fmla="*/ 0 w 105"/>
                  <a:gd name="T11" fmla="*/ 22824 h 105"/>
                  <a:gd name="T12" fmla="*/ 22824 w 105"/>
                  <a:gd name="T13" fmla="*/ 0 h 105"/>
                  <a:gd name="T14" fmla="*/ 22824 w 105"/>
                  <a:gd name="T15" fmla="*/ 0 h 105"/>
                  <a:gd name="T16" fmla="*/ 45647 w 105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5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0"/>
                      <a:pt x="81" y="104"/>
                      <a:pt x="52" y="104"/>
                    </a:cubicBezTo>
                    <a:cubicBezTo>
                      <a:pt x="24" y="104"/>
                      <a:pt x="0" y="80"/>
                      <a:pt x="0" y="52"/>
                    </a:cubicBezTo>
                    <a:cubicBezTo>
                      <a:pt x="0" y="23"/>
                      <a:pt x="24" y="0"/>
                      <a:pt x="52" y="0"/>
                    </a:cubicBezTo>
                    <a:cubicBezTo>
                      <a:pt x="81" y="0"/>
                      <a:pt x="104" y="23"/>
                      <a:pt x="104" y="52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08" name="Freeform 36">
                <a:extLst>
                  <a:ext uri="{FF2B5EF4-FFF2-40B4-BE49-F238E27FC236}">
                    <a16:creationId xmlns:a16="http://schemas.microsoft.com/office/drawing/2014/main" id="{13DBFE4F-F6EA-A14B-84D6-6F2C1A70D5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93837" y="1176547"/>
                <a:ext cx="46086" cy="46086"/>
              </a:xfrm>
              <a:custGeom>
                <a:avLst/>
                <a:gdLst>
                  <a:gd name="T0" fmla="*/ 45647 w 105"/>
                  <a:gd name="T1" fmla="*/ 22397 h 107"/>
                  <a:gd name="T2" fmla="*/ 45647 w 105"/>
                  <a:gd name="T3" fmla="*/ 22397 h 107"/>
                  <a:gd name="T4" fmla="*/ 22824 w 105"/>
                  <a:gd name="T5" fmla="*/ 45655 h 107"/>
                  <a:gd name="T6" fmla="*/ 22824 w 105"/>
                  <a:gd name="T7" fmla="*/ 45655 h 107"/>
                  <a:gd name="T8" fmla="*/ 0 w 105"/>
                  <a:gd name="T9" fmla="*/ 22397 h 107"/>
                  <a:gd name="T10" fmla="*/ 0 w 105"/>
                  <a:gd name="T11" fmla="*/ 22397 h 107"/>
                  <a:gd name="T12" fmla="*/ 22824 w 105"/>
                  <a:gd name="T13" fmla="*/ 0 h 107"/>
                  <a:gd name="T14" fmla="*/ 22824 w 105"/>
                  <a:gd name="T15" fmla="*/ 0 h 107"/>
                  <a:gd name="T16" fmla="*/ 45647 w 105"/>
                  <a:gd name="T17" fmla="*/ 22397 h 1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7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2"/>
                      <a:pt x="82" y="106"/>
                      <a:pt x="52" y="106"/>
                    </a:cubicBezTo>
                    <a:cubicBezTo>
                      <a:pt x="24" y="106"/>
                      <a:pt x="0" y="82"/>
                      <a:pt x="0" y="52"/>
                    </a:cubicBezTo>
                    <a:cubicBezTo>
                      <a:pt x="0" y="24"/>
                      <a:pt x="24" y="0"/>
                      <a:pt x="52" y="0"/>
                    </a:cubicBezTo>
                    <a:cubicBezTo>
                      <a:pt x="82" y="0"/>
                      <a:pt x="104" y="24"/>
                      <a:pt x="104" y="52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09" name="Freeform 37">
                <a:extLst>
                  <a:ext uri="{FF2B5EF4-FFF2-40B4-BE49-F238E27FC236}">
                    <a16:creationId xmlns:a16="http://schemas.microsoft.com/office/drawing/2014/main" id="{5E1D4E9B-15AD-2F41-85FC-24CB358A0E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83510" y="880829"/>
                <a:ext cx="46086" cy="46086"/>
              </a:xfrm>
              <a:custGeom>
                <a:avLst/>
                <a:gdLst>
                  <a:gd name="T0" fmla="*/ 45647 w 105"/>
                  <a:gd name="T1" fmla="*/ 23043 h 106"/>
                  <a:gd name="T2" fmla="*/ 45647 w 105"/>
                  <a:gd name="T3" fmla="*/ 23043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3043 h 106"/>
                  <a:gd name="T10" fmla="*/ 0 w 105"/>
                  <a:gd name="T11" fmla="*/ 23043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3"/>
                    </a:moveTo>
                    <a:lnTo>
                      <a:pt x="104" y="53"/>
                    </a:lnTo>
                    <a:cubicBezTo>
                      <a:pt x="104" y="82"/>
                      <a:pt x="82" y="105"/>
                      <a:pt x="52" y="105"/>
                    </a:cubicBezTo>
                    <a:cubicBezTo>
                      <a:pt x="24" y="105"/>
                      <a:pt x="0" y="82"/>
                      <a:pt x="0" y="53"/>
                    </a:cubicBezTo>
                    <a:cubicBezTo>
                      <a:pt x="0" y="24"/>
                      <a:pt x="24" y="0"/>
                      <a:pt x="52" y="0"/>
                    </a:cubicBezTo>
                    <a:cubicBezTo>
                      <a:pt x="82" y="0"/>
                      <a:pt x="104" y="24"/>
                      <a:pt x="104" y="53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10" name="Freeform 38">
                <a:extLst>
                  <a:ext uri="{FF2B5EF4-FFF2-40B4-BE49-F238E27FC236}">
                    <a16:creationId xmlns:a16="http://schemas.microsoft.com/office/drawing/2014/main" id="{C4A80D4D-D383-D048-A22D-5F928201E2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75379" y="231785"/>
                <a:ext cx="1280807" cy="551112"/>
              </a:xfrm>
              <a:custGeom>
                <a:avLst/>
                <a:gdLst>
                  <a:gd name="T0" fmla="*/ 1143282 w 2943"/>
                  <a:gd name="T1" fmla="*/ 275339 h 1267"/>
                  <a:gd name="T2" fmla="*/ 866057 w 2943"/>
                  <a:gd name="T3" fmla="*/ 275339 h 1267"/>
                  <a:gd name="T4" fmla="*/ 866057 w 2943"/>
                  <a:gd name="T5" fmla="*/ 275339 h 1267"/>
                  <a:gd name="T6" fmla="*/ 1004017 w 2943"/>
                  <a:gd name="T7" fmla="*/ 137452 h 1267"/>
                  <a:gd name="T8" fmla="*/ 1004017 w 2943"/>
                  <a:gd name="T9" fmla="*/ 137452 h 1267"/>
                  <a:gd name="T10" fmla="*/ 866057 w 2943"/>
                  <a:gd name="T11" fmla="*/ 0 h 1267"/>
                  <a:gd name="T12" fmla="*/ 137525 w 2943"/>
                  <a:gd name="T13" fmla="*/ 0 h 1267"/>
                  <a:gd name="T14" fmla="*/ 137525 w 2943"/>
                  <a:gd name="T15" fmla="*/ 0 h 1267"/>
                  <a:gd name="T16" fmla="*/ 0 w 2943"/>
                  <a:gd name="T17" fmla="*/ 137452 h 1267"/>
                  <a:gd name="T18" fmla="*/ 0 w 2943"/>
                  <a:gd name="T19" fmla="*/ 137452 h 1267"/>
                  <a:gd name="T20" fmla="*/ 137525 w 2943"/>
                  <a:gd name="T21" fmla="*/ 275339 h 1267"/>
                  <a:gd name="T22" fmla="*/ 414750 w 2943"/>
                  <a:gd name="T23" fmla="*/ 275339 h 1267"/>
                  <a:gd name="T24" fmla="*/ 414750 w 2943"/>
                  <a:gd name="T25" fmla="*/ 275339 h 1267"/>
                  <a:gd name="T26" fmla="*/ 277225 w 2943"/>
                  <a:gd name="T27" fmla="*/ 412790 h 1267"/>
                  <a:gd name="T28" fmla="*/ 277225 w 2943"/>
                  <a:gd name="T29" fmla="*/ 412790 h 1267"/>
                  <a:gd name="T30" fmla="*/ 414750 w 2943"/>
                  <a:gd name="T31" fmla="*/ 550677 h 1267"/>
                  <a:gd name="T32" fmla="*/ 1143282 w 2943"/>
                  <a:gd name="T33" fmla="*/ 550677 h 1267"/>
                  <a:gd name="T34" fmla="*/ 1143282 w 2943"/>
                  <a:gd name="T35" fmla="*/ 550677 h 1267"/>
                  <a:gd name="T36" fmla="*/ 1280372 w 2943"/>
                  <a:gd name="T37" fmla="*/ 412790 h 1267"/>
                  <a:gd name="T38" fmla="*/ 1280372 w 2943"/>
                  <a:gd name="T39" fmla="*/ 412790 h 1267"/>
                  <a:gd name="T40" fmla="*/ 1143282 w 2943"/>
                  <a:gd name="T41" fmla="*/ 275339 h 126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943" h="1267">
                    <a:moveTo>
                      <a:pt x="2627" y="633"/>
                    </a:moveTo>
                    <a:lnTo>
                      <a:pt x="1990" y="633"/>
                    </a:lnTo>
                    <a:cubicBezTo>
                      <a:pt x="2165" y="633"/>
                      <a:pt x="2307" y="491"/>
                      <a:pt x="2307" y="316"/>
                    </a:cubicBezTo>
                    <a:cubicBezTo>
                      <a:pt x="2307" y="141"/>
                      <a:pt x="2165" y="0"/>
                      <a:pt x="1990" y="0"/>
                    </a:cubicBezTo>
                    <a:lnTo>
                      <a:pt x="316" y="0"/>
                    </a:lnTo>
                    <a:cubicBezTo>
                      <a:pt x="142" y="0"/>
                      <a:pt x="0" y="141"/>
                      <a:pt x="0" y="316"/>
                    </a:cubicBezTo>
                    <a:cubicBezTo>
                      <a:pt x="0" y="491"/>
                      <a:pt x="142" y="633"/>
                      <a:pt x="316" y="633"/>
                    </a:cubicBezTo>
                    <a:lnTo>
                      <a:pt x="953" y="633"/>
                    </a:lnTo>
                    <a:cubicBezTo>
                      <a:pt x="778" y="633"/>
                      <a:pt x="637" y="774"/>
                      <a:pt x="637" y="949"/>
                    </a:cubicBezTo>
                    <a:cubicBezTo>
                      <a:pt x="637" y="1123"/>
                      <a:pt x="778" y="1266"/>
                      <a:pt x="953" y="1266"/>
                    </a:cubicBezTo>
                    <a:lnTo>
                      <a:pt x="2627" y="1266"/>
                    </a:lnTo>
                    <a:cubicBezTo>
                      <a:pt x="2801" y="1266"/>
                      <a:pt x="2942" y="1123"/>
                      <a:pt x="2942" y="949"/>
                    </a:cubicBezTo>
                    <a:cubicBezTo>
                      <a:pt x="2942" y="774"/>
                      <a:pt x="2801" y="633"/>
                      <a:pt x="2627" y="633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11" name="Freeform 39">
                <a:extLst>
                  <a:ext uri="{FF2B5EF4-FFF2-40B4-BE49-F238E27FC236}">
                    <a16:creationId xmlns:a16="http://schemas.microsoft.com/office/drawing/2014/main" id="{7EE34D76-9FFB-3C40-8AB6-351C1AD97C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4088" y="1276400"/>
                <a:ext cx="618321" cy="261154"/>
              </a:xfrm>
              <a:custGeom>
                <a:avLst/>
                <a:gdLst>
                  <a:gd name="T0" fmla="*/ 487254 w 1420"/>
                  <a:gd name="T1" fmla="*/ 260719 h 600"/>
                  <a:gd name="T2" fmla="*/ 130196 w 1420"/>
                  <a:gd name="T3" fmla="*/ 260719 h 600"/>
                  <a:gd name="T4" fmla="*/ 130196 w 1420"/>
                  <a:gd name="T5" fmla="*/ 260719 h 600"/>
                  <a:gd name="T6" fmla="*/ 0 w 1420"/>
                  <a:gd name="T7" fmla="*/ 130577 h 600"/>
                  <a:gd name="T8" fmla="*/ 0 w 1420"/>
                  <a:gd name="T9" fmla="*/ 130577 h 600"/>
                  <a:gd name="T10" fmla="*/ 130196 w 1420"/>
                  <a:gd name="T11" fmla="*/ 0 h 600"/>
                  <a:gd name="T12" fmla="*/ 487254 w 1420"/>
                  <a:gd name="T13" fmla="*/ 0 h 600"/>
                  <a:gd name="T14" fmla="*/ 487254 w 1420"/>
                  <a:gd name="T15" fmla="*/ 0 h 600"/>
                  <a:gd name="T16" fmla="*/ 617886 w 1420"/>
                  <a:gd name="T17" fmla="*/ 130577 h 600"/>
                  <a:gd name="T18" fmla="*/ 617886 w 1420"/>
                  <a:gd name="T19" fmla="*/ 130577 h 600"/>
                  <a:gd name="T20" fmla="*/ 487254 w 1420"/>
                  <a:gd name="T21" fmla="*/ 260719 h 6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420" h="600">
                    <a:moveTo>
                      <a:pt x="1119" y="599"/>
                    </a:moveTo>
                    <a:lnTo>
                      <a:pt x="299" y="599"/>
                    </a:lnTo>
                    <a:cubicBezTo>
                      <a:pt x="133" y="599"/>
                      <a:pt x="0" y="465"/>
                      <a:pt x="0" y="300"/>
                    </a:cubicBezTo>
                    <a:cubicBezTo>
                      <a:pt x="0" y="134"/>
                      <a:pt x="133" y="0"/>
                      <a:pt x="299" y="0"/>
                    </a:cubicBezTo>
                    <a:lnTo>
                      <a:pt x="1119" y="0"/>
                    </a:lnTo>
                    <a:cubicBezTo>
                      <a:pt x="1284" y="0"/>
                      <a:pt x="1419" y="134"/>
                      <a:pt x="1419" y="300"/>
                    </a:cubicBezTo>
                    <a:cubicBezTo>
                      <a:pt x="1419" y="465"/>
                      <a:pt x="1284" y="599"/>
                      <a:pt x="1119" y="599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</p:grpSp>
        <p:grpSp>
          <p:nvGrpSpPr>
            <p:cNvPr id="145" name="Group 2">
              <a:extLst>
                <a:ext uri="{FF2B5EF4-FFF2-40B4-BE49-F238E27FC236}">
                  <a16:creationId xmlns:a16="http://schemas.microsoft.com/office/drawing/2014/main" id="{1CAF9C71-36A0-3547-B34C-F935D92C81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45121" y="4607798"/>
              <a:ext cx="2404749" cy="2417448"/>
              <a:chOff x="7988241" y="5080416"/>
              <a:chExt cx="2406074" cy="2417594"/>
            </a:xfrm>
          </p:grpSpPr>
          <p:sp>
            <p:nvSpPr>
              <p:cNvPr id="172" name="Freeform 66">
                <a:extLst>
                  <a:ext uri="{FF2B5EF4-FFF2-40B4-BE49-F238E27FC236}">
                    <a16:creationId xmlns:a16="http://schemas.microsoft.com/office/drawing/2014/main" id="{213927DA-28A6-B44F-9A81-66072EB35E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33592" y="5210994"/>
                <a:ext cx="1860723" cy="2106514"/>
              </a:xfrm>
              <a:custGeom>
                <a:avLst/>
                <a:gdLst>
                  <a:gd name="T0" fmla="*/ 1027733 w 4271"/>
                  <a:gd name="T1" fmla="*/ 879782 h 4839"/>
                  <a:gd name="T2" fmla="*/ 1039060 w 4271"/>
                  <a:gd name="T3" fmla="*/ 879347 h 4839"/>
                  <a:gd name="T4" fmla="*/ 933193 w 4271"/>
                  <a:gd name="T5" fmla="*/ 763116 h 4839"/>
                  <a:gd name="T6" fmla="*/ 1039060 w 4271"/>
                  <a:gd name="T7" fmla="*/ 647321 h 4839"/>
                  <a:gd name="T8" fmla="*/ 1027733 w 4271"/>
                  <a:gd name="T9" fmla="*/ 646886 h 4839"/>
                  <a:gd name="T10" fmla="*/ 1130114 w 4271"/>
                  <a:gd name="T11" fmla="*/ 646886 h 4839"/>
                  <a:gd name="T12" fmla="*/ 1292181 w 4271"/>
                  <a:gd name="T13" fmla="*/ 485382 h 4839"/>
                  <a:gd name="T14" fmla="*/ 1439435 w 4271"/>
                  <a:gd name="T15" fmla="*/ 323443 h 4839"/>
                  <a:gd name="T16" fmla="*/ 1601067 w 4271"/>
                  <a:gd name="T17" fmla="*/ 161939 h 4839"/>
                  <a:gd name="T18" fmla="*/ 1439435 w 4271"/>
                  <a:gd name="T19" fmla="*/ 0 h 4839"/>
                  <a:gd name="T20" fmla="*/ 798573 w 4271"/>
                  <a:gd name="T21" fmla="*/ 0 h 4839"/>
                  <a:gd name="T22" fmla="*/ 636506 w 4271"/>
                  <a:gd name="T23" fmla="*/ 161939 h 4839"/>
                  <a:gd name="T24" fmla="*/ 489687 w 4271"/>
                  <a:gd name="T25" fmla="*/ 323443 h 4839"/>
                  <a:gd name="T26" fmla="*/ 328055 w 4271"/>
                  <a:gd name="T27" fmla="*/ 485382 h 4839"/>
                  <a:gd name="T28" fmla="*/ 489687 w 4271"/>
                  <a:gd name="T29" fmla="*/ 646886 h 4839"/>
                  <a:gd name="T30" fmla="*/ 573334 w 4271"/>
                  <a:gd name="T31" fmla="*/ 646886 h 4839"/>
                  <a:gd name="T32" fmla="*/ 689657 w 4271"/>
                  <a:gd name="T33" fmla="*/ 763116 h 4839"/>
                  <a:gd name="T34" fmla="*/ 264013 w 4271"/>
                  <a:gd name="T35" fmla="*/ 879782 h 4839"/>
                  <a:gd name="T36" fmla="*/ 101945 w 4271"/>
                  <a:gd name="T37" fmla="*/ 1041286 h 4839"/>
                  <a:gd name="T38" fmla="*/ 264013 w 4271"/>
                  <a:gd name="T39" fmla="*/ 1203225 h 4839"/>
                  <a:gd name="T40" fmla="*/ 456141 w 4271"/>
                  <a:gd name="T41" fmla="*/ 1203225 h 4839"/>
                  <a:gd name="T42" fmla="*/ 450913 w 4271"/>
                  <a:gd name="T43" fmla="*/ 1203225 h 4839"/>
                  <a:gd name="T44" fmla="*/ 573334 w 4271"/>
                  <a:gd name="T45" fmla="*/ 1330774 h 4839"/>
                  <a:gd name="T46" fmla="*/ 450913 w 4271"/>
                  <a:gd name="T47" fmla="*/ 1458758 h 4839"/>
                  <a:gd name="T48" fmla="*/ 162067 w 4271"/>
                  <a:gd name="T49" fmla="*/ 1459193 h 4839"/>
                  <a:gd name="T50" fmla="*/ 0 w 4271"/>
                  <a:gd name="T51" fmla="*/ 1620697 h 4839"/>
                  <a:gd name="T52" fmla="*/ 162067 w 4271"/>
                  <a:gd name="T53" fmla="*/ 1782201 h 4839"/>
                  <a:gd name="T54" fmla="*/ 362909 w 4271"/>
                  <a:gd name="T55" fmla="*/ 1782201 h 4839"/>
                  <a:gd name="T56" fmla="*/ 200841 w 4271"/>
                  <a:gd name="T57" fmla="*/ 1943704 h 4839"/>
                  <a:gd name="T58" fmla="*/ 1099617 w 4271"/>
                  <a:gd name="T59" fmla="*/ 2106079 h 4839"/>
                  <a:gd name="T60" fmla="*/ 1261249 w 4271"/>
                  <a:gd name="T61" fmla="*/ 1943704 h 4839"/>
                  <a:gd name="T62" fmla="*/ 1099617 w 4271"/>
                  <a:gd name="T63" fmla="*/ 1782201 h 4839"/>
                  <a:gd name="T64" fmla="*/ 899211 w 4271"/>
                  <a:gd name="T65" fmla="*/ 1782201 h 4839"/>
                  <a:gd name="T66" fmla="*/ 1060843 w 4271"/>
                  <a:gd name="T67" fmla="*/ 1620697 h 4839"/>
                  <a:gd name="T68" fmla="*/ 1325291 w 4271"/>
                  <a:gd name="T69" fmla="*/ 1459193 h 4839"/>
                  <a:gd name="T70" fmla="*/ 1163224 w 4271"/>
                  <a:gd name="T71" fmla="*/ 1620697 h 4839"/>
                  <a:gd name="T72" fmla="*/ 1325291 w 4271"/>
                  <a:gd name="T73" fmla="*/ 1782201 h 4839"/>
                  <a:gd name="T74" fmla="*/ 1598889 w 4271"/>
                  <a:gd name="T75" fmla="*/ 1782201 h 4839"/>
                  <a:gd name="T76" fmla="*/ 1760956 w 4271"/>
                  <a:gd name="T77" fmla="*/ 1620697 h 4839"/>
                  <a:gd name="T78" fmla="*/ 1409810 w 4271"/>
                  <a:gd name="T79" fmla="*/ 1459193 h 4839"/>
                  <a:gd name="T80" fmla="*/ 1538767 w 4271"/>
                  <a:gd name="T81" fmla="*/ 1330774 h 4839"/>
                  <a:gd name="T82" fmla="*/ 1409810 w 4271"/>
                  <a:gd name="T83" fmla="*/ 1203225 h 4839"/>
                  <a:gd name="T84" fmla="*/ 1698656 w 4271"/>
                  <a:gd name="T85" fmla="*/ 1203225 h 4839"/>
                  <a:gd name="T86" fmla="*/ 1860287 w 4271"/>
                  <a:gd name="T87" fmla="*/ 1041286 h 483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4271" h="4839">
                    <a:moveTo>
                      <a:pt x="3899" y="2021"/>
                    </a:moveTo>
                    <a:lnTo>
                      <a:pt x="2359" y="2021"/>
                    </a:lnTo>
                    <a:cubicBezTo>
                      <a:pt x="2367" y="2021"/>
                      <a:pt x="2375" y="2020"/>
                      <a:pt x="2385" y="2020"/>
                    </a:cubicBezTo>
                    <a:cubicBezTo>
                      <a:pt x="2249" y="2007"/>
                      <a:pt x="2142" y="1893"/>
                      <a:pt x="2142" y="1753"/>
                    </a:cubicBezTo>
                    <a:cubicBezTo>
                      <a:pt x="2142" y="1614"/>
                      <a:pt x="2249" y="1500"/>
                      <a:pt x="2385" y="1487"/>
                    </a:cubicBezTo>
                    <a:cubicBezTo>
                      <a:pt x="2375" y="1487"/>
                      <a:pt x="2367" y="1486"/>
                      <a:pt x="2359" y="1486"/>
                    </a:cubicBezTo>
                    <a:lnTo>
                      <a:pt x="2594" y="1486"/>
                    </a:lnTo>
                    <a:cubicBezTo>
                      <a:pt x="2800" y="1486"/>
                      <a:pt x="2966" y="1320"/>
                      <a:pt x="2966" y="1115"/>
                    </a:cubicBezTo>
                    <a:cubicBezTo>
                      <a:pt x="2966" y="910"/>
                      <a:pt x="2800" y="743"/>
                      <a:pt x="2594" y="743"/>
                    </a:cubicBezTo>
                    <a:lnTo>
                      <a:pt x="3304" y="743"/>
                    </a:lnTo>
                    <a:cubicBezTo>
                      <a:pt x="3508" y="743"/>
                      <a:pt x="3675" y="577"/>
                      <a:pt x="3675" y="372"/>
                    </a:cubicBezTo>
                    <a:cubicBezTo>
                      <a:pt x="3675" y="167"/>
                      <a:pt x="3508" y="0"/>
                      <a:pt x="3304" y="0"/>
                    </a:cubicBezTo>
                    <a:lnTo>
                      <a:pt x="1833" y="0"/>
                    </a:lnTo>
                    <a:cubicBezTo>
                      <a:pt x="1627" y="0"/>
                      <a:pt x="1461" y="167"/>
                      <a:pt x="1461" y="372"/>
                    </a:cubicBezTo>
                    <a:cubicBezTo>
                      <a:pt x="1461" y="577"/>
                      <a:pt x="1627" y="743"/>
                      <a:pt x="1833" y="743"/>
                    </a:cubicBezTo>
                    <a:lnTo>
                      <a:pt x="1124" y="743"/>
                    </a:lnTo>
                    <a:cubicBezTo>
                      <a:pt x="919" y="743"/>
                      <a:pt x="753" y="910"/>
                      <a:pt x="753" y="1115"/>
                    </a:cubicBezTo>
                    <a:cubicBezTo>
                      <a:pt x="753" y="1320"/>
                      <a:pt x="919" y="1486"/>
                      <a:pt x="1124" y="1486"/>
                    </a:cubicBezTo>
                    <a:lnTo>
                      <a:pt x="1316" y="1486"/>
                    </a:lnTo>
                    <a:cubicBezTo>
                      <a:pt x="1464" y="1486"/>
                      <a:pt x="1583" y="1605"/>
                      <a:pt x="1583" y="1753"/>
                    </a:cubicBezTo>
                    <a:cubicBezTo>
                      <a:pt x="1583" y="1901"/>
                      <a:pt x="1464" y="2021"/>
                      <a:pt x="1316" y="2021"/>
                    </a:cubicBezTo>
                    <a:lnTo>
                      <a:pt x="606" y="2021"/>
                    </a:lnTo>
                    <a:cubicBezTo>
                      <a:pt x="401" y="2021"/>
                      <a:pt x="234" y="2187"/>
                      <a:pt x="234" y="2392"/>
                    </a:cubicBezTo>
                    <a:cubicBezTo>
                      <a:pt x="234" y="2597"/>
                      <a:pt x="401" y="2764"/>
                      <a:pt x="606" y="2764"/>
                    </a:cubicBezTo>
                    <a:lnTo>
                      <a:pt x="1047" y="2764"/>
                    </a:lnTo>
                    <a:cubicBezTo>
                      <a:pt x="1043" y="2764"/>
                      <a:pt x="1039" y="2764"/>
                      <a:pt x="1035" y="2764"/>
                    </a:cubicBezTo>
                    <a:cubicBezTo>
                      <a:pt x="1190" y="2771"/>
                      <a:pt x="1316" y="2900"/>
                      <a:pt x="1316" y="3057"/>
                    </a:cubicBezTo>
                    <a:cubicBezTo>
                      <a:pt x="1316" y="3216"/>
                      <a:pt x="1190" y="3345"/>
                      <a:pt x="1035" y="3351"/>
                    </a:cubicBezTo>
                    <a:cubicBezTo>
                      <a:pt x="1039" y="3351"/>
                      <a:pt x="1043" y="3352"/>
                      <a:pt x="1047" y="3352"/>
                    </a:cubicBezTo>
                    <a:lnTo>
                      <a:pt x="372" y="3352"/>
                    </a:lnTo>
                    <a:cubicBezTo>
                      <a:pt x="167" y="3352"/>
                      <a:pt x="0" y="3517"/>
                      <a:pt x="0" y="3723"/>
                    </a:cubicBezTo>
                    <a:cubicBezTo>
                      <a:pt x="0" y="3928"/>
                      <a:pt x="167" y="4094"/>
                      <a:pt x="372" y="4094"/>
                    </a:cubicBezTo>
                    <a:lnTo>
                      <a:pt x="833" y="4094"/>
                    </a:lnTo>
                    <a:cubicBezTo>
                      <a:pt x="627" y="4094"/>
                      <a:pt x="461" y="4260"/>
                      <a:pt x="461" y="4465"/>
                    </a:cubicBezTo>
                    <a:cubicBezTo>
                      <a:pt x="461" y="4672"/>
                      <a:pt x="627" y="4838"/>
                      <a:pt x="833" y="4838"/>
                    </a:cubicBezTo>
                    <a:lnTo>
                      <a:pt x="2524" y="4838"/>
                    </a:lnTo>
                    <a:cubicBezTo>
                      <a:pt x="2729" y="4838"/>
                      <a:pt x="2895" y="4672"/>
                      <a:pt x="2895" y="4465"/>
                    </a:cubicBezTo>
                    <a:cubicBezTo>
                      <a:pt x="2895" y="4260"/>
                      <a:pt x="2729" y="4094"/>
                      <a:pt x="2524" y="4094"/>
                    </a:cubicBezTo>
                    <a:lnTo>
                      <a:pt x="2064" y="4094"/>
                    </a:lnTo>
                    <a:cubicBezTo>
                      <a:pt x="2269" y="4094"/>
                      <a:pt x="2435" y="3928"/>
                      <a:pt x="2435" y="3723"/>
                    </a:cubicBezTo>
                    <a:cubicBezTo>
                      <a:pt x="2435" y="3517"/>
                      <a:pt x="2269" y="3352"/>
                      <a:pt x="2064" y="3352"/>
                    </a:cubicBezTo>
                    <a:lnTo>
                      <a:pt x="3042" y="3352"/>
                    </a:lnTo>
                    <a:cubicBezTo>
                      <a:pt x="2836" y="3352"/>
                      <a:pt x="2670" y="3517"/>
                      <a:pt x="2670" y="3723"/>
                    </a:cubicBezTo>
                    <a:cubicBezTo>
                      <a:pt x="2670" y="3928"/>
                      <a:pt x="2836" y="4094"/>
                      <a:pt x="3042" y="4094"/>
                    </a:cubicBezTo>
                    <a:lnTo>
                      <a:pt x="3670" y="4094"/>
                    </a:lnTo>
                    <a:cubicBezTo>
                      <a:pt x="3876" y="4094"/>
                      <a:pt x="4042" y="3928"/>
                      <a:pt x="4042" y="3723"/>
                    </a:cubicBezTo>
                    <a:cubicBezTo>
                      <a:pt x="4042" y="3517"/>
                      <a:pt x="3876" y="3352"/>
                      <a:pt x="3670" y="3352"/>
                    </a:cubicBezTo>
                    <a:lnTo>
                      <a:pt x="3236" y="3352"/>
                    </a:lnTo>
                    <a:cubicBezTo>
                      <a:pt x="3399" y="3352"/>
                      <a:pt x="3532" y="3220"/>
                      <a:pt x="3532" y="3057"/>
                    </a:cubicBezTo>
                    <a:cubicBezTo>
                      <a:pt x="3532" y="2895"/>
                      <a:pt x="3399" y="2764"/>
                      <a:pt x="3236" y="2764"/>
                    </a:cubicBezTo>
                    <a:lnTo>
                      <a:pt x="3899" y="2764"/>
                    </a:lnTo>
                    <a:cubicBezTo>
                      <a:pt x="4104" y="2764"/>
                      <a:pt x="4270" y="2597"/>
                      <a:pt x="4270" y="2392"/>
                    </a:cubicBezTo>
                    <a:cubicBezTo>
                      <a:pt x="4270" y="2187"/>
                      <a:pt x="4104" y="2021"/>
                      <a:pt x="3899" y="202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73" name="Freeform 67">
                <a:extLst>
                  <a:ext uri="{FF2B5EF4-FFF2-40B4-BE49-F238E27FC236}">
                    <a16:creationId xmlns:a16="http://schemas.microsoft.com/office/drawing/2014/main" id="{BF27F81D-B1D9-1440-8D5D-FCB6BDF089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88241" y="6090468"/>
                <a:ext cx="514627" cy="324522"/>
              </a:xfrm>
              <a:custGeom>
                <a:avLst/>
                <a:gdLst>
                  <a:gd name="T0" fmla="*/ 352090 w 1181"/>
                  <a:gd name="T1" fmla="*/ 0 h 744"/>
                  <a:gd name="T2" fmla="*/ 161665 w 1181"/>
                  <a:gd name="T3" fmla="*/ 0 h 744"/>
                  <a:gd name="T4" fmla="*/ 161665 w 1181"/>
                  <a:gd name="T5" fmla="*/ 0 h 744"/>
                  <a:gd name="T6" fmla="*/ 0 w 1181"/>
                  <a:gd name="T7" fmla="*/ 161825 h 744"/>
                  <a:gd name="T8" fmla="*/ 0 w 1181"/>
                  <a:gd name="T9" fmla="*/ 161825 h 744"/>
                  <a:gd name="T10" fmla="*/ 161665 w 1181"/>
                  <a:gd name="T11" fmla="*/ 324086 h 744"/>
                  <a:gd name="T12" fmla="*/ 352090 w 1181"/>
                  <a:gd name="T13" fmla="*/ 324086 h 744"/>
                  <a:gd name="T14" fmla="*/ 352090 w 1181"/>
                  <a:gd name="T15" fmla="*/ 324086 h 744"/>
                  <a:gd name="T16" fmla="*/ 514191 w 1181"/>
                  <a:gd name="T17" fmla="*/ 161825 h 744"/>
                  <a:gd name="T18" fmla="*/ 514191 w 1181"/>
                  <a:gd name="T19" fmla="*/ 161825 h 744"/>
                  <a:gd name="T20" fmla="*/ 352090 w 1181"/>
                  <a:gd name="T21" fmla="*/ 0 h 74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81" h="744">
                    <a:moveTo>
                      <a:pt x="808" y="0"/>
                    </a:moveTo>
                    <a:lnTo>
                      <a:pt x="371" y="0"/>
                    </a:lnTo>
                    <a:cubicBezTo>
                      <a:pt x="166" y="0"/>
                      <a:pt x="0" y="166"/>
                      <a:pt x="0" y="371"/>
                    </a:cubicBezTo>
                    <a:cubicBezTo>
                      <a:pt x="0" y="576"/>
                      <a:pt x="166" y="743"/>
                      <a:pt x="371" y="743"/>
                    </a:cubicBezTo>
                    <a:lnTo>
                      <a:pt x="808" y="743"/>
                    </a:lnTo>
                    <a:cubicBezTo>
                      <a:pt x="1013" y="743"/>
                      <a:pt x="1180" y="576"/>
                      <a:pt x="1180" y="371"/>
                    </a:cubicBezTo>
                    <a:cubicBezTo>
                      <a:pt x="1180" y="166"/>
                      <a:pt x="1013" y="0"/>
                      <a:pt x="808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74" name="Freeform 68">
                <a:extLst>
                  <a:ext uri="{FF2B5EF4-FFF2-40B4-BE49-F238E27FC236}">
                    <a16:creationId xmlns:a16="http://schemas.microsoft.com/office/drawing/2014/main" id="{7143CC2C-BFD5-7745-8A35-06D1EFA84F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29751" y="7098598"/>
                <a:ext cx="76810" cy="76810"/>
              </a:xfrm>
              <a:custGeom>
                <a:avLst/>
                <a:gdLst>
                  <a:gd name="T0" fmla="*/ 76371 w 175"/>
                  <a:gd name="T1" fmla="*/ 38186 h 175"/>
                  <a:gd name="T2" fmla="*/ 76371 w 175"/>
                  <a:gd name="T3" fmla="*/ 38186 h 175"/>
                  <a:gd name="T4" fmla="*/ 38186 w 175"/>
                  <a:gd name="T5" fmla="*/ 76371 h 175"/>
                  <a:gd name="T6" fmla="*/ 38186 w 175"/>
                  <a:gd name="T7" fmla="*/ 76371 h 175"/>
                  <a:gd name="T8" fmla="*/ 0 w 175"/>
                  <a:gd name="T9" fmla="*/ 38186 h 175"/>
                  <a:gd name="T10" fmla="*/ 0 w 175"/>
                  <a:gd name="T11" fmla="*/ 38186 h 175"/>
                  <a:gd name="T12" fmla="*/ 38186 w 175"/>
                  <a:gd name="T13" fmla="*/ 0 h 175"/>
                  <a:gd name="T14" fmla="*/ 38186 w 175"/>
                  <a:gd name="T15" fmla="*/ 0 h 175"/>
                  <a:gd name="T16" fmla="*/ 76371 w 175"/>
                  <a:gd name="T17" fmla="*/ 38186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5" h="175">
                    <a:moveTo>
                      <a:pt x="174" y="87"/>
                    </a:moveTo>
                    <a:lnTo>
                      <a:pt x="174" y="87"/>
                    </a:lnTo>
                    <a:cubicBezTo>
                      <a:pt x="174" y="136"/>
                      <a:pt x="135" y="174"/>
                      <a:pt x="87" y="174"/>
                    </a:cubicBezTo>
                    <a:cubicBezTo>
                      <a:pt x="39" y="174"/>
                      <a:pt x="0" y="136"/>
                      <a:pt x="0" y="87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5" y="0"/>
                      <a:pt x="174" y="39"/>
                      <a:pt x="174" y="87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75" name="Freeform 69">
                <a:extLst>
                  <a:ext uri="{FF2B5EF4-FFF2-40B4-BE49-F238E27FC236}">
                    <a16:creationId xmlns:a16="http://schemas.microsoft.com/office/drawing/2014/main" id="{3EF1B2A6-A299-504F-AB54-92B1183732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04798" y="5921486"/>
                <a:ext cx="74890" cy="74889"/>
              </a:xfrm>
              <a:custGeom>
                <a:avLst/>
                <a:gdLst>
                  <a:gd name="T0" fmla="*/ 74457 w 173"/>
                  <a:gd name="T1" fmla="*/ 36795 h 173"/>
                  <a:gd name="T2" fmla="*/ 74457 w 173"/>
                  <a:gd name="T3" fmla="*/ 36795 h 173"/>
                  <a:gd name="T4" fmla="*/ 36796 w 173"/>
                  <a:gd name="T5" fmla="*/ 74456 h 173"/>
                  <a:gd name="T6" fmla="*/ 36796 w 173"/>
                  <a:gd name="T7" fmla="*/ 74456 h 173"/>
                  <a:gd name="T8" fmla="*/ 0 w 173"/>
                  <a:gd name="T9" fmla="*/ 36795 h 173"/>
                  <a:gd name="T10" fmla="*/ 0 w 173"/>
                  <a:gd name="T11" fmla="*/ 36795 h 173"/>
                  <a:gd name="T12" fmla="*/ 36796 w 173"/>
                  <a:gd name="T13" fmla="*/ 0 h 173"/>
                  <a:gd name="T14" fmla="*/ 36796 w 173"/>
                  <a:gd name="T15" fmla="*/ 0 h 173"/>
                  <a:gd name="T16" fmla="*/ 74457 w 173"/>
                  <a:gd name="T17" fmla="*/ 36795 h 1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3">
                    <a:moveTo>
                      <a:pt x="172" y="85"/>
                    </a:moveTo>
                    <a:lnTo>
                      <a:pt x="172" y="85"/>
                    </a:lnTo>
                    <a:cubicBezTo>
                      <a:pt x="172" y="134"/>
                      <a:pt x="133" y="172"/>
                      <a:pt x="85" y="172"/>
                    </a:cubicBezTo>
                    <a:cubicBezTo>
                      <a:pt x="38" y="172"/>
                      <a:pt x="0" y="134"/>
                      <a:pt x="0" y="85"/>
                    </a:cubicBezTo>
                    <a:cubicBezTo>
                      <a:pt x="0" y="38"/>
                      <a:pt x="38" y="0"/>
                      <a:pt x="85" y="0"/>
                    </a:cubicBezTo>
                    <a:cubicBezTo>
                      <a:pt x="133" y="0"/>
                      <a:pt x="172" y="38"/>
                      <a:pt x="172" y="85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76" name="Freeform 70">
                <a:extLst>
                  <a:ext uri="{FF2B5EF4-FFF2-40B4-BE49-F238E27FC236}">
                    <a16:creationId xmlns:a16="http://schemas.microsoft.com/office/drawing/2014/main" id="{FB6E71EE-02C1-EA4A-A0DA-6290A68025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83969" y="6414990"/>
                <a:ext cx="74889" cy="74890"/>
              </a:xfrm>
              <a:custGeom>
                <a:avLst/>
                <a:gdLst>
                  <a:gd name="T0" fmla="*/ 74456 w 173"/>
                  <a:gd name="T1" fmla="*/ 37015 h 174"/>
                  <a:gd name="T2" fmla="*/ 74456 w 173"/>
                  <a:gd name="T3" fmla="*/ 37015 h 174"/>
                  <a:gd name="T4" fmla="*/ 37661 w 173"/>
                  <a:gd name="T5" fmla="*/ 74460 h 174"/>
                  <a:gd name="T6" fmla="*/ 37661 w 173"/>
                  <a:gd name="T7" fmla="*/ 74460 h 174"/>
                  <a:gd name="T8" fmla="*/ 0 w 173"/>
                  <a:gd name="T9" fmla="*/ 37015 h 174"/>
                  <a:gd name="T10" fmla="*/ 0 w 173"/>
                  <a:gd name="T11" fmla="*/ 37015 h 174"/>
                  <a:gd name="T12" fmla="*/ 37661 w 173"/>
                  <a:gd name="T13" fmla="*/ 0 h 174"/>
                  <a:gd name="T14" fmla="*/ 37661 w 173"/>
                  <a:gd name="T15" fmla="*/ 0 h 174"/>
                  <a:gd name="T16" fmla="*/ 74456 w 173"/>
                  <a:gd name="T17" fmla="*/ 3701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4">
                    <a:moveTo>
                      <a:pt x="172" y="86"/>
                    </a:moveTo>
                    <a:lnTo>
                      <a:pt x="172" y="86"/>
                    </a:lnTo>
                    <a:cubicBezTo>
                      <a:pt x="172" y="134"/>
                      <a:pt x="134" y="173"/>
                      <a:pt x="87" y="173"/>
                    </a:cubicBezTo>
                    <a:cubicBezTo>
                      <a:pt x="39" y="173"/>
                      <a:pt x="0" y="134"/>
                      <a:pt x="0" y="86"/>
                    </a:cubicBezTo>
                    <a:cubicBezTo>
                      <a:pt x="0" y="38"/>
                      <a:pt x="39" y="0"/>
                      <a:pt x="87" y="0"/>
                    </a:cubicBezTo>
                    <a:cubicBezTo>
                      <a:pt x="134" y="0"/>
                      <a:pt x="172" y="38"/>
                      <a:pt x="172" y="86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77" name="Freeform 71">
                <a:extLst>
                  <a:ext uri="{FF2B5EF4-FFF2-40B4-BE49-F238E27FC236}">
                    <a16:creationId xmlns:a16="http://schemas.microsoft.com/office/drawing/2014/main" id="{F92963B1-275E-074F-A08D-149EEDF628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50590" y="7423121"/>
                <a:ext cx="74890" cy="74889"/>
              </a:xfrm>
              <a:custGeom>
                <a:avLst/>
                <a:gdLst>
                  <a:gd name="T0" fmla="*/ 74457 w 173"/>
                  <a:gd name="T1" fmla="*/ 36795 h 173"/>
                  <a:gd name="T2" fmla="*/ 74457 w 173"/>
                  <a:gd name="T3" fmla="*/ 36795 h 173"/>
                  <a:gd name="T4" fmla="*/ 36796 w 173"/>
                  <a:gd name="T5" fmla="*/ 74456 h 173"/>
                  <a:gd name="T6" fmla="*/ 36796 w 173"/>
                  <a:gd name="T7" fmla="*/ 74456 h 173"/>
                  <a:gd name="T8" fmla="*/ 0 w 173"/>
                  <a:gd name="T9" fmla="*/ 36795 h 173"/>
                  <a:gd name="T10" fmla="*/ 0 w 173"/>
                  <a:gd name="T11" fmla="*/ 36795 h 173"/>
                  <a:gd name="T12" fmla="*/ 36796 w 173"/>
                  <a:gd name="T13" fmla="*/ 0 h 173"/>
                  <a:gd name="T14" fmla="*/ 36796 w 173"/>
                  <a:gd name="T15" fmla="*/ 0 h 173"/>
                  <a:gd name="T16" fmla="*/ 74457 w 173"/>
                  <a:gd name="T17" fmla="*/ 36795 h 1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3">
                    <a:moveTo>
                      <a:pt x="172" y="85"/>
                    </a:moveTo>
                    <a:lnTo>
                      <a:pt x="172" y="85"/>
                    </a:lnTo>
                    <a:cubicBezTo>
                      <a:pt x="172" y="134"/>
                      <a:pt x="133" y="172"/>
                      <a:pt x="85" y="172"/>
                    </a:cubicBezTo>
                    <a:cubicBezTo>
                      <a:pt x="38" y="172"/>
                      <a:pt x="0" y="134"/>
                      <a:pt x="0" y="85"/>
                    </a:cubicBezTo>
                    <a:cubicBezTo>
                      <a:pt x="0" y="39"/>
                      <a:pt x="38" y="0"/>
                      <a:pt x="85" y="0"/>
                    </a:cubicBezTo>
                    <a:cubicBezTo>
                      <a:pt x="133" y="0"/>
                      <a:pt x="172" y="39"/>
                      <a:pt x="172" y="85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78" name="Freeform 72">
                <a:extLst>
                  <a:ext uri="{FF2B5EF4-FFF2-40B4-BE49-F238E27FC236}">
                    <a16:creationId xmlns:a16="http://schemas.microsoft.com/office/drawing/2014/main" id="{260C7F52-534B-A24C-9B59-24265B4813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07003" y="6211444"/>
                <a:ext cx="74890" cy="74890"/>
              </a:xfrm>
              <a:custGeom>
                <a:avLst/>
                <a:gdLst>
                  <a:gd name="T0" fmla="*/ 74460 w 174"/>
                  <a:gd name="T1" fmla="*/ 36796 h 173"/>
                  <a:gd name="T2" fmla="*/ 74460 w 174"/>
                  <a:gd name="T3" fmla="*/ 36796 h 173"/>
                  <a:gd name="T4" fmla="*/ 37445 w 174"/>
                  <a:gd name="T5" fmla="*/ 74457 h 173"/>
                  <a:gd name="T6" fmla="*/ 37445 w 174"/>
                  <a:gd name="T7" fmla="*/ 74457 h 173"/>
                  <a:gd name="T8" fmla="*/ 0 w 174"/>
                  <a:gd name="T9" fmla="*/ 36796 h 173"/>
                  <a:gd name="T10" fmla="*/ 0 w 174"/>
                  <a:gd name="T11" fmla="*/ 36796 h 173"/>
                  <a:gd name="T12" fmla="*/ 37445 w 174"/>
                  <a:gd name="T13" fmla="*/ 0 h 173"/>
                  <a:gd name="T14" fmla="*/ 37445 w 174"/>
                  <a:gd name="T15" fmla="*/ 0 h 173"/>
                  <a:gd name="T16" fmla="*/ 74460 w 174"/>
                  <a:gd name="T17" fmla="*/ 36796 h 1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3">
                    <a:moveTo>
                      <a:pt x="173" y="85"/>
                    </a:moveTo>
                    <a:lnTo>
                      <a:pt x="173" y="85"/>
                    </a:lnTo>
                    <a:cubicBezTo>
                      <a:pt x="173" y="133"/>
                      <a:pt x="135" y="172"/>
                      <a:pt x="87" y="172"/>
                    </a:cubicBezTo>
                    <a:cubicBezTo>
                      <a:pt x="39" y="172"/>
                      <a:pt x="0" y="133"/>
                      <a:pt x="0" y="85"/>
                    </a:cubicBezTo>
                    <a:cubicBezTo>
                      <a:pt x="0" y="38"/>
                      <a:pt x="39" y="0"/>
                      <a:pt x="87" y="0"/>
                    </a:cubicBezTo>
                    <a:cubicBezTo>
                      <a:pt x="135" y="0"/>
                      <a:pt x="173" y="38"/>
                      <a:pt x="173" y="85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79" name="Freeform 73">
                <a:extLst>
                  <a:ext uri="{FF2B5EF4-FFF2-40B4-BE49-F238E27FC236}">
                    <a16:creationId xmlns:a16="http://schemas.microsoft.com/office/drawing/2014/main" id="{8F143F22-1B0C-5F4E-9924-45E991F8D6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70969" y="5289723"/>
                <a:ext cx="74890" cy="76810"/>
              </a:xfrm>
              <a:custGeom>
                <a:avLst/>
                <a:gdLst>
                  <a:gd name="T0" fmla="*/ 74457 w 173"/>
                  <a:gd name="T1" fmla="*/ 38186 h 175"/>
                  <a:gd name="T2" fmla="*/ 74457 w 173"/>
                  <a:gd name="T3" fmla="*/ 38186 h 175"/>
                  <a:gd name="T4" fmla="*/ 37229 w 173"/>
                  <a:gd name="T5" fmla="*/ 76371 h 175"/>
                  <a:gd name="T6" fmla="*/ 37229 w 173"/>
                  <a:gd name="T7" fmla="*/ 76371 h 175"/>
                  <a:gd name="T8" fmla="*/ 0 w 173"/>
                  <a:gd name="T9" fmla="*/ 38186 h 175"/>
                  <a:gd name="T10" fmla="*/ 0 w 173"/>
                  <a:gd name="T11" fmla="*/ 38186 h 175"/>
                  <a:gd name="T12" fmla="*/ 37229 w 173"/>
                  <a:gd name="T13" fmla="*/ 0 h 175"/>
                  <a:gd name="T14" fmla="*/ 37229 w 173"/>
                  <a:gd name="T15" fmla="*/ 0 h 175"/>
                  <a:gd name="T16" fmla="*/ 74457 w 173"/>
                  <a:gd name="T17" fmla="*/ 38186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5">
                    <a:moveTo>
                      <a:pt x="172" y="87"/>
                    </a:moveTo>
                    <a:lnTo>
                      <a:pt x="172" y="87"/>
                    </a:lnTo>
                    <a:cubicBezTo>
                      <a:pt x="172" y="134"/>
                      <a:pt x="134" y="174"/>
                      <a:pt x="86" y="174"/>
                    </a:cubicBezTo>
                    <a:cubicBezTo>
                      <a:pt x="39" y="174"/>
                      <a:pt x="0" y="134"/>
                      <a:pt x="0" y="87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4" y="0"/>
                      <a:pt x="172" y="39"/>
                      <a:pt x="172" y="87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80" name="Freeform 74">
                <a:extLst>
                  <a:ext uri="{FF2B5EF4-FFF2-40B4-BE49-F238E27FC236}">
                    <a16:creationId xmlns:a16="http://schemas.microsoft.com/office/drawing/2014/main" id="{6A17D13C-888A-8244-84A8-AD01A5140D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62543" y="6954580"/>
                <a:ext cx="46086" cy="46086"/>
              </a:xfrm>
              <a:custGeom>
                <a:avLst/>
                <a:gdLst>
                  <a:gd name="T0" fmla="*/ 45647 w 105"/>
                  <a:gd name="T1" fmla="*/ 23043 h 106"/>
                  <a:gd name="T2" fmla="*/ 45647 w 105"/>
                  <a:gd name="T3" fmla="*/ 23043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3043 h 106"/>
                  <a:gd name="T10" fmla="*/ 0 w 105"/>
                  <a:gd name="T11" fmla="*/ 23043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3"/>
                    </a:moveTo>
                    <a:lnTo>
                      <a:pt x="104" y="53"/>
                    </a:lnTo>
                    <a:cubicBezTo>
                      <a:pt x="104" y="82"/>
                      <a:pt x="80" y="105"/>
                      <a:pt x="52" y="105"/>
                    </a:cubicBezTo>
                    <a:cubicBezTo>
                      <a:pt x="24" y="105"/>
                      <a:pt x="0" y="82"/>
                      <a:pt x="0" y="53"/>
                    </a:cubicBezTo>
                    <a:cubicBezTo>
                      <a:pt x="0" y="24"/>
                      <a:pt x="24" y="0"/>
                      <a:pt x="52" y="0"/>
                    </a:cubicBezTo>
                    <a:cubicBezTo>
                      <a:pt x="80" y="0"/>
                      <a:pt x="104" y="24"/>
                      <a:pt x="104" y="53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81" name="Freeform 75">
                <a:extLst>
                  <a:ext uri="{FF2B5EF4-FFF2-40B4-BE49-F238E27FC236}">
                    <a16:creationId xmlns:a16="http://schemas.microsoft.com/office/drawing/2014/main" id="{FA84B0EF-001B-374F-9074-5381975900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83665" y="5957970"/>
                <a:ext cx="46086" cy="46086"/>
              </a:xfrm>
              <a:custGeom>
                <a:avLst/>
                <a:gdLst>
                  <a:gd name="T0" fmla="*/ 45647 w 105"/>
                  <a:gd name="T1" fmla="*/ 23043 h 106"/>
                  <a:gd name="T2" fmla="*/ 45647 w 105"/>
                  <a:gd name="T3" fmla="*/ 23043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3043 h 106"/>
                  <a:gd name="T10" fmla="*/ 0 w 105"/>
                  <a:gd name="T11" fmla="*/ 23043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3"/>
                    </a:moveTo>
                    <a:lnTo>
                      <a:pt x="104" y="53"/>
                    </a:lnTo>
                    <a:cubicBezTo>
                      <a:pt x="104" y="83"/>
                      <a:pt x="82" y="105"/>
                      <a:pt x="52" y="105"/>
                    </a:cubicBezTo>
                    <a:cubicBezTo>
                      <a:pt x="24" y="105"/>
                      <a:pt x="0" y="83"/>
                      <a:pt x="0" y="53"/>
                    </a:cubicBezTo>
                    <a:cubicBezTo>
                      <a:pt x="0" y="24"/>
                      <a:pt x="24" y="0"/>
                      <a:pt x="52" y="0"/>
                    </a:cubicBezTo>
                    <a:cubicBezTo>
                      <a:pt x="82" y="0"/>
                      <a:pt x="104" y="24"/>
                      <a:pt x="104" y="53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82" name="Freeform 76">
                <a:extLst>
                  <a:ext uri="{FF2B5EF4-FFF2-40B4-BE49-F238E27FC236}">
                    <a16:creationId xmlns:a16="http://schemas.microsoft.com/office/drawing/2014/main" id="{EA3007B7-30B9-3F46-9DDC-4CDD1EF968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22815" y="6263290"/>
                <a:ext cx="46086" cy="46086"/>
              </a:xfrm>
              <a:custGeom>
                <a:avLst/>
                <a:gdLst>
                  <a:gd name="T0" fmla="*/ 45647 w 105"/>
                  <a:gd name="T1" fmla="*/ 22824 h 105"/>
                  <a:gd name="T2" fmla="*/ 45647 w 105"/>
                  <a:gd name="T3" fmla="*/ 22824 h 105"/>
                  <a:gd name="T4" fmla="*/ 22824 w 105"/>
                  <a:gd name="T5" fmla="*/ 45647 h 105"/>
                  <a:gd name="T6" fmla="*/ 22824 w 105"/>
                  <a:gd name="T7" fmla="*/ 45647 h 105"/>
                  <a:gd name="T8" fmla="*/ 0 w 105"/>
                  <a:gd name="T9" fmla="*/ 22824 h 105"/>
                  <a:gd name="T10" fmla="*/ 0 w 105"/>
                  <a:gd name="T11" fmla="*/ 22824 h 105"/>
                  <a:gd name="T12" fmla="*/ 22824 w 105"/>
                  <a:gd name="T13" fmla="*/ 0 h 105"/>
                  <a:gd name="T14" fmla="*/ 22824 w 105"/>
                  <a:gd name="T15" fmla="*/ 0 h 105"/>
                  <a:gd name="T16" fmla="*/ 45647 w 105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5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2"/>
                      <a:pt x="81" y="104"/>
                      <a:pt x="52" y="104"/>
                    </a:cubicBezTo>
                    <a:cubicBezTo>
                      <a:pt x="23" y="104"/>
                      <a:pt x="0" y="82"/>
                      <a:pt x="0" y="52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1" y="0"/>
                      <a:pt x="104" y="23"/>
                      <a:pt x="104" y="52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83" name="Freeform 77">
                <a:extLst>
                  <a:ext uri="{FF2B5EF4-FFF2-40B4-BE49-F238E27FC236}">
                    <a16:creationId xmlns:a16="http://schemas.microsoft.com/office/drawing/2014/main" id="{7FD486EB-741B-8140-BB73-8735E6B96E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92688" y="6522523"/>
                <a:ext cx="46086" cy="46086"/>
              </a:xfrm>
              <a:custGeom>
                <a:avLst/>
                <a:gdLst>
                  <a:gd name="T0" fmla="*/ 45647 w 105"/>
                  <a:gd name="T1" fmla="*/ 23043 h 106"/>
                  <a:gd name="T2" fmla="*/ 45647 w 105"/>
                  <a:gd name="T3" fmla="*/ 23043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3043 h 106"/>
                  <a:gd name="T10" fmla="*/ 0 w 105"/>
                  <a:gd name="T11" fmla="*/ 23043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3"/>
                    </a:moveTo>
                    <a:lnTo>
                      <a:pt x="104" y="53"/>
                    </a:lnTo>
                    <a:cubicBezTo>
                      <a:pt x="104" y="81"/>
                      <a:pt x="81" y="105"/>
                      <a:pt x="52" y="105"/>
                    </a:cubicBezTo>
                    <a:cubicBezTo>
                      <a:pt x="22" y="105"/>
                      <a:pt x="0" y="81"/>
                      <a:pt x="0" y="53"/>
                    </a:cubicBezTo>
                    <a:cubicBezTo>
                      <a:pt x="0" y="23"/>
                      <a:pt x="22" y="0"/>
                      <a:pt x="52" y="0"/>
                    </a:cubicBezTo>
                    <a:cubicBezTo>
                      <a:pt x="81" y="0"/>
                      <a:pt x="104" y="23"/>
                      <a:pt x="104" y="53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84" name="Freeform 78">
                <a:extLst>
                  <a:ext uri="{FF2B5EF4-FFF2-40B4-BE49-F238E27FC236}">
                    <a16:creationId xmlns:a16="http://schemas.microsoft.com/office/drawing/2014/main" id="{07C7F2A3-278B-0041-A203-B65F2AF9C5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3717" y="7196532"/>
                <a:ext cx="46086" cy="46086"/>
              </a:xfrm>
              <a:custGeom>
                <a:avLst/>
                <a:gdLst>
                  <a:gd name="T0" fmla="*/ 45647 w 105"/>
                  <a:gd name="T1" fmla="*/ 23043 h 106"/>
                  <a:gd name="T2" fmla="*/ 45647 w 105"/>
                  <a:gd name="T3" fmla="*/ 23043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3043 h 106"/>
                  <a:gd name="T10" fmla="*/ 0 w 105"/>
                  <a:gd name="T11" fmla="*/ 23043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3"/>
                    </a:moveTo>
                    <a:lnTo>
                      <a:pt x="104" y="53"/>
                    </a:lnTo>
                    <a:cubicBezTo>
                      <a:pt x="104" y="81"/>
                      <a:pt x="80" y="105"/>
                      <a:pt x="52" y="105"/>
                    </a:cubicBezTo>
                    <a:cubicBezTo>
                      <a:pt x="23" y="105"/>
                      <a:pt x="0" y="81"/>
                      <a:pt x="0" y="53"/>
                    </a:cubicBezTo>
                    <a:cubicBezTo>
                      <a:pt x="0" y="24"/>
                      <a:pt x="23" y="0"/>
                      <a:pt x="52" y="0"/>
                    </a:cubicBezTo>
                    <a:cubicBezTo>
                      <a:pt x="80" y="0"/>
                      <a:pt x="104" y="24"/>
                      <a:pt x="104" y="53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85" name="Freeform 79">
                <a:extLst>
                  <a:ext uri="{FF2B5EF4-FFF2-40B4-BE49-F238E27FC236}">
                    <a16:creationId xmlns:a16="http://schemas.microsoft.com/office/drawing/2014/main" id="{D80D321B-B265-FA44-A6C5-B189D0494D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04503" y="6004056"/>
                <a:ext cx="46086" cy="46086"/>
              </a:xfrm>
              <a:custGeom>
                <a:avLst/>
                <a:gdLst>
                  <a:gd name="T0" fmla="*/ 45651 w 106"/>
                  <a:gd name="T1" fmla="*/ 22828 h 107"/>
                  <a:gd name="T2" fmla="*/ 45651 w 106"/>
                  <a:gd name="T3" fmla="*/ 22828 h 107"/>
                  <a:gd name="T4" fmla="*/ 22608 w 106"/>
                  <a:gd name="T5" fmla="*/ 45655 h 107"/>
                  <a:gd name="T6" fmla="*/ 22608 w 106"/>
                  <a:gd name="T7" fmla="*/ 45655 h 107"/>
                  <a:gd name="T8" fmla="*/ 0 w 106"/>
                  <a:gd name="T9" fmla="*/ 22828 h 107"/>
                  <a:gd name="T10" fmla="*/ 0 w 106"/>
                  <a:gd name="T11" fmla="*/ 22828 h 107"/>
                  <a:gd name="T12" fmla="*/ 22608 w 106"/>
                  <a:gd name="T13" fmla="*/ 0 h 107"/>
                  <a:gd name="T14" fmla="*/ 22608 w 106"/>
                  <a:gd name="T15" fmla="*/ 0 h 107"/>
                  <a:gd name="T16" fmla="*/ 45651 w 106"/>
                  <a:gd name="T17" fmla="*/ 22828 h 1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7">
                    <a:moveTo>
                      <a:pt x="105" y="53"/>
                    </a:moveTo>
                    <a:lnTo>
                      <a:pt x="105" y="53"/>
                    </a:lnTo>
                    <a:cubicBezTo>
                      <a:pt x="105" y="82"/>
                      <a:pt x="81" y="106"/>
                      <a:pt x="52" y="106"/>
                    </a:cubicBezTo>
                    <a:cubicBezTo>
                      <a:pt x="23" y="106"/>
                      <a:pt x="0" y="82"/>
                      <a:pt x="0" y="53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1" y="0"/>
                      <a:pt x="105" y="23"/>
                      <a:pt x="105" y="53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86" name="Freeform 80">
                <a:extLst>
                  <a:ext uri="{FF2B5EF4-FFF2-40B4-BE49-F238E27FC236}">
                    <a16:creationId xmlns:a16="http://schemas.microsoft.com/office/drawing/2014/main" id="{62D09103-7D33-2D42-ADF2-99D0FBE4CA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65502" y="5596963"/>
                <a:ext cx="46086" cy="46086"/>
              </a:xfrm>
              <a:custGeom>
                <a:avLst/>
                <a:gdLst>
                  <a:gd name="T0" fmla="*/ 45647 w 105"/>
                  <a:gd name="T1" fmla="*/ 23043 h 106"/>
                  <a:gd name="T2" fmla="*/ 45647 w 105"/>
                  <a:gd name="T3" fmla="*/ 23043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3043 h 106"/>
                  <a:gd name="T10" fmla="*/ 0 w 105"/>
                  <a:gd name="T11" fmla="*/ 23043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3"/>
                    </a:moveTo>
                    <a:lnTo>
                      <a:pt x="104" y="53"/>
                    </a:lnTo>
                    <a:cubicBezTo>
                      <a:pt x="104" y="81"/>
                      <a:pt x="81" y="105"/>
                      <a:pt x="52" y="105"/>
                    </a:cubicBezTo>
                    <a:cubicBezTo>
                      <a:pt x="22" y="105"/>
                      <a:pt x="0" y="81"/>
                      <a:pt x="0" y="53"/>
                    </a:cubicBezTo>
                    <a:cubicBezTo>
                      <a:pt x="0" y="24"/>
                      <a:pt x="22" y="0"/>
                      <a:pt x="52" y="0"/>
                    </a:cubicBezTo>
                    <a:cubicBezTo>
                      <a:pt x="81" y="0"/>
                      <a:pt x="104" y="24"/>
                      <a:pt x="104" y="53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87" name="Freeform 81">
                <a:extLst>
                  <a:ext uri="{FF2B5EF4-FFF2-40B4-BE49-F238E27FC236}">
                    <a16:creationId xmlns:a16="http://schemas.microsoft.com/office/drawing/2014/main" id="{3BEB8EC7-9AA0-6E4F-A957-6FD332B246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15731" y="5266680"/>
                <a:ext cx="46086" cy="46086"/>
              </a:xfrm>
              <a:custGeom>
                <a:avLst/>
                <a:gdLst>
                  <a:gd name="T0" fmla="*/ 45647 w 105"/>
                  <a:gd name="T1" fmla="*/ 22608 h 106"/>
                  <a:gd name="T2" fmla="*/ 45647 w 105"/>
                  <a:gd name="T3" fmla="*/ 22608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2608 h 106"/>
                  <a:gd name="T10" fmla="*/ 0 w 105"/>
                  <a:gd name="T11" fmla="*/ 22608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2608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1"/>
                      <a:pt x="81" y="105"/>
                      <a:pt x="52" y="105"/>
                    </a:cubicBezTo>
                    <a:cubicBezTo>
                      <a:pt x="24" y="105"/>
                      <a:pt x="0" y="81"/>
                      <a:pt x="0" y="52"/>
                    </a:cubicBezTo>
                    <a:cubicBezTo>
                      <a:pt x="0" y="24"/>
                      <a:pt x="24" y="0"/>
                      <a:pt x="52" y="0"/>
                    </a:cubicBezTo>
                    <a:cubicBezTo>
                      <a:pt x="81" y="0"/>
                      <a:pt x="104" y="24"/>
                      <a:pt x="104" y="52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88" name="Freeform 82">
                <a:extLst>
                  <a:ext uri="{FF2B5EF4-FFF2-40B4-BE49-F238E27FC236}">
                    <a16:creationId xmlns:a16="http://schemas.microsoft.com/office/drawing/2014/main" id="{9C9698B9-0D54-1F48-957C-76AFAC0D22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86771" y="6766396"/>
                <a:ext cx="46086" cy="46086"/>
              </a:xfrm>
              <a:custGeom>
                <a:avLst/>
                <a:gdLst>
                  <a:gd name="T0" fmla="*/ 45647 w 105"/>
                  <a:gd name="T1" fmla="*/ 22608 h 106"/>
                  <a:gd name="T2" fmla="*/ 45647 w 105"/>
                  <a:gd name="T3" fmla="*/ 22608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2608 h 106"/>
                  <a:gd name="T10" fmla="*/ 0 w 105"/>
                  <a:gd name="T11" fmla="*/ 22608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2608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1"/>
                      <a:pt x="81" y="105"/>
                      <a:pt x="52" y="105"/>
                    </a:cubicBezTo>
                    <a:cubicBezTo>
                      <a:pt x="23" y="105"/>
                      <a:pt x="0" y="81"/>
                      <a:pt x="0" y="52"/>
                    </a:cubicBezTo>
                    <a:cubicBezTo>
                      <a:pt x="0" y="22"/>
                      <a:pt x="23" y="0"/>
                      <a:pt x="52" y="0"/>
                    </a:cubicBezTo>
                    <a:cubicBezTo>
                      <a:pt x="81" y="0"/>
                      <a:pt x="104" y="22"/>
                      <a:pt x="104" y="52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89" name="Freeform 83">
                <a:extLst>
                  <a:ext uri="{FF2B5EF4-FFF2-40B4-BE49-F238E27FC236}">
                    <a16:creationId xmlns:a16="http://schemas.microsoft.com/office/drawing/2014/main" id="{872992F8-D40B-A242-B766-6418449BA8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04503" y="7150446"/>
                <a:ext cx="46086" cy="46086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2608 w 106"/>
                  <a:gd name="T5" fmla="*/ 45647 h 105"/>
                  <a:gd name="T6" fmla="*/ 22608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2608 w 106"/>
                  <a:gd name="T13" fmla="*/ 0 h 105"/>
                  <a:gd name="T14" fmla="*/ 22608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1"/>
                      <a:pt x="81" y="104"/>
                      <a:pt x="52" y="104"/>
                    </a:cubicBezTo>
                    <a:cubicBezTo>
                      <a:pt x="23" y="104"/>
                      <a:pt x="0" y="81"/>
                      <a:pt x="0" y="52"/>
                    </a:cubicBezTo>
                    <a:cubicBezTo>
                      <a:pt x="0" y="22"/>
                      <a:pt x="23" y="0"/>
                      <a:pt x="52" y="0"/>
                    </a:cubicBezTo>
                    <a:cubicBezTo>
                      <a:pt x="81" y="0"/>
                      <a:pt x="105" y="22"/>
                      <a:pt x="105" y="52"/>
                    </a:cubicBezTo>
                  </a:path>
                </a:pathLst>
              </a:custGeom>
              <a:solidFill>
                <a:srgbClr val="EA662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90" name="Freeform 84">
                <a:extLst>
                  <a:ext uri="{FF2B5EF4-FFF2-40B4-BE49-F238E27FC236}">
                    <a16:creationId xmlns:a16="http://schemas.microsoft.com/office/drawing/2014/main" id="{26F4401B-F4A5-C74F-ABFA-8E79B9B8EB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39950" y="5090017"/>
                <a:ext cx="46086" cy="46086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2608 w 106"/>
                  <a:gd name="T5" fmla="*/ 45647 h 105"/>
                  <a:gd name="T6" fmla="*/ 22608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2608 w 106"/>
                  <a:gd name="T13" fmla="*/ 0 h 105"/>
                  <a:gd name="T14" fmla="*/ 22608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1"/>
                      <a:pt x="82" y="104"/>
                      <a:pt x="52" y="104"/>
                    </a:cubicBezTo>
                    <a:cubicBezTo>
                      <a:pt x="24" y="104"/>
                      <a:pt x="0" y="81"/>
                      <a:pt x="0" y="52"/>
                    </a:cubicBezTo>
                    <a:cubicBezTo>
                      <a:pt x="0" y="24"/>
                      <a:pt x="24" y="0"/>
                      <a:pt x="52" y="0"/>
                    </a:cubicBezTo>
                    <a:cubicBezTo>
                      <a:pt x="82" y="0"/>
                      <a:pt x="105" y="24"/>
                      <a:pt x="105" y="52"/>
                    </a:cubicBezTo>
                  </a:path>
                </a:pathLst>
              </a:custGeom>
              <a:solidFill>
                <a:srgbClr val="EA662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91" name="Freeform 85">
                <a:extLst>
                  <a:ext uri="{FF2B5EF4-FFF2-40B4-BE49-F238E27FC236}">
                    <a16:creationId xmlns:a16="http://schemas.microsoft.com/office/drawing/2014/main" id="{CC68AC73-87E9-5742-A4BB-CE1B5F943E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19857" y="5468307"/>
                <a:ext cx="46086" cy="46086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3043 w 106"/>
                  <a:gd name="T5" fmla="*/ 45647 h 105"/>
                  <a:gd name="T6" fmla="*/ 23043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3043 w 106"/>
                  <a:gd name="T13" fmla="*/ 0 h 105"/>
                  <a:gd name="T14" fmla="*/ 23043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1"/>
                      <a:pt x="81" y="104"/>
                      <a:pt x="53" y="104"/>
                    </a:cubicBezTo>
                    <a:cubicBezTo>
                      <a:pt x="24" y="104"/>
                      <a:pt x="0" y="81"/>
                      <a:pt x="0" y="52"/>
                    </a:cubicBezTo>
                    <a:cubicBezTo>
                      <a:pt x="0" y="24"/>
                      <a:pt x="24" y="0"/>
                      <a:pt x="53" y="0"/>
                    </a:cubicBezTo>
                    <a:cubicBezTo>
                      <a:pt x="81" y="0"/>
                      <a:pt x="105" y="24"/>
                      <a:pt x="105" y="52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92" name="Freeform 86">
                <a:extLst>
                  <a:ext uri="{FF2B5EF4-FFF2-40B4-BE49-F238E27FC236}">
                    <a16:creationId xmlns:a16="http://schemas.microsoft.com/office/drawing/2014/main" id="{93ADA34C-47E9-E44A-8D45-CB3135540D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01104" y="5080416"/>
                <a:ext cx="537670" cy="261154"/>
              </a:xfrm>
              <a:custGeom>
                <a:avLst/>
                <a:gdLst>
                  <a:gd name="T0" fmla="*/ 406733 w 1236"/>
                  <a:gd name="T1" fmla="*/ 260719 h 601"/>
                  <a:gd name="T2" fmla="*/ 130067 w 1236"/>
                  <a:gd name="T3" fmla="*/ 260719 h 601"/>
                  <a:gd name="T4" fmla="*/ 130067 w 1236"/>
                  <a:gd name="T5" fmla="*/ 260719 h 601"/>
                  <a:gd name="T6" fmla="*/ 0 w 1236"/>
                  <a:gd name="T7" fmla="*/ 130360 h 601"/>
                  <a:gd name="T8" fmla="*/ 0 w 1236"/>
                  <a:gd name="T9" fmla="*/ 130360 h 601"/>
                  <a:gd name="T10" fmla="*/ 130067 w 1236"/>
                  <a:gd name="T11" fmla="*/ 0 h 601"/>
                  <a:gd name="T12" fmla="*/ 406733 w 1236"/>
                  <a:gd name="T13" fmla="*/ 0 h 601"/>
                  <a:gd name="T14" fmla="*/ 406733 w 1236"/>
                  <a:gd name="T15" fmla="*/ 0 h 601"/>
                  <a:gd name="T16" fmla="*/ 537235 w 1236"/>
                  <a:gd name="T17" fmla="*/ 130360 h 601"/>
                  <a:gd name="T18" fmla="*/ 537235 w 1236"/>
                  <a:gd name="T19" fmla="*/ 130360 h 601"/>
                  <a:gd name="T20" fmla="*/ 406733 w 1236"/>
                  <a:gd name="T21" fmla="*/ 260719 h 60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36" h="601">
                    <a:moveTo>
                      <a:pt x="935" y="600"/>
                    </a:moveTo>
                    <a:lnTo>
                      <a:pt x="299" y="600"/>
                    </a:lnTo>
                    <a:cubicBezTo>
                      <a:pt x="135" y="600"/>
                      <a:pt x="0" y="466"/>
                      <a:pt x="0" y="300"/>
                    </a:cubicBezTo>
                    <a:cubicBezTo>
                      <a:pt x="0" y="135"/>
                      <a:pt x="135" y="0"/>
                      <a:pt x="299" y="0"/>
                    </a:cubicBezTo>
                    <a:lnTo>
                      <a:pt x="935" y="0"/>
                    </a:lnTo>
                    <a:cubicBezTo>
                      <a:pt x="1101" y="0"/>
                      <a:pt x="1235" y="135"/>
                      <a:pt x="1235" y="300"/>
                    </a:cubicBezTo>
                    <a:cubicBezTo>
                      <a:pt x="1235" y="466"/>
                      <a:pt x="1101" y="600"/>
                      <a:pt x="935" y="60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93" name="Freeform 87">
                <a:extLst>
                  <a:ext uri="{FF2B5EF4-FFF2-40B4-BE49-F238E27FC236}">
                    <a16:creationId xmlns:a16="http://schemas.microsoft.com/office/drawing/2014/main" id="{18D9B95F-D33E-974E-9DDC-45640A4997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31525" y="5714099"/>
                <a:ext cx="537670" cy="261154"/>
              </a:xfrm>
              <a:custGeom>
                <a:avLst/>
                <a:gdLst>
                  <a:gd name="T0" fmla="*/ 407168 w 1236"/>
                  <a:gd name="T1" fmla="*/ 260719 h 601"/>
                  <a:gd name="T2" fmla="*/ 130502 w 1236"/>
                  <a:gd name="T3" fmla="*/ 260719 h 601"/>
                  <a:gd name="T4" fmla="*/ 130502 w 1236"/>
                  <a:gd name="T5" fmla="*/ 260719 h 601"/>
                  <a:gd name="T6" fmla="*/ 0 w 1236"/>
                  <a:gd name="T7" fmla="*/ 130360 h 601"/>
                  <a:gd name="T8" fmla="*/ 0 w 1236"/>
                  <a:gd name="T9" fmla="*/ 130360 h 601"/>
                  <a:gd name="T10" fmla="*/ 130502 w 1236"/>
                  <a:gd name="T11" fmla="*/ 0 h 601"/>
                  <a:gd name="T12" fmla="*/ 407168 w 1236"/>
                  <a:gd name="T13" fmla="*/ 0 h 601"/>
                  <a:gd name="T14" fmla="*/ 407168 w 1236"/>
                  <a:gd name="T15" fmla="*/ 0 h 601"/>
                  <a:gd name="T16" fmla="*/ 537235 w 1236"/>
                  <a:gd name="T17" fmla="*/ 130360 h 601"/>
                  <a:gd name="T18" fmla="*/ 537235 w 1236"/>
                  <a:gd name="T19" fmla="*/ 130360 h 601"/>
                  <a:gd name="T20" fmla="*/ 407168 w 1236"/>
                  <a:gd name="T21" fmla="*/ 260719 h 60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36" h="601">
                    <a:moveTo>
                      <a:pt x="936" y="600"/>
                    </a:moveTo>
                    <a:lnTo>
                      <a:pt x="300" y="600"/>
                    </a:lnTo>
                    <a:cubicBezTo>
                      <a:pt x="134" y="600"/>
                      <a:pt x="0" y="466"/>
                      <a:pt x="0" y="300"/>
                    </a:cubicBezTo>
                    <a:cubicBezTo>
                      <a:pt x="0" y="135"/>
                      <a:pt x="134" y="0"/>
                      <a:pt x="300" y="0"/>
                    </a:cubicBezTo>
                    <a:lnTo>
                      <a:pt x="936" y="0"/>
                    </a:lnTo>
                    <a:cubicBezTo>
                      <a:pt x="1101" y="0"/>
                      <a:pt x="1235" y="135"/>
                      <a:pt x="1235" y="300"/>
                    </a:cubicBezTo>
                    <a:cubicBezTo>
                      <a:pt x="1235" y="466"/>
                      <a:pt x="1101" y="600"/>
                      <a:pt x="936" y="60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94" name="Freeform 88">
                <a:extLst>
                  <a:ext uri="{FF2B5EF4-FFF2-40B4-BE49-F238E27FC236}">
                    <a16:creationId xmlns:a16="http://schemas.microsoft.com/office/drawing/2014/main" id="{F6E82995-CE15-B446-AF4D-56F6325169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16751" y="6545566"/>
                <a:ext cx="537670" cy="261154"/>
              </a:xfrm>
              <a:custGeom>
                <a:avLst/>
                <a:gdLst>
                  <a:gd name="T0" fmla="*/ 406733 w 1236"/>
                  <a:gd name="T1" fmla="*/ 260719 h 601"/>
                  <a:gd name="T2" fmla="*/ 130067 w 1236"/>
                  <a:gd name="T3" fmla="*/ 260719 h 601"/>
                  <a:gd name="T4" fmla="*/ 130067 w 1236"/>
                  <a:gd name="T5" fmla="*/ 260719 h 601"/>
                  <a:gd name="T6" fmla="*/ 0 w 1236"/>
                  <a:gd name="T7" fmla="*/ 129925 h 601"/>
                  <a:gd name="T8" fmla="*/ 0 w 1236"/>
                  <a:gd name="T9" fmla="*/ 129925 h 601"/>
                  <a:gd name="T10" fmla="*/ 130067 w 1236"/>
                  <a:gd name="T11" fmla="*/ 0 h 601"/>
                  <a:gd name="T12" fmla="*/ 406733 w 1236"/>
                  <a:gd name="T13" fmla="*/ 0 h 601"/>
                  <a:gd name="T14" fmla="*/ 406733 w 1236"/>
                  <a:gd name="T15" fmla="*/ 0 h 601"/>
                  <a:gd name="T16" fmla="*/ 537235 w 1236"/>
                  <a:gd name="T17" fmla="*/ 129925 h 601"/>
                  <a:gd name="T18" fmla="*/ 537235 w 1236"/>
                  <a:gd name="T19" fmla="*/ 129925 h 601"/>
                  <a:gd name="T20" fmla="*/ 406733 w 1236"/>
                  <a:gd name="T21" fmla="*/ 260719 h 60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36" h="601">
                    <a:moveTo>
                      <a:pt x="935" y="600"/>
                    </a:moveTo>
                    <a:lnTo>
                      <a:pt x="299" y="600"/>
                    </a:lnTo>
                    <a:cubicBezTo>
                      <a:pt x="134" y="600"/>
                      <a:pt x="0" y="465"/>
                      <a:pt x="0" y="299"/>
                    </a:cubicBezTo>
                    <a:cubicBezTo>
                      <a:pt x="0" y="133"/>
                      <a:pt x="134" y="0"/>
                      <a:pt x="299" y="0"/>
                    </a:cubicBezTo>
                    <a:lnTo>
                      <a:pt x="935" y="0"/>
                    </a:lnTo>
                    <a:cubicBezTo>
                      <a:pt x="1101" y="0"/>
                      <a:pt x="1235" y="133"/>
                      <a:pt x="1235" y="299"/>
                    </a:cubicBezTo>
                    <a:cubicBezTo>
                      <a:pt x="1235" y="465"/>
                      <a:pt x="1101" y="600"/>
                      <a:pt x="935" y="60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95" name="Freeform 89">
                <a:extLst>
                  <a:ext uri="{FF2B5EF4-FFF2-40B4-BE49-F238E27FC236}">
                    <a16:creationId xmlns:a16="http://schemas.microsoft.com/office/drawing/2014/main" id="{1CBA84D8-561B-714C-A8E7-D0DD74AA27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51618" y="6862408"/>
                <a:ext cx="537670" cy="261154"/>
              </a:xfrm>
              <a:custGeom>
                <a:avLst/>
                <a:gdLst>
                  <a:gd name="T0" fmla="*/ 406298 w 1236"/>
                  <a:gd name="T1" fmla="*/ 260719 h 601"/>
                  <a:gd name="T2" fmla="*/ 130502 w 1236"/>
                  <a:gd name="T3" fmla="*/ 260719 h 601"/>
                  <a:gd name="T4" fmla="*/ 130502 w 1236"/>
                  <a:gd name="T5" fmla="*/ 260719 h 601"/>
                  <a:gd name="T6" fmla="*/ 0 w 1236"/>
                  <a:gd name="T7" fmla="*/ 130360 h 601"/>
                  <a:gd name="T8" fmla="*/ 0 w 1236"/>
                  <a:gd name="T9" fmla="*/ 130360 h 601"/>
                  <a:gd name="T10" fmla="*/ 130502 w 1236"/>
                  <a:gd name="T11" fmla="*/ 0 h 601"/>
                  <a:gd name="T12" fmla="*/ 406298 w 1236"/>
                  <a:gd name="T13" fmla="*/ 0 h 601"/>
                  <a:gd name="T14" fmla="*/ 406298 w 1236"/>
                  <a:gd name="T15" fmla="*/ 0 h 601"/>
                  <a:gd name="T16" fmla="*/ 537235 w 1236"/>
                  <a:gd name="T17" fmla="*/ 130360 h 601"/>
                  <a:gd name="T18" fmla="*/ 537235 w 1236"/>
                  <a:gd name="T19" fmla="*/ 130360 h 601"/>
                  <a:gd name="T20" fmla="*/ 406298 w 1236"/>
                  <a:gd name="T21" fmla="*/ 260719 h 60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36" h="601">
                    <a:moveTo>
                      <a:pt x="934" y="600"/>
                    </a:moveTo>
                    <a:lnTo>
                      <a:pt x="300" y="600"/>
                    </a:lnTo>
                    <a:cubicBezTo>
                      <a:pt x="134" y="600"/>
                      <a:pt x="0" y="466"/>
                      <a:pt x="0" y="300"/>
                    </a:cubicBezTo>
                    <a:cubicBezTo>
                      <a:pt x="0" y="134"/>
                      <a:pt x="134" y="0"/>
                      <a:pt x="300" y="0"/>
                    </a:cubicBezTo>
                    <a:lnTo>
                      <a:pt x="934" y="0"/>
                    </a:lnTo>
                    <a:cubicBezTo>
                      <a:pt x="1100" y="0"/>
                      <a:pt x="1235" y="134"/>
                      <a:pt x="1235" y="300"/>
                    </a:cubicBezTo>
                    <a:cubicBezTo>
                      <a:pt x="1235" y="466"/>
                      <a:pt x="1100" y="600"/>
                      <a:pt x="934" y="60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96" name="Freeform 90">
                <a:extLst>
                  <a:ext uri="{FF2B5EF4-FFF2-40B4-BE49-F238E27FC236}">
                    <a16:creationId xmlns:a16="http://schemas.microsoft.com/office/drawing/2014/main" id="{EC75DAB0-F4BC-BE41-9C88-07E2A5C0D6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70527" y="7123562"/>
                <a:ext cx="537670" cy="261154"/>
              </a:xfrm>
              <a:custGeom>
                <a:avLst/>
                <a:gdLst>
                  <a:gd name="T0" fmla="*/ 407168 w 1236"/>
                  <a:gd name="T1" fmla="*/ 260719 h 600"/>
                  <a:gd name="T2" fmla="*/ 130502 w 1236"/>
                  <a:gd name="T3" fmla="*/ 260719 h 600"/>
                  <a:gd name="T4" fmla="*/ 130502 w 1236"/>
                  <a:gd name="T5" fmla="*/ 260719 h 600"/>
                  <a:gd name="T6" fmla="*/ 0 w 1236"/>
                  <a:gd name="T7" fmla="*/ 130577 h 600"/>
                  <a:gd name="T8" fmla="*/ 0 w 1236"/>
                  <a:gd name="T9" fmla="*/ 130577 h 600"/>
                  <a:gd name="T10" fmla="*/ 130502 w 1236"/>
                  <a:gd name="T11" fmla="*/ 0 h 600"/>
                  <a:gd name="T12" fmla="*/ 407168 w 1236"/>
                  <a:gd name="T13" fmla="*/ 0 h 600"/>
                  <a:gd name="T14" fmla="*/ 407168 w 1236"/>
                  <a:gd name="T15" fmla="*/ 0 h 600"/>
                  <a:gd name="T16" fmla="*/ 537235 w 1236"/>
                  <a:gd name="T17" fmla="*/ 130577 h 600"/>
                  <a:gd name="T18" fmla="*/ 537235 w 1236"/>
                  <a:gd name="T19" fmla="*/ 130577 h 600"/>
                  <a:gd name="T20" fmla="*/ 407168 w 1236"/>
                  <a:gd name="T21" fmla="*/ 260719 h 6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36" h="600">
                    <a:moveTo>
                      <a:pt x="936" y="599"/>
                    </a:moveTo>
                    <a:lnTo>
                      <a:pt x="300" y="599"/>
                    </a:lnTo>
                    <a:cubicBezTo>
                      <a:pt x="135" y="599"/>
                      <a:pt x="0" y="465"/>
                      <a:pt x="0" y="300"/>
                    </a:cubicBezTo>
                    <a:cubicBezTo>
                      <a:pt x="0" y="134"/>
                      <a:pt x="135" y="0"/>
                      <a:pt x="300" y="0"/>
                    </a:cubicBezTo>
                    <a:lnTo>
                      <a:pt x="936" y="0"/>
                    </a:lnTo>
                    <a:cubicBezTo>
                      <a:pt x="1102" y="0"/>
                      <a:pt x="1235" y="134"/>
                      <a:pt x="1235" y="300"/>
                    </a:cubicBezTo>
                    <a:cubicBezTo>
                      <a:pt x="1235" y="465"/>
                      <a:pt x="1102" y="599"/>
                      <a:pt x="936" y="599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</p:grpSp>
        <p:grpSp>
          <p:nvGrpSpPr>
            <p:cNvPr id="146" name="Group 1">
              <a:extLst>
                <a:ext uri="{FF2B5EF4-FFF2-40B4-BE49-F238E27FC236}">
                  <a16:creationId xmlns:a16="http://schemas.microsoft.com/office/drawing/2014/main" id="{D8EF258B-1442-9C43-9735-628E58A39E90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528478" y="2446954"/>
              <a:ext cx="2447606" cy="2528559"/>
              <a:chOff x="8253235" y="2100188"/>
              <a:chExt cx="2448321" cy="2528969"/>
            </a:xfrm>
          </p:grpSpPr>
          <p:sp>
            <p:nvSpPr>
              <p:cNvPr id="147" name="Freeform 91">
                <a:extLst>
                  <a:ext uri="{FF2B5EF4-FFF2-40B4-BE49-F238E27FC236}">
                    <a16:creationId xmlns:a16="http://schemas.microsoft.com/office/drawing/2014/main" id="{416DE47E-9957-BD41-8931-8EF385DDF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53235" y="3674793"/>
                <a:ext cx="378290" cy="291878"/>
              </a:xfrm>
              <a:custGeom>
                <a:avLst/>
                <a:gdLst>
                  <a:gd name="T0" fmla="*/ 145831 w 869"/>
                  <a:gd name="T1" fmla="*/ 291444 h 672"/>
                  <a:gd name="T2" fmla="*/ 232459 w 869"/>
                  <a:gd name="T3" fmla="*/ 291444 h 672"/>
                  <a:gd name="T4" fmla="*/ 232459 w 869"/>
                  <a:gd name="T5" fmla="*/ 291444 h 672"/>
                  <a:gd name="T6" fmla="*/ 377855 w 869"/>
                  <a:gd name="T7" fmla="*/ 145939 h 672"/>
                  <a:gd name="T8" fmla="*/ 377855 w 869"/>
                  <a:gd name="T9" fmla="*/ 145939 h 672"/>
                  <a:gd name="T10" fmla="*/ 232459 w 869"/>
                  <a:gd name="T11" fmla="*/ 0 h 672"/>
                  <a:gd name="T12" fmla="*/ 145831 w 869"/>
                  <a:gd name="T13" fmla="*/ 0 h 672"/>
                  <a:gd name="T14" fmla="*/ 145831 w 869"/>
                  <a:gd name="T15" fmla="*/ 0 h 672"/>
                  <a:gd name="T16" fmla="*/ 0 w 869"/>
                  <a:gd name="T17" fmla="*/ 145939 h 672"/>
                  <a:gd name="T18" fmla="*/ 0 w 869"/>
                  <a:gd name="T19" fmla="*/ 145939 h 672"/>
                  <a:gd name="T20" fmla="*/ 145831 w 869"/>
                  <a:gd name="T21" fmla="*/ 291444 h 67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869" h="672">
                    <a:moveTo>
                      <a:pt x="335" y="671"/>
                    </a:moveTo>
                    <a:lnTo>
                      <a:pt x="534" y="671"/>
                    </a:lnTo>
                    <a:cubicBezTo>
                      <a:pt x="718" y="671"/>
                      <a:pt x="868" y="520"/>
                      <a:pt x="868" y="336"/>
                    </a:cubicBezTo>
                    <a:cubicBezTo>
                      <a:pt x="868" y="151"/>
                      <a:pt x="718" y="0"/>
                      <a:pt x="534" y="0"/>
                    </a:cubicBezTo>
                    <a:lnTo>
                      <a:pt x="335" y="0"/>
                    </a:lnTo>
                    <a:cubicBezTo>
                      <a:pt x="149" y="0"/>
                      <a:pt x="0" y="151"/>
                      <a:pt x="0" y="336"/>
                    </a:cubicBezTo>
                    <a:cubicBezTo>
                      <a:pt x="0" y="520"/>
                      <a:pt x="149" y="671"/>
                      <a:pt x="335" y="671"/>
                    </a:cubicBezTo>
                  </a:path>
                </a:pathLst>
              </a:custGeom>
              <a:solidFill>
                <a:srgbClr val="CC5EA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48" name="Freeform 92">
                <a:extLst>
                  <a:ext uri="{FF2B5EF4-FFF2-40B4-BE49-F238E27FC236}">
                    <a16:creationId xmlns:a16="http://schemas.microsoft.com/office/drawing/2014/main" id="{DB17502D-A475-294D-9C91-E016F12261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60916" y="2292214"/>
                <a:ext cx="2283178" cy="1945213"/>
              </a:xfrm>
              <a:custGeom>
                <a:avLst/>
                <a:gdLst>
                  <a:gd name="T0" fmla="*/ 0 w 5244"/>
                  <a:gd name="T1" fmla="*/ 728639 h 4469"/>
                  <a:gd name="T2" fmla="*/ 714037 w 5244"/>
                  <a:gd name="T3" fmla="*/ 874018 h 4469"/>
                  <a:gd name="T4" fmla="*/ 568182 w 5244"/>
                  <a:gd name="T5" fmla="*/ 1019833 h 4469"/>
                  <a:gd name="T6" fmla="*/ 714037 w 5244"/>
                  <a:gd name="T7" fmla="*/ 1165648 h 4469"/>
                  <a:gd name="T8" fmla="*/ 913445 w 5244"/>
                  <a:gd name="T9" fmla="*/ 1165648 h 4469"/>
                  <a:gd name="T10" fmla="*/ 911268 w 5244"/>
                  <a:gd name="T11" fmla="*/ 1165648 h 4469"/>
                  <a:gd name="T12" fmla="*/ 1007489 w 5244"/>
                  <a:gd name="T13" fmla="*/ 1263583 h 4469"/>
                  <a:gd name="T14" fmla="*/ 911268 w 5244"/>
                  <a:gd name="T15" fmla="*/ 1361954 h 4469"/>
                  <a:gd name="T16" fmla="*/ 656131 w 5244"/>
                  <a:gd name="T17" fmla="*/ 1361954 h 4469"/>
                  <a:gd name="T18" fmla="*/ 510711 w 5244"/>
                  <a:gd name="T19" fmla="*/ 1507769 h 4469"/>
                  <a:gd name="T20" fmla="*/ 656131 w 5244"/>
                  <a:gd name="T21" fmla="*/ 1653148 h 4469"/>
                  <a:gd name="T22" fmla="*/ 960903 w 5244"/>
                  <a:gd name="T23" fmla="*/ 1653148 h 4469"/>
                  <a:gd name="T24" fmla="*/ 815483 w 5244"/>
                  <a:gd name="T25" fmla="*/ 1798963 h 4469"/>
                  <a:gd name="T26" fmla="*/ 1576978 w 5244"/>
                  <a:gd name="T27" fmla="*/ 1944778 h 4469"/>
                  <a:gd name="T28" fmla="*/ 1722397 w 5244"/>
                  <a:gd name="T29" fmla="*/ 1798963 h 4469"/>
                  <a:gd name="T30" fmla="*/ 1576978 w 5244"/>
                  <a:gd name="T31" fmla="*/ 1653148 h 4469"/>
                  <a:gd name="T32" fmla="*/ 2066354 w 5244"/>
                  <a:gd name="T33" fmla="*/ 1653148 h 4469"/>
                  <a:gd name="T34" fmla="*/ 2212210 w 5244"/>
                  <a:gd name="T35" fmla="*/ 1507769 h 4469"/>
                  <a:gd name="T36" fmla="*/ 1624435 w 5244"/>
                  <a:gd name="T37" fmla="*/ 1361954 h 4469"/>
                  <a:gd name="T38" fmla="*/ 1629660 w 5244"/>
                  <a:gd name="T39" fmla="*/ 1361954 h 4469"/>
                  <a:gd name="T40" fmla="*/ 1536051 w 5244"/>
                  <a:gd name="T41" fmla="*/ 1263583 h 4469"/>
                  <a:gd name="T42" fmla="*/ 1629660 w 5244"/>
                  <a:gd name="T43" fmla="*/ 1166083 h 4469"/>
                  <a:gd name="T44" fmla="*/ 1624435 w 5244"/>
                  <a:gd name="T45" fmla="*/ 1165648 h 4469"/>
                  <a:gd name="T46" fmla="*/ 1765936 w 5244"/>
                  <a:gd name="T47" fmla="*/ 1165648 h 4469"/>
                  <a:gd name="T48" fmla="*/ 1911791 w 5244"/>
                  <a:gd name="T49" fmla="*/ 1019833 h 4469"/>
                  <a:gd name="T50" fmla="*/ 2136452 w 5244"/>
                  <a:gd name="T51" fmla="*/ 874018 h 4469"/>
                  <a:gd name="T52" fmla="*/ 2282743 w 5244"/>
                  <a:gd name="T53" fmla="*/ 728639 h 4469"/>
                  <a:gd name="T54" fmla="*/ 2136452 w 5244"/>
                  <a:gd name="T55" fmla="*/ 583259 h 4469"/>
                  <a:gd name="T56" fmla="*/ 1922241 w 5244"/>
                  <a:gd name="T57" fmla="*/ 583259 h 4469"/>
                  <a:gd name="T58" fmla="*/ 2068096 w 5244"/>
                  <a:gd name="T59" fmla="*/ 437444 h 4469"/>
                  <a:gd name="T60" fmla="*/ 1441136 w 5244"/>
                  <a:gd name="T61" fmla="*/ 291194 h 4469"/>
                  <a:gd name="T62" fmla="*/ 1586992 w 5244"/>
                  <a:gd name="T63" fmla="*/ 145815 h 4469"/>
                  <a:gd name="T64" fmla="*/ 1441136 w 5244"/>
                  <a:gd name="T65" fmla="*/ 0 h 4469"/>
                  <a:gd name="T66" fmla="*/ 389237 w 5244"/>
                  <a:gd name="T67" fmla="*/ 0 h 4469"/>
                  <a:gd name="T68" fmla="*/ 243818 w 5244"/>
                  <a:gd name="T69" fmla="*/ 145815 h 4469"/>
                  <a:gd name="T70" fmla="*/ 876437 w 5244"/>
                  <a:gd name="T71" fmla="*/ 291194 h 4469"/>
                  <a:gd name="T72" fmla="*/ 1022293 w 5244"/>
                  <a:gd name="T73" fmla="*/ 437444 h 4469"/>
                  <a:gd name="T74" fmla="*/ 876437 w 5244"/>
                  <a:gd name="T75" fmla="*/ 583259 h 4469"/>
                  <a:gd name="T76" fmla="*/ 145420 w 5244"/>
                  <a:gd name="T77" fmla="*/ 583259 h 446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5244" h="4469">
                    <a:moveTo>
                      <a:pt x="0" y="1674"/>
                    </a:moveTo>
                    <a:lnTo>
                      <a:pt x="0" y="1674"/>
                    </a:lnTo>
                    <a:cubicBezTo>
                      <a:pt x="0" y="1858"/>
                      <a:pt x="150" y="2008"/>
                      <a:pt x="334" y="2008"/>
                    </a:cubicBezTo>
                    <a:lnTo>
                      <a:pt x="1640" y="2008"/>
                    </a:lnTo>
                    <a:cubicBezTo>
                      <a:pt x="1455" y="2008"/>
                      <a:pt x="1305" y="2158"/>
                      <a:pt x="1305" y="2343"/>
                    </a:cubicBezTo>
                    <a:cubicBezTo>
                      <a:pt x="1305" y="2528"/>
                      <a:pt x="1455" y="2678"/>
                      <a:pt x="1640" y="2678"/>
                    </a:cubicBezTo>
                    <a:lnTo>
                      <a:pt x="2098" y="2678"/>
                    </a:lnTo>
                    <a:cubicBezTo>
                      <a:pt x="2097" y="2678"/>
                      <a:pt x="2095" y="2678"/>
                      <a:pt x="2093" y="2678"/>
                    </a:cubicBezTo>
                    <a:cubicBezTo>
                      <a:pt x="2216" y="2681"/>
                      <a:pt x="2314" y="2780"/>
                      <a:pt x="2314" y="2903"/>
                    </a:cubicBezTo>
                    <a:cubicBezTo>
                      <a:pt x="2314" y="3026"/>
                      <a:pt x="2216" y="3127"/>
                      <a:pt x="2093" y="3129"/>
                    </a:cubicBezTo>
                    <a:cubicBezTo>
                      <a:pt x="2095" y="3129"/>
                      <a:pt x="2097" y="3129"/>
                      <a:pt x="2098" y="3129"/>
                    </a:cubicBezTo>
                    <a:lnTo>
                      <a:pt x="1507" y="3129"/>
                    </a:lnTo>
                    <a:cubicBezTo>
                      <a:pt x="1323" y="3129"/>
                      <a:pt x="1173" y="3280"/>
                      <a:pt x="1173" y="3464"/>
                    </a:cubicBezTo>
                    <a:cubicBezTo>
                      <a:pt x="1173" y="3649"/>
                      <a:pt x="1323" y="3798"/>
                      <a:pt x="1507" y="3798"/>
                    </a:cubicBezTo>
                    <a:lnTo>
                      <a:pt x="2207" y="3798"/>
                    </a:lnTo>
                    <a:cubicBezTo>
                      <a:pt x="2023" y="3798"/>
                      <a:pt x="1873" y="3948"/>
                      <a:pt x="1873" y="4133"/>
                    </a:cubicBezTo>
                    <a:cubicBezTo>
                      <a:pt x="1873" y="4318"/>
                      <a:pt x="2023" y="4468"/>
                      <a:pt x="2207" y="4468"/>
                    </a:cubicBezTo>
                    <a:lnTo>
                      <a:pt x="3622" y="4468"/>
                    </a:lnTo>
                    <a:cubicBezTo>
                      <a:pt x="3807" y="4468"/>
                      <a:pt x="3956" y="4318"/>
                      <a:pt x="3956" y="4133"/>
                    </a:cubicBezTo>
                    <a:cubicBezTo>
                      <a:pt x="3956" y="3948"/>
                      <a:pt x="3807" y="3798"/>
                      <a:pt x="3622" y="3798"/>
                    </a:cubicBezTo>
                    <a:lnTo>
                      <a:pt x="4746" y="3798"/>
                    </a:lnTo>
                    <a:cubicBezTo>
                      <a:pt x="4930" y="3798"/>
                      <a:pt x="5081" y="3649"/>
                      <a:pt x="5081" y="3464"/>
                    </a:cubicBezTo>
                    <a:cubicBezTo>
                      <a:pt x="5081" y="3280"/>
                      <a:pt x="4930" y="3129"/>
                      <a:pt x="4746" y="3129"/>
                    </a:cubicBezTo>
                    <a:lnTo>
                      <a:pt x="3731" y="3129"/>
                    </a:lnTo>
                    <a:cubicBezTo>
                      <a:pt x="3735" y="3129"/>
                      <a:pt x="3739" y="3129"/>
                      <a:pt x="3743" y="3129"/>
                    </a:cubicBezTo>
                    <a:cubicBezTo>
                      <a:pt x="3624" y="3122"/>
                      <a:pt x="3528" y="3024"/>
                      <a:pt x="3528" y="2903"/>
                    </a:cubicBezTo>
                    <a:cubicBezTo>
                      <a:pt x="3528" y="2783"/>
                      <a:pt x="3624" y="2684"/>
                      <a:pt x="3743" y="2679"/>
                    </a:cubicBezTo>
                    <a:cubicBezTo>
                      <a:pt x="3739" y="2678"/>
                      <a:pt x="3735" y="2678"/>
                      <a:pt x="3731" y="2678"/>
                    </a:cubicBezTo>
                    <a:lnTo>
                      <a:pt x="4056" y="2678"/>
                    </a:lnTo>
                    <a:cubicBezTo>
                      <a:pt x="4240" y="2678"/>
                      <a:pt x="4391" y="2528"/>
                      <a:pt x="4391" y="2343"/>
                    </a:cubicBezTo>
                    <a:cubicBezTo>
                      <a:pt x="4391" y="2158"/>
                      <a:pt x="4240" y="2008"/>
                      <a:pt x="4056" y="2008"/>
                    </a:cubicBezTo>
                    <a:lnTo>
                      <a:pt x="4907" y="2008"/>
                    </a:lnTo>
                    <a:cubicBezTo>
                      <a:pt x="5093" y="2008"/>
                      <a:pt x="5243" y="1858"/>
                      <a:pt x="5243" y="1674"/>
                    </a:cubicBezTo>
                    <a:cubicBezTo>
                      <a:pt x="5243" y="1490"/>
                      <a:pt x="5093" y="1340"/>
                      <a:pt x="4907" y="1340"/>
                    </a:cubicBezTo>
                    <a:lnTo>
                      <a:pt x="4415" y="1340"/>
                    </a:lnTo>
                    <a:cubicBezTo>
                      <a:pt x="4600" y="1340"/>
                      <a:pt x="4750" y="1189"/>
                      <a:pt x="4750" y="1005"/>
                    </a:cubicBezTo>
                    <a:cubicBezTo>
                      <a:pt x="4750" y="820"/>
                      <a:pt x="4600" y="669"/>
                      <a:pt x="4415" y="669"/>
                    </a:cubicBezTo>
                    <a:lnTo>
                      <a:pt x="3310" y="669"/>
                    </a:lnTo>
                    <a:cubicBezTo>
                      <a:pt x="3495" y="669"/>
                      <a:pt x="3645" y="520"/>
                      <a:pt x="3645" y="335"/>
                    </a:cubicBezTo>
                    <a:cubicBezTo>
                      <a:pt x="3645" y="151"/>
                      <a:pt x="3495" y="0"/>
                      <a:pt x="3310" y="0"/>
                    </a:cubicBezTo>
                    <a:lnTo>
                      <a:pt x="894" y="0"/>
                    </a:lnTo>
                    <a:cubicBezTo>
                      <a:pt x="710" y="0"/>
                      <a:pt x="560" y="151"/>
                      <a:pt x="560" y="335"/>
                    </a:cubicBezTo>
                    <a:cubicBezTo>
                      <a:pt x="560" y="520"/>
                      <a:pt x="710" y="669"/>
                      <a:pt x="894" y="669"/>
                    </a:cubicBezTo>
                    <a:lnTo>
                      <a:pt x="2013" y="669"/>
                    </a:lnTo>
                    <a:cubicBezTo>
                      <a:pt x="2197" y="669"/>
                      <a:pt x="2348" y="820"/>
                      <a:pt x="2348" y="1005"/>
                    </a:cubicBezTo>
                    <a:cubicBezTo>
                      <a:pt x="2348" y="1189"/>
                      <a:pt x="2197" y="1340"/>
                      <a:pt x="2013" y="1340"/>
                    </a:cubicBezTo>
                    <a:lnTo>
                      <a:pt x="334" y="1340"/>
                    </a:lnTo>
                    <a:cubicBezTo>
                      <a:pt x="150" y="1340"/>
                      <a:pt x="0" y="1490"/>
                      <a:pt x="0" y="1674"/>
                    </a:cubicBezTo>
                  </a:path>
                </a:pathLst>
              </a:custGeom>
              <a:solidFill>
                <a:srgbClr val="CC5EA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49" name="Freeform 93">
                <a:extLst>
                  <a:ext uri="{FF2B5EF4-FFF2-40B4-BE49-F238E27FC236}">
                    <a16:creationId xmlns:a16="http://schemas.microsoft.com/office/drawing/2014/main" id="{3FFC4CB6-D767-DB45-B7E4-B8C176B673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17505" y="2488079"/>
                <a:ext cx="76810" cy="76810"/>
              </a:xfrm>
              <a:custGeom>
                <a:avLst/>
                <a:gdLst>
                  <a:gd name="T0" fmla="*/ 76371 w 175"/>
                  <a:gd name="T1" fmla="*/ 38186 h 175"/>
                  <a:gd name="T2" fmla="*/ 76371 w 175"/>
                  <a:gd name="T3" fmla="*/ 38186 h 175"/>
                  <a:gd name="T4" fmla="*/ 38186 w 175"/>
                  <a:gd name="T5" fmla="*/ 76371 h 175"/>
                  <a:gd name="T6" fmla="*/ 38186 w 175"/>
                  <a:gd name="T7" fmla="*/ 76371 h 175"/>
                  <a:gd name="T8" fmla="*/ 0 w 175"/>
                  <a:gd name="T9" fmla="*/ 38186 h 175"/>
                  <a:gd name="T10" fmla="*/ 0 w 175"/>
                  <a:gd name="T11" fmla="*/ 38186 h 175"/>
                  <a:gd name="T12" fmla="*/ 38186 w 175"/>
                  <a:gd name="T13" fmla="*/ 0 h 175"/>
                  <a:gd name="T14" fmla="*/ 38186 w 175"/>
                  <a:gd name="T15" fmla="*/ 0 h 175"/>
                  <a:gd name="T16" fmla="*/ 76371 w 175"/>
                  <a:gd name="T17" fmla="*/ 38186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5" h="175">
                    <a:moveTo>
                      <a:pt x="174" y="87"/>
                    </a:moveTo>
                    <a:lnTo>
                      <a:pt x="174" y="87"/>
                    </a:lnTo>
                    <a:cubicBezTo>
                      <a:pt x="174" y="135"/>
                      <a:pt x="134" y="174"/>
                      <a:pt x="87" y="174"/>
                    </a:cubicBezTo>
                    <a:cubicBezTo>
                      <a:pt x="39" y="174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4" y="0"/>
                      <a:pt x="174" y="39"/>
                      <a:pt x="174" y="87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50" name="Freeform 94">
                <a:extLst>
                  <a:ext uri="{FF2B5EF4-FFF2-40B4-BE49-F238E27FC236}">
                    <a16:creationId xmlns:a16="http://schemas.microsoft.com/office/drawing/2014/main" id="{B7948B32-EC4F-AC41-A1B8-F25EE2BC9A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29614" y="3501971"/>
                <a:ext cx="74889" cy="76810"/>
              </a:xfrm>
              <a:custGeom>
                <a:avLst/>
                <a:gdLst>
                  <a:gd name="T0" fmla="*/ 74459 w 174"/>
                  <a:gd name="T1" fmla="*/ 38186 h 175"/>
                  <a:gd name="T2" fmla="*/ 74459 w 174"/>
                  <a:gd name="T3" fmla="*/ 38186 h 175"/>
                  <a:gd name="T4" fmla="*/ 37445 w 174"/>
                  <a:gd name="T5" fmla="*/ 76371 h 175"/>
                  <a:gd name="T6" fmla="*/ 37445 w 174"/>
                  <a:gd name="T7" fmla="*/ 76371 h 175"/>
                  <a:gd name="T8" fmla="*/ 0 w 174"/>
                  <a:gd name="T9" fmla="*/ 38186 h 175"/>
                  <a:gd name="T10" fmla="*/ 0 w 174"/>
                  <a:gd name="T11" fmla="*/ 38186 h 175"/>
                  <a:gd name="T12" fmla="*/ 37445 w 174"/>
                  <a:gd name="T13" fmla="*/ 0 h 175"/>
                  <a:gd name="T14" fmla="*/ 37445 w 174"/>
                  <a:gd name="T15" fmla="*/ 0 h 175"/>
                  <a:gd name="T16" fmla="*/ 74459 w 174"/>
                  <a:gd name="T17" fmla="*/ 38186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5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5"/>
                      <a:pt x="135" y="174"/>
                      <a:pt x="87" y="174"/>
                    </a:cubicBezTo>
                    <a:cubicBezTo>
                      <a:pt x="39" y="174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5" y="0"/>
                      <a:pt x="173" y="39"/>
                      <a:pt x="173" y="87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51" name="Freeform 95">
                <a:extLst>
                  <a:ext uri="{FF2B5EF4-FFF2-40B4-BE49-F238E27FC236}">
                    <a16:creationId xmlns:a16="http://schemas.microsoft.com/office/drawing/2014/main" id="{CE4AA664-B8C9-ED47-A890-6674D3B730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16320" y="2774196"/>
                <a:ext cx="74890" cy="74890"/>
              </a:xfrm>
              <a:custGeom>
                <a:avLst/>
                <a:gdLst>
                  <a:gd name="T0" fmla="*/ 74457 w 173"/>
                  <a:gd name="T1" fmla="*/ 36796 h 173"/>
                  <a:gd name="T2" fmla="*/ 74457 w 173"/>
                  <a:gd name="T3" fmla="*/ 36796 h 173"/>
                  <a:gd name="T4" fmla="*/ 37661 w 173"/>
                  <a:gd name="T5" fmla="*/ 74457 h 173"/>
                  <a:gd name="T6" fmla="*/ 37661 w 173"/>
                  <a:gd name="T7" fmla="*/ 74457 h 173"/>
                  <a:gd name="T8" fmla="*/ 0 w 173"/>
                  <a:gd name="T9" fmla="*/ 36796 h 173"/>
                  <a:gd name="T10" fmla="*/ 0 w 173"/>
                  <a:gd name="T11" fmla="*/ 36796 h 173"/>
                  <a:gd name="T12" fmla="*/ 37661 w 173"/>
                  <a:gd name="T13" fmla="*/ 0 h 173"/>
                  <a:gd name="T14" fmla="*/ 37661 w 173"/>
                  <a:gd name="T15" fmla="*/ 0 h 173"/>
                  <a:gd name="T16" fmla="*/ 74457 w 173"/>
                  <a:gd name="T17" fmla="*/ 36796 h 1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3">
                    <a:moveTo>
                      <a:pt x="172" y="85"/>
                    </a:moveTo>
                    <a:lnTo>
                      <a:pt x="172" y="85"/>
                    </a:lnTo>
                    <a:cubicBezTo>
                      <a:pt x="172" y="133"/>
                      <a:pt x="134" y="172"/>
                      <a:pt x="87" y="172"/>
                    </a:cubicBezTo>
                    <a:cubicBezTo>
                      <a:pt x="39" y="172"/>
                      <a:pt x="0" y="133"/>
                      <a:pt x="0" y="85"/>
                    </a:cubicBezTo>
                    <a:cubicBezTo>
                      <a:pt x="0" y="38"/>
                      <a:pt x="39" y="0"/>
                      <a:pt x="87" y="0"/>
                    </a:cubicBezTo>
                    <a:cubicBezTo>
                      <a:pt x="134" y="0"/>
                      <a:pt x="172" y="38"/>
                      <a:pt x="172" y="85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52" name="Freeform 96">
                <a:extLst>
                  <a:ext uri="{FF2B5EF4-FFF2-40B4-BE49-F238E27FC236}">
                    <a16:creationId xmlns:a16="http://schemas.microsoft.com/office/drawing/2014/main" id="{19B717D9-2E39-8A4F-AA42-8A05136FC8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61661" y="2192360"/>
                <a:ext cx="76810" cy="74889"/>
              </a:xfrm>
              <a:custGeom>
                <a:avLst/>
                <a:gdLst>
                  <a:gd name="T0" fmla="*/ 76371 w 175"/>
                  <a:gd name="T1" fmla="*/ 37445 h 174"/>
                  <a:gd name="T2" fmla="*/ 76371 w 175"/>
                  <a:gd name="T3" fmla="*/ 37445 h 174"/>
                  <a:gd name="T4" fmla="*/ 38186 w 175"/>
                  <a:gd name="T5" fmla="*/ 74459 h 174"/>
                  <a:gd name="T6" fmla="*/ 38186 w 175"/>
                  <a:gd name="T7" fmla="*/ 74459 h 174"/>
                  <a:gd name="T8" fmla="*/ 0 w 175"/>
                  <a:gd name="T9" fmla="*/ 37445 h 174"/>
                  <a:gd name="T10" fmla="*/ 0 w 175"/>
                  <a:gd name="T11" fmla="*/ 37445 h 174"/>
                  <a:gd name="T12" fmla="*/ 38186 w 175"/>
                  <a:gd name="T13" fmla="*/ 0 h 174"/>
                  <a:gd name="T14" fmla="*/ 38186 w 175"/>
                  <a:gd name="T15" fmla="*/ 0 h 174"/>
                  <a:gd name="T16" fmla="*/ 76371 w 175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5" h="174">
                    <a:moveTo>
                      <a:pt x="174" y="87"/>
                    </a:moveTo>
                    <a:lnTo>
                      <a:pt x="174" y="87"/>
                    </a:lnTo>
                    <a:cubicBezTo>
                      <a:pt x="174" y="136"/>
                      <a:pt x="134" y="173"/>
                      <a:pt x="87" y="173"/>
                    </a:cubicBezTo>
                    <a:cubicBezTo>
                      <a:pt x="39" y="173"/>
                      <a:pt x="0" y="136"/>
                      <a:pt x="0" y="87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4" y="0"/>
                      <a:pt x="174" y="39"/>
                      <a:pt x="174" y="87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dirty="0"/>
              </a:p>
            </p:txBody>
          </p:sp>
          <p:sp>
            <p:nvSpPr>
              <p:cNvPr id="153" name="Freeform 97">
                <a:extLst>
                  <a:ext uri="{FF2B5EF4-FFF2-40B4-BE49-F238E27FC236}">
                    <a16:creationId xmlns:a16="http://schemas.microsoft.com/office/drawing/2014/main" id="{B3882F50-7111-2149-9195-872538E9E8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81893" y="4162537"/>
                <a:ext cx="74889" cy="74889"/>
              </a:xfrm>
              <a:custGeom>
                <a:avLst/>
                <a:gdLst>
                  <a:gd name="T0" fmla="*/ 74459 w 174"/>
                  <a:gd name="T1" fmla="*/ 37014 h 174"/>
                  <a:gd name="T2" fmla="*/ 74459 w 174"/>
                  <a:gd name="T3" fmla="*/ 37014 h 174"/>
                  <a:gd name="T4" fmla="*/ 37445 w 174"/>
                  <a:gd name="T5" fmla="*/ 74459 h 174"/>
                  <a:gd name="T6" fmla="*/ 37445 w 174"/>
                  <a:gd name="T7" fmla="*/ 74459 h 174"/>
                  <a:gd name="T8" fmla="*/ 0 w 174"/>
                  <a:gd name="T9" fmla="*/ 37014 h 174"/>
                  <a:gd name="T10" fmla="*/ 0 w 174"/>
                  <a:gd name="T11" fmla="*/ 37014 h 174"/>
                  <a:gd name="T12" fmla="*/ 37445 w 174"/>
                  <a:gd name="T13" fmla="*/ 0 h 174"/>
                  <a:gd name="T14" fmla="*/ 37445 w 174"/>
                  <a:gd name="T15" fmla="*/ 0 h 174"/>
                  <a:gd name="T16" fmla="*/ 74459 w 174"/>
                  <a:gd name="T17" fmla="*/ 37014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4">
                    <a:moveTo>
                      <a:pt x="173" y="86"/>
                    </a:moveTo>
                    <a:lnTo>
                      <a:pt x="173" y="86"/>
                    </a:lnTo>
                    <a:cubicBezTo>
                      <a:pt x="173" y="134"/>
                      <a:pt x="134" y="173"/>
                      <a:pt x="87" y="173"/>
                    </a:cubicBezTo>
                    <a:cubicBezTo>
                      <a:pt x="39" y="173"/>
                      <a:pt x="0" y="134"/>
                      <a:pt x="0" y="86"/>
                    </a:cubicBezTo>
                    <a:cubicBezTo>
                      <a:pt x="0" y="38"/>
                      <a:pt x="39" y="0"/>
                      <a:pt x="87" y="0"/>
                    </a:cubicBezTo>
                    <a:cubicBezTo>
                      <a:pt x="134" y="0"/>
                      <a:pt x="173" y="38"/>
                      <a:pt x="173" y="86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54" name="Freeform 98">
                <a:extLst>
                  <a:ext uri="{FF2B5EF4-FFF2-40B4-BE49-F238E27FC236}">
                    <a16:creationId xmlns:a16="http://schemas.microsoft.com/office/drawing/2014/main" id="{3742D10E-F6CA-A142-B945-2422213502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42606" y="3327228"/>
                <a:ext cx="74889" cy="74890"/>
              </a:xfrm>
              <a:custGeom>
                <a:avLst/>
                <a:gdLst>
                  <a:gd name="T0" fmla="*/ 74456 w 173"/>
                  <a:gd name="T1" fmla="*/ 37445 h 174"/>
                  <a:gd name="T2" fmla="*/ 74456 w 173"/>
                  <a:gd name="T3" fmla="*/ 37445 h 174"/>
                  <a:gd name="T4" fmla="*/ 37661 w 173"/>
                  <a:gd name="T5" fmla="*/ 74460 h 174"/>
                  <a:gd name="T6" fmla="*/ 37661 w 173"/>
                  <a:gd name="T7" fmla="*/ 74460 h 174"/>
                  <a:gd name="T8" fmla="*/ 0 w 173"/>
                  <a:gd name="T9" fmla="*/ 37445 h 174"/>
                  <a:gd name="T10" fmla="*/ 0 w 173"/>
                  <a:gd name="T11" fmla="*/ 37445 h 174"/>
                  <a:gd name="T12" fmla="*/ 37661 w 173"/>
                  <a:gd name="T13" fmla="*/ 0 h 174"/>
                  <a:gd name="T14" fmla="*/ 37661 w 173"/>
                  <a:gd name="T15" fmla="*/ 0 h 174"/>
                  <a:gd name="T16" fmla="*/ 74456 w 173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4">
                    <a:moveTo>
                      <a:pt x="172" y="87"/>
                    </a:moveTo>
                    <a:lnTo>
                      <a:pt x="172" y="87"/>
                    </a:lnTo>
                    <a:cubicBezTo>
                      <a:pt x="172" y="135"/>
                      <a:pt x="134" y="173"/>
                      <a:pt x="87" y="173"/>
                    </a:cubicBezTo>
                    <a:cubicBezTo>
                      <a:pt x="39" y="173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4" y="0"/>
                      <a:pt x="172" y="39"/>
                      <a:pt x="172" y="87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55" name="Freeform 99">
                <a:extLst>
                  <a:ext uri="{FF2B5EF4-FFF2-40B4-BE49-F238E27FC236}">
                    <a16:creationId xmlns:a16="http://schemas.microsoft.com/office/drawing/2014/main" id="{5C980B5C-FC87-8D44-90D5-F53342F093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26656" y="4262390"/>
                <a:ext cx="74889" cy="74889"/>
              </a:xfrm>
              <a:custGeom>
                <a:avLst/>
                <a:gdLst>
                  <a:gd name="T0" fmla="*/ 74459 w 174"/>
                  <a:gd name="T1" fmla="*/ 37014 h 174"/>
                  <a:gd name="T2" fmla="*/ 74459 w 174"/>
                  <a:gd name="T3" fmla="*/ 37014 h 174"/>
                  <a:gd name="T4" fmla="*/ 37445 w 174"/>
                  <a:gd name="T5" fmla="*/ 74459 h 174"/>
                  <a:gd name="T6" fmla="*/ 37445 w 174"/>
                  <a:gd name="T7" fmla="*/ 74459 h 174"/>
                  <a:gd name="T8" fmla="*/ 0 w 174"/>
                  <a:gd name="T9" fmla="*/ 37014 h 174"/>
                  <a:gd name="T10" fmla="*/ 0 w 174"/>
                  <a:gd name="T11" fmla="*/ 37014 h 174"/>
                  <a:gd name="T12" fmla="*/ 37445 w 174"/>
                  <a:gd name="T13" fmla="*/ 0 h 174"/>
                  <a:gd name="T14" fmla="*/ 37445 w 174"/>
                  <a:gd name="T15" fmla="*/ 0 h 174"/>
                  <a:gd name="T16" fmla="*/ 74459 w 174"/>
                  <a:gd name="T17" fmla="*/ 37014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4">
                    <a:moveTo>
                      <a:pt x="173" y="86"/>
                    </a:moveTo>
                    <a:lnTo>
                      <a:pt x="173" y="86"/>
                    </a:lnTo>
                    <a:cubicBezTo>
                      <a:pt x="173" y="134"/>
                      <a:pt x="134" y="173"/>
                      <a:pt x="87" y="173"/>
                    </a:cubicBezTo>
                    <a:cubicBezTo>
                      <a:pt x="39" y="173"/>
                      <a:pt x="0" y="134"/>
                      <a:pt x="0" y="86"/>
                    </a:cubicBezTo>
                    <a:cubicBezTo>
                      <a:pt x="0" y="38"/>
                      <a:pt x="39" y="0"/>
                      <a:pt x="87" y="0"/>
                    </a:cubicBezTo>
                    <a:cubicBezTo>
                      <a:pt x="134" y="0"/>
                      <a:pt x="173" y="38"/>
                      <a:pt x="173" y="86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56" name="Freeform 100">
                <a:extLst>
                  <a:ext uri="{FF2B5EF4-FFF2-40B4-BE49-F238E27FC236}">
                    <a16:creationId xmlns:a16="http://schemas.microsoft.com/office/drawing/2014/main" id="{393EF142-F504-6045-9E9C-50DB477CCC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42615" y="3820732"/>
                <a:ext cx="74890" cy="74889"/>
              </a:xfrm>
              <a:custGeom>
                <a:avLst/>
                <a:gdLst>
                  <a:gd name="T0" fmla="*/ 74460 w 174"/>
                  <a:gd name="T1" fmla="*/ 37228 h 173"/>
                  <a:gd name="T2" fmla="*/ 74460 w 174"/>
                  <a:gd name="T3" fmla="*/ 37228 h 173"/>
                  <a:gd name="T4" fmla="*/ 37015 w 174"/>
                  <a:gd name="T5" fmla="*/ 74456 h 173"/>
                  <a:gd name="T6" fmla="*/ 37015 w 174"/>
                  <a:gd name="T7" fmla="*/ 74456 h 173"/>
                  <a:gd name="T8" fmla="*/ 0 w 174"/>
                  <a:gd name="T9" fmla="*/ 37228 h 173"/>
                  <a:gd name="T10" fmla="*/ 0 w 174"/>
                  <a:gd name="T11" fmla="*/ 37228 h 173"/>
                  <a:gd name="T12" fmla="*/ 37015 w 174"/>
                  <a:gd name="T13" fmla="*/ 0 h 173"/>
                  <a:gd name="T14" fmla="*/ 37015 w 174"/>
                  <a:gd name="T15" fmla="*/ 0 h 173"/>
                  <a:gd name="T16" fmla="*/ 74460 w 174"/>
                  <a:gd name="T17" fmla="*/ 37228 h 1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3">
                    <a:moveTo>
                      <a:pt x="173" y="86"/>
                    </a:moveTo>
                    <a:lnTo>
                      <a:pt x="173" y="86"/>
                    </a:lnTo>
                    <a:cubicBezTo>
                      <a:pt x="173" y="134"/>
                      <a:pt x="135" y="172"/>
                      <a:pt x="86" y="172"/>
                    </a:cubicBezTo>
                    <a:cubicBezTo>
                      <a:pt x="39" y="172"/>
                      <a:pt x="0" y="134"/>
                      <a:pt x="0" y="86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5" y="0"/>
                      <a:pt x="173" y="39"/>
                      <a:pt x="173" y="86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57" name="Freeform 101">
                <a:extLst>
                  <a:ext uri="{FF2B5EF4-FFF2-40B4-BE49-F238E27FC236}">
                    <a16:creationId xmlns:a16="http://schemas.microsoft.com/office/drawing/2014/main" id="{A30B563F-3203-E549-B581-BBE0CBE92B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23118" y="2586011"/>
                <a:ext cx="46086" cy="46086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2608 w 106"/>
                  <a:gd name="T5" fmla="*/ 45647 h 105"/>
                  <a:gd name="T6" fmla="*/ 22608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2608 w 106"/>
                  <a:gd name="T13" fmla="*/ 0 h 105"/>
                  <a:gd name="T14" fmla="*/ 22608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1"/>
                      <a:pt x="81" y="104"/>
                      <a:pt x="52" y="104"/>
                    </a:cubicBezTo>
                    <a:cubicBezTo>
                      <a:pt x="22" y="104"/>
                      <a:pt x="0" y="81"/>
                      <a:pt x="0" y="52"/>
                    </a:cubicBezTo>
                    <a:cubicBezTo>
                      <a:pt x="0" y="24"/>
                      <a:pt x="22" y="0"/>
                      <a:pt x="52" y="0"/>
                    </a:cubicBezTo>
                    <a:cubicBezTo>
                      <a:pt x="81" y="0"/>
                      <a:pt x="105" y="24"/>
                      <a:pt x="105" y="52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58" name="Freeform 102">
                <a:extLst>
                  <a:ext uri="{FF2B5EF4-FFF2-40B4-BE49-F238E27FC236}">
                    <a16:creationId xmlns:a16="http://schemas.microsoft.com/office/drawing/2014/main" id="{EA8EDE04-B490-7449-AB25-6CF2FDD906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20298" y="2985423"/>
                <a:ext cx="46086" cy="46086"/>
              </a:xfrm>
              <a:custGeom>
                <a:avLst/>
                <a:gdLst>
                  <a:gd name="T0" fmla="*/ 45651 w 106"/>
                  <a:gd name="T1" fmla="*/ 23043 h 106"/>
                  <a:gd name="T2" fmla="*/ 45651 w 106"/>
                  <a:gd name="T3" fmla="*/ 23043 h 106"/>
                  <a:gd name="T4" fmla="*/ 22608 w 106"/>
                  <a:gd name="T5" fmla="*/ 45651 h 106"/>
                  <a:gd name="T6" fmla="*/ 22608 w 106"/>
                  <a:gd name="T7" fmla="*/ 45651 h 106"/>
                  <a:gd name="T8" fmla="*/ 0 w 106"/>
                  <a:gd name="T9" fmla="*/ 23043 h 106"/>
                  <a:gd name="T10" fmla="*/ 0 w 106"/>
                  <a:gd name="T11" fmla="*/ 23043 h 106"/>
                  <a:gd name="T12" fmla="*/ 22608 w 106"/>
                  <a:gd name="T13" fmla="*/ 0 h 106"/>
                  <a:gd name="T14" fmla="*/ 22608 w 106"/>
                  <a:gd name="T15" fmla="*/ 0 h 106"/>
                  <a:gd name="T16" fmla="*/ 45651 w 106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6">
                    <a:moveTo>
                      <a:pt x="105" y="53"/>
                    </a:moveTo>
                    <a:lnTo>
                      <a:pt x="105" y="53"/>
                    </a:lnTo>
                    <a:cubicBezTo>
                      <a:pt x="105" y="81"/>
                      <a:pt x="81" y="105"/>
                      <a:pt x="52" y="105"/>
                    </a:cubicBezTo>
                    <a:cubicBezTo>
                      <a:pt x="23" y="105"/>
                      <a:pt x="0" y="81"/>
                      <a:pt x="0" y="53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1" y="0"/>
                      <a:pt x="105" y="23"/>
                      <a:pt x="105" y="53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59" name="Freeform 103">
                <a:extLst>
                  <a:ext uri="{FF2B5EF4-FFF2-40B4-BE49-F238E27FC236}">
                    <a16:creationId xmlns:a16="http://schemas.microsoft.com/office/drawing/2014/main" id="{FDBC6DA2-ABBB-3E49-B9F1-67DBFB7F69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87810" y="3342589"/>
                <a:ext cx="46086" cy="46086"/>
              </a:xfrm>
              <a:custGeom>
                <a:avLst/>
                <a:gdLst>
                  <a:gd name="T0" fmla="*/ 45647 w 105"/>
                  <a:gd name="T1" fmla="*/ 22824 h 105"/>
                  <a:gd name="T2" fmla="*/ 45647 w 105"/>
                  <a:gd name="T3" fmla="*/ 22824 h 105"/>
                  <a:gd name="T4" fmla="*/ 22824 w 105"/>
                  <a:gd name="T5" fmla="*/ 45647 h 105"/>
                  <a:gd name="T6" fmla="*/ 22824 w 105"/>
                  <a:gd name="T7" fmla="*/ 45647 h 105"/>
                  <a:gd name="T8" fmla="*/ 0 w 105"/>
                  <a:gd name="T9" fmla="*/ 22824 h 105"/>
                  <a:gd name="T10" fmla="*/ 0 w 105"/>
                  <a:gd name="T11" fmla="*/ 22824 h 105"/>
                  <a:gd name="T12" fmla="*/ 22824 w 105"/>
                  <a:gd name="T13" fmla="*/ 0 h 105"/>
                  <a:gd name="T14" fmla="*/ 22824 w 105"/>
                  <a:gd name="T15" fmla="*/ 0 h 105"/>
                  <a:gd name="T16" fmla="*/ 45647 w 105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5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1"/>
                      <a:pt x="80" y="104"/>
                      <a:pt x="52" y="104"/>
                    </a:cubicBezTo>
                    <a:cubicBezTo>
                      <a:pt x="24" y="104"/>
                      <a:pt x="0" y="81"/>
                      <a:pt x="0" y="52"/>
                    </a:cubicBezTo>
                    <a:cubicBezTo>
                      <a:pt x="0" y="23"/>
                      <a:pt x="24" y="0"/>
                      <a:pt x="52" y="0"/>
                    </a:cubicBezTo>
                    <a:cubicBezTo>
                      <a:pt x="80" y="0"/>
                      <a:pt x="104" y="23"/>
                      <a:pt x="104" y="52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60" name="Freeform 104">
                <a:extLst>
                  <a:ext uri="{FF2B5EF4-FFF2-40B4-BE49-F238E27FC236}">
                    <a16:creationId xmlns:a16="http://schemas.microsoft.com/office/drawing/2014/main" id="{3AB6DE06-6B7A-1B42-804B-D20CD02219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24882" y="4316157"/>
                <a:ext cx="46086" cy="46086"/>
              </a:xfrm>
              <a:custGeom>
                <a:avLst/>
                <a:gdLst>
                  <a:gd name="T0" fmla="*/ 45655 w 107"/>
                  <a:gd name="T1" fmla="*/ 22824 h 105"/>
                  <a:gd name="T2" fmla="*/ 45655 w 107"/>
                  <a:gd name="T3" fmla="*/ 22824 h 105"/>
                  <a:gd name="T4" fmla="*/ 22397 w 107"/>
                  <a:gd name="T5" fmla="*/ 45647 h 105"/>
                  <a:gd name="T6" fmla="*/ 22397 w 107"/>
                  <a:gd name="T7" fmla="*/ 45647 h 105"/>
                  <a:gd name="T8" fmla="*/ 0 w 107"/>
                  <a:gd name="T9" fmla="*/ 22824 h 105"/>
                  <a:gd name="T10" fmla="*/ 0 w 107"/>
                  <a:gd name="T11" fmla="*/ 22824 h 105"/>
                  <a:gd name="T12" fmla="*/ 22397 w 107"/>
                  <a:gd name="T13" fmla="*/ 0 h 105"/>
                  <a:gd name="T14" fmla="*/ 22397 w 107"/>
                  <a:gd name="T15" fmla="*/ 0 h 105"/>
                  <a:gd name="T16" fmla="*/ 45655 w 107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7" h="105">
                    <a:moveTo>
                      <a:pt x="106" y="52"/>
                    </a:moveTo>
                    <a:lnTo>
                      <a:pt x="106" y="52"/>
                    </a:lnTo>
                    <a:cubicBezTo>
                      <a:pt x="106" y="80"/>
                      <a:pt x="82" y="104"/>
                      <a:pt x="52" y="104"/>
                    </a:cubicBezTo>
                    <a:cubicBezTo>
                      <a:pt x="24" y="104"/>
                      <a:pt x="0" y="80"/>
                      <a:pt x="0" y="52"/>
                    </a:cubicBezTo>
                    <a:cubicBezTo>
                      <a:pt x="0" y="23"/>
                      <a:pt x="24" y="0"/>
                      <a:pt x="52" y="0"/>
                    </a:cubicBezTo>
                    <a:cubicBezTo>
                      <a:pt x="82" y="0"/>
                      <a:pt x="106" y="23"/>
                      <a:pt x="106" y="52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61" name="Freeform 105">
                <a:extLst>
                  <a:ext uri="{FF2B5EF4-FFF2-40B4-BE49-F238E27FC236}">
                    <a16:creationId xmlns:a16="http://schemas.microsoft.com/office/drawing/2014/main" id="{AC57D9BA-E6E8-BC4E-84FF-77B83172EC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33161" y="4037720"/>
                <a:ext cx="46086" cy="46086"/>
              </a:xfrm>
              <a:custGeom>
                <a:avLst/>
                <a:gdLst>
                  <a:gd name="T0" fmla="*/ 45647 w 105"/>
                  <a:gd name="T1" fmla="*/ 23043 h 106"/>
                  <a:gd name="T2" fmla="*/ 45647 w 105"/>
                  <a:gd name="T3" fmla="*/ 23043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3043 h 106"/>
                  <a:gd name="T10" fmla="*/ 0 w 105"/>
                  <a:gd name="T11" fmla="*/ 23043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3"/>
                    </a:moveTo>
                    <a:lnTo>
                      <a:pt x="104" y="53"/>
                    </a:lnTo>
                    <a:cubicBezTo>
                      <a:pt x="104" y="81"/>
                      <a:pt x="81" y="105"/>
                      <a:pt x="52" y="105"/>
                    </a:cubicBezTo>
                    <a:cubicBezTo>
                      <a:pt x="24" y="105"/>
                      <a:pt x="0" y="81"/>
                      <a:pt x="0" y="53"/>
                    </a:cubicBezTo>
                    <a:cubicBezTo>
                      <a:pt x="0" y="24"/>
                      <a:pt x="24" y="0"/>
                      <a:pt x="52" y="0"/>
                    </a:cubicBezTo>
                    <a:cubicBezTo>
                      <a:pt x="81" y="0"/>
                      <a:pt x="104" y="24"/>
                      <a:pt x="104" y="53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62" name="Freeform 106">
                <a:extLst>
                  <a:ext uri="{FF2B5EF4-FFF2-40B4-BE49-F238E27FC236}">
                    <a16:creationId xmlns:a16="http://schemas.microsoft.com/office/drawing/2014/main" id="{7BC4EB4E-1664-7E4F-BD5A-B2061DA12E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48513" y="2357502"/>
                <a:ext cx="46086" cy="46086"/>
              </a:xfrm>
              <a:custGeom>
                <a:avLst/>
                <a:gdLst>
                  <a:gd name="T0" fmla="*/ 45647 w 105"/>
                  <a:gd name="T1" fmla="*/ 22824 h 105"/>
                  <a:gd name="T2" fmla="*/ 45647 w 105"/>
                  <a:gd name="T3" fmla="*/ 22824 h 105"/>
                  <a:gd name="T4" fmla="*/ 22824 w 105"/>
                  <a:gd name="T5" fmla="*/ 45647 h 105"/>
                  <a:gd name="T6" fmla="*/ 22824 w 105"/>
                  <a:gd name="T7" fmla="*/ 45647 h 105"/>
                  <a:gd name="T8" fmla="*/ 0 w 105"/>
                  <a:gd name="T9" fmla="*/ 22824 h 105"/>
                  <a:gd name="T10" fmla="*/ 0 w 105"/>
                  <a:gd name="T11" fmla="*/ 22824 h 105"/>
                  <a:gd name="T12" fmla="*/ 22824 w 105"/>
                  <a:gd name="T13" fmla="*/ 0 h 105"/>
                  <a:gd name="T14" fmla="*/ 22824 w 105"/>
                  <a:gd name="T15" fmla="*/ 0 h 105"/>
                  <a:gd name="T16" fmla="*/ 45647 w 105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5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1"/>
                      <a:pt x="81" y="104"/>
                      <a:pt x="52" y="104"/>
                    </a:cubicBezTo>
                    <a:cubicBezTo>
                      <a:pt x="22" y="104"/>
                      <a:pt x="0" y="81"/>
                      <a:pt x="0" y="52"/>
                    </a:cubicBezTo>
                    <a:cubicBezTo>
                      <a:pt x="0" y="23"/>
                      <a:pt x="22" y="0"/>
                      <a:pt x="52" y="0"/>
                    </a:cubicBezTo>
                    <a:cubicBezTo>
                      <a:pt x="81" y="0"/>
                      <a:pt x="104" y="23"/>
                      <a:pt x="104" y="52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63" name="Freeform 107">
                <a:extLst>
                  <a:ext uri="{FF2B5EF4-FFF2-40B4-BE49-F238E27FC236}">
                    <a16:creationId xmlns:a16="http://schemas.microsoft.com/office/drawing/2014/main" id="{150A05C1-7323-6048-80AA-A4860DDE3B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66098" y="2881729"/>
                <a:ext cx="46086" cy="46086"/>
              </a:xfrm>
              <a:custGeom>
                <a:avLst/>
                <a:gdLst>
                  <a:gd name="T0" fmla="*/ 45647 w 105"/>
                  <a:gd name="T1" fmla="*/ 23043 h 106"/>
                  <a:gd name="T2" fmla="*/ 45647 w 105"/>
                  <a:gd name="T3" fmla="*/ 23043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3043 h 106"/>
                  <a:gd name="T10" fmla="*/ 0 w 105"/>
                  <a:gd name="T11" fmla="*/ 23043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3"/>
                    </a:moveTo>
                    <a:lnTo>
                      <a:pt x="104" y="53"/>
                    </a:lnTo>
                    <a:cubicBezTo>
                      <a:pt x="104" y="82"/>
                      <a:pt x="81" y="105"/>
                      <a:pt x="52" y="105"/>
                    </a:cubicBezTo>
                    <a:cubicBezTo>
                      <a:pt x="23" y="105"/>
                      <a:pt x="0" y="82"/>
                      <a:pt x="0" y="53"/>
                    </a:cubicBezTo>
                    <a:cubicBezTo>
                      <a:pt x="0" y="24"/>
                      <a:pt x="23" y="0"/>
                      <a:pt x="52" y="0"/>
                    </a:cubicBezTo>
                    <a:cubicBezTo>
                      <a:pt x="81" y="0"/>
                      <a:pt x="104" y="24"/>
                      <a:pt x="104" y="53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64" name="Freeform 108">
                <a:extLst>
                  <a:ext uri="{FF2B5EF4-FFF2-40B4-BE49-F238E27FC236}">
                    <a16:creationId xmlns:a16="http://schemas.microsoft.com/office/drawing/2014/main" id="{CF04D030-F799-C34E-BBE1-BA92840D49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21482" y="3717039"/>
                <a:ext cx="46086" cy="46086"/>
              </a:xfrm>
              <a:custGeom>
                <a:avLst/>
                <a:gdLst>
                  <a:gd name="T0" fmla="*/ 45647 w 105"/>
                  <a:gd name="T1" fmla="*/ 23043 h 106"/>
                  <a:gd name="T2" fmla="*/ 45647 w 105"/>
                  <a:gd name="T3" fmla="*/ 23043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3043 h 106"/>
                  <a:gd name="T10" fmla="*/ 0 w 105"/>
                  <a:gd name="T11" fmla="*/ 23043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3"/>
                    </a:moveTo>
                    <a:lnTo>
                      <a:pt x="104" y="53"/>
                    </a:lnTo>
                    <a:cubicBezTo>
                      <a:pt x="104" y="81"/>
                      <a:pt x="80" y="105"/>
                      <a:pt x="52" y="105"/>
                    </a:cubicBezTo>
                    <a:cubicBezTo>
                      <a:pt x="22" y="105"/>
                      <a:pt x="0" y="81"/>
                      <a:pt x="0" y="53"/>
                    </a:cubicBezTo>
                    <a:cubicBezTo>
                      <a:pt x="0" y="24"/>
                      <a:pt x="22" y="0"/>
                      <a:pt x="52" y="0"/>
                    </a:cubicBezTo>
                    <a:cubicBezTo>
                      <a:pt x="80" y="0"/>
                      <a:pt x="104" y="24"/>
                      <a:pt x="104" y="53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65" name="Freeform 109">
                <a:extLst>
                  <a:ext uri="{FF2B5EF4-FFF2-40B4-BE49-F238E27FC236}">
                    <a16:creationId xmlns:a16="http://schemas.microsoft.com/office/drawing/2014/main" id="{7DE0A4C0-86FB-9B4C-B417-208211446D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85439" y="4293114"/>
                <a:ext cx="46086" cy="46086"/>
              </a:xfrm>
              <a:custGeom>
                <a:avLst/>
                <a:gdLst>
                  <a:gd name="T0" fmla="*/ 45647 w 105"/>
                  <a:gd name="T1" fmla="*/ 23043 h 106"/>
                  <a:gd name="T2" fmla="*/ 45647 w 105"/>
                  <a:gd name="T3" fmla="*/ 23043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3043 h 106"/>
                  <a:gd name="T10" fmla="*/ 0 w 105"/>
                  <a:gd name="T11" fmla="*/ 23043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3"/>
                    </a:moveTo>
                    <a:lnTo>
                      <a:pt x="104" y="53"/>
                    </a:lnTo>
                    <a:cubicBezTo>
                      <a:pt x="104" y="81"/>
                      <a:pt x="81" y="105"/>
                      <a:pt x="52" y="105"/>
                    </a:cubicBezTo>
                    <a:cubicBezTo>
                      <a:pt x="23" y="105"/>
                      <a:pt x="0" y="81"/>
                      <a:pt x="0" y="53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1" y="0"/>
                      <a:pt x="104" y="23"/>
                      <a:pt x="104" y="53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66" name="Freeform 110">
                <a:extLst>
                  <a:ext uri="{FF2B5EF4-FFF2-40B4-BE49-F238E27FC236}">
                    <a16:creationId xmlns:a16="http://schemas.microsoft.com/office/drawing/2014/main" id="{0A83D2CD-A1DE-814E-9776-46ECBBBD7E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36550" y="2962380"/>
                <a:ext cx="46086" cy="46086"/>
              </a:xfrm>
              <a:custGeom>
                <a:avLst/>
                <a:gdLst>
                  <a:gd name="T0" fmla="*/ 45647 w 105"/>
                  <a:gd name="T1" fmla="*/ 22608 h 106"/>
                  <a:gd name="T2" fmla="*/ 45647 w 105"/>
                  <a:gd name="T3" fmla="*/ 22608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2608 h 106"/>
                  <a:gd name="T10" fmla="*/ 0 w 105"/>
                  <a:gd name="T11" fmla="*/ 22608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2608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1"/>
                      <a:pt x="81" y="105"/>
                      <a:pt x="52" y="105"/>
                    </a:cubicBezTo>
                    <a:cubicBezTo>
                      <a:pt x="22" y="105"/>
                      <a:pt x="0" y="81"/>
                      <a:pt x="0" y="52"/>
                    </a:cubicBezTo>
                    <a:cubicBezTo>
                      <a:pt x="0" y="23"/>
                      <a:pt x="22" y="0"/>
                      <a:pt x="52" y="0"/>
                    </a:cubicBezTo>
                    <a:cubicBezTo>
                      <a:pt x="81" y="0"/>
                      <a:pt x="104" y="23"/>
                      <a:pt x="104" y="52"/>
                    </a:cubicBezTo>
                  </a:path>
                </a:pathLst>
              </a:custGeom>
              <a:solidFill>
                <a:srgbClr val="CC1E4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67" name="Freeform 111">
                <a:extLst>
                  <a:ext uri="{FF2B5EF4-FFF2-40B4-BE49-F238E27FC236}">
                    <a16:creationId xmlns:a16="http://schemas.microsoft.com/office/drawing/2014/main" id="{BEF0F7E3-CF82-0146-BDF5-8602EFC105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66384" y="3740082"/>
                <a:ext cx="46086" cy="46086"/>
              </a:xfrm>
              <a:custGeom>
                <a:avLst/>
                <a:gdLst>
                  <a:gd name="T0" fmla="*/ 45647 w 105"/>
                  <a:gd name="T1" fmla="*/ 22824 h 105"/>
                  <a:gd name="T2" fmla="*/ 45647 w 105"/>
                  <a:gd name="T3" fmla="*/ 22824 h 105"/>
                  <a:gd name="T4" fmla="*/ 22824 w 105"/>
                  <a:gd name="T5" fmla="*/ 45647 h 105"/>
                  <a:gd name="T6" fmla="*/ 22824 w 105"/>
                  <a:gd name="T7" fmla="*/ 45647 h 105"/>
                  <a:gd name="T8" fmla="*/ 0 w 105"/>
                  <a:gd name="T9" fmla="*/ 22824 h 105"/>
                  <a:gd name="T10" fmla="*/ 0 w 105"/>
                  <a:gd name="T11" fmla="*/ 22824 h 105"/>
                  <a:gd name="T12" fmla="*/ 22824 w 105"/>
                  <a:gd name="T13" fmla="*/ 0 h 105"/>
                  <a:gd name="T14" fmla="*/ 22824 w 105"/>
                  <a:gd name="T15" fmla="*/ 0 h 105"/>
                  <a:gd name="T16" fmla="*/ 45647 w 105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5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1"/>
                      <a:pt x="81" y="104"/>
                      <a:pt x="52" y="104"/>
                    </a:cubicBezTo>
                    <a:cubicBezTo>
                      <a:pt x="23" y="104"/>
                      <a:pt x="0" y="81"/>
                      <a:pt x="0" y="52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1" y="0"/>
                      <a:pt x="104" y="23"/>
                      <a:pt x="104" y="52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68" name="Freeform 112">
                <a:extLst>
                  <a:ext uri="{FF2B5EF4-FFF2-40B4-BE49-F238E27FC236}">
                    <a16:creationId xmlns:a16="http://schemas.microsoft.com/office/drawing/2014/main" id="{42FE64D1-7F2C-4C4B-9E02-44EC4CB041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65943" y="2831803"/>
                <a:ext cx="733536" cy="261154"/>
              </a:xfrm>
              <a:custGeom>
                <a:avLst/>
                <a:gdLst>
                  <a:gd name="T0" fmla="*/ 602936 w 1685"/>
                  <a:gd name="T1" fmla="*/ 260719 h 601"/>
                  <a:gd name="T2" fmla="*/ 130165 w 1685"/>
                  <a:gd name="T3" fmla="*/ 260719 h 601"/>
                  <a:gd name="T4" fmla="*/ 130165 w 1685"/>
                  <a:gd name="T5" fmla="*/ 260719 h 601"/>
                  <a:gd name="T6" fmla="*/ 0 w 1685"/>
                  <a:gd name="T7" fmla="*/ 130360 h 601"/>
                  <a:gd name="T8" fmla="*/ 0 w 1685"/>
                  <a:gd name="T9" fmla="*/ 130360 h 601"/>
                  <a:gd name="T10" fmla="*/ 130165 w 1685"/>
                  <a:gd name="T11" fmla="*/ 0 h 601"/>
                  <a:gd name="T12" fmla="*/ 602936 w 1685"/>
                  <a:gd name="T13" fmla="*/ 0 h 601"/>
                  <a:gd name="T14" fmla="*/ 602936 w 1685"/>
                  <a:gd name="T15" fmla="*/ 0 h 601"/>
                  <a:gd name="T16" fmla="*/ 733101 w 1685"/>
                  <a:gd name="T17" fmla="*/ 130360 h 601"/>
                  <a:gd name="T18" fmla="*/ 733101 w 1685"/>
                  <a:gd name="T19" fmla="*/ 130360 h 601"/>
                  <a:gd name="T20" fmla="*/ 602936 w 1685"/>
                  <a:gd name="T21" fmla="*/ 260719 h 60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85" h="601">
                    <a:moveTo>
                      <a:pt x="1385" y="600"/>
                    </a:moveTo>
                    <a:lnTo>
                      <a:pt x="299" y="600"/>
                    </a:lnTo>
                    <a:cubicBezTo>
                      <a:pt x="134" y="600"/>
                      <a:pt x="0" y="465"/>
                      <a:pt x="0" y="300"/>
                    </a:cubicBezTo>
                    <a:cubicBezTo>
                      <a:pt x="0" y="134"/>
                      <a:pt x="134" y="0"/>
                      <a:pt x="299" y="0"/>
                    </a:cubicBezTo>
                    <a:lnTo>
                      <a:pt x="1385" y="0"/>
                    </a:lnTo>
                    <a:cubicBezTo>
                      <a:pt x="1550" y="0"/>
                      <a:pt x="1684" y="134"/>
                      <a:pt x="1684" y="300"/>
                    </a:cubicBezTo>
                    <a:cubicBezTo>
                      <a:pt x="1684" y="465"/>
                      <a:pt x="1550" y="600"/>
                      <a:pt x="1385" y="600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69" name="Freeform 113">
                <a:extLst>
                  <a:ext uri="{FF2B5EF4-FFF2-40B4-BE49-F238E27FC236}">
                    <a16:creationId xmlns:a16="http://schemas.microsoft.com/office/drawing/2014/main" id="{92145006-03DD-7948-A979-9C5C13F653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3235" y="3501971"/>
                <a:ext cx="618321" cy="261154"/>
              </a:xfrm>
              <a:custGeom>
                <a:avLst/>
                <a:gdLst>
                  <a:gd name="T0" fmla="*/ 487690 w 1420"/>
                  <a:gd name="T1" fmla="*/ 260719 h 601"/>
                  <a:gd name="T2" fmla="*/ 130196 w 1420"/>
                  <a:gd name="T3" fmla="*/ 260719 h 601"/>
                  <a:gd name="T4" fmla="*/ 130196 w 1420"/>
                  <a:gd name="T5" fmla="*/ 260719 h 601"/>
                  <a:gd name="T6" fmla="*/ 0 w 1420"/>
                  <a:gd name="T7" fmla="*/ 130794 h 601"/>
                  <a:gd name="T8" fmla="*/ 0 w 1420"/>
                  <a:gd name="T9" fmla="*/ 130794 h 601"/>
                  <a:gd name="T10" fmla="*/ 130196 w 1420"/>
                  <a:gd name="T11" fmla="*/ 0 h 601"/>
                  <a:gd name="T12" fmla="*/ 487690 w 1420"/>
                  <a:gd name="T13" fmla="*/ 0 h 601"/>
                  <a:gd name="T14" fmla="*/ 487690 w 1420"/>
                  <a:gd name="T15" fmla="*/ 0 h 601"/>
                  <a:gd name="T16" fmla="*/ 617886 w 1420"/>
                  <a:gd name="T17" fmla="*/ 130794 h 601"/>
                  <a:gd name="T18" fmla="*/ 617886 w 1420"/>
                  <a:gd name="T19" fmla="*/ 130794 h 601"/>
                  <a:gd name="T20" fmla="*/ 487690 w 1420"/>
                  <a:gd name="T21" fmla="*/ 260719 h 60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420" h="601">
                    <a:moveTo>
                      <a:pt x="1120" y="600"/>
                    </a:moveTo>
                    <a:lnTo>
                      <a:pt x="299" y="600"/>
                    </a:lnTo>
                    <a:cubicBezTo>
                      <a:pt x="133" y="600"/>
                      <a:pt x="0" y="466"/>
                      <a:pt x="0" y="301"/>
                    </a:cubicBezTo>
                    <a:cubicBezTo>
                      <a:pt x="0" y="135"/>
                      <a:pt x="133" y="0"/>
                      <a:pt x="299" y="0"/>
                    </a:cubicBezTo>
                    <a:lnTo>
                      <a:pt x="1120" y="0"/>
                    </a:lnTo>
                    <a:cubicBezTo>
                      <a:pt x="1284" y="0"/>
                      <a:pt x="1419" y="135"/>
                      <a:pt x="1419" y="301"/>
                    </a:cubicBezTo>
                    <a:cubicBezTo>
                      <a:pt x="1419" y="466"/>
                      <a:pt x="1284" y="600"/>
                      <a:pt x="1120" y="600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70" name="Freeform 114">
                <a:extLst>
                  <a:ext uri="{FF2B5EF4-FFF2-40B4-BE49-F238E27FC236}">
                    <a16:creationId xmlns:a16="http://schemas.microsoft.com/office/drawing/2014/main" id="{60495A7A-7BAB-7244-9B0F-BCE14B54B1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24735" y="2100188"/>
                <a:ext cx="618321" cy="261154"/>
              </a:xfrm>
              <a:custGeom>
                <a:avLst/>
                <a:gdLst>
                  <a:gd name="T0" fmla="*/ 487690 w 1420"/>
                  <a:gd name="T1" fmla="*/ 260719 h 600"/>
                  <a:gd name="T2" fmla="*/ 131067 w 1420"/>
                  <a:gd name="T3" fmla="*/ 260719 h 600"/>
                  <a:gd name="T4" fmla="*/ 131067 w 1420"/>
                  <a:gd name="T5" fmla="*/ 260719 h 600"/>
                  <a:gd name="T6" fmla="*/ 0 w 1420"/>
                  <a:gd name="T7" fmla="*/ 130577 h 600"/>
                  <a:gd name="T8" fmla="*/ 0 w 1420"/>
                  <a:gd name="T9" fmla="*/ 130577 h 600"/>
                  <a:gd name="T10" fmla="*/ 131067 w 1420"/>
                  <a:gd name="T11" fmla="*/ 0 h 600"/>
                  <a:gd name="T12" fmla="*/ 487690 w 1420"/>
                  <a:gd name="T13" fmla="*/ 0 h 600"/>
                  <a:gd name="T14" fmla="*/ 487690 w 1420"/>
                  <a:gd name="T15" fmla="*/ 0 h 600"/>
                  <a:gd name="T16" fmla="*/ 617886 w 1420"/>
                  <a:gd name="T17" fmla="*/ 130577 h 600"/>
                  <a:gd name="T18" fmla="*/ 617886 w 1420"/>
                  <a:gd name="T19" fmla="*/ 130577 h 600"/>
                  <a:gd name="T20" fmla="*/ 487690 w 1420"/>
                  <a:gd name="T21" fmla="*/ 260719 h 6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420" h="600">
                    <a:moveTo>
                      <a:pt x="1120" y="599"/>
                    </a:moveTo>
                    <a:lnTo>
                      <a:pt x="301" y="599"/>
                    </a:lnTo>
                    <a:cubicBezTo>
                      <a:pt x="135" y="599"/>
                      <a:pt x="0" y="465"/>
                      <a:pt x="0" y="300"/>
                    </a:cubicBezTo>
                    <a:cubicBezTo>
                      <a:pt x="0" y="135"/>
                      <a:pt x="135" y="0"/>
                      <a:pt x="301" y="0"/>
                    </a:cubicBezTo>
                    <a:lnTo>
                      <a:pt x="1120" y="0"/>
                    </a:lnTo>
                    <a:cubicBezTo>
                      <a:pt x="1285" y="0"/>
                      <a:pt x="1419" y="135"/>
                      <a:pt x="1419" y="300"/>
                    </a:cubicBezTo>
                    <a:cubicBezTo>
                      <a:pt x="1419" y="465"/>
                      <a:pt x="1285" y="599"/>
                      <a:pt x="1120" y="599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71" name="Freeform 115">
                <a:extLst>
                  <a:ext uri="{FF2B5EF4-FFF2-40B4-BE49-F238E27FC236}">
                    <a16:creationId xmlns:a16="http://schemas.microsoft.com/office/drawing/2014/main" id="{165CDEB2-3E51-0345-B579-61E4B17B59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07159" y="4106849"/>
                <a:ext cx="814186" cy="522308"/>
              </a:xfrm>
              <a:custGeom>
                <a:avLst/>
                <a:gdLst>
                  <a:gd name="T0" fmla="*/ 682697 w 1870"/>
                  <a:gd name="T1" fmla="*/ 260937 h 1201"/>
                  <a:gd name="T2" fmla="*/ 487641 w 1870"/>
                  <a:gd name="T3" fmla="*/ 260937 h 1201"/>
                  <a:gd name="T4" fmla="*/ 487641 w 1870"/>
                  <a:gd name="T5" fmla="*/ 260937 h 1201"/>
                  <a:gd name="T6" fmla="*/ 617823 w 1870"/>
                  <a:gd name="T7" fmla="*/ 130903 h 1201"/>
                  <a:gd name="T8" fmla="*/ 617823 w 1870"/>
                  <a:gd name="T9" fmla="*/ 130903 h 1201"/>
                  <a:gd name="T10" fmla="*/ 487641 w 1870"/>
                  <a:gd name="T11" fmla="*/ 0 h 1201"/>
                  <a:gd name="T12" fmla="*/ 130618 w 1870"/>
                  <a:gd name="T13" fmla="*/ 0 h 1201"/>
                  <a:gd name="T14" fmla="*/ 130618 w 1870"/>
                  <a:gd name="T15" fmla="*/ 0 h 1201"/>
                  <a:gd name="T16" fmla="*/ 0 w 1870"/>
                  <a:gd name="T17" fmla="*/ 130903 h 1201"/>
                  <a:gd name="T18" fmla="*/ 0 w 1870"/>
                  <a:gd name="T19" fmla="*/ 130903 h 1201"/>
                  <a:gd name="T20" fmla="*/ 130618 w 1870"/>
                  <a:gd name="T21" fmla="*/ 260937 h 1201"/>
                  <a:gd name="T22" fmla="*/ 326110 w 1870"/>
                  <a:gd name="T23" fmla="*/ 260937 h 1201"/>
                  <a:gd name="T24" fmla="*/ 326110 w 1870"/>
                  <a:gd name="T25" fmla="*/ 260937 h 1201"/>
                  <a:gd name="T26" fmla="*/ 195056 w 1870"/>
                  <a:gd name="T27" fmla="*/ 391405 h 1201"/>
                  <a:gd name="T28" fmla="*/ 195056 w 1870"/>
                  <a:gd name="T29" fmla="*/ 391405 h 1201"/>
                  <a:gd name="T30" fmla="*/ 326110 w 1870"/>
                  <a:gd name="T31" fmla="*/ 521873 h 1201"/>
                  <a:gd name="T32" fmla="*/ 682697 w 1870"/>
                  <a:gd name="T33" fmla="*/ 521873 h 1201"/>
                  <a:gd name="T34" fmla="*/ 682697 w 1870"/>
                  <a:gd name="T35" fmla="*/ 521873 h 1201"/>
                  <a:gd name="T36" fmla="*/ 813751 w 1870"/>
                  <a:gd name="T37" fmla="*/ 391405 h 1201"/>
                  <a:gd name="T38" fmla="*/ 813751 w 1870"/>
                  <a:gd name="T39" fmla="*/ 391405 h 1201"/>
                  <a:gd name="T40" fmla="*/ 682697 w 1870"/>
                  <a:gd name="T41" fmla="*/ 260937 h 120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870" h="1201">
                    <a:moveTo>
                      <a:pt x="1568" y="600"/>
                    </a:moveTo>
                    <a:lnTo>
                      <a:pt x="1120" y="600"/>
                    </a:lnTo>
                    <a:cubicBezTo>
                      <a:pt x="1286" y="600"/>
                      <a:pt x="1419" y="467"/>
                      <a:pt x="1419" y="301"/>
                    </a:cubicBezTo>
                    <a:cubicBezTo>
                      <a:pt x="1419" y="135"/>
                      <a:pt x="1286" y="0"/>
                      <a:pt x="1120" y="0"/>
                    </a:cubicBezTo>
                    <a:lnTo>
                      <a:pt x="300" y="0"/>
                    </a:lnTo>
                    <a:cubicBezTo>
                      <a:pt x="134" y="0"/>
                      <a:pt x="0" y="135"/>
                      <a:pt x="0" y="301"/>
                    </a:cubicBezTo>
                    <a:cubicBezTo>
                      <a:pt x="0" y="467"/>
                      <a:pt x="134" y="600"/>
                      <a:pt x="300" y="600"/>
                    </a:cubicBezTo>
                    <a:lnTo>
                      <a:pt x="749" y="600"/>
                    </a:lnTo>
                    <a:cubicBezTo>
                      <a:pt x="583" y="600"/>
                      <a:pt x="448" y="735"/>
                      <a:pt x="448" y="900"/>
                    </a:cubicBezTo>
                    <a:cubicBezTo>
                      <a:pt x="448" y="1066"/>
                      <a:pt x="583" y="1200"/>
                      <a:pt x="749" y="1200"/>
                    </a:cubicBezTo>
                    <a:lnTo>
                      <a:pt x="1568" y="1200"/>
                    </a:lnTo>
                    <a:cubicBezTo>
                      <a:pt x="1734" y="1200"/>
                      <a:pt x="1869" y="1066"/>
                      <a:pt x="1869" y="900"/>
                    </a:cubicBezTo>
                    <a:cubicBezTo>
                      <a:pt x="1869" y="735"/>
                      <a:pt x="1734" y="600"/>
                      <a:pt x="1568" y="600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39DF793-B893-8440-A4AE-DA60EE1597BC}"/>
              </a:ext>
            </a:extLst>
          </p:cNvPr>
          <p:cNvSpPr txBox="1"/>
          <p:nvPr/>
        </p:nvSpPr>
        <p:spPr>
          <a:xfrm>
            <a:off x="7505180" y="2923938"/>
            <a:ext cx="2725430" cy="236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dirty="0">
                <a:latin typeface="Noto Sans" panose="020B0502040504020204" pitchFamily="34" charset="0"/>
                <a:ea typeface="Lato Light" panose="020F0502020204030203" pitchFamily="34" charset="0"/>
                <a:cs typeface="Arima Madurai Light" pitchFamily="2" charset="77"/>
              </a:rPr>
              <a:t>Content itself is what the end-user derives value from also can refer to the information provided through the medium.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1BE92D-668B-214D-9A50-903EFC23ED2C}"/>
              </a:ext>
            </a:extLst>
          </p:cNvPr>
          <p:cNvSpPr txBox="1"/>
          <p:nvPr/>
        </p:nvSpPr>
        <p:spPr>
          <a:xfrm>
            <a:off x="7542884" y="2266889"/>
            <a:ext cx="15087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  <a:latin typeface="Noto Sans" panose="020B0502040504020204" pitchFamily="34" charset="0"/>
                <a:cs typeface="Arima Madurai Medium" pitchFamily="2" charset="77"/>
              </a:rPr>
              <a:t>Content 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7A32C5-C8AB-DB4B-9B57-02507671854B}"/>
              </a:ext>
            </a:extLst>
          </p:cNvPr>
          <p:cNvSpPr txBox="1"/>
          <p:nvPr/>
        </p:nvSpPr>
        <p:spPr>
          <a:xfrm>
            <a:off x="864657" y="688171"/>
            <a:ext cx="8101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Noto Sans SemiBold" panose="020B0502040504020204" pitchFamily="34" charset="0"/>
                <a:ea typeface="Noto Sans SemiBold" panose="020B0502040504020204" pitchFamily="34" charset="0"/>
                <a:cs typeface="Noto Sans SemiBold" panose="020B0502040504020204" pitchFamily="34" charset="0"/>
              </a:rPr>
              <a:t>Content in three columns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0290D9-53FD-2042-93BC-0C91873568E4}"/>
              </a:ext>
            </a:extLst>
          </p:cNvPr>
          <p:cNvSpPr txBox="1"/>
          <p:nvPr/>
        </p:nvSpPr>
        <p:spPr>
          <a:xfrm>
            <a:off x="1703159" y="2923938"/>
            <a:ext cx="2725430" cy="236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dirty="0">
                <a:latin typeface="Noto Sans" panose="020B0502040504020204" pitchFamily="34" charset="0"/>
                <a:ea typeface="Lato Light" panose="020F0502020204030203" pitchFamily="34" charset="0"/>
                <a:cs typeface="Arima Madurai Light" pitchFamily="2" charset="77"/>
              </a:rPr>
              <a:t>Content itself is what the end-user derives value from also can refer to the information provided through the medium.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2E35F0-4AC2-5F4C-B269-50676F3CE944}"/>
              </a:ext>
            </a:extLst>
          </p:cNvPr>
          <p:cNvSpPr txBox="1"/>
          <p:nvPr/>
        </p:nvSpPr>
        <p:spPr>
          <a:xfrm>
            <a:off x="1756461" y="2266889"/>
            <a:ext cx="15071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  <a:latin typeface="Noto Sans" panose="020B0502040504020204" pitchFamily="34" charset="0"/>
                <a:cs typeface="Arima Madurai Medium" pitchFamily="2" charset="77"/>
              </a:rPr>
              <a:t>Content 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719D93-2190-7B47-9309-CB2E33164E29}"/>
              </a:ext>
            </a:extLst>
          </p:cNvPr>
          <p:cNvSpPr txBox="1"/>
          <p:nvPr/>
        </p:nvSpPr>
        <p:spPr>
          <a:xfrm>
            <a:off x="4604325" y="2923938"/>
            <a:ext cx="2725430" cy="236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dirty="0">
                <a:latin typeface="Noto Sans" panose="020B0502040504020204" pitchFamily="34" charset="0"/>
                <a:ea typeface="Lato Light" panose="020F0502020204030203" pitchFamily="34" charset="0"/>
                <a:cs typeface="Arima Madurai Light" pitchFamily="2" charset="77"/>
              </a:rPr>
              <a:t>Content itself is what the end-user derives value from also can refer to the information provided through the medium.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BF8B30-86C7-B64F-AD22-C06445ED6F3A}"/>
              </a:ext>
            </a:extLst>
          </p:cNvPr>
          <p:cNvSpPr txBox="1"/>
          <p:nvPr/>
        </p:nvSpPr>
        <p:spPr>
          <a:xfrm>
            <a:off x="4642024" y="2266889"/>
            <a:ext cx="15055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  <a:latin typeface="Noto Sans" panose="020B0502040504020204" pitchFamily="34" charset="0"/>
                <a:cs typeface="Arima Madurai Medium" pitchFamily="2" charset="77"/>
              </a:rPr>
              <a:t>Content B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0199B73-91AC-6141-B81D-EE2005841129}"/>
              </a:ext>
            </a:extLst>
          </p:cNvPr>
          <p:cNvGrpSpPr/>
          <p:nvPr/>
        </p:nvGrpSpPr>
        <p:grpSpPr>
          <a:xfrm>
            <a:off x="9937054" y="-427768"/>
            <a:ext cx="3119241" cy="7745642"/>
            <a:chOff x="9619297" y="-518940"/>
            <a:chExt cx="3119241" cy="7745642"/>
          </a:xfrm>
        </p:grpSpPr>
        <p:grpSp>
          <p:nvGrpSpPr>
            <p:cNvPr id="72" name="Group 8">
              <a:extLst>
                <a:ext uri="{FF2B5EF4-FFF2-40B4-BE49-F238E27FC236}">
                  <a16:creationId xmlns:a16="http://schemas.microsoft.com/office/drawing/2014/main" id="{8E7A6981-7052-8C4A-AB05-6B05878BBB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14046" y="2006886"/>
              <a:ext cx="2924492" cy="2528094"/>
              <a:chOff x="1751269" y="-543996"/>
              <a:chExt cx="2728676" cy="2359988"/>
            </a:xfrm>
          </p:grpSpPr>
          <p:sp>
            <p:nvSpPr>
              <p:cNvPr id="120" name="Freeform 1">
                <a:extLst>
                  <a:ext uri="{FF2B5EF4-FFF2-40B4-BE49-F238E27FC236}">
                    <a16:creationId xmlns:a16="http://schemas.microsoft.com/office/drawing/2014/main" id="{E629D042-E718-2440-BC00-3FCDE23D3B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1269" y="-543996"/>
                <a:ext cx="2206368" cy="2008582"/>
              </a:xfrm>
              <a:custGeom>
                <a:avLst/>
                <a:gdLst>
                  <a:gd name="T0" fmla="*/ 2005235 w 5068"/>
                  <a:gd name="T1" fmla="*/ 802910 h 4613"/>
                  <a:gd name="T2" fmla="*/ 1689169 w 5068"/>
                  <a:gd name="T3" fmla="*/ 802910 h 4613"/>
                  <a:gd name="T4" fmla="*/ 1689169 w 5068"/>
                  <a:gd name="T5" fmla="*/ 802910 h 4613"/>
                  <a:gd name="T6" fmla="*/ 1889867 w 5068"/>
                  <a:gd name="T7" fmla="*/ 602183 h 4613"/>
                  <a:gd name="T8" fmla="*/ 1889867 w 5068"/>
                  <a:gd name="T9" fmla="*/ 602183 h 4613"/>
                  <a:gd name="T10" fmla="*/ 1689169 w 5068"/>
                  <a:gd name="T11" fmla="*/ 401455 h 4613"/>
                  <a:gd name="T12" fmla="*/ 1276890 w 5068"/>
                  <a:gd name="T13" fmla="*/ 401455 h 4613"/>
                  <a:gd name="T14" fmla="*/ 1276890 w 5068"/>
                  <a:gd name="T15" fmla="*/ 401455 h 4613"/>
                  <a:gd name="T16" fmla="*/ 1477587 w 5068"/>
                  <a:gd name="T17" fmla="*/ 200728 h 4613"/>
                  <a:gd name="T18" fmla="*/ 1477587 w 5068"/>
                  <a:gd name="T19" fmla="*/ 200728 h 4613"/>
                  <a:gd name="T20" fmla="*/ 1276890 w 5068"/>
                  <a:gd name="T21" fmla="*/ 0 h 4613"/>
                  <a:gd name="T22" fmla="*/ 613412 w 5068"/>
                  <a:gd name="T23" fmla="*/ 0 h 4613"/>
                  <a:gd name="T24" fmla="*/ 613412 w 5068"/>
                  <a:gd name="T25" fmla="*/ 0 h 4613"/>
                  <a:gd name="T26" fmla="*/ 411844 w 5068"/>
                  <a:gd name="T27" fmla="*/ 200728 h 4613"/>
                  <a:gd name="T28" fmla="*/ 411844 w 5068"/>
                  <a:gd name="T29" fmla="*/ 200728 h 4613"/>
                  <a:gd name="T30" fmla="*/ 613412 w 5068"/>
                  <a:gd name="T31" fmla="*/ 401455 h 4613"/>
                  <a:gd name="T32" fmla="*/ 200698 w 5068"/>
                  <a:gd name="T33" fmla="*/ 401455 h 4613"/>
                  <a:gd name="T34" fmla="*/ 200698 w 5068"/>
                  <a:gd name="T35" fmla="*/ 401455 h 4613"/>
                  <a:gd name="T36" fmla="*/ 0 w 5068"/>
                  <a:gd name="T37" fmla="*/ 602183 h 4613"/>
                  <a:gd name="T38" fmla="*/ 0 w 5068"/>
                  <a:gd name="T39" fmla="*/ 602183 h 4613"/>
                  <a:gd name="T40" fmla="*/ 200698 w 5068"/>
                  <a:gd name="T41" fmla="*/ 802910 h 4613"/>
                  <a:gd name="T42" fmla="*/ 521988 w 5068"/>
                  <a:gd name="T43" fmla="*/ 802910 h 4613"/>
                  <a:gd name="T44" fmla="*/ 521988 w 5068"/>
                  <a:gd name="T45" fmla="*/ 802910 h 4613"/>
                  <a:gd name="T46" fmla="*/ 722686 w 5068"/>
                  <a:gd name="T47" fmla="*/ 1004509 h 4613"/>
                  <a:gd name="T48" fmla="*/ 722686 w 5068"/>
                  <a:gd name="T49" fmla="*/ 1004509 h 4613"/>
                  <a:gd name="T50" fmla="*/ 521988 w 5068"/>
                  <a:gd name="T51" fmla="*/ 1204801 h 4613"/>
                  <a:gd name="T52" fmla="*/ 200698 w 5068"/>
                  <a:gd name="T53" fmla="*/ 1204801 h 4613"/>
                  <a:gd name="T54" fmla="*/ 200698 w 5068"/>
                  <a:gd name="T55" fmla="*/ 1204801 h 4613"/>
                  <a:gd name="T56" fmla="*/ 0 w 5068"/>
                  <a:gd name="T57" fmla="*/ 1405528 h 4613"/>
                  <a:gd name="T58" fmla="*/ 0 w 5068"/>
                  <a:gd name="T59" fmla="*/ 1405528 h 4613"/>
                  <a:gd name="T60" fmla="*/ 200698 w 5068"/>
                  <a:gd name="T61" fmla="*/ 1606691 h 4613"/>
                  <a:gd name="T62" fmla="*/ 827170 w 5068"/>
                  <a:gd name="T63" fmla="*/ 1606691 h 4613"/>
                  <a:gd name="T64" fmla="*/ 827170 w 5068"/>
                  <a:gd name="T65" fmla="*/ 1606691 h 4613"/>
                  <a:gd name="T66" fmla="*/ 626473 w 5068"/>
                  <a:gd name="T67" fmla="*/ 1807419 h 4613"/>
                  <a:gd name="T68" fmla="*/ 626473 w 5068"/>
                  <a:gd name="T69" fmla="*/ 1807419 h 4613"/>
                  <a:gd name="T70" fmla="*/ 827170 w 5068"/>
                  <a:gd name="T71" fmla="*/ 2008147 h 4613"/>
                  <a:gd name="T72" fmla="*/ 1949074 w 5068"/>
                  <a:gd name="T73" fmla="*/ 2008147 h 4613"/>
                  <a:gd name="T74" fmla="*/ 1949074 w 5068"/>
                  <a:gd name="T75" fmla="*/ 2008147 h 4613"/>
                  <a:gd name="T76" fmla="*/ 2149772 w 5068"/>
                  <a:gd name="T77" fmla="*/ 1807419 h 4613"/>
                  <a:gd name="T78" fmla="*/ 2149772 w 5068"/>
                  <a:gd name="T79" fmla="*/ 1807419 h 4613"/>
                  <a:gd name="T80" fmla="*/ 1949074 w 5068"/>
                  <a:gd name="T81" fmla="*/ 1606691 h 4613"/>
                  <a:gd name="T82" fmla="*/ 1646069 w 5068"/>
                  <a:gd name="T83" fmla="*/ 1606691 h 4613"/>
                  <a:gd name="T84" fmla="*/ 1646069 w 5068"/>
                  <a:gd name="T85" fmla="*/ 1606691 h 4613"/>
                  <a:gd name="T86" fmla="*/ 1445371 w 5068"/>
                  <a:gd name="T87" fmla="*/ 1405528 h 4613"/>
                  <a:gd name="T88" fmla="*/ 1445371 w 5068"/>
                  <a:gd name="T89" fmla="*/ 1405528 h 4613"/>
                  <a:gd name="T90" fmla="*/ 1646069 w 5068"/>
                  <a:gd name="T91" fmla="*/ 1204801 h 4613"/>
                  <a:gd name="T92" fmla="*/ 2005235 w 5068"/>
                  <a:gd name="T93" fmla="*/ 1204801 h 4613"/>
                  <a:gd name="T94" fmla="*/ 2005235 w 5068"/>
                  <a:gd name="T95" fmla="*/ 1204801 h 4613"/>
                  <a:gd name="T96" fmla="*/ 2205933 w 5068"/>
                  <a:gd name="T97" fmla="*/ 1004509 h 4613"/>
                  <a:gd name="T98" fmla="*/ 2205933 w 5068"/>
                  <a:gd name="T99" fmla="*/ 1004509 h 4613"/>
                  <a:gd name="T100" fmla="*/ 2005235 w 5068"/>
                  <a:gd name="T101" fmla="*/ 802910 h 461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5068" h="4613">
                    <a:moveTo>
                      <a:pt x="4606" y="1844"/>
                    </a:moveTo>
                    <a:lnTo>
                      <a:pt x="3880" y="1844"/>
                    </a:lnTo>
                    <a:cubicBezTo>
                      <a:pt x="4135" y="1844"/>
                      <a:pt x="4341" y="1638"/>
                      <a:pt x="4341" y="1383"/>
                    </a:cubicBezTo>
                    <a:cubicBezTo>
                      <a:pt x="4341" y="1128"/>
                      <a:pt x="4135" y="922"/>
                      <a:pt x="3880" y="922"/>
                    </a:cubicBezTo>
                    <a:lnTo>
                      <a:pt x="2933" y="922"/>
                    </a:lnTo>
                    <a:cubicBezTo>
                      <a:pt x="3188" y="922"/>
                      <a:pt x="3394" y="716"/>
                      <a:pt x="3394" y="461"/>
                    </a:cubicBezTo>
                    <a:cubicBezTo>
                      <a:pt x="3394" y="206"/>
                      <a:pt x="3188" y="0"/>
                      <a:pt x="2933" y="0"/>
                    </a:cubicBezTo>
                    <a:lnTo>
                      <a:pt x="1409" y="0"/>
                    </a:lnTo>
                    <a:cubicBezTo>
                      <a:pt x="1154" y="0"/>
                      <a:pt x="946" y="206"/>
                      <a:pt x="946" y="461"/>
                    </a:cubicBezTo>
                    <a:cubicBezTo>
                      <a:pt x="946" y="716"/>
                      <a:pt x="1154" y="922"/>
                      <a:pt x="1409" y="922"/>
                    </a:cubicBezTo>
                    <a:lnTo>
                      <a:pt x="461" y="922"/>
                    </a:lnTo>
                    <a:cubicBezTo>
                      <a:pt x="206" y="922"/>
                      <a:pt x="0" y="1128"/>
                      <a:pt x="0" y="1383"/>
                    </a:cubicBezTo>
                    <a:cubicBezTo>
                      <a:pt x="0" y="1638"/>
                      <a:pt x="206" y="1844"/>
                      <a:pt x="461" y="1844"/>
                    </a:cubicBezTo>
                    <a:lnTo>
                      <a:pt x="1199" y="1844"/>
                    </a:lnTo>
                    <a:cubicBezTo>
                      <a:pt x="1454" y="1844"/>
                      <a:pt x="1660" y="2052"/>
                      <a:pt x="1660" y="2307"/>
                    </a:cubicBezTo>
                    <a:cubicBezTo>
                      <a:pt x="1660" y="2560"/>
                      <a:pt x="1454" y="2767"/>
                      <a:pt x="1199" y="2767"/>
                    </a:cubicBezTo>
                    <a:lnTo>
                      <a:pt x="461" y="2767"/>
                    </a:lnTo>
                    <a:cubicBezTo>
                      <a:pt x="206" y="2767"/>
                      <a:pt x="0" y="2974"/>
                      <a:pt x="0" y="3228"/>
                    </a:cubicBezTo>
                    <a:cubicBezTo>
                      <a:pt x="0" y="3483"/>
                      <a:pt x="206" y="3690"/>
                      <a:pt x="461" y="3690"/>
                    </a:cubicBezTo>
                    <a:lnTo>
                      <a:pt x="1900" y="3690"/>
                    </a:lnTo>
                    <a:cubicBezTo>
                      <a:pt x="1645" y="3690"/>
                      <a:pt x="1439" y="3896"/>
                      <a:pt x="1439" y="4151"/>
                    </a:cubicBezTo>
                    <a:cubicBezTo>
                      <a:pt x="1439" y="4406"/>
                      <a:pt x="1645" y="4612"/>
                      <a:pt x="1900" y="4612"/>
                    </a:cubicBezTo>
                    <a:lnTo>
                      <a:pt x="4477" y="4612"/>
                    </a:lnTo>
                    <a:cubicBezTo>
                      <a:pt x="4732" y="4612"/>
                      <a:pt x="4938" y="4406"/>
                      <a:pt x="4938" y="4151"/>
                    </a:cubicBezTo>
                    <a:cubicBezTo>
                      <a:pt x="4938" y="3896"/>
                      <a:pt x="4732" y="3690"/>
                      <a:pt x="4477" y="3690"/>
                    </a:cubicBezTo>
                    <a:lnTo>
                      <a:pt x="3781" y="3690"/>
                    </a:lnTo>
                    <a:cubicBezTo>
                      <a:pt x="3528" y="3690"/>
                      <a:pt x="3320" y="3483"/>
                      <a:pt x="3320" y="3228"/>
                    </a:cubicBezTo>
                    <a:cubicBezTo>
                      <a:pt x="3320" y="2974"/>
                      <a:pt x="3528" y="2767"/>
                      <a:pt x="3781" y="2767"/>
                    </a:cubicBezTo>
                    <a:lnTo>
                      <a:pt x="4606" y="2767"/>
                    </a:lnTo>
                    <a:cubicBezTo>
                      <a:pt x="4861" y="2767"/>
                      <a:pt x="5067" y="2560"/>
                      <a:pt x="5067" y="2307"/>
                    </a:cubicBezTo>
                    <a:cubicBezTo>
                      <a:pt x="5067" y="2052"/>
                      <a:pt x="4861" y="1844"/>
                      <a:pt x="4606" y="1844"/>
                    </a:cubicBezTo>
                  </a:path>
                </a:pathLst>
              </a:custGeom>
              <a:solidFill>
                <a:srgbClr val="E22D2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21" name="Freeform 2">
                <a:extLst>
                  <a:ext uri="{FF2B5EF4-FFF2-40B4-BE49-F238E27FC236}">
                    <a16:creationId xmlns:a16="http://schemas.microsoft.com/office/drawing/2014/main" id="{166926DE-CCFF-6147-AD2C-15406F3A72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7490" y="1063254"/>
                <a:ext cx="422455" cy="401332"/>
              </a:xfrm>
              <a:custGeom>
                <a:avLst/>
                <a:gdLst>
                  <a:gd name="T0" fmla="*/ 221658 w 972"/>
                  <a:gd name="T1" fmla="*/ 0 h 923"/>
                  <a:gd name="T2" fmla="*/ 200362 w 972"/>
                  <a:gd name="T3" fmla="*/ 0 h 923"/>
                  <a:gd name="T4" fmla="*/ 200362 w 972"/>
                  <a:gd name="T5" fmla="*/ 0 h 923"/>
                  <a:gd name="T6" fmla="*/ 0 w 972"/>
                  <a:gd name="T7" fmla="*/ 200449 h 923"/>
                  <a:gd name="T8" fmla="*/ 0 w 972"/>
                  <a:gd name="T9" fmla="*/ 200449 h 923"/>
                  <a:gd name="T10" fmla="*/ 200362 w 972"/>
                  <a:gd name="T11" fmla="*/ 400897 h 923"/>
                  <a:gd name="T12" fmla="*/ 221658 w 972"/>
                  <a:gd name="T13" fmla="*/ 400897 h 923"/>
                  <a:gd name="T14" fmla="*/ 221658 w 972"/>
                  <a:gd name="T15" fmla="*/ 400897 h 923"/>
                  <a:gd name="T16" fmla="*/ 422020 w 972"/>
                  <a:gd name="T17" fmla="*/ 200449 h 923"/>
                  <a:gd name="T18" fmla="*/ 422020 w 972"/>
                  <a:gd name="T19" fmla="*/ 200449 h 923"/>
                  <a:gd name="T20" fmla="*/ 221658 w 972"/>
                  <a:gd name="T21" fmla="*/ 0 h 9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72" h="923">
                    <a:moveTo>
                      <a:pt x="510" y="0"/>
                    </a:moveTo>
                    <a:lnTo>
                      <a:pt x="461" y="0"/>
                    </a:lnTo>
                    <a:cubicBezTo>
                      <a:pt x="206" y="0"/>
                      <a:pt x="0" y="206"/>
                      <a:pt x="0" y="461"/>
                    </a:cubicBezTo>
                    <a:cubicBezTo>
                      <a:pt x="0" y="716"/>
                      <a:pt x="206" y="922"/>
                      <a:pt x="461" y="922"/>
                    </a:cubicBezTo>
                    <a:lnTo>
                      <a:pt x="510" y="922"/>
                    </a:lnTo>
                    <a:cubicBezTo>
                      <a:pt x="765" y="922"/>
                      <a:pt x="971" y="716"/>
                      <a:pt x="971" y="461"/>
                    </a:cubicBezTo>
                    <a:cubicBezTo>
                      <a:pt x="971" y="206"/>
                      <a:pt x="765" y="0"/>
                      <a:pt x="510" y="0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22" name="Freeform 3">
                <a:extLst>
                  <a:ext uri="{FF2B5EF4-FFF2-40B4-BE49-F238E27FC236}">
                    <a16:creationId xmlns:a16="http://schemas.microsoft.com/office/drawing/2014/main" id="{3C5AC11A-16C4-BE4A-9784-B49A0C2904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9055" y="-298204"/>
                <a:ext cx="74889" cy="74890"/>
              </a:xfrm>
              <a:custGeom>
                <a:avLst/>
                <a:gdLst>
                  <a:gd name="T0" fmla="*/ 74459 w 174"/>
                  <a:gd name="T1" fmla="*/ 37015 h 174"/>
                  <a:gd name="T2" fmla="*/ 74459 w 174"/>
                  <a:gd name="T3" fmla="*/ 37015 h 174"/>
                  <a:gd name="T4" fmla="*/ 37445 w 174"/>
                  <a:gd name="T5" fmla="*/ 74460 h 174"/>
                  <a:gd name="T6" fmla="*/ 37445 w 174"/>
                  <a:gd name="T7" fmla="*/ 74460 h 174"/>
                  <a:gd name="T8" fmla="*/ 0 w 174"/>
                  <a:gd name="T9" fmla="*/ 37015 h 174"/>
                  <a:gd name="T10" fmla="*/ 0 w 174"/>
                  <a:gd name="T11" fmla="*/ 37015 h 174"/>
                  <a:gd name="T12" fmla="*/ 37445 w 174"/>
                  <a:gd name="T13" fmla="*/ 0 h 174"/>
                  <a:gd name="T14" fmla="*/ 37445 w 174"/>
                  <a:gd name="T15" fmla="*/ 0 h 174"/>
                  <a:gd name="T16" fmla="*/ 74459 w 174"/>
                  <a:gd name="T17" fmla="*/ 3701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4">
                    <a:moveTo>
                      <a:pt x="173" y="86"/>
                    </a:moveTo>
                    <a:lnTo>
                      <a:pt x="173" y="86"/>
                    </a:lnTo>
                    <a:cubicBezTo>
                      <a:pt x="173" y="134"/>
                      <a:pt x="135" y="173"/>
                      <a:pt x="87" y="173"/>
                    </a:cubicBezTo>
                    <a:cubicBezTo>
                      <a:pt x="39" y="173"/>
                      <a:pt x="0" y="134"/>
                      <a:pt x="0" y="86"/>
                    </a:cubicBezTo>
                    <a:cubicBezTo>
                      <a:pt x="0" y="38"/>
                      <a:pt x="39" y="0"/>
                      <a:pt x="87" y="0"/>
                    </a:cubicBezTo>
                    <a:cubicBezTo>
                      <a:pt x="135" y="0"/>
                      <a:pt x="173" y="38"/>
                      <a:pt x="173" y="86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23" name="Freeform 4">
                <a:extLst>
                  <a:ext uri="{FF2B5EF4-FFF2-40B4-BE49-F238E27FC236}">
                    <a16:creationId xmlns:a16="http://schemas.microsoft.com/office/drawing/2014/main" id="{954ED875-1A71-DF48-82DE-CFBF2FDAF6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1069" y="656160"/>
                <a:ext cx="74889" cy="74889"/>
              </a:xfrm>
              <a:custGeom>
                <a:avLst/>
                <a:gdLst>
                  <a:gd name="T0" fmla="*/ 74456 w 173"/>
                  <a:gd name="T1" fmla="*/ 37014 h 174"/>
                  <a:gd name="T2" fmla="*/ 74456 w 173"/>
                  <a:gd name="T3" fmla="*/ 37014 h 174"/>
                  <a:gd name="T4" fmla="*/ 37228 w 173"/>
                  <a:gd name="T5" fmla="*/ 74459 h 174"/>
                  <a:gd name="T6" fmla="*/ 37228 w 173"/>
                  <a:gd name="T7" fmla="*/ 74459 h 174"/>
                  <a:gd name="T8" fmla="*/ 0 w 173"/>
                  <a:gd name="T9" fmla="*/ 37014 h 174"/>
                  <a:gd name="T10" fmla="*/ 0 w 173"/>
                  <a:gd name="T11" fmla="*/ 37014 h 174"/>
                  <a:gd name="T12" fmla="*/ 37228 w 173"/>
                  <a:gd name="T13" fmla="*/ 0 h 174"/>
                  <a:gd name="T14" fmla="*/ 37228 w 173"/>
                  <a:gd name="T15" fmla="*/ 0 h 174"/>
                  <a:gd name="T16" fmla="*/ 74456 w 173"/>
                  <a:gd name="T17" fmla="*/ 37014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4">
                    <a:moveTo>
                      <a:pt x="172" y="86"/>
                    </a:moveTo>
                    <a:lnTo>
                      <a:pt x="172" y="86"/>
                    </a:lnTo>
                    <a:cubicBezTo>
                      <a:pt x="172" y="134"/>
                      <a:pt x="133" y="173"/>
                      <a:pt x="86" y="173"/>
                    </a:cubicBezTo>
                    <a:cubicBezTo>
                      <a:pt x="38" y="173"/>
                      <a:pt x="0" y="134"/>
                      <a:pt x="0" y="86"/>
                    </a:cubicBezTo>
                    <a:cubicBezTo>
                      <a:pt x="0" y="38"/>
                      <a:pt x="38" y="0"/>
                      <a:pt x="86" y="0"/>
                    </a:cubicBezTo>
                    <a:cubicBezTo>
                      <a:pt x="133" y="0"/>
                      <a:pt x="172" y="38"/>
                      <a:pt x="172" y="86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24" name="Freeform 5">
                <a:extLst>
                  <a:ext uri="{FF2B5EF4-FFF2-40B4-BE49-F238E27FC236}">
                    <a16:creationId xmlns:a16="http://schemas.microsoft.com/office/drawing/2014/main" id="{868D2BD0-B727-0D4A-898E-1EE720831C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7490" y="517902"/>
                <a:ext cx="74889" cy="74889"/>
              </a:xfrm>
              <a:custGeom>
                <a:avLst/>
                <a:gdLst>
                  <a:gd name="T0" fmla="*/ 74456 w 173"/>
                  <a:gd name="T1" fmla="*/ 37661 h 173"/>
                  <a:gd name="T2" fmla="*/ 74456 w 173"/>
                  <a:gd name="T3" fmla="*/ 37661 h 173"/>
                  <a:gd name="T4" fmla="*/ 37661 w 173"/>
                  <a:gd name="T5" fmla="*/ 74456 h 173"/>
                  <a:gd name="T6" fmla="*/ 37661 w 173"/>
                  <a:gd name="T7" fmla="*/ 74456 h 173"/>
                  <a:gd name="T8" fmla="*/ 0 w 173"/>
                  <a:gd name="T9" fmla="*/ 37661 h 173"/>
                  <a:gd name="T10" fmla="*/ 0 w 173"/>
                  <a:gd name="T11" fmla="*/ 37661 h 173"/>
                  <a:gd name="T12" fmla="*/ 37661 w 173"/>
                  <a:gd name="T13" fmla="*/ 0 h 173"/>
                  <a:gd name="T14" fmla="*/ 37661 w 173"/>
                  <a:gd name="T15" fmla="*/ 0 h 173"/>
                  <a:gd name="T16" fmla="*/ 74456 w 173"/>
                  <a:gd name="T17" fmla="*/ 37661 h 1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3">
                    <a:moveTo>
                      <a:pt x="172" y="87"/>
                    </a:moveTo>
                    <a:lnTo>
                      <a:pt x="172" y="87"/>
                    </a:lnTo>
                    <a:cubicBezTo>
                      <a:pt x="172" y="134"/>
                      <a:pt x="134" y="172"/>
                      <a:pt x="87" y="172"/>
                    </a:cubicBezTo>
                    <a:cubicBezTo>
                      <a:pt x="38" y="172"/>
                      <a:pt x="0" y="134"/>
                      <a:pt x="0" y="87"/>
                    </a:cubicBezTo>
                    <a:cubicBezTo>
                      <a:pt x="0" y="39"/>
                      <a:pt x="38" y="0"/>
                      <a:pt x="87" y="0"/>
                    </a:cubicBezTo>
                    <a:cubicBezTo>
                      <a:pt x="134" y="0"/>
                      <a:pt x="172" y="39"/>
                      <a:pt x="172" y="87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25" name="Freeform 6">
                <a:extLst>
                  <a:ext uri="{FF2B5EF4-FFF2-40B4-BE49-F238E27FC236}">
                    <a16:creationId xmlns:a16="http://schemas.microsoft.com/office/drawing/2014/main" id="{8EEB5E67-6BFB-2B45-A029-A1F400DB84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1802" y="592791"/>
                <a:ext cx="46086" cy="46086"/>
              </a:xfrm>
              <a:custGeom>
                <a:avLst/>
                <a:gdLst>
                  <a:gd name="T0" fmla="*/ 45651 w 106"/>
                  <a:gd name="T1" fmla="*/ 23258 h 107"/>
                  <a:gd name="T2" fmla="*/ 45651 w 106"/>
                  <a:gd name="T3" fmla="*/ 23258 h 107"/>
                  <a:gd name="T4" fmla="*/ 23043 w 106"/>
                  <a:gd name="T5" fmla="*/ 45655 h 107"/>
                  <a:gd name="T6" fmla="*/ 23043 w 106"/>
                  <a:gd name="T7" fmla="*/ 45655 h 107"/>
                  <a:gd name="T8" fmla="*/ 0 w 106"/>
                  <a:gd name="T9" fmla="*/ 23258 h 107"/>
                  <a:gd name="T10" fmla="*/ 0 w 106"/>
                  <a:gd name="T11" fmla="*/ 23258 h 107"/>
                  <a:gd name="T12" fmla="*/ 23043 w 106"/>
                  <a:gd name="T13" fmla="*/ 0 h 107"/>
                  <a:gd name="T14" fmla="*/ 23043 w 106"/>
                  <a:gd name="T15" fmla="*/ 0 h 107"/>
                  <a:gd name="T16" fmla="*/ 45651 w 106"/>
                  <a:gd name="T17" fmla="*/ 23258 h 1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7">
                    <a:moveTo>
                      <a:pt x="105" y="54"/>
                    </a:moveTo>
                    <a:lnTo>
                      <a:pt x="105" y="54"/>
                    </a:lnTo>
                    <a:cubicBezTo>
                      <a:pt x="105" y="83"/>
                      <a:pt x="81" y="106"/>
                      <a:pt x="53" y="106"/>
                    </a:cubicBezTo>
                    <a:cubicBezTo>
                      <a:pt x="24" y="106"/>
                      <a:pt x="0" y="83"/>
                      <a:pt x="0" y="54"/>
                    </a:cubicBezTo>
                    <a:cubicBezTo>
                      <a:pt x="0" y="24"/>
                      <a:pt x="24" y="0"/>
                      <a:pt x="53" y="0"/>
                    </a:cubicBezTo>
                    <a:cubicBezTo>
                      <a:pt x="81" y="0"/>
                      <a:pt x="105" y="24"/>
                      <a:pt x="105" y="54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26" name="Freeform 7">
                <a:extLst>
                  <a:ext uri="{FF2B5EF4-FFF2-40B4-BE49-F238E27FC236}">
                    <a16:creationId xmlns:a16="http://schemas.microsoft.com/office/drawing/2014/main" id="{91838979-1F2B-274E-A93B-037F480467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370" y="-486389"/>
                <a:ext cx="46086" cy="46086"/>
              </a:xfrm>
              <a:custGeom>
                <a:avLst/>
                <a:gdLst>
                  <a:gd name="T0" fmla="*/ 45647 w 105"/>
                  <a:gd name="T1" fmla="*/ 23043 h 106"/>
                  <a:gd name="T2" fmla="*/ 45647 w 105"/>
                  <a:gd name="T3" fmla="*/ 23043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3043 h 106"/>
                  <a:gd name="T10" fmla="*/ 0 w 105"/>
                  <a:gd name="T11" fmla="*/ 23043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3"/>
                    </a:moveTo>
                    <a:lnTo>
                      <a:pt x="104" y="53"/>
                    </a:lnTo>
                    <a:cubicBezTo>
                      <a:pt x="104" y="82"/>
                      <a:pt x="80" y="105"/>
                      <a:pt x="52" y="105"/>
                    </a:cubicBezTo>
                    <a:cubicBezTo>
                      <a:pt x="23" y="105"/>
                      <a:pt x="0" y="82"/>
                      <a:pt x="0" y="53"/>
                    </a:cubicBezTo>
                    <a:cubicBezTo>
                      <a:pt x="0" y="24"/>
                      <a:pt x="23" y="0"/>
                      <a:pt x="52" y="0"/>
                    </a:cubicBezTo>
                    <a:cubicBezTo>
                      <a:pt x="80" y="0"/>
                      <a:pt x="104" y="24"/>
                      <a:pt x="104" y="53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27" name="Freeform 8">
                <a:extLst>
                  <a:ext uri="{FF2B5EF4-FFF2-40B4-BE49-F238E27FC236}">
                    <a16:creationId xmlns:a16="http://schemas.microsoft.com/office/drawing/2014/main" id="{8F5CB410-E295-CD4B-BF18-3D6BED3631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370" y="786737"/>
                <a:ext cx="46086" cy="46086"/>
              </a:xfrm>
              <a:custGeom>
                <a:avLst/>
                <a:gdLst>
                  <a:gd name="T0" fmla="*/ 45647 w 105"/>
                  <a:gd name="T1" fmla="*/ 22608 h 106"/>
                  <a:gd name="T2" fmla="*/ 45647 w 105"/>
                  <a:gd name="T3" fmla="*/ 22608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2608 h 106"/>
                  <a:gd name="T10" fmla="*/ 0 w 105"/>
                  <a:gd name="T11" fmla="*/ 22608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2608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1"/>
                      <a:pt x="80" y="105"/>
                      <a:pt x="52" y="105"/>
                    </a:cubicBezTo>
                    <a:cubicBezTo>
                      <a:pt x="23" y="105"/>
                      <a:pt x="0" y="81"/>
                      <a:pt x="0" y="52"/>
                    </a:cubicBezTo>
                    <a:cubicBezTo>
                      <a:pt x="0" y="24"/>
                      <a:pt x="23" y="0"/>
                      <a:pt x="52" y="0"/>
                    </a:cubicBezTo>
                    <a:cubicBezTo>
                      <a:pt x="80" y="0"/>
                      <a:pt x="104" y="24"/>
                      <a:pt x="104" y="52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28" name="Freeform 9">
                <a:extLst>
                  <a:ext uri="{FF2B5EF4-FFF2-40B4-BE49-F238E27FC236}">
                    <a16:creationId xmlns:a16="http://schemas.microsoft.com/office/drawing/2014/main" id="{82F45F27-9DDB-AF47-8E90-81EECE2E66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7836" y="-12087"/>
                <a:ext cx="46086" cy="46086"/>
              </a:xfrm>
              <a:custGeom>
                <a:avLst/>
                <a:gdLst>
                  <a:gd name="T0" fmla="*/ 45651 w 106"/>
                  <a:gd name="T1" fmla="*/ 23043 h 106"/>
                  <a:gd name="T2" fmla="*/ 45651 w 106"/>
                  <a:gd name="T3" fmla="*/ 23043 h 106"/>
                  <a:gd name="T4" fmla="*/ 23043 w 106"/>
                  <a:gd name="T5" fmla="*/ 45651 h 106"/>
                  <a:gd name="T6" fmla="*/ 23043 w 106"/>
                  <a:gd name="T7" fmla="*/ 45651 h 106"/>
                  <a:gd name="T8" fmla="*/ 0 w 106"/>
                  <a:gd name="T9" fmla="*/ 23043 h 106"/>
                  <a:gd name="T10" fmla="*/ 0 w 106"/>
                  <a:gd name="T11" fmla="*/ 23043 h 106"/>
                  <a:gd name="T12" fmla="*/ 23043 w 106"/>
                  <a:gd name="T13" fmla="*/ 0 h 106"/>
                  <a:gd name="T14" fmla="*/ 23043 w 106"/>
                  <a:gd name="T15" fmla="*/ 0 h 106"/>
                  <a:gd name="T16" fmla="*/ 45651 w 106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6">
                    <a:moveTo>
                      <a:pt x="105" y="53"/>
                    </a:moveTo>
                    <a:lnTo>
                      <a:pt x="105" y="53"/>
                    </a:lnTo>
                    <a:cubicBezTo>
                      <a:pt x="105" y="81"/>
                      <a:pt x="81" y="105"/>
                      <a:pt x="53" y="105"/>
                    </a:cubicBezTo>
                    <a:cubicBezTo>
                      <a:pt x="24" y="105"/>
                      <a:pt x="0" y="81"/>
                      <a:pt x="0" y="53"/>
                    </a:cubicBezTo>
                    <a:cubicBezTo>
                      <a:pt x="0" y="23"/>
                      <a:pt x="24" y="0"/>
                      <a:pt x="53" y="0"/>
                    </a:cubicBezTo>
                    <a:cubicBezTo>
                      <a:pt x="81" y="0"/>
                      <a:pt x="105" y="23"/>
                      <a:pt x="105" y="53"/>
                    </a:cubicBezTo>
                  </a:path>
                </a:pathLst>
              </a:custGeom>
              <a:solidFill>
                <a:srgbClr val="B52B2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29" name="Freeform 10">
                <a:extLst>
                  <a:ext uri="{FF2B5EF4-FFF2-40B4-BE49-F238E27FC236}">
                    <a16:creationId xmlns:a16="http://schemas.microsoft.com/office/drawing/2014/main" id="{42317895-D8D4-E042-8978-DBEC30C325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0764" y="400766"/>
                <a:ext cx="46086" cy="46086"/>
              </a:xfrm>
              <a:custGeom>
                <a:avLst/>
                <a:gdLst>
                  <a:gd name="T0" fmla="*/ 45647 w 105"/>
                  <a:gd name="T1" fmla="*/ 22824 h 105"/>
                  <a:gd name="T2" fmla="*/ 45647 w 105"/>
                  <a:gd name="T3" fmla="*/ 22824 h 105"/>
                  <a:gd name="T4" fmla="*/ 22824 w 105"/>
                  <a:gd name="T5" fmla="*/ 45647 h 105"/>
                  <a:gd name="T6" fmla="*/ 22824 w 105"/>
                  <a:gd name="T7" fmla="*/ 45647 h 105"/>
                  <a:gd name="T8" fmla="*/ 0 w 105"/>
                  <a:gd name="T9" fmla="*/ 22824 h 105"/>
                  <a:gd name="T10" fmla="*/ 0 w 105"/>
                  <a:gd name="T11" fmla="*/ 22824 h 105"/>
                  <a:gd name="T12" fmla="*/ 22824 w 105"/>
                  <a:gd name="T13" fmla="*/ 0 h 105"/>
                  <a:gd name="T14" fmla="*/ 22824 w 105"/>
                  <a:gd name="T15" fmla="*/ 0 h 105"/>
                  <a:gd name="T16" fmla="*/ 45647 w 105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5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1"/>
                      <a:pt x="81" y="104"/>
                      <a:pt x="52" y="104"/>
                    </a:cubicBezTo>
                    <a:cubicBezTo>
                      <a:pt x="23" y="104"/>
                      <a:pt x="0" y="81"/>
                      <a:pt x="0" y="52"/>
                    </a:cubicBezTo>
                    <a:cubicBezTo>
                      <a:pt x="0" y="22"/>
                      <a:pt x="23" y="0"/>
                      <a:pt x="52" y="0"/>
                    </a:cubicBezTo>
                    <a:cubicBezTo>
                      <a:pt x="81" y="0"/>
                      <a:pt x="104" y="22"/>
                      <a:pt x="104" y="52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30" name="Freeform 11">
                <a:extLst>
                  <a:ext uri="{FF2B5EF4-FFF2-40B4-BE49-F238E27FC236}">
                    <a16:creationId xmlns:a16="http://schemas.microsoft.com/office/drawing/2014/main" id="{70DF4842-3320-D14F-BD3F-B385BCDD35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8813" y="571669"/>
                <a:ext cx="46086" cy="46086"/>
              </a:xfrm>
              <a:custGeom>
                <a:avLst/>
                <a:gdLst>
                  <a:gd name="T0" fmla="*/ 45655 w 107"/>
                  <a:gd name="T1" fmla="*/ 22397 h 107"/>
                  <a:gd name="T2" fmla="*/ 45655 w 107"/>
                  <a:gd name="T3" fmla="*/ 22397 h 107"/>
                  <a:gd name="T4" fmla="*/ 22397 w 107"/>
                  <a:gd name="T5" fmla="*/ 45655 h 107"/>
                  <a:gd name="T6" fmla="*/ 22397 w 107"/>
                  <a:gd name="T7" fmla="*/ 45655 h 107"/>
                  <a:gd name="T8" fmla="*/ 0 w 107"/>
                  <a:gd name="T9" fmla="*/ 22397 h 107"/>
                  <a:gd name="T10" fmla="*/ 0 w 107"/>
                  <a:gd name="T11" fmla="*/ 22397 h 107"/>
                  <a:gd name="T12" fmla="*/ 22397 w 107"/>
                  <a:gd name="T13" fmla="*/ 0 h 107"/>
                  <a:gd name="T14" fmla="*/ 22397 w 107"/>
                  <a:gd name="T15" fmla="*/ 0 h 107"/>
                  <a:gd name="T16" fmla="*/ 45655 w 107"/>
                  <a:gd name="T17" fmla="*/ 22397 h 1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7" h="107">
                    <a:moveTo>
                      <a:pt x="106" y="52"/>
                    </a:moveTo>
                    <a:lnTo>
                      <a:pt x="106" y="52"/>
                    </a:lnTo>
                    <a:cubicBezTo>
                      <a:pt x="106" y="82"/>
                      <a:pt x="82" y="106"/>
                      <a:pt x="52" y="106"/>
                    </a:cubicBezTo>
                    <a:cubicBezTo>
                      <a:pt x="24" y="106"/>
                      <a:pt x="0" y="82"/>
                      <a:pt x="0" y="52"/>
                    </a:cubicBezTo>
                    <a:cubicBezTo>
                      <a:pt x="0" y="24"/>
                      <a:pt x="24" y="0"/>
                      <a:pt x="52" y="0"/>
                    </a:cubicBezTo>
                    <a:cubicBezTo>
                      <a:pt x="82" y="0"/>
                      <a:pt x="106" y="24"/>
                      <a:pt x="106" y="52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31" name="Freeform 12">
                <a:extLst>
                  <a:ext uri="{FF2B5EF4-FFF2-40B4-BE49-F238E27FC236}">
                    <a16:creationId xmlns:a16="http://schemas.microsoft.com/office/drawing/2014/main" id="{BFBF012C-0E5A-B64C-BED8-73617FB908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2202" y="51281"/>
                <a:ext cx="46086" cy="46086"/>
              </a:xfrm>
              <a:custGeom>
                <a:avLst/>
                <a:gdLst>
                  <a:gd name="T0" fmla="*/ 45655 w 107"/>
                  <a:gd name="T1" fmla="*/ 23043 h 106"/>
                  <a:gd name="T2" fmla="*/ 45655 w 107"/>
                  <a:gd name="T3" fmla="*/ 23043 h 106"/>
                  <a:gd name="T4" fmla="*/ 22828 w 107"/>
                  <a:gd name="T5" fmla="*/ 45651 h 106"/>
                  <a:gd name="T6" fmla="*/ 22828 w 107"/>
                  <a:gd name="T7" fmla="*/ 45651 h 106"/>
                  <a:gd name="T8" fmla="*/ 0 w 107"/>
                  <a:gd name="T9" fmla="*/ 23043 h 106"/>
                  <a:gd name="T10" fmla="*/ 0 w 107"/>
                  <a:gd name="T11" fmla="*/ 23043 h 106"/>
                  <a:gd name="T12" fmla="*/ 22828 w 107"/>
                  <a:gd name="T13" fmla="*/ 0 h 106"/>
                  <a:gd name="T14" fmla="*/ 22828 w 107"/>
                  <a:gd name="T15" fmla="*/ 0 h 106"/>
                  <a:gd name="T16" fmla="*/ 45655 w 107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7" h="106">
                    <a:moveTo>
                      <a:pt x="106" y="53"/>
                    </a:moveTo>
                    <a:lnTo>
                      <a:pt x="106" y="53"/>
                    </a:lnTo>
                    <a:cubicBezTo>
                      <a:pt x="106" y="81"/>
                      <a:pt x="82" y="105"/>
                      <a:pt x="53" y="105"/>
                    </a:cubicBezTo>
                    <a:cubicBezTo>
                      <a:pt x="23" y="105"/>
                      <a:pt x="0" y="81"/>
                      <a:pt x="0" y="53"/>
                    </a:cubicBezTo>
                    <a:cubicBezTo>
                      <a:pt x="0" y="24"/>
                      <a:pt x="23" y="0"/>
                      <a:pt x="53" y="0"/>
                    </a:cubicBezTo>
                    <a:cubicBezTo>
                      <a:pt x="82" y="0"/>
                      <a:pt x="106" y="24"/>
                      <a:pt x="106" y="53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32" name="Freeform 13">
                <a:extLst>
                  <a:ext uri="{FF2B5EF4-FFF2-40B4-BE49-F238E27FC236}">
                    <a16:creationId xmlns:a16="http://schemas.microsoft.com/office/drawing/2014/main" id="{3C193619-A84A-D545-95A6-6DBF1C527D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7932" y="1124701"/>
                <a:ext cx="46086" cy="46086"/>
              </a:xfrm>
              <a:custGeom>
                <a:avLst/>
                <a:gdLst>
                  <a:gd name="T0" fmla="*/ 45647 w 105"/>
                  <a:gd name="T1" fmla="*/ 22608 h 106"/>
                  <a:gd name="T2" fmla="*/ 45647 w 105"/>
                  <a:gd name="T3" fmla="*/ 22608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2608 h 106"/>
                  <a:gd name="T10" fmla="*/ 0 w 105"/>
                  <a:gd name="T11" fmla="*/ 22608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2608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1"/>
                      <a:pt x="81" y="105"/>
                      <a:pt x="52" y="105"/>
                    </a:cubicBezTo>
                    <a:cubicBezTo>
                      <a:pt x="24" y="105"/>
                      <a:pt x="0" y="81"/>
                      <a:pt x="0" y="52"/>
                    </a:cubicBezTo>
                    <a:cubicBezTo>
                      <a:pt x="0" y="23"/>
                      <a:pt x="24" y="0"/>
                      <a:pt x="52" y="0"/>
                    </a:cubicBezTo>
                    <a:cubicBezTo>
                      <a:pt x="81" y="0"/>
                      <a:pt x="104" y="23"/>
                      <a:pt x="104" y="52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33" name="Freeform 14">
                <a:extLst>
                  <a:ext uri="{FF2B5EF4-FFF2-40B4-BE49-F238E27FC236}">
                    <a16:creationId xmlns:a16="http://schemas.microsoft.com/office/drawing/2014/main" id="{85ED9AB4-A030-F840-B154-D63B61E2FE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2202" y="556307"/>
                <a:ext cx="46086" cy="46086"/>
              </a:xfrm>
              <a:custGeom>
                <a:avLst/>
                <a:gdLst>
                  <a:gd name="T0" fmla="*/ 45655 w 107"/>
                  <a:gd name="T1" fmla="*/ 22824 h 105"/>
                  <a:gd name="T2" fmla="*/ 45655 w 107"/>
                  <a:gd name="T3" fmla="*/ 22824 h 105"/>
                  <a:gd name="T4" fmla="*/ 22828 w 107"/>
                  <a:gd name="T5" fmla="*/ 45647 h 105"/>
                  <a:gd name="T6" fmla="*/ 22828 w 107"/>
                  <a:gd name="T7" fmla="*/ 45647 h 105"/>
                  <a:gd name="T8" fmla="*/ 0 w 107"/>
                  <a:gd name="T9" fmla="*/ 22824 h 105"/>
                  <a:gd name="T10" fmla="*/ 0 w 107"/>
                  <a:gd name="T11" fmla="*/ 22824 h 105"/>
                  <a:gd name="T12" fmla="*/ 22828 w 107"/>
                  <a:gd name="T13" fmla="*/ 0 h 105"/>
                  <a:gd name="T14" fmla="*/ 22828 w 107"/>
                  <a:gd name="T15" fmla="*/ 0 h 105"/>
                  <a:gd name="T16" fmla="*/ 45655 w 107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7" h="105">
                    <a:moveTo>
                      <a:pt x="106" y="52"/>
                    </a:moveTo>
                    <a:lnTo>
                      <a:pt x="106" y="52"/>
                    </a:lnTo>
                    <a:cubicBezTo>
                      <a:pt x="106" y="81"/>
                      <a:pt x="82" y="104"/>
                      <a:pt x="53" y="104"/>
                    </a:cubicBezTo>
                    <a:cubicBezTo>
                      <a:pt x="23" y="104"/>
                      <a:pt x="0" y="81"/>
                      <a:pt x="0" y="52"/>
                    </a:cubicBezTo>
                    <a:cubicBezTo>
                      <a:pt x="0" y="24"/>
                      <a:pt x="23" y="0"/>
                      <a:pt x="53" y="0"/>
                    </a:cubicBezTo>
                    <a:cubicBezTo>
                      <a:pt x="82" y="0"/>
                      <a:pt x="106" y="24"/>
                      <a:pt x="106" y="52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34" name="Freeform 15">
                <a:extLst>
                  <a:ext uri="{FF2B5EF4-FFF2-40B4-BE49-F238E27FC236}">
                    <a16:creationId xmlns:a16="http://schemas.microsoft.com/office/drawing/2014/main" id="{2950ECD5-F6DE-0C40-8C09-4A5254BB00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2569" y="1658531"/>
                <a:ext cx="46086" cy="46086"/>
              </a:xfrm>
              <a:custGeom>
                <a:avLst/>
                <a:gdLst>
                  <a:gd name="T0" fmla="*/ 45655 w 107"/>
                  <a:gd name="T1" fmla="*/ 22824 h 105"/>
                  <a:gd name="T2" fmla="*/ 45655 w 107"/>
                  <a:gd name="T3" fmla="*/ 22824 h 105"/>
                  <a:gd name="T4" fmla="*/ 22397 w 107"/>
                  <a:gd name="T5" fmla="*/ 45647 h 105"/>
                  <a:gd name="T6" fmla="*/ 22397 w 107"/>
                  <a:gd name="T7" fmla="*/ 45647 h 105"/>
                  <a:gd name="T8" fmla="*/ 0 w 107"/>
                  <a:gd name="T9" fmla="*/ 22824 h 105"/>
                  <a:gd name="T10" fmla="*/ 0 w 107"/>
                  <a:gd name="T11" fmla="*/ 22824 h 105"/>
                  <a:gd name="T12" fmla="*/ 22397 w 107"/>
                  <a:gd name="T13" fmla="*/ 0 h 105"/>
                  <a:gd name="T14" fmla="*/ 22397 w 107"/>
                  <a:gd name="T15" fmla="*/ 0 h 105"/>
                  <a:gd name="T16" fmla="*/ 45655 w 107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7" h="105">
                    <a:moveTo>
                      <a:pt x="106" y="52"/>
                    </a:moveTo>
                    <a:lnTo>
                      <a:pt x="106" y="52"/>
                    </a:lnTo>
                    <a:cubicBezTo>
                      <a:pt x="106" y="81"/>
                      <a:pt x="82" y="104"/>
                      <a:pt x="52" y="104"/>
                    </a:cubicBezTo>
                    <a:cubicBezTo>
                      <a:pt x="24" y="104"/>
                      <a:pt x="0" y="81"/>
                      <a:pt x="0" y="52"/>
                    </a:cubicBezTo>
                    <a:cubicBezTo>
                      <a:pt x="0" y="22"/>
                      <a:pt x="24" y="0"/>
                      <a:pt x="52" y="0"/>
                    </a:cubicBezTo>
                    <a:cubicBezTo>
                      <a:pt x="82" y="0"/>
                      <a:pt x="106" y="22"/>
                      <a:pt x="106" y="52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35" name="Freeform 16">
                <a:extLst>
                  <a:ext uri="{FF2B5EF4-FFF2-40B4-BE49-F238E27FC236}">
                    <a16:creationId xmlns:a16="http://schemas.microsoft.com/office/drawing/2014/main" id="{B7ACF6E0-4E74-CF48-86BD-473F9C409F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3136" y="1286002"/>
                <a:ext cx="46086" cy="46086"/>
              </a:xfrm>
              <a:custGeom>
                <a:avLst/>
                <a:gdLst>
                  <a:gd name="T0" fmla="*/ 45647 w 105"/>
                  <a:gd name="T1" fmla="*/ 23043 h 106"/>
                  <a:gd name="T2" fmla="*/ 45647 w 105"/>
                  <a:gd name="T3" fmla="*/ 23043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3043 h 106"/>
                  <a:gd name="T10" fmla="*/ 0 w 105"/>
                  <a:gd name="T11" fmla="*/ 23043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3"/>
                    </a:moveTo>
                    <a:lnTo>
                      <a:pt x="104" y="53"/>
                    </a:lnTo>
                    <a:cubicBezTo>
                      <a:pt x="104" y="81"/>
                      <a:pt x="81" y="105"/>
                      <a:pt x="52" y="105"/>
                    </a:cubicBezTo>
                    <a:cubicBezTo>
                      <a:pt x="23" y="105"/>
                      <a:pt x="0" y="81"/>
                      <a:pt x="0" y="53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1" y="0"/>
                      <a:pt x="104" y="23"/>
                      <a:pt x="104" y="53"/>
                    </a:cubicBezTo>
                  </a:path>
                </a:pathLst>
              </a:custGeom>
              <a:solidFill>
                <a:srgbClr val="B52B2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36" name="Freeform 17">
                <a:extLst>
                  <a:ext uri="{FF2B5EF4-FFF2-40B4-BE49-F238E27FC236}">
                    <a16:creationId xmlns:a16="http://schemas.microsoft.com/office/drawing/2014/main" id="{51A161CA-FFB9-AB4E-888E-4D41F8C476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2317" y="1537554"/>
                <a:ext cx="74890" cy="76810"/>
              </a:xfrm>
              <a:custGeom>
                <a:avLst/>
                <a:gdLst>
                  <a:gd name="T0" fmla="*/ 74460 w 174"/>
                  <a:gd name="T1" fmla="*/ 38186 h 175"/>
                  <a:gd name="T2" fmla="*/ 74460 w 174"/>
                  <a:gd name="T3" fmla="*/ 38186 h 175"/>
                  <a:gd name="T4" fmla="*/ 37015 w 174"/>
                  <a:gd name="T5" fmla="*/ 76371 h 175"/>
                  <a:gd name="T6" fmla="*/ 37015 w 174"/>
                  <a:gd name="T7" fmla="*/ 76371 h 175"/>
                  <a:gd name="T8" fmla="*/ 0 w 174"/>
                  <a:gd name="T9" fmla="*/ 38186 h 175"/>
                  <a:gd name="T10" fmla="*/ 0 w 174"/>
                  <a:gd name="T11" fmla="*/ 38186 h 175"/>
                  <a:gd name="T12" fmla="*/ 37015 w 174"/>
                  <a:gd name="T13" fmla="*/ 0 h 175"/>
                  <a:gd name="T14" fmla="*/ 37015 w 174"/>
                  <a:gd name="T15" fmla="*/ 0 h 175"/>
                  <a:gd name="T16" fmla="*/ 74460 w 174"/>
                  <a:gd name="T17" fmla="*/ 38186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5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5"/>
                      <a:pt x="135" y="174"/>
                      <a:pt x="86" y="174"/>
                    </a:cubicBezTo>
                    <a:cubicBezTo>
                      <a:pt x="38" y="174"/>
                      <a:pt x="0" y="135"/>
                      <a:pt x="0" y="87"/>
                    </a:cubicBezTo>
                    <a:cubicBezTo>
                      <a:pt x="0" y="39"/>
                      <a:pt x="38" y="0"/>
                      <a:pt x="86" y="0"/>
                    </a:cubicBezTo>
                    <a:cubicBezTo>
                      <a:pt x="135" y="0"/>
                      <a:pt x="173" y="39"/>
                      <a:pt x="173" y="87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37" name="Freeform 18">
                <a:extLst>
                  <a:ext uri="{FF2B5EF4-FFF2-40B4-BE49-F238E27FC236}">
                    <a16:creationId xmlns:a16="http://schemas.microsoft.com/office/drawing/2014/main" id="{36A49431-035D-C74E-B9A4-63ADF045CA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9474" y="1293683"/>
                <a:ext cx="74889" cy="74889"/>
              </a:xfrm>
              <a:custGeom>
                <a:avLst/>
                <a:gdLst>
                  <a:gd name="T0" fmla="*/ 74459 w 174"/>
                  <a:gd name="T1" fmla="*/ 37445 h 174"/>
                  <a:gd name="T2" fmla="*/ 74459 w 174"/>
                  <a:gd name="T3" fmla="*/ 37445 h 174"/>
                  <a:gd name="T4" fmla="*/ 37014 w 174"/>
                  <a:gd name="T5" fmla="*/ 74459 h 174"/>
                  <a:gd name="T6" fmla="*/ 37014 w 174"/>
                  <a:gd name="T7" fmla="*/ 74459 h 174"/>
                  <a:gd name="T8" fmla="*/ 0 w 174"/>
                  <a:gd name="T9" fmla="*/ 37445 h 174"/>
                  <a:gd name="T10" fmla="*/ 0 w 174"/>
                  <a:gd name="T11" fmla="*/ 37445 h 174"/>
                  <a:gd name="T12" fmla="*/ 37014 w 174"/>
                  <a:gd name="T13" fmla="*/ 0 h 174"/>
                  <a:gd name="T14" fmla="*/ 37014 w 174"/>
                  <a:gd name="T15" fmla="*/ 0 h 174"/>
                  <a:gd name="T16" fmla="*/ 74459 w 174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4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5"/>
                      <a:pt x="134" y="173"/>
                      <a:pt x="86" y="173"/>
                    </a:cubicBezTo>
                    <a:cubicBezTo>
                      <a:pt x="39" y="173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4" y="0"/>
                      <a:pt x="173" y="39"/>
                      <a:pt x="173" y="87"/>
                    </a:cubicBezTo>
                  </a:path>
                </a:pathLst>
              </a:custGeom>
              <a:solidFill>
                <a:srgbClr val="B52B2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38" name="Freeform 19">
                <a:extLst>
                  <a:ext uri="{FF2B5EF4-FFF2-40B4-BE49-F238E27FC236}">
                    <a16:creationId xmlns:a16="http://schemas.microsoft.com/office/drawing/2014/main" id="{B6D63B30-ED89-B148-8716-A4D1F5A6FB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408" y="47441"/>
                <a:ext cx="74889" cy="74890"/>
              </a:xfrm>
              <a:custGeom>
                <a:avLst/>
                <a:gdLst>
                  <a:gd name="T0" fmla="*/ 74459 w 174"/>
                  <a:gd name="T1" fmla="*/ 37661 h 173"/>
                  <a:gd name="T2" fmla="*/ 74459 w 174"/>
                  <a:gd name="T3" fmla="*/ 37661 h 173"/>
                  <a:gd name="T4" fmla="*/ 37014 w 174"/>
                  <a:gd name="T5" fmla="*/ 74457 h 173"/>
                  <a:gd name="T6" fmla="*/ 37014 w 174"/>
                  <a:gd name="T7" fmla="*/ 74457 h 173"/>
                  <a:gd name="T8" fmla="*/ 0 w 174"/>
                  <a:gd name="T9" fmla="*/ 37661 h 173"/>
                  <a:gd name="T10" fmla="*/ 0 w 174"/>
                  <a:gd name="T11" fmla="*/ 37661 h 173"/>
                  <a:gd name="T12" fmla="*/ 37014 w 174"/>
                  <a:gd name="T13" fmla="*/ 0 h 173"/>
                  <a:gd name="T14" fmla="*/ 37014 w 174"/>
                  <a:gd name="T15" fmla="*/ 0 h 173"/>
                  <a:gd name="T16" fmla="*/ 74459 w 174"/>
                  <a:gd name="T17" fmla="*/ 37661 h 1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3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3"/>
                      <a:pt x="134" y="172"/>
                      <a:pt x="86" y="172"/>
                    </a:cubicBezTo>
                    <a:cubicBezTo>
                      <a:pt x="39" y="172"/>
                      <a:pt x="0" y="133"/>
                      <a:pt x="0" y="87"/>
                    </a:cubicBezTo>
                    <a:cubicBezTo>
                      <a:pt x="0" y="38"/>
                      <a:pt x="39" y="0"/>
                      <a:pt x="86" y="0"/>
                    </a:cubicBezTo>
                    <a:cubicBezTo>
                      <a:pt x="134" y="0"/>
                      <a:pt x="173" y="38"/>
                      <a:pt x="173" y="87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39" name="Freeform 20">
                <a:extLst>
                  <a:ext uri="{FF2B5EF4-FFF2-40B4-BE49-F238E27FC236}">
                    <a16:creationId xmlns:a16="http://schemas.microsoft.com/office/drawing/2014/main" id="{99EC9CEA-4D1E-0C45-A744-AC408E0BE7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9675" y="1199591"/>
                <a:ext cx="74890" cy="74890"/>
              </a:xfrm>
              <a:custGeom>
                <a:avLst/>
                <a:gdLst>
                  <a:gd name="T0" fmla="*/ 74460 w 174"/>
                  <a:gd name="T1" fmla="*/ 37445 h 174"/>
                  <a:gd name="T2" fmla="*/ 74460 w 174"/>
                  <a:gd name="T3" fmla="*/ 37445 h 174"/>
                  <a:gd name="T4" fmla="*/ 37015 w 174"/>
                  <a:gd name="T5" fmla="*/ 74460 h 174"/>
                  <a:gd name="T6" fmla="*/ 37015 w 174"/>
                  <a:gd name="T7" fmla="*/ 74460 h 174"/>
                  <a:gd name="T8" fmla="*/ 0 w 174"/>
                  <a:gd name="T9" fmla="*/ 37445 h 174"/>
                  <a:gd name="T10" fmla="*/ 0 w 174"/>
                  <a:gd name="T11" fmla="*/ 37445 h 174"/>
                  <a:gd name="T12" fmla="*/ 37015 w 174"/>
                  <a:gd name="T13" fmla="*/ 0 h 174"/>
                  <a:gd name="T14" fmla="*/ 37015 w 174"/>
                  <a:gd name="T15" fmla="*/ 0 h 174"/>
                  <a:gd name="T16" fmla="*/ 74460 w 174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4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5"/>
                      <a:pt x="134" y="173"/>
                      <a:pt x="86" y="173"/>
                    </a:cubicBezTo>
                    <a:cubicBezTo>
                      <a:pt x="38" y="173"/>
                      <a:pt x="0" y="135"/>
                      <a:pt x="0" y="87"/>
                    </a:cubicBezTo>
                    <a:cubicBezTo>
                      <a:pt x="0" y="38"/>
                      <a:pt x="38" y="0"/>
                      <a:pt x="86" y="0"/>
                    </a:cubicBezTo>
                    <a:cubicBezTo>
                      <a:pt x="134" y="0"/>
                      <a:pt x="173" y="38"/>
                      <a:pt x="173" y="87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40" name="Freeform 21">
                <a:extLst>
                  <a:ext uri="{FF2B5EF4-FFF2-40B4-BE49-F238E27FC236}">
                    <a16:creationId xmlns:a16="http://schemas.microsoft.com/office/drawing/2014/main" id="{10FE4C17-3548-C54A-BED4-ABA900FB97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9463" y="-63934"/>
                <a:ext cx="74889" cy="76810"/>
              </a:xfrm>
              <a:custGeom>
                <a:avLst/>
                <a:gdLst>
                  <a:gd name="T0" fmla="*/ 74459 w 174"/>
                  <a:gd name="T1" fmla="*/ 38186 h 175"/>
                  <a:gd name="T2" fmla="*/ 74459 w 174"/>
                  <a:gd name="T3" fmla="*/ 38186 h 175"/>
                  <a:gd name="T4" fmla="*/ 37445 w 174"/>
                  <a:gd name="T5" fmla="*/ 76371 h 175"/>
                  <a:gd name="T6" fmla="*/ 37445 w 174"/>
                  <a:gd name="T7" fmla="*/ 76371 h 175"/>
                  <a:gd name="T8" fmla="*/ 0 w 174"/>
                  <a:gd name="T9" fmla="*/ 38186 h 175"/>
                  <a:gd name="T10" fmla="*/ 0 w 174"/>
                  <a:gd name="T11" fmla="*/ 38186 h 175"/>
                  <a:gd name="T12" fmla="*/ 37445 w 174"/>
                  <a:gd name="T13" fmla="*/ 0 h 175"/>
                  <a:gd name="T14" fmla="*/ 37445 w 174"/>
                  <a:gd name="T15" fmla="*/ 0 h 175"/>
                  <a:gd name="T16" fmla="*/ 74459 w 174"/>
                  <a:gd name="T17" fmla="*/ 38186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5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5"/>
                      <a:pt x="133" y="174"/>
                      <a:pt x="87" y="174"/>
                    </a:cubicBezTo>
                    <a:cubicBezTo>
                      <a:pt x="39" y="174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3" y="0"/>
                      <a:pt x="173" y="39"/>
                      <a:pt x="173" y="87"/>
                    </a:cubicBezTo>
                  </a:path>
                </a:pathLst>
              </a:custGeom>
              <a:solidFill>
                <a:srgbClr val="B52B2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41" name="Freeform 22">
                <a:extLst>
                  <a:ext uri="{FF2B5EF4-FFF2-40B4-BE49-F238E27FC236}">
                    <a16:creationId xmlns:a16="http://schemas.microsoft.com/office/drawing/2014/main" id="{A5F082BA-9706-BD4A-8A27-D25457EFBC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3252" y="114650"/>
                <a:ext cx="74889" cy="76810"/>
              </a:xfrm>
              <a:custGeom>
                <a:avLst/>
                <a:gdLst>
                  <a:gd name="T0" fmla="*/ 74456 w 173"/>
                  <a:gd name="T1" fmla="*/ 38186 h 175"/>
                  <a:gd name="T2" fmla="*/ 74456 w 173"/>
                  <a:gd name="T3" fmla="*/ 38186 h 175"/>
                  <a:gd name="T4" fmla="*/ 37661 w 173"/>
                  <a:gd name="T5" fmla="*/ 76371 h 175"/>
                  <a:gd name="T6" fmla="*/ 37661 w 173"/>
                  <a:gd name="T7" fmla="*/ 76371 h 175"/>
                  <a:gd name="T8" fmla="*/ 0 w 173"/>
                  <a:gd name="T9" fmla="*/ 38186 h 175"/>
                  <a:gd name="T10" fmla="*/ 0 w 173"/>
                  <a:gd name="T11" fmla="*/ 38186 h 175"/>
                  <a:gd name="T12" fmla="*/ 37661 w 173"/>
                  <a:gd name="T13" fmla="*/ 0 h 175"/>
                  <a:gd name="T14" fmla="*/ 37661 w 173"/>
                  <a:gd name="T15" fmla="*/ 0 h 175"/>
                  <a:gd name="T16" fmla="*/ 74456 w 173"/>
                  <a:gd name="T17" fmla="*/ 38186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5">
                    <a:moveTo>
                      <a:pt x="172" y="87"/>
                    </a:moveTo>
                    <a:lnTo>
                      <a:pt x="172" y="87"/>
                    </a:lnTo>
                    <a:cubicBezTo>
                      <a:pt x="172" y="135"/>
                      <a:pt x="134" y="174"/>
                      <a:pt x="87" y="174"/>
                    </a:cubicBezTo>
                    <a:cubicBezTo>
                      <a:pt x="39" y="174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4" y="0"/>
                      <a:pt x="172" y="39"/>
                      <a:pt x="172" y="87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42" name="Freeform 23">
                <a:extLst>
                  <a:ext uri="{FF2B5EF4-FFF2-40B4-BE49-F238E27FC236}">
                    <a16:creationId xmlns:a16="http://schemas.microsoft.com/office/drawing/2014/main" id="{486640D7-257E-9D49-BEB3-CF1D5F0BE6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2621" y="-526714"/>
                <a:ext cx="1359537" cy="551111"/>
              </a:xfrm>
              <a:custGeom>
                <a:avLst/>
                <a:gdLst>
                  <a:gd name="T0" fmla="*/ 1221581 w 3124"/>
                  <a:gd name="T1" fmla="*/ 0 h 1265"/>
                  <a:gd name="T2" fmla="*/ 493507 w 3124"/>
                  <a:gd name="T3" fmla="*/ 0 h 1265"/>
                  <a:gd name="T4" fmla="*/ 493507 w 3124"/>
                  <a:gd name="T5" fmla="*/ 0 h 1265"/>
                  <a:gd name="T6" fmla="*/ 355551 w 3124"/>
                  <a:gd name="T7" fmla="*/ 137669 h 1265"/>
                  <a:gd name="T8" fmla="*/ 355551 w 3124"/>
                  <a:gd name="T9" fmla="*/ 137669 h 1265"/>
                  <a:gd name="T10" fmla="*/ 493507 w 3124"/>
                  <a:gd name="T11" fmla="*/ 274902 h 1265"/>
                  <a:gd name="T12" fmla="*/ 137520 w 3124"/>
                  <a:gd name="T13" fmla="*/ 274902 h 1265"/>
                  <a:gd name="T14" fmla="*/ 137520 w 3124"/>
                  <a:gd name="T15" fmla="*/ 274902 h 1265"/>
                  <a:gd name="T16" fmla="*/ 0 w 3124"/>
                  <a:gd name="T17" fmla="*/ 412571 h 1265"/>
                  <a:gd name="T18" fmla="*/ 0 w 3124"/>
                  <a:gd name="T19" fmla="*/ 412571 h 1265"/>
                  <a:gd name="T20" fmla="*/ 137520 w 3124"/>
                  <a:gd name="T21" fmla="*/ 550675 h 1265"/>
                  <a:gd name="T22" fmla="*/ 866030 w 3124"/>
                  <a:gd name="T23" fmla="*/ 550675 h 1265"/>
                  <a:gd name="T24" fmla="*/ 866030 w 3124"/>
                  <a:gd name="T25" fmla="*/ 550675 h 1265"/>
                  <a:gd name="T26" fmla="*/ 1003551 w 3124"/>
                  <a:gd name="T27" fmla="*/ 412571 h 1265"/>
                  <a:gd name="T28" fmla="*/ 1003551 w 3124"/>
                  <a:gd name="T29" fmla="*/ 412571 h 1265"/>
                  <a:gd name="T30" fmla="*/ 866030 w 3124"/>
                  <a:gd name="T31" fmla="*/ 274902 h 1265"/>
                  <a:gd name="T32" fmla="*/ 1221581 w 3124"/>
                  <a:gd name="T33" fmla="*/ 274902 h 1265"/>
                  <a:gd name="T34" fmla="*/ 1221581 w 3124"/>
                  <a:gd name="T35" fmla="*/ 274902 h 1265"/>
                  <a:gd name="T36" fmla="*/ 1359102 w 3124"/>
                  <a:gd name="T37" fmla="*/ 137669 h 1265"/>
                  <a:gd name="T38" fmla="*/ 1359102 w 3124"/>
                  <a:gd name="T39" fmla="*/ 137669 h 1265"/>
                  <a:gd name="T40" fmla="*/ 1221581 w 3124"/>
                  <a:gd name="T41" fmla="*/ 0 h 126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3124" h="1265">
                    <a:moveTo>
                      <a:pt x="2807" y="0"/>
                    </a:moveTo>
                    <a:lnTo>
                      <a:pt x="1134" y="0"/>
                    </a:lnTo>
                    <a:cubicBezTo>
                      <a:pt x="959" y="0"/>
                      <a:pt x="817" y="141"/>
                      <a:pt x="817" y="316"/>
                    </a:cubicBezTo>
                    <a:cubicBezTo>
                      <a:pt x="817" y="490"/>
                      <a:pt x="959" y="631"/>
                      <a:pt x="1134" y="631"/>
                    </a:cubicBezTo>
                    <a:lnTo>
                      <a:pt x="316" y="631"/>
                    </a:lnTo>
                    <a:cubicBezTo>
                      <a:pt x="142" y="631"/>
                      <a:pt x="0" y="772"/>
                      <a:pt x="0" y="947"/>
                    </a:cubicBezTo>
                    <a:cubicBezTo>
                      <a:pt x="0" y="1122"/>
                      <a:pt x="142" y="1264"/>
                      <a:pt x="316" y="1264"/>
                    </a:cubicBezTo>
                    <a:lnTo>
                      <a:pt x="1990" y="1264"/>
                    </a:lnTo>
                    <a:cubicBezTo>
                      <a:pt x="2164" y="1264"/>
                      <a:pt x="2306" y="1122"/>
                      <a:pt x="2306" y="947"/>
                    </a:cubicBezTo>
                    <a:cubicBezTo>
                      <a:pt x="2306" y="772"/>
                      <a:pt x="2164" y="631"/>
                      <a:pt x="1990" y="631"/>
                    </a:cubicBezTo>
                    <a:lnTo>
                      <a:pt x="2807" y="631"/>
                    </a:lnTo>
                    <a:cubicBezTo>
                      <a:pt x="2981" y="631"/>
                      <a:pt x="3123" y="490"/>
                      <a:pt x="3123" y="316"/>
                    </a:cubicBezTo>
                    <a:cubicBezTo>
                      <a:pt x="3123" y="141"/>
                      <a:pt x="2981" y="0"/>
                      <a:pt x="2807" y="0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dirty="0"/>
              </a:p>
            </p:txBody>
          </p:sp>
          <p:sp>
            <p:nvSpPr>
              <p:cNvPr id="143" name="Freeform 24">
                <a:extLst>
                  <a:ext uri="{FF2B5EF4-FFF2-40B4-BE49-F238E27FC236}">
                    <a16:creationId xmlns:a16="http://schemas.microsoft.com/office/drawing/2014/main" id="{45C7BD2C-E0DE-2A4C-9773-BD8A597543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2749" y="1264880"/>
                <a:ext cx="1282727" cy="551112"/>
              </a:xfrm>
              <a:custGeom>
                <a:avLst/>
                <a:gdLst>
                  <a:gd name="T0" fmla="*/ 1144219 w 2945"/>
                  <a:gd name="T1" fmla="*/ 275556 h 1266"/>
                  <a:gd name="T2" fmla="*/ 867202 w 2945"/>
                  <a:gd name="T3" fmla="*/ 275556 h 1266"/>
                  <a:gd name="T4" fmla="*/ 867202 w 2945"/>
                  <a:gd name="T5" fmla="*/ 275556 h 1266"/>
                  <a:gd name="T6" fmla="*/ 1004839 w 2945"/>
                  <a:gd name="T7" fmla="*/ 137560 h 1266"/>
                  <a:gd name="T8" fmla="*/ 1004839 w 2945"/>
                  <a:gd name="T9" fmla="*/ 137560 h 1266"/>
                  <a:gd name="T10" fmla="*/ 1004839 w 2945"/>
                  <a:gd name="T11" fmla="*/ 137560 h 1266"/>
                  <a:gd name="T12" fmla="*/ 867202 w 2945"/>
                  <a:gd name="T13" fmla="*/ 0 h 1266"/>
                  <a:gd name="T14" fmla="*/ 137637 w 2945"/>
                  <a:gd name="T15" fmla="*/ 0 h 1266"/>
                  <a:gd name="T16" fmla="*/ 137637 w 2945"/>
                  <a:gd name="T17" fmla="*/ 0 h 1266"/>
                  <a:gd name="T18" fmla="*/ 0 w 2945"/>
                  <a:gd name="T19" fmla="*/ 137560 h 1266"/>
                  <a:gd name="T20" fmla="*/ 0 w 2945"/>
                  <a:gd name="T21" fmla="*/ 137560 h 1266"/>
                  <a:gd name="T22" fmla="*/ 0 w 2945"/>
                  <a:gd name="T23" fmla="*/ 137560 h 1266"/>
                  <a:gd name="T24" fmla="*/ 137637 w 2945"/>
                  <a:gd name="T25" fmla="*/ 275556 h 1266"/>
                  <a:gd name="T26" fmla="*/ 415090 w 2945"/>
                  <a:gd name="T27" fmla="*/ 275556 h 1266"/>
                  <a:gd name="T28" fmla="*/ 415090 w 2945"/>
                  <a:gd name="T29" fmla="*/ 275556 h 1266"/>
                  <a:gd name="T30" fmla="*/ 277452 w 2945"/>
                  <a:gd name="T31" fmla="*/ 412681 h 1266"/>
                  <a:gd name="T32" fmla="*/ 277452 w 2945"/>
                  <a:gd name="T33" fmla="*/ 412681 h 1266"/>
                  <a:gd name="T34" fmla="*/ 415090 w 2945"/>
                  <a:gd name="T35" fmla="*/ 550677 h 1266"/>
                  <a:gd name="T36" fmla="*/ 1144219 w 2945"/>
                  <a:gd name="T37" fmla="*/ 550677 h 1266"/>
                  <a:gd name="T38" fmla="*/ 1144219 w 2945"/>
                  <a:gd name="T39" fmla="*/ 550677 h 1266"/>
                  <a:gd name="T40" fmla="*/ 1282291 w 2945"/>
                  <a:gd name="T41" fmla="*/ 412681 h 1266"/>
                  <a:gd name="T42" fmla="*/ 1282291 w 2945"/>
                  <a:gd name="T43" fmla="*/ 412681 h 1266"/>
                  <a:gd name="T44" fmla="*/ 1144219 w 2945"/>
                  <a:gd name="T45" fmla="*/ 275556 h 126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945" h="1266">
                    <a:moveTo>
                      <a:pt x="2627" y="633"/>
                    </a:moveTo>
                    <a:lnTo>
                      <a:pt x="1991" y="633"/>
                    </a:lnTo>
                    <a:cubicBezTo>
                      <a:pt x="2166" y="633"/>
                      <a:pt x="2307" y="490"/>
                      <a:pt x="2307" y="316"/>
                    </a:cubicBezTo>
                    <a:cubicBezTo>
                      <a:pt x="2307" y="141"/>
                      <a:pt x="2166" y="0"/>
                      <a:pt x="1991" y="0"/>
                    </a:cubicBezTo>
                    <a:lnTo>
                      <a:pt x="316" y="0"/>
                    </a:lnTo>
                    <a:cubicBezTo>
                      <a:pt x="141" y="0"/>
                      <a:pt x="0" y="141"/>
                      <a:pt x="0" y="316"/>
                    </a:cubicBezTo>
                    <a:cubicBezTo>
                      <a:pt x="0" y="490"/>
                      <a:pt x="141" y="633"/>
                      <a:pt x="316" y="633"/>
                    </a:cubicBezTo>
                    <a:lnTo>
                      <a:pt x="953" y="633"/>
                    </a:lnTo>
                    <a:cubicBezTo>
                      <a:pt x="778" y="633"/>
                      <a:pt x="637" y="774"/>
                      <a:pt x="637" y="948"/>
                    </a:cubicBezTo>
                    <a:cubicBezTo>
                      <a:pt x="637" y="1123"/>
                      <a:pt x="778" y="1265"/>
                      <a:pt x="953" y="1265"/>
                    </a:cubicBezTo>
                    <a:lnTo>
                      <a:pt x="2627" y="1265"/>
                    </a:lnTo>
                    <a:cubicBezTo>
                      <a:pt x="2802" y="1265"/>
                      <a:pt x="2944" y="1123"/>
                      <a:pt x="2944" y="948"/>
                    </a:cubicBezTo>
                    <a:cubicBezTo>
                      <a:pt x="2944" y="774"/>
                      <a:pt x="2802" y="633"/>
                      <a:pt x="2627" y="633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</p:grpSp>
        <p:grpSp>
          <p:nvGrpSpPr>
            <p:cNvPr id="73" name="Group 3">
              <a:extLst>
                <a:ext uri="{FF2B5EF4-FFF2-40B4-BE49-F238E27FC236}">
                  <a16:creationId xmlns:a16="http://schemas.microsoft.com/office/drawing/2014/main" id="{DE598810-0AEB-7A4E-933A-461A882A29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28487" y="4458727"/>
              <a:ext cx="2836024" cy="2767975"/>
              <a:chOff x="4958087" y="4848065"/>
              <a:chExt cx="2646105" cy="2582737"/>
            </a:xfrm>
          </p:grpSpPr>
          <p:sp>
            <p:nvSpPr>
              <p:cNvPr id="94" name="Freeform 40">
                <a:extLst>
                  <a:ext uri="{FF2B5EF4-FFF2-40B4-BE49-F238E27FC236}">
                    <a16:creationId xmlns:a16="http://schemas.microsoft.com/office/drawing/2014/main" id="{7EF10929-E1AE-1244-952A-57B3D62065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8087" y="6355463"/>
                <a:ext cx="395572" cy="380210"/>
              </a:xfrm>
              <a:custGeom>
                <a:avLst/>
                <a:gdLst>
                  <a:gd name="T0" fmla="*/ 205176 w 910"/>
                  <a:gd name="T1" fmla="*/ 0 h 875"/>
                  <a:gd name="T2" fmla="*/ 189527 w 910"/>
                  <a:gd name="T3" fmla="*/ 0 h 875"/>
                  <a:gd name="T4" fmla="*/ 189527 w 910"/>
                  <a:gd name="T5" fmla="*/ 0 h 875"/>
                  <a:gd name="T6" fmla="*/ 0 w 910"/>
                  <a:gd name="T7" fmla="*/ 190322 h 875"/>
                  <a:gd name="T8" fmla="*/ 0 w 910"/>
                  <a:gd name="T9" fmla="*/ 190322 h 875"/>
                  <a:gd name="T10" fmla="*/ 0 w 910"/>
                  <a:gd name="T11" fmla="*/ 190322 h 875"/>
                  <a:gd name="T12" fmla="*/ 189527 w 910"/>
                  <a:gd name="T13" fmla="*/ 379775 h 875"/>
                  <a:gd name="T14" fmla="*/ 205176 w 910"/>
                  <a:gd name="T15" fmla="*/ 379775 h 875"/>
                  <a:gd name="T16" fmla="*/ 205176 w 910"/>
                  <a:gd name="T17" fmla="*/ 379775 h 875"/>
                  <a:gd name="T18" fmla="*/ 395137 w 910"/>
                  <a:gd name="T19" fmla="*/ 190322 h 875"/>
                  <a:gd name="T20" fmla="*/ 395137 w 910"/>
                  <a:gd name="T21" fmla="*/ 190322 h 875"/>
                  <a:gd name="T22" fmla="*/ 395137 w 910"/>
                  <a:gd name="T23" fmla="*/ 190322 h 875"/>
                  <a:gd name="T24" fmla="*/ 205176 w 910"/>
                  <a:gd name="T25" fmla="*/ 0 h 87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10" h="875">
                    <a:moveTo>
                      <a:pt x="472" y="0"/>
                    </a:moveTo>
                    <a:lnTo>
                      <a:pt x="436" y="0"/>
                    </a:lnTo>
                    <a:cubicBezTo>
                      <a:pt x="196" y="0"/>
                      <a:pt x="0" y="196"/>
                      <a:pt x="0" y="438"/>
                    </a:cubicBezTo>
                    <a:cubicBezTo>
                      <a:pt x="0" y="679"/>
                      <a:pt x="196" y="874"/>
                      <a:pt x="436" y="874"/>
                    </a:cubicBezTo>
                    <a:lnTo>
                      <a:pt x="472" y="874"/>
                    </a:lnTo>
                    <a:cubicBezTo>
                      <a:pt x="714" y="874"/>
                      <a:pt x="909" y="679"/>
                      <a:pt x="909" y="438"/>
                    </a:cubicBezTo>
                    <a:cubicBezTo>
                      <a:pt x="909" y="196"/>
                      <a:pt x="714" y="0"/>
                      <a:pt x="472" y="0"/>
                    </a:cubicBezTo>
                  </a:path>
                </a:pathLst>
              </a:custGeom>
              <a:solidFill>
                <a:srgbClr val="049E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5" name="Freeform 41">
                <a:extLst>
                  <a:ext uri="{FF2B5EF4-FFF2-40B4-BE49-F238E27FC236}">
                    <a16:creationId xmlns:a16="http://schemas.microsoft.com/office/drawing/2014/main" id="{05DC375F-9BAC-FD48-AF03-3B462B1935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8087" y="4848065"/>
                <a:ext cx="2646105" cy="2267816"/>
              </a:xfrm>
              <a:custGeom>
                <a:avLst/>
                <a:gdLst>
                  <a:gd name="T0" fmla="*/ 2170694 w 6078"/>
                  <a:gd name="T1" fmla="*/ 380582 h 5208"/>
                  <a:gd name="T2" fmla="*/ 2360946 w 6078"/>
                  <a:gd name="T3" fmla="*/ 190726 h 5208"/>
                  <a:gd name="T4" fmla="*/ 2360946 w 6078"/>
                  <a:gd name="T5" fmla="*/ 190726 h 5208"/>
                  <a:gd name="T6" fmla="*/ 1378343 w 6078"/>
                  <a:gd name="T7" fmla="*/ 0 h 5208"/>
                  <a:gd name="T8" fmla="*/ 1188527 w 6078"/>
                  <a:gd name="T9" fmla="*/ 190726 h 5208"/>
                  <a:gd name="T10" fmla="*/ 1188527 w 6078"/>
                  <a:gd name="T11" fmla="*/ 190726 h 5208"/>
                  <a:gd name="T12" fmla="*/ 848077 w 6078"/>
                  <a:gd name="T13" fmla="*/ 380582 h 5208"/>
                  <a:gd name="T14" fmla="*/ 657390 w 6078"/>
                  <a:gd name="T15" fmla="*/ 570873 h 5208"/>
                  <a:gd name="T16" fmla="*/ 657390 w 6078"/>
                  <a:gd name="T17" fmla="*/ 570873 h 5208"/>
                  <a:gd name="T18" fmla="*/ 189816 w 6078"/>
                  <a:gd name="T19" fmla="*/ 746359 h 5208"/>
                  <a:gd name="T20" fmla="*/ 0 w 6078"/>
                  <a:gd name="T21" fmla="*/ 936650 h 5208"/>
                  <a:gd name="T22" fmla="*/ 0 w 6078"/>
                  <a:gd name="T23" fmla="*/ 936650 h 5208"/>
                  <a:gd name="T24" fmla="*/ 1077511 w 6078"/>
                  <a:gd name="T25" fmla="*/ 1126505 h 5208"/>
                  <a:gd name="T26" fmla="*/ 1267327 w 6078"/>
                  <a:gd name="T27" fmla="*/ 1316796 h 5208"/>
                  <a:gd name="T28" fmla="*/ 1267327 w 6078"/>
                  <a:gd name="T29" fmla="*/ 1316796 h 5208"/>
                  <a:gd name="T30" fmla="*/ 720953 w 6078"/>
                  <a:gd name="T31" fmla="*/ 1506652 h 5208"/>
                  <a:gd name="T32" fmla="*/ 530701 w 6078"/>
                  <a:gd name="T33" fmla="*/ 1697378 h 5208"/>
                  <a:gd name="T34" fmla="*/ 530701 w 6078"/>
                  <a:gd name="T35" fmla="*/ 1697378 h 5208"/>
                  <a:gd name="T36" fmla="*/ 1227709 w 6078"/>
                  <a:gd name="T37" fmla="*/ 1887234 h 5208"/>
                  <a:gd name="T38" fmla="*/ 1037893 w 6078"/>
                  <a:gd name="T39" fmla="*/ 2077090 h 5208"/>
                  <a:gd name="T40" fmla="*/ 1037893 w 6078"/>
                  <a:gd name="T41" fmla="*/ 2077090 h 5208"/>
                  <a:gd name="T42" fmla="*/ 1639558 w 6078"/>
                  <a:gd name="T43" fmla="*/ 2267381 h 5208"/>
                  <a:gd name="T44" fmla="*/ 1829809 w 6078"/>
                  <a:gd name="T45" fmla="*/ 2077090 h 5208"/>
                  <a:gd name="T46" fmla="*/ 1829809 w 6078"/>
                  <a:gd name="T47" fmla="*/ 2077090 h 5208"/>
                  <a:gd name="T48" fmla="*/ 2273439 w 6078"/>
                  <a:gd name="T49" fmla="*/ 1887234 h 5208"/>
                  <a:gd name="T50" fmla="*/ 2463690 w 6078"/>
                  <a:gd name="T51" fmla="*/ 1697378 h 5208"/>
                  <a:gd name="T52" fmla="*/ 2463690 w 6078"/>
                  <a:gd name="T53" fmla="*/ 1697378 h 5208"/>
                  <a:gd name="T54" fmla="*/ 1861590 w 6078"/>
                  <a:gd name="T55" fmla="*/ 1506652 h 5208"/>
                  <a:gd name="T56" fmla="*/ 2051842 w 6078"/>
                  <a:gd name="T57" fmla="*/ 1316796 h 5208"/>
                  <a:gd name="T58" fmla="*/ 2051842 w 6078"/>
                  <a:gd name="T59" fmla="*/ 1316796 h 5208"/>
                  <a:gd name="T60" fmla="*/ 1687447 w 6078"/>
                  <a:gd name="T61" fmla="*/ 1126505 h 5208"/>
                  <a:gd name="T62" fmla="*/ 1701378 w 6078"/>
                  <a:gd name="T63" fmla="*/ 1126070 h 5208"/>
                  <a:gd name="T64" fmla="*/ 1524623 w 6078"/>
                  <a:gd name="T65" fmla="*/ 936650 h 5208"/>
                  <a:gd name="T66" fmla="*/ 1524623 w 6078"/>
                  <a:gd name="T67" fmla="*/ 936650 h 5208"/>
                  <a:gd name="T68" fmla="*/ 2455854 w 6078"/>
                  <a:gd name="T69" fmla="*/ 760729 h 5208"/>
                  <a:gd name="T70" fmla="*/ 2645670 w 6078"/>
                  <a:gd name="T71" fmla="*/ 570873 h 5208"/>
                  <a:gd name="T72" fmla="*/ 2645670 w 6078"/>
                  <a:gd name="T73" fmla="*/ 570873 h 520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6078" h="5208">
                    <a:moveTo>
                      <a:pt x="5641" y="874"/>
                    </a:moveTo>
                    <a:lnTo>
                      <a:pt x="4986" y="874"/>
                    </a:lnTo>
                    <a:cubicBezTo>
                      <a:pt x="5227" y="874"/>
                      <a:pt x="5423" y="679"/>
                      <a:pt x="5423" y="438"/>
                    </a:cubicBezTo>
                    <a:cubicBezTo>
                      <a:pt x="5423" y="197"/>
                      <a:pt x="5227" y="0"/>
                      <a:pt x="4986" y="0"/>
                    </a:cubicBezTo>
                    <a:lnTo>
                      <a:pt x="3166" y="0"/>
                    </a:lnTo>
                    <a:cubicBezTo>
                      <a:pt x="2924" y="0"/>
                      <a:pt x="2730" y="197"/>
                      <a:pt x="2730" y="438"/>
                    </a:cubicBezTo>
                    <a:cubicBezTo>
                      <a:pt x="2730" y="679"/>
                      <a:pt x="2924" y="874"/>
                      <a:pt x="3166" y="874"/>
                    </a:cubicBezTo>
                    <a:lnTo>
                      <a:pt x="1948" y="874"/>
                    </a:lnTo>
                    <a:cubicBezTo>
                      <a:pt x="1706" y="874"/>
                      <a:pt x="1510" y="1069"/>
                      <a:pt x="1510" y="1311"/>
                    </a:cubicBezTo>
                    <a:cubicBezTo>
                      <a:pt x="1510" y="1492"/>
                      <a:pt x="1620" y="1647"/>
                      <a:pt x="1777" y="1714"/>
                    </a:cubicBezTo>
                    <a:lnTo>
                      <a:pt x="436" y="1714"/>
                    </a:lnTo>
                    <a:cubicBezTo>
                      <a:pt x="196" y="1714"/>
                      <a:pt x="0" y="1909"/>
                      <a:pt x="0" y="2151"/>
                    </a:cubicBezTo>
                    <a:cubicBezTo>
                      <a:pt x="0" y="2392"/>
                      <a:pt x="196" y="2587"/>
                      <a:pt x="436" y="2587"/>
                    </a:cubicBezTo>
                    <a:lnTo>
                      <a:pt x="2475" y="2587"/>
                    </a:lnTo>
                    <a:cubicBezTo>
                      <a:pt x="2716" y="2587"/>
                      <a:pt x="2911" y="2782"/>
                      <a:pt x="2911" y="3024"/>
                    </a:cubicBezTo>
                    <a:cubicBezTo>
                      <a:pt x="2911" y="3265"/>
                      <a:pt x="2716" y="3460"/>
                      <a:pt x="2475" y="3460"/>
                    </a:cubicBezTo>
                    <a:lnTo>
                      <a:pt x="1656" y="3460"/>
                    </a:lnTo>
                    <a:cubicBezTo>
                      <a:pt x="1414" y="3460"/>
                      <a:pt x="1219" y="3656"/>
                      <a:pt x="1219" y="3898"/>
                    </a:cubicBezTo>
                    <a:cubicBezTo>
                      <a:pt x="1219" y="4139"/>
                      <a:pt x="1414" y="4334"/>
                      <a:pt x="1656" y="4334"/>
                    </a:cubicBezTo>
                    <a:lnTo>
                      <a:pt x="2820" y="4334"/>
                    </a:lnTo>
                    <a:cubicBezTo>
                      <a:pt x="2579" y="4334"/>
                      <a:pt x="2384" y="4529"/>
                      <a:pt x="2384" y="4770"/>
                    </a:cubicBezTo>
                    <a:cubicBezTo>
                      <a:pt x="2384" y="5012"/>
                      <a:pt x="2579" y="5207"/>
                      <a:pt x="2820" y="5207"/>
                    </a:cubicBezTo>
                    <a:lnTo>
                      <a:pt x="3766" y="5207"/>
                    </a:lnTo>
                    <a:cubicBezTo>
                      <a:pt x="4008" y="5207"/>
                      <a:pt x="4203" y="5012"/>
                      <a:pt x="4203" y="4770"/>
                    </a:cubicBezTo>
                    <a:cubicBezTo>
                      <a:pt x="4203" y="4529"/>
                      <a:pt x="4008" y="4334"/>
                      <a:pt x="3766" y="4334"/>
                    </a:cubicBezTo>
                    <a:lnTo>
                      <a:pt x="5222" y="4334"/>
                    </a:lnTo>
                    <a:cubicBezTo>
                      <a:pt x="5464" y="4334"/>
                      <a:pt x="5659" y="4139"/>
                      <a:pt x="5659" y="3898"/>
                    </a:cubicBezTo>
                    <a:cubicBezTo>
                      <a:pt x="5659" y="3656"/>
                      <a:pt x="5464" y="3460"/>
                      <a:pt x="5222" y="3460"/>
                    </a:cubicBezTo>
                    <a:lnTo>
                      <a:pt x="4276" y="3460"/>
                    </a:lnTo>
                    <a:cubicBezTo>
                      <a:pt x="4518" y="3460"/>
                      <a:pt x="4713" y="3265"/>
                      <a:pt x="4713" y="3024"/>
                    </a:cubicBezTo>
                    <a:cubicBezTo>
                      <a:pt x="4713" y="2782"/>
                      <a:pt x="4518" y="2587"/>
                      <a:pt x="4276" y="2587"/>
                    </a:cubicBezTo>
                    <a:lnTo>
                      <a:pt x="3876" y="2587"/>
                    </a:lnTo>
                    <a:cubicBezTo>
                      <a:pt x="3887" y="2587"/>
                      <a:pt x="3897" y="2586"/>
                      <a:pt x="3908" y="2586"/>
                    </a:cubicBezTo>
                    <a:cubicBezTo>
                      <a:pt x="3682" y="2569"/>
                      <a:pt x="3502" y="2381"/>
                      <a:pt x="3502" y="2151"/>
                    </a:cubicBezTo>
                    <a:cubicBezTo>
                      <a:pt x="3502" y="1969"/>
                      <a:pt x="3614" y="1813"/>
                      <a:pt x="3773" y="1747"/>
                    </a:cubicBezTo>
                    <a:lnTo>
                      <a:pt x="5641" y="1747"/>
                    </a:lnTo>
                    <a:cubicBezTo>
                      <a:pt x="5882" y="1747"/>
                      <a:pt x="6077" y="1552"/>
                      <a:pt x="6077" y="1311"/>
                    </a:cubicBezTo>
                    <a:cubicBezTo>
                      <a:pt x="6077" y="1069"/>
                      <a:pt x="5882" y="874"/>
                      <a:pt x="5641" y="874"/>
                    </a:cubicBezTo>
                  </a:path>
                </a:pathLst>
              </a:custGeom>
              <a:solidFill>
                <a:srgbClr val="049E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6" name="Freeform 42">
                <a:extLst>
                  <a:ext uri="{FF2B5EF4-FFF2-40B4-BE49-F238E27FC236}">
                    <a16:creationId xmlns:a16="http://schemas.microsoft.com/office/drawing/2014/main" id="{8C7B4C33-6B86-2549-A6A3-A315B17CB0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0458" y="4867269"/>
                <a:ext cx="74890" cy="74890"/>
              </a:xfrm>
              <a:custGeom>
                <a:avLst/>
                <a:gdLst>
                  <a:gd name="T0" fmla="*/ 74460 w 174"/>
                  <a:gd name="T1" fmla="*/ 37445 h 174"/>
                  <a:gd name="T2" fmla="*/ 74460 w 174"/>
                  <a:gd name="T3" fmla="*/ 37445 h 174"/>
                  <a:gd name="T4" fmla="*/ 37015 w 174"/>
                  <a:gd name="T5" fmla="*/ 74460 h 174"/>
                  <a:gd name="T6" fmla="*/ 37015 w 174"/>
                  <a:gd name="T7" fmla="*/ 74460 h 174"/>
                  <a:gd name="T8" fmla="*/ 0 w 174"/>
                  <a:gd name="T9" fmla="*/ 37445 h 174"/>
                  <a:gd name="T10" fmla="*/ 0 w 174"/>
                  <a:gd name="T11" fmla="*/ 37445 h 174"/>
                  <a:gd name="T12" fmla="*/ 37015 w 174"/>
                  <a:gd name="T13" fmla="*/ 0 h 174"/>
                  <a:gd name="T14" fmla="*/ 37015 w 174"/>
                  <a:gd name="T15" fmla="*/ 0 h 174"/>
                  <a:gd name="T16" fmla="*/ 74460 w 174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4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4"/>
                      <a:pt x="134" y="173"/>
                      <a:pt x="86" y="173"/>
                    </a:cubicBezTo>
                    <a:cubicBezTo>
                      <a:pt x="38" y="173"/>
                      <a:pt x="0" y="134"/>
                      <a:pt x="0" y="87"/>
                    </a:cubicBezTo>
                    <a:cubicBezTo>
                      <a:pt x="0" y="39"/>
                      <a:pt x="38" y="0"/>
                      <a:pt x="86" y="0"/>
                    </a:cubicBezTo>
                    <a:cubicBezTo>
                      <a:pt x="134" y="0"/>
                      <a:pt x="173" y="39"/>
                      <a:pt x="173" y="87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7" name="Freeform 43">
                <a:extLst>
                  <a:ext uri="{FF2B5EF4-FFF2-40B4-BE49-F238E27FC236}">
                    <a16:creationId xmlns:a16="http://schemas.microsoft.com/office/drawing/2014/main" id="{D91E9EB7-E756-D645-A36B-DA386EAE14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9049" y="5714099"/>
                <a:ext cx="76810" cy="74889"/>
              </a:xfrm>
              <a:custGeom>
                <a:avLst/>
                <a:gdLst>
                  <a:gd name="T0" fmla="*/ 76371 w 175"/>
                  <a:gd name="T1" fmla="*/ 37014 h 174"/>
                  <a:gd name="T2" fmla="*/ 76371 w 175"/>
                  <a:gd name="T3" fmla="*/ 37014 h 174"/>
                  <a:gd name="T4" fmla="*/ 38186 w 175"/>
                  <a:gd name="T5" fmla="*/ 74459 h 174"/>
                  <a:gd name="T6" fmla="*/ 38186 w 175"/>
                  <a:gd name="T7" fmla="*/ 74459 h 174"/>
                  <a:gd name="T8" fmla="*/ 0 w 175"/>
                  <a:gd name="T9" fmla="*/ 37014 h 174"/>
                  <a:gd name="T10" fmla="*/ 0 w 175"/>
                  <a:gd name="T11" fmla="*/ 37014 h 174"/>
                  <a:gd name="T12" fmla="*/ 38186 w 175"/>
                  <a:gd name="T13" fmla="*/ 0 h 174"/>
                  <a:gd name="T14" fmla="*/ 38186 w 175"/>
                  <a:gd name="T15" fmla="*/ 0 h 174"/>
                  <a:gd name="T16" fmla="*/ 76371 w 175"/>
                  <a:gd name="T17" fmla="*/ 37014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5" h="174">
                    <a:moveTo>
                      <a:pt x="174" y="86"/>
                    </a:moveTo>
                    <a:lnTo>
                      <a:pt x="174" y="86"/>
                    </a:lnTo>
                    <a:cubicBezTo>
                      <a:pt x="174" y="135"/>
                      <a:pt x="135" y="173"/>
                      <a:pt x="87" y="173"/>
                    </a:cubicBezTo>
                    <a:cubicBezTo>
                      <a:pt x="39" y="173"/>
                      <a:pt x="0" y="135"/>
                      <a:pt x="0" y="86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5" y="0"/>
                      <a:pt x="174" y="39"/>
                      <a:pt x="174" y="86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8" name="Freeform 44">
                <a:extLst>
                  <a:ext uri="{FF2B5EF4-FFF2-40B4-BE49-F238E27FC236}">
                    <a16:creationId xmlns:a16="http://schemas.microsoft.com/office/drawing/2014/main" id="{0061E216-D5AD-BF45-9D87-31044875C4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2420" y="6954580"/>
                <a:ext cx="74890" cy="74889"/>
              </a:xfrm>
              <a:custGeom>
                <a:avLst/>
                <a:gdLst>
                  <a:gd name="T0" fmla="*/ 74457 w 173"/>
                  <a:gd name="T1" fmla="*/ 37445 h 174"/>
                  <a:gd name="T2" fmla="*/ 74457 w 173"/>
                  <a:gd name="T3" fmla="*/ 37445 h 174"/>
                  <a:gd name="T4" fmla="*/ 37229 w 173"/>
                  <a:gd name="T5" fmla="*/ 74459 h 174"/>
                  <a:gd name="T6" fmla="*/ 37229 w 173"/>
                  <a:gd name="T7" fmla="*/ 74459 h 174"/>
                  <a:gd name="T8" fmla="*/ 0 w 173"/>
                  <a:gd name="T9" fmla="*/ 37445 h 174"/>
                  <a:gd name="T10" fmla="*/ 0 w 173"/>
                  <a:gd name="T11" fmla="*/ 37445 h 174"/>
                  <a:gd name="T12" fmla="*/ 37229 w 173"/>
                  <a:gd name="T13" fmla="*/ 0 h 174"/>
                  <a:gd name="T14" fmla="*/ 37229 w 173"/>
                  <a:gd name="T15" fmla="*/ 0 h 174"/>
                  <a:gd name="T16" fmla="*/ 74457 w 173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4">
                    <a:moveTo>
                      <a:pt x="172" y="87"/>
                    </a:moveTo>
                    <a:lnTo>
                      <a:pt x="172" y="87"/>
                    </a:lnTo>
                    <a:cubicBezTo>
                      <a:pt x="172" y="135"/>
                      <a:pt x="134" y="173"/>
                      <a:pt x="86" y="173"/>
                    </a:cubicBezTo>
                    <a:cubicBezTo>
                      <a:pt x="37" y="173"/>
                      <a:pt x="0" y="135"/>
                      <a:pt x="0" y="87"/>
                    </a:cubicBezTo>
                    <a:cubicBezTo>
                      <a:pt x="0" y="40"/>
                      <a:pt x="37" y="0"/>
                      <a:pt x="86" y="0"/>
                    </a:cubicBezTo>
                    <a:cubicBezTo>
                      <a:pt x="134" y="0"/>
                      <a:pt x="172" y="40"/>
                      <a:pt x="172" y="87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9" name="Freeform 45">
                <a:extLst>
                  <a:ext uri="{FF2B5EF4-FFF2-40B4-BE49-F238E27FC236}">
                    <a16:creationId xmlns:a16="http://schemas.microsoft.com/office/drawing/2014/main" id="{BDC24D4D-10A7-2F4A-9166-2AD2B837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13049" y="5491350"/>
                <a:ext cx="74890" cy="74889"/>
              </a:xfrm>
              <a:custGeom>
                <a:avLst/>
                <a:gdLst>
                  <a:gd name="T0" fmla="*/ 74460 w 174"/>
                  <a:gd name="T1" fmla="*/ 37445 h 174"/>
                  <a:gd name="T2" fmla="*/ 74460 w 174"/>
                  <a:gd name="T3" fmla="*/ 37445 h 174"/>
                  <a:gd name="T4" fmla="*/ 37015 w 174"/>
                  <a:gd name="T5" fmla="*/ 74459 h 174"/>
                  <a:gd name="T6" fmla="*/ 37015 w 174"/>
                  <a:gd name="T7" fmla="*/ 74459 h 174"/>
                  <a:gd name="T8" fmla="*/ 0 w 174"/>
                  <a:gd name="T9" fmla="*/ 37445 h 174"/>
                  <a:gd name="T10" fmla="*/ 0 w 174"/>
                  <a:gd name="T11" fmla="*/ 37445 h 174"/>
                  <a:gd name="T12" fmla="*/ 37015 w 174"/>
                  <a:gd name="T13" fmla="*/ 0 h 174"/>
                  <a:gd name="T14" fmla="*/ 37015 w 174"/>
                  <a:gd name="T15" fmla="*/ 0 h 174"/>
                  <a:gd name="T16" fmla="*/ 74460 w 174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4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5"/>
                      <a:pt x="134" y="173"/>
                      <a:pt x="86" y="173"/>
                    </a:cubicBezTo>
                    <a:cubicBezTo>
                      <a:pt x="39" y="173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4" y="0"/>
                      <a:pt x="173" y="39"/>
                      <a:pt x="173" y="87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0" name="Freeform 46">
                <a:extLst>
                  <a:ext uri="{FF2B5EF4-FFF2-40B4-BE49-F238E27FC236}">
                    <a16:creationId xmlns:a16="http://schemas.microsoft.com/office/drawing/2014/main" id="{6254319D-4A5B-1E4D-AA6B-D5A858D242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49533" y="5074655"/>
                <a:ext cx="74889" cy="76810"/>
              </a:xfrm>
              <a:custGeom>
                <a:avLst/>
                <a:gdLst>
                  <a:gd name="T0" fmla="*/ 74459 w 174"/>
                  <a:gd name="T1" fmla="*/ 38186 h 175"/>
                  <a:gd name="T2" fmla="*/ 74459 w 174"/>
                  <a:gd name="T3" fmla="*/ 38186 h 175"/>
                  <a:gd name="T4" fmla="*/ 37445 w 174"/>
                  <a:gd name="T5" fmla="*/ 76371 h 175"/>
                  <a:gd name="T6" fmla="*/ 37445 w 174"/>
                  <a:gd name="T7" fmla="*/ 76371 h 175"/>
                  <a:gd name="T8" fmla="*/ 0 w 174"/>
                  <a:gd name="T9" fmla="*/ 38186 h 175"/>
                  <a:gd name="T10" fmla="*/ 0 w 174"/>
                  <a:gd name="T11" fmla="*/ 38186 h 175"/>
                  <a:gd name="T12" fmla="*/ 37445 w 174"/>
                  <a:gd name="T13" fmla="*/ 0 h 175"/>
                  <a:gd name="T14" fmla="*/ 37445 w 174"/>
                  <a:gd name="T15" fmla="*/ 0 h 175"/>
                  <a:gd name="T16" fmla="*/ 74459 w 174"/>
                  <a:gd name="T17" fmla="*/ 38186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5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6"/>
                      <a:pt x="135" y="174"/>
                      <a:pt x="87" y="174"/>
                    </a:cubicBezTo>
                    <a:cubicBezTo>
                      <a:pt x="39" y="174"/>
                      <a:pt x="0" y="136"/>
                      <a:pt x="0" y="87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5" y="0"/>
                      <a:pt x="173" y="39"/>
                      <a:pt x="173" y="87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1" name="Freeform 47">
                <a:extLst>
                  <a:ext uri="{FF2B5EF4-FFF2-40B4-BE49-F238E27FC236}">
                    <a16:creationId xmlns:a16="http://schemas.microsoft.com/office/drawing/2014/main" id="{86847390-3D98-A542-BAE4-AB9EFE8FBD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9566" y="5639209"/>
                <a:ext cx="74889" cy="74890"/>
              </a:xfrm>
              <a:custGeom>
                <a:avLst/>
                <a:gdLst>
                  <a:gd name="T0" fmla="*/ 74459 w 174"/>
                  <a:gd name="T1" fmla="*/ 37229 h 173"/>
                  <a:gd name="T2" fmla="*/ 74459 w 174"/>
                  <a:gd name="T3" fmla="*/ 37229 h 173"/>
                  <a:gd name="T4" fmla="*/ 37014 w 174"/>
                  <a:gd name="T5" fmla="*/ 74457 h 173"/>
                  <a:gd name="T6" fmla="*/ 37014 w 174"/>
                  <a:gd name="T7" fmla="*/ 74457 h 173"/>
                  <a:gd name="T8" fmla="*/ 0 w 174"/>
                  <a:gd name="T9" fmla="*/ 37229 h 173"/>
                  <a:gd name="T10" fmla="*/ 0 w 174"/>
                  <a:gd name="T11" fmla="*/ 37229 h 173"/>
                  <a:gd name="T12" fmla="*/ 37014 w 174"/>
                  <a:gd name="T13" fmla="*/ 0 h 173"/>
                  <a:gd name="T14" fmla="*/ 37014 w 174"/>
                  <a:gd name="T15" fmla="*/ 0 h 173"/>
                  <a:gd name="T16" fmla="*/ 74459 w 174"/>
                  <a:gd name="T17" fmla="*/ 37229 h 1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3">
                    <a:moveTo>
                      <a:pt x="173" y="86"/>
                    </a:moveTo>
                    <a:lnTo>
                      <a:pt x="173" y="86"/>
                    </a:lnTo>
                    <a:cubicBezTo>
                      <a:pt x="173" y="133"/>
                      <a:pt x="134" y="172"/>
                      <a:pt x="86" y="172"/>
                    </a:cubicBezTo>
                    <a:cubicBezTo>
                      <a:pt x="38" y="172"/>
                      <a:pt x="0" y="133"/>
                      <a:pt x="0" y="86"/>
                    </a:cubicBezTo>
                    <a:cubicBezTo>
                      <a:pt x="0" y="38"/>
                      <a:pt x="38" y="0"/>
                      <a:pt x="86" y="0"/>
                    </a:cubicBezTo>
                    <a:cubicBezTo>
                      <a:pt x="134" y="0"/>
                      <a:pt x="173" y="38"/>
                      <a:pt x="173" y="86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2" name="Freeform 48">
                <a:extLst>
                  <a:ext uri="{FF2B5EF4-FFF2-40B4-BE49-F238E27FC236}">
                    <a16:creationId xmlns:a16="http://schemas.microsoft.com/office/drawing/2014/main" id="{B6C86E10-4D71-5446-A1F2-63920D8966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96942" y="6188401"/>
                <a:ext cx="74889" cy="74890"/>
              </a:xfrm>
              <a:custGeom>
                <a:avLst/>
                <a:gdLst>
                  <a:gd name="T0" fmla="*/ 74456 w 173"/>
                  <a:gd name="T1" fmla="*/ 37015 h 174"/>
                  <a:gd name="T2" fmla="*/ 74456 w 173"/>
                  <a:gd name="T3" fmla="*/ 37015 h 174"/>
                  <a:gd name="T4" fmla="*/ 37661 w 173"/>
                  <a:gd name="T5" fmla="*/ 74460 h 174"/>
                  <a:gd name="T6" fmla="*/ 37661 w 173"/>
                  <a:gd name="T7" fmla="*/ 74460 h 174"/>
                  <a:gd name="T8" fmla="*/ 0 w 173"/>
                  <a:gd name="T9" fmla="*/ 37015 h 174"/>
                  <a:gd name="T10" fmla="*/ 0 w 173"/>
                  <a:gd name="T11" fmla="*/ 37015 h 174"/>
                  <a:gd name="T12" fmla="*/ 37661 w 173"/>
                  <a:gd name="T13" fmla="*/ 0 h 174"/>
                  <a:gd name="T14" fmla="*/ 37661 w 173"/>
                  <a:gd name="T15" fmla="*/ 0 h 174"/>
                  <a:gd name="T16" fmla="*/ 74456 w 173"/>
                  <a:gd name="T17" fmla="*/ 3701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4">
                    <a:moveTo>
                      <a:pt x="172" y="86"/>
                    </a:moveTo>
                    <a:lnTo>
                      <a:pt x="172" y="86"/>
                    </a:lnTo>
                    <a:cubicBezTo>
                      <a:pt x="172" y="134"/>
                      <a:pt x="134" y="173"/>
                      <a:pt x="87" y="173"/>
                    </a:cubicBezTo>
                    <a:cubicBezTo>
                      <a:pt x="39" y="173"/>
                      <a:pt x="0" y="134"/>
                      <a:pt x="0" y="86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4" y="0"/>
                      <a:pt x="172" y="39"/>
                      <a:pt x="172" y="86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3" name="Freeform 49">
                <a:extLst>
                  <a:ext uri="{FF2B5EF4-FFF2-40B4-BE49-F238E27FC236}">
                    <a16:creationId xmlns:a16="http://schemas.microsoft.com/office/drawing/2014/main" id="{AC1DDA46-D917-9148-BE75-CF0625D9C4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30772" y="6247928"/>
                <a:ext cx="74889" cy="76810"/>
              </a:xfrm>
              <a:custGeom>
                <a:avLst/>
                <a:gdLst>
                  <a:gd name="T0" fmla="*/ 74456 w 173"/>
                  <a:gd name="T1" fmla="*/ 38186 h 175"/>
                  <a:gd name="T2" fmla="*/ 74456 w 173"/>
                  <a:gd name="T3" fmla="*/ 38186 h 175"/>
                  <a:gd name="T4" fmla="*/ 37228 w 173"/>
                  <a:gd name="T5" fmla="*/ 76371 h 175"/>
                  <a:gd name="T6" fmla="*/ 37228 w 173"/>
                  <a:gd name="T7" fmla="*/ 76371 h 175"/>
                  <a:gd name="T8" fmla="*/ 0 w 173"/>
                  <a:gd name="T9" fmla="*/ 38186 h 175"/>
                  <a:gd name="T10" fmla="*/ 0 w 173"/>
                  <a:gd name="T11" fmla="*/ 38186 h 175"/>
                  <a:gd name="T12" fmla="*/ 37228 w 173"/>
                  <a:gd name="T13" fmla="*/ 0 h 175"/>
                  <a:gd name="T14" fmla="*/ 37228 w 173"/>
                  <a:gd name="T15" fmla="*/ 0 h 175"/>
                  <a:gd name="T16" fmla="*/ 74456 w 173"/>
                  <a:gd name="T17" fmla="*/ 38186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5">
                    <a:moveTo>
                      <a:pt x="172" y="87"/>
                    </a:moveTo>
                    <a:lnTo>
                      <a:pt x="172" y="87"/>
                    </a:lnTo>
                    <a:cubicBezTo>
                      <a:pt x="172" y="135"/>
                      <a:pt x="133" y="174"/>
                      <a:pt x="86" y="174"/>
                    </a:cubicBezTo>
                    <a:cubicBezTo>
                      <a:pt x="39" y="174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3" y="0"/>
                      <a:pt x="172" y="39"/>
                      <a:pt x="172" y="87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4" name="Freeform 50">
                <a:extLst>
                  <a:ext uri="{FF2B5EF4-FFF2-40B4-BE49-F238E27FC236}">
                    <a16:creationId xmlns:a16="http://schemas.microsoft.com/office/drawing/2014/main" id="{B5E05722-F569-8D41-8190-426ADC1380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49533" y="6507162"/>
                <a:ext cx="74889" cy="74890"/>
              </a:xfrm>
              <a:custGeom>
                <a:avLst/>
                <a:gdLst>
                  <a:gd name="T0" fmla="*/ 74459 w 174"/>
                  <a:gd name="T1" fmla="*/ 37661 h 173"/>
                  <a:gd name="T2" fmla="*/ 74459 w 174"/>
                  <a:gd name="T3" fmla="*/ 37661 h 173"/>
                  <a:gd name="T4" fmla="*/ 37445 w 174"/>
                  <a:gd name="T5" fmla="*/ 74457 h 173"/>
                  <a:gd name="T6" fmla="*/ 37445 w 174"/>
                  <a:gd name="T7" fmla="*/ 74457 h 173"/>
                  <a:gd name="T8" fmla="*/ 0 w 174"/>
                  <a:gd name="T9" fmla="*/ 37661 h 173"/>
                  <a:gd name="T10" fmla="*/ 0 w 174"/>
                  <a:gd name="T11" fmla="*/ 37661 h 173"/>
                  <a:gd name="T12" fmla="*/ 37445 w 174"/>
                  <a:gd name="T13" fmla="*/ 0 h 173"/>
                  <a:gd name="T14" fmla="*/ 37445 w 174"/>
                  <a:gd name="T15" fmla="*/ 0 h 173"/>
                  <a:gd name="T16" fmla="*/ 74459 w 174"/>
                  <a:gd name="T17" fmla="*/ 37661 h 1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3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4"/>
                      <a:pt x="135" y="172"/>
                      <a:pt x="87" y="172"/>
                    </a:cubicBezTo>
                    <a:cubicBezTo>
                      <a:pt x="39" y="172"/>
                      <a:pt x="0" y="134"/>
                      <a:pt x="0" y="87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5" y="0"/>
                      <a:pt x="173" y="39"/>
                      <a:pt x="173" y="87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5" name="Freeform 51">
                <a:extLst>
                  <a:ext uri="{FF2B5EF4-FFF2-40B4-BE49-F238E27FC236}">
                    <a16:creationId xmlns:a16="http://schemas.microsoft.com/office/drawing/2014/main" id="{CE395395-9A28-794F-862E-F84459194D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67257" y="6941139"/>
                <a:ext cx="74890" cy="74890"/>
              </a:xfrm>
              <a:custGeom>
                <a:avLst/>
                <a:gdLst>
                  <a:gd name="T0" fmla="*/ 74460 w 174"/>
                  <a:gd name="T1" fmla="*/ 37445 h 174"/>
                  <a:gd name="T2" fmla="*/ 74460 w 174"/>
                  <a:gd name="T3" fmla="*/ 37445 h 174"/>
                  <a:gd name="T4" fmla="*/ 37015 w 174"/>
                  <a:gd name="T5" fmla="*/ 74460 h 174"/>
                  <a:gd name="T6" fmla="*/ 37015 w 174"/>
                  <a:gd name="T7" fmla="*/ 74460 h 174"/>
                  <a:gd name="T8" fmla="*/ 0 w 174"/>
                  <a:gd name="T9" fmla="*/ 37445 h 174"/>
                  <a:gd name="T10" fmla="*/ 0 w 174"/>
                  <a:gd name="T11" fmla="*/ 37445 h 174"/>
                  <a:gd name="T12" fmla="*/ 37015 w 174"/>
                  <a:gd name="T13" fmla="*/ 0 h 174"/>
                  <a:gd name="T14" fmla="*/ 37015 w 174"/>
                  <a:gd name="T15" fmla="*/ 0 h 174"/>
                  <a:gd name="T16" fmla="*/ 74460 w 174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4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4"/>
                      <a:pt x="134" y="173"/>
                      <a:pt x="86" y="173"/>
                    </a:cubicBezTo>
                    <a:cubicBezTo>
                      <a:pt x="39" y="173"/>
                      <a:pt x="0" y="134"/>
                      <a:pt x="0" y="87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4" y="0"/>
                      <a:pt x="173" y="39"/>
                      <a:pt x="173" y="87"/>
                    </a:cubicBezTo>
                  </a:path>
                </a:pathLst>
              </a:custGeom>
              <a:solidFill>
                <a:srgbClr val="1B764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6" name="Freeform 52">
                <a:extLst>
                  <a:ext uri="{FF2B5EF4-FFF2-40B4-BE49-F238E27FC236}">
                    <a16:creationId xmlns:a16="http://schemas.microsoft.com/office/drawing/2014/main" id="{724475E5-33DC-7C46-A56E-79E32297AE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390" y="5066974"/>
                <a:ext cx="46086" cy="46086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2608 w 106"/>
                  <a:gd name="T5" fmla="*/ 45647 h 105"/>
                  <a:gd name="T6" fmla="*/ 22608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2608 w 106"/>
                  <a:gd name="T13" fmla="*/ 0 h 105"/>
                  <a:gd name="T14" fmla="*/ 22608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0"/>
                      <a:pt x="81" y="104"/>
                      <a:pt x="52" y="104"/>
                    </a:cubicBezTo>
                    <a:cubicBezTo>
                      <a:pt x="23" y="104"/>
                      <a:pt x="0" y="80"/>
                      <a:pt x="0" y="52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1" y="0"/>
                      <a:pt x="105" y="23"/>
                      <a:pt x="105" y="52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7" name="Freeform 53">
                <a:extLst>
                  <a:ext uri="{FF2B5EF4-FFF2-40B4-BE49-F238E27FC236}">
                    <a16:creationId xmlns:a16="http://schemas.microsoft.com/office/drawing/2014/main" id="{547A9555-896C-A74E-85BD-5AB35E6CB4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69920" y="6789439"/>
                <a:ext cx="46086" cy="46086"/>
              </a:xfrm>
              <a:custGeom>
                <a:avLst/>
                <a:gdLst>
                  <a:gd name="T0" fmla="*/ 45651 w 106"/>
                  <a:gd name="T1" fmla="*/ 23043 h 106"/>
                  <a:gd name="T2" fmla="*/ 45651 w 106"/>
                  <a:gd name="T3" fmla="*/ 23043 h 106"/>
                  <a:gd name="T4" fmla="*/ 23043 w 106"/>
                  <a:gd name="T5" fmla="*/ 45651 h 106"/>
                  <a:gd name="T6" fmla="*/ 23043 w 106"/>
                  <a:gd name="T7" fmla="*/ 45651 h 106"/>
                  <a:gd name="T8" fmla="*/ 0 w 106"/>
                  <a:gd name="T9" fmla="*/ 23043 h 106"/>
                  <a:gd name="T10" fmla="*/ 0 w 106"/>
                  <a:gd name="T11" fmla="*/ 23043 h 106"/>
                  <a:gd name="T12" fmla="*/ 23043 w 106"/>
                  <a:gd name="T13" fmla="*/ 0 h 106"/>
                  <a:gd name="T14" fmla="*/ 23043 w 106"/>
                  <a:gd name="T15" fmla="*/ 0 h 106"/>
                  <a:gd name="T16" fmla="*/ 45651 w 106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6">
                    <a:moveTo>
                      <a:pt x="105" y="53"/>
                    </a:moveTo>
                    <a:lnTo>
                      <a:pt x="105" y="53"/>
                    </a:lnTo>
                    <a:cubicBezTo>
                      <a:pt x="105" y="81"/>
                      <a:pt x="81" y="105"/>
                      <a:pt x="53" y="105"/>
                    </a:cubicBezTo>
                    <a:cubicBezTo>
                      <a:pt x="24" y="105"/>
                      <a:pt x="0" y="81"/>
                      <a:pt x="0" y="53"/>
                    </a:cubicBezTo>
                    <a:cubicBezTo>
                      <a:pt x="0" y="22"/>
                      <a:pt x="24" y="0"/>
                      <a:pt x="53" y="0"/>
                    </a:cubicBezTo>
                    <a:cubicBezTo>
                      <a:pt x="81" y="0"/>
                      <a:pt x="105" y="22"/>
                      <a:pt x="105" y="53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8" name="Freeform 54">
                <a:extLst>
                  <a:ext uri="{FF2B5EF4-FFF2-40B4-BE49-F238E27FC236}">
                    <a16:creationId xmlns:a16="http://schemas.microsoft.com/office/drawing/2014/main" id="{8245EE65-3904-6F40-96B3-B0AC571AF2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99597" y="5483669"/>
                <a:ext cx="46086" cy="46086"/>
              </a:xfrm>
              <a:custGeom>
                <a:avLst/>
                <a:gdLst>
                  <a:gd name="T0" fmla="*/ 45647 w 105"/>
                  <a:gd name="T1" fmla="*/ 22824 h 105"/>
                  <a:gd name="T2" fmla="*/ 45647 w 105"/>
                  <a:gd name="T3" fmla="*/ 22824 h 105"/>
                  <a:gd name="T4" fmla="*/ 22824 w 105"/>
                  <a:gd name="T5" fmla="*/ 45647 h 105"/>
                  <a:gd name="T6" fmla="*/ 22824 w 105"/>
                  <a:gd name="T7" fmla="*/ 45647 h 105"/>
                  <a:gd name="T8" fmla="*/ 0 w 105"/>
                  <a:gd name="T9" fmla="*/ 22824 h 105"/>
                  <a:gd name="T10" fmla="*/ 0 w 105"/>
                  <a:gd name="T11" fmla="*/ 22824 h 105"/>
                  <a:gd name="T12" fmla="*/ 22824 w 105"/>
                  <a:gd name="T13" fmla="*/ 0 h 105"/>
                  <a:gd name="T14" fmla="*/ 22824 w 105"/>
                  <a:gd name="T15" fmla="*/ 0 h 105"/>
                  <a:gd name="T16" fmla="*/ 45647 w 105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5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0"/>
                      <a:pt x="82" y="104"/>
                      <a:pt x="52" y="104"/>
                    </a:cubicBezTo>
                    <a:cubicBezTo>
                      <a:pt x="23" y="104"/>
                      <a:pt x="0" y="80"/>
                      <a:pt x="0" y="52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2" y="0"/>
                      <a:pt x="104" y="23"/>
                      <a:pt x="104" y="52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9" name="Freeform 55">
                <a:extLst>
                  <a:ext uri="{FF2B5EF4-FFF2-40B4-BE49-F238E27FC236}">
                    <a16:creationId xmlns:a16="http://schemas.microsoft.com/office/drawing/2014/main" id="{611D5DC5-6C0B-9E4E-A286-ECB19DB586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4676" y="6242167"/>
                <a:ext cx="46086" cy="46086"/>
              </a:xfrm>
              <a:custGeom>
                <a:avLst/>
                <a:gdLst>
                  <a:gd name="T0" fmla="*/ 45647 w 105"/>
                  <a:gd name="T1" fmla="*/ 22824 h 105"/>
                  <a:gd name="T2" fmla="*/ 45647 w 105"/>
                  <a:gd name="T3" fmla="*/ 22824 h 105"/>
                  <a:gd name="T4" fmla="*/ 22824 w 105"/>
                  <a:gd name="T5" fmla="*/ 45647 h 105"/>
                  <a:gd name="T6" fmla="*/ 22824 w 105"/>
                  <a:gd name="T7" fmla="*/ 45647 h 105"/>
                  <a:gd name="T8" fmla="*/ 0 w 105"/>
                  <a:gd name="T9" fmla="*/ 22824 h 105"/>
                  <a:gd name="T10" fmla="*/ 0 w 105"/>
                  <a:gd name="T11" fmla="*/ 22824 h 105"/>
                  <a:gd name="T12" fmla="*/ 22824 w 105"/>
                  <a:gd name="T13" fmla="*/ 0 h 105"/>
                  <a:gd name="T14" fmla="*/ 22824 w 105"/>
                  <a:gd name="T15" fmla="*/ 0 h 105"/>
                  <a:gd name="T16" fmla="*/ 45647 w 105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5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1"/>
                      <a:pt x="80" y="104"/>
                      <a:pt x="52" y="104"/>
                    </a:cubicBezTo>
                    <a:cubicBezTo>
                      <a:pt x="23" y="104"/>
                      <a:pt x="0" y="81"/>
                      <a:pt x="0" y="52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0" y="0"/>
                      <a:pt x="104" y="23"/>
                      <a:pt x="104" y="52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10" name="Freeform 56">
                <a:extLst>
                  <a:ext uri="{FF2B5EF4-FFF2-40B4-BE49-F238E27FC236}">
                    <a16:creationId xmlns:a16="http://schemas.microsoft.com/office/drawing/2014/main" id="{1F78A89C-0AE4-2145-8444-177E94EBF2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3647" y="6090468"/>
                <a:ext cx="46086" cy="46086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3043 w 106"/>
                  <a:gd name="T5" fmla="*/ 45647 h 105"/>
                  <a:gd name="T6" fmla="*/ 23043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3043 w 106"/>
                  <a:gd name="T13" fmla="*/ 0 h 105"/>
                  <a:gd name="T14" fmla="*/ 23043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0"/>
                      <a:pt x="81" y="104"/>
                      <a:pt x="53" y="104"/>
                    </a:cubicBezTo>
                    <a:cubicBezTo>
                      <a:pt x="23" y="104"/>
                      <a:pt x="0" y="80"/>
                      <a:pt x="0" y="52"/>
                    </a:cubicBezTo>
                    <a:cubicBezTo>
                      <a:pt x="0" y="24"/>
                      <a:pt x="23" y="0"/>
                      <a:pt x="53" y="0"/>
                    </a:cubicBezTo>
                    <a:cubicBezTo>
                      <a:pt x="81" y="0"/>
                      <a:pt x="105" y="24"/>
                      <a:pt x="105" y="52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11" name="Freeform 57">
                <a:extLst>
                  <a:ext uri="{FF2B5EF4-FFF2-40B4-BE49-F238E27FC236}">
                    <a16:creationId xmlns:a16="http://schemas.microsoft.com/office/drawing/2014/main" id="{EB411B5A-EFBF-E24C-87A1-9C07D8A011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7781" y="6484118"/>
                <a:ext cx="46086" cy="46086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3043 w 106"/>
                  <a:gd name="T5" fmla="*/ 45647 h 105"/>
                  <a:gd name="T6" fmla="*/ 23043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3043 w 106"/>
                  <a:gd name="T13" fmla="*/ 0 h 105"/>
                  <a:gd name="T14" fmla="*/ 23043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1"/>
                      <a:pt x="82" y="104"/>
                      <a:pt x="53" y="104"/>
                    </a:cubicBezTo>
                    <a:cubicBezTo>
                      <a:pt x="24" y="104"/>
                      <a:pt x="0" y="81"/>
                      <a:pt x="0" y="52"/>
                    </a:cubicBezTo>
                    <a:cubicBezTo>
                      <a:pt x="0" y="24"/>
                      <a:pt x="24" y="0"/>
                      <a:pt x="53" y="0"/>
                    </a:cubicBezTo>
                    <a:cubicBezTo>
                      <a:pt x="82" y="0"/>
                      <a:pt x="105" y="24"/>
                      <a:pt x="105" y="52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12" name="Freeform 58">
                <a:extLst>
                  <a:ext uri="{FF2B5EF4-FFF2-40B4-BE49-F238E27FC236}">
                    <a16:creationId xmlns:a16="http://schemas.microsoft.com/office/drawing/2014/main" id="{D83D6616-73C7-7D46-80D8-9515360F57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79963" y="5328128"/>
                <a:ext cx="46086" cy="46086"/>
              </a:xfrm>
              <a:custGeom>
                <a:avLst/>
                <a:gdLst>
                  <a:gd name="T0" fmla="*/ 45651 w 106"/>
                  <a:gd name="T1" fmla="*/ 22608 h 106"/>
                  <a:gd name="T2" fmla="*/ 45651 w 106"/>
                  <a:gd name="T3" fmla="*/ 22608 h 106"/>
                  <a:gd name="T4" fmla="*/ 23043 w 106"/>
                  <a:gd name="T5" fmla="*/ 45651 h 106"/>
                  <a:gd name="T6" fmla="*/ 23043 w 106"/>
                  <a:gd name="T7" fmla="*/ 45651 h 106"/>
                  <a:gd name="T8" fmla="*/ 0 w 106"/>
                  <a:gd name="T9" fmla="*/ 22608 h 106"/>
                  <a:gd name="T10" fmla="*/ 0 w 106"/>
                  <a:gd name="T11" fmla="*/ 22608 h 106"/>
                  <a:gd name="T12" fmla="*/ 23043 w 106"/>
                  <a:gd name="T13" fmla="*/ 0 h 106"/>
                  <a:gd name="T14" fmla="*/ 23043 w 106"/>
                  <a:gd name="T15" fmla="*/ 0 h 106"/>
                  <a:gd name="T16" fmla="*/ 45651 w 106"/>
                  <a:gd name="T17" fmla="*/ 22608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6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2"/>
                      <a:pt x="81" y="105"/>
                      <a:pt x="53" y="105"/>
                    </a:cubicBezTo>
                    <a:cubicBezTo>
                      <a:pt x="23" y="105"/>
                      <a:pt x="0" y="82"/>
                      <a:pt x="0" y="52"/>
                    </a:cubicBezTo>
                    <a:cubicBezTo>
                      <a:pt x="0" y="24"/>
                      <a:pt x="23" y="0"/>
                      <a:pt x="53" y="0"/>
                    </a:cubicBezTo>
                    <a:cubicBezTo>
                      <a:pt x="81" y="0"/>
                      <a:pt x="105" y="24"/>
                      <a:pt x="105" y="52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13" name="Freeform 59">
                <a:extLst>
                  <a:ext uri="{FF2B5EF4-FFF2-40B4-BE49-F238E27FC236}">
                    <a16:creationId xmlns:a16="http://schemas.microsoft.com/office/drawing/2014/main" id="{3C2CCA33-EE14-044D-8853-B621E82956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9512" y="5506712"/>
                <a:ext cx="46086" cy="46086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3043 w 106"/>
                  <a:gd name="T5" fmla="*/ 45647 h 105"/>
                  <a:gd name="T6" fmla="*/ 23043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3043 w 106"/>
                  <a:gd name="T13" fmla="*/ 0 h 105"/>
                  <a:gd name="T14" fmla="*/ 23043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0"/>
                      <a:pt x="81" y="104"/>
                      <a:pt x="53" y="104"/>
                    </a:cubicBezTo>
                    <a:cubicBezTo>
                      <a:pt x="24" y="104"/>
                      <a:pt x="0" y="80"/>
                      <a:pt x="0" y="52"/>
                    </a:cubicBezTo>
                    <a:cubicBezTo>
                      <a:pt x="0" y="23"/>
                      <a:pt x="24" y="0"/>
                      <a:pt x="53" y="0"/>
                    </a:cubicBezTo>
                    <a:cubicBezTo>
                      <a:pt x="81" y="0"/>
                      <a:pt x="105" y="23"/>
                      <a:pt x="105" y="52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14" name="Freeform 60">
                <a:extLst>
                  <a:ext uri="{FF2B5EF4-FFF2-40B4-BE49-F238E27FC236}">
                    <a16:creationId xmlns:a16="http://schemas.microsoft.com/office/drawing/2014/main" id="{321A991D-B154-454E-89CA-4B1215325F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65189" y="6090468"/>
                <a:ext cx="46086" cy="46086"/>
              </a:xfrm>
              <a:custGeom>
                <a:avLst/>
                <a:gdLst>
                  <a:gd name="T0" fmla="*/ 45647 w 105"/>
                  <a:gd name="T1" fmla="*/ 22824 h 105"/>
                  <a:gd name="T2" fmla="*/ 45647 w 105"/>
                  <a:gd name="T3" fmla="*/ 22824 h 105"/>
                  <a:gd name="T4" fmla="*/ 22824 w 105"/>
                  <a:gd name="T5" fmla="*/ 45647 h 105"/>
                  <a:gd name="T6" fmla="*/ 22824 w 105"/>
                  <a:gd name="T7" fmla="*/ 45647 h 105"/>
                  <a:gd name="T8" fmla="*/ 0 w 105"/>
                  <a:gd name="T9" fmla="*/ 22824 h 105"/>
                  <a:gd name="T10" fmla="*/ 0 w 105"/>
                  <a:gd name="T11" fmla="*/ 22824 h 105"/>
                  <a:gd name="T12" fmla="*/ 22824 w 105"/>
                  <a:gd name="T13" fmla="*/ 0 h 105"/>
                  <a:gd name="T14" fmla="*/ 22824 w 105"/>
                  <a:gd name="T15" fmla="*/ 0 h 105"/>
                  <a:gd name="T16" fmla="*/ 45647 w 105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5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0"/>
                      <a:pt x="80" y="104"/>
                      <a:pt x="52" y="104"/>
                    </a:cubicBezTo>
                    <a:cubicBezTo>
                      <a:pt x="23" y="104"/>
                      <a:pt x="0" y="80"/>
                      <a:pt x="0" y="52"/>
                    </a:cubicBezTo>
                    <a:cubicBezTo>
                      <a:pt x="0" y="24"/>
                      <a:pt x="23" y="0"/>
                      <a:pt x="52" y="0"/>
                    </a:cubicBezTo>
                    <a:cubicBezTo>
                      <a:pt x="80" y="0"/>
                      <a:pt x="104" y="24"/>
                      <a:pt x="104" y="52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15" name="Freeform 61">
                <a:extLst>
                  <a:ext uri="{FF2B5EF4-FFF2-40B4-BE49-F238E27FC236}">
                    <a16:creationId xmlns:a16="http://schemas.microsoft.com/office/drawing/2014/main" id="{FEB96490-E271-CD4F-9367-25549ED9B7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03300" y="6992985"/>
                <a:ext cx="46086" cy="46086"/>
              </a:xfrm>
              <a:custGeom>
                <a:avLst/>
                <a:gdLst>
                  <a:gd name="T0" fmla="*/ 45647 w 105"/>
                  <a:gd name="T1" fmla="*/ 22824 h 105"/>
                  <a:gd name="T2" fmla="*/ 45647 w 105"/>
                  <a:gd name="T3" fmla="*/ 22824 h 105"/>
                  <a:gd name="T4" fmla="*/ 22824 w 105"/>
                  <a:gd name="T5" fmla="*/ 45647 h 105"/>
                  <a:gd name="T6" fmla="*/ 22824 w 105"/>
                  <a:gd name="T7" fmla="*/ 45647 h 105"/>
                  <a:gd name="T8" fmla="*/ 0 w 105"/>
                  <a:gd name="T9" fmla="*/ 22824 h 105"/>
                  <a:gd name="T10" fmla="*/ 0 w 105"/>
                  <a:gd name="T11" fmla="*/ 22824 h 105"/>
                  <a:gd name="T12" fmla="*/ 22824 w 105"/>
                  <a:gd name="T13" fmla="*/ 0 h 105"/>
                  <a:gd name="T14" fmla="*/ 22824 w 105"/>
                  <a:gd name="T15" fmla="*/ 0 h 105"/>
                  <a:gd name="T16" fmla="*/ 45647 w 105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5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2"/>
                      <a:pt x="81" y="104"/>
                      <a:pt x="52" y="104"/>
                    </a:cubicBezTo>
                    <a:cubicBezTo>
                      <a:pt x="23" y="104"/>
                      <a:pt x="0" y="82"/>
                      <a:pt x="0" y="52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1" y="0"/>
                      <a:pt x="104" y="23"/>
                      <a:pt x="104" y="52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16" name="Freeform 62">
                <a:extLst>
                  <a:ext uri="{FF2B5EF4-FFF2-40B4-BE49-F238E27FC236}">
                    <a16:creationId xmlns:a16="http://schemas.microsoft.com/office/drawing/2014/main" id="{275FC1D1-197D-5D43-AA5A-B2D934E36B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03290" y="6812482"/>
                <a:ext cx="46086" cy="46086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2608 w 106"/>
                  <a:gd name="T5" fmla="*/ 45647 h 105"/>
                  <a:gd name="T6" fmla="*/ 22608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2608 w 106"/>
                  <a:gd name="T13" fmla="*/ 0 h 105"/>
                  <a:gd name="T14" fmla="*/ 22608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0"/>
                      <a:pt x="82" y="104"/>
                      <a:pt x="52" y="104"/>
                    </a:cubicBezTo>
                    <a:cubicBezTo>
                      <a:pt x="24" y="104"/>
                      <a:pt x="0" y="80"/>
                      <a:pt x="0" y="52"/>
                    </a:cubicBezTo>
                    <a:cubicBezTo>
                      <a:pt x="0" y="23"/>
                      <a:pt x="24" y="0"/>
                      <a:pt x="52" y="0"/>
                    </a:cubicBezTo>
                    <a:cubicBezTo>
                      <a:pt x="82" y="0"/>
                      <a:pt x="105" y="23"/>
                      <a:pt x="105" y="52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17" name="Freeform 63">
                <a:extLst>
                  <a:ext uri="{FF2B5EF4-FFF2-40B4-BE49-F238E27FC236}">
                    <a16:creationId xmlns:a16="http://schemas.microsoft.com/office/drawing/2014/main" id="{32702E7A-BD6C-B340-9A5C-DDC76402D9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80541" y="5105379"/>
                <a:ext cx="539591" cy="261154"/>
              </a:xfrm>
              <a:custGeom>
                <a:avLst/>
                <a:gdLst>
                  <a:gd name="T0" fmla="*/ 408292 w 1237"/>
                  <a:gd name="T1" fmla="*/ 260719 h 600"/>
                  <a:gd name="T2" fmla="*/ 131299 w 1237"/>
                  <a:gd name="T3" fmla="*/ 260719 h 600"/>
                  <a:gd name="T4" fmla="*/ 131299 w 1237"/>
                  <a:gd name="T5" fmla="*/ 260719 h 600"/>
                  <a:gd name="T6" fmla="*/ 0 w 1237"/>
                  <a:gd name="T7" fmla="*/ 129706 h 600"/>
                  <a:gd name="T8" fmla="*/ 0 w 1237"/>
                  <a:gd name="T9" fmla="*/ 129706 h 600"/>
                  <a:gd name="T10" fmla="*/ 0 w 1237"/>
                  <a:gd name="T11" fmla="*/ 129706 h 600"/>
                  <a:gd name="T12" fmla="*/ 131299 w 1237"/>
                  <a:gd name="T13" fmla="*/ 0 h 600"/>
                  <a:gd name="T14" fmla="*/ 408292 w 1237"/>
                  <a:gd name="T15" fmla="*/ 0 h 600"/>
                  <a:gd name="T16" fmla="*/ 408292 w 1237"/>
                  <a:gd name="T17" fmla="*/ 0 h 600"/>
                  <a:gd name="T18" fmla="*/ 539155 w 1237"/>
                  <a:gd name="T19" fmla="*/ 129706 h 600"/>
                  <a:gd name="T20" fmla="*/ 539155 w 1237"/>
                  <a:gd name="T21" fmla="*/ 129706 h 600"/>
                  <a:gd name="T22" fmla="*/ 539155 w 1237"/>
                  <a:gd name="T23" fmla="*/ 129706 h 600"/>
                  <a:gd name="T24" fmla="*/ 408292 w 1237"/>
                  <a:gd name="T25" fmla="*/ 260719 h 6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37" h="600">
                    <a:moveTo>
                      <a:pt x="936" y="599"/>
                    </a:moveTo>
                    <a:lnTo>
                      <a:pt x="301" y="599"/>
                    </a:lnTo>
                    <a:cubicBezTo>
                      <a:pt x="135" y="599"/>
                      <a:pt x="0" y="464"/>
                      <a:pt x="0" y="298"/>
                    </a:cubicBezTo>
                    <a:cubicBezTo>
                      <a:pt x="0" y="133"/>
                      <a:pt x="135" y="0"/>
                      <a:pt x="301" y="0"/>
                    </a:cubicBezTo>
                    <a:lnTo>
                      <a:pt x="936" y="0"/>
                    </a:lnTo>
                    <a:cubicBezTo>
                      <a:pt x="1101" y="0"/>
                      <a:pt x="1236" y="133"/>
                      <a:pt x="1236" y="298"/>
                    </a:cubicBezTo>
                    <a:cubicBezTo>
                      <a:pt x="1236" y="464"/>
                      <a:pt x="1101" y="599"/>
                      <a:pt x="936" y="599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18" name="Freeform 64">
                <a:extLst>
                  <a:ext uri="{FF2B5EF4-FFF2-40B4-BE49-F238E27FC236}">
                    <a16:creationId xmlns:a16="http://schemas.microsoft.com/office/drawing/2014/main" id="{591AE960-105C-7445-9A3F-D91BED5BDB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23385" y="6908494"/>
                <a:ext cx="914039" cy="522308"/>
              </a:xfrm>
              <a:custGeom>
                <a:avLst/>
                <a:gdLst>
                  <a:gd name="T0" fmla="*/ 783524 w 2101"/>
                  <a:gd name="T1" fmla="*/ 260719 h 1200"/>
                  <a:gd name="T2" fmla="*/ 406771 w 2101"/>
                  <a:gd name="T3" fmla="*/ 260719 h 1200"/>
                  <a:gd name="T4" fmla="*/ 406771 w 2101"/>
                  <a:gd name="T5" fmla="*/ 260719 h 1200"/>
                  <a:gd name="T6" fmla="*/ 537286 w 2101"/>
                  <a:gd name="T7" fmla="*/ 130142 h 1200"/>
                  <a:gd name="T8" fmla="*/ 537286 w 2101"/>
                  <a:gd name="T9" fmla="*/ 130142 h 1200"/>
                  <a:gd name="T10" fmla="*/ 406771 w 2101"/>
                  <a:gd name="T11" fmla="*/ 0 h 1200"/>
                  <a:gd name="T12" fmla="*/ 130515 w 2101"/>
                  <a:gd name="T13" fmla="*/ 0 h 1200"/>
                  <a:gd name="T14" fmla="*/ 130515 w 2101"/>
                  <a:gd name="T15" fmla="*/ 0 h 1200"/>
                  <a:gd name="T16" fmla="*/ 0 w 2101"/>
                  <a:gd name="T17" fmla="*/ 130142 h 1200"/>
                  <a:gd name="T18" fmla="*/ 0 w 2101"/>
                  <a:gd name="T19" fmla="*/ 130142 h 1200"/>
                  <a:gd name="T20" fmla="*/ 130515 w 2101"/>
                  <a:gd name="T21" fmla="*/ 260719 h 1200"/>
                  <a:gd name="T22" fmla="*/ 226226 w 2101"/>
                  <a:gd name="T23" fmla="*/ 260719 h 1200"/>
                  <a:gd name="T24" fmla="*/ 226226 w 2101"/>
                  <a:gd name="T25" fmla="*/ 260719 h 1200"/>
                  <a:gd name="T26" fmla="*/ 95711 w 2101"/>
                  <a:gd name="T27" fmla="*/ 391296 h 1200"/>
                  <a:gd name="T28" fmla="*/ 95711 w 2101"/>
                  <a:gd name="T29" fmla="*/ 391296 h 1200"/>
                  <a:gd name="T30" fmla="*/ 226226 w 2101"/>
                  <a:gd name="T31" fmla="*/ 521873 h 1200"/>
                  <a:gd name="T32" fmla="*/ 783524 w 2101"/>
                  <a:gd name="T33" fmla="*/ 521873 h 1200"/>
                  <a:gd name="T34" fmla="*/ 783524 w 2101"/>
                  <a:gd name="T35" fmla="*/ 521873 h 1200"/>
                  <a:gd name="T36" fmla="*/ 913604 w 2101"/>
                  <a:gd name="T37" fmla="*/ 391296 h 1200"/>
                  <a:gd name="T38" fmla="*/ 913604 w 2101"/>
                  <a:gd name="T39" fmla="*/ 391296 h 1200"/>
                  <a:gd name="T40" fmla="*/ 783524 w 2101"/>
                  <a:gd name="T41" fmla="*/ 260719 h 120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101" h="1200">
                    <a:moveTo>
                      <a:pt x="1801" y="599"/>
                    </a:moveTo>
                    <a:lnTo>
                      <a:pt x="935" y="599"/>
                    </a:lnTo>
                    <a:cubicBezTo>
                      <a:pt x="1101" y="599"/>
                      <a:pt x="1235" y="465"/>
                      <a:pt x="1235" y="299"/>
                    </a:cubicBezTo>
                    <a:cubicBezTo>
                      <a:pt x="1235" y="134"/>
                      <a:pt x="1101" y="0"/>
                      <a:pt x="935" y="0"/>
                    </a:cubicBezTo>
                    <a:lnTo>
                      <a:pt x="300" y="0"/>
                    </a:lnTo>
                    <a:cubicBezTo>
                      <a:pt x="134" y="0"/>
                      <a:pt x="0" y="134"/>
                      <a:pt x="0" y="299"/>
                    </a:cubicBezTo>
                    <a:cubicBezTo>
                      <a:pt x="0" y="465"/>
                      <a:pt x="134" y="599"/>
                      <a:pt x="300" y="599"/>
                    </a:cubicBezTo>
                    <a:lnTo>
                      <a:pt x="520" y="599"/>
                    </a:lnTo>
                    <a:cubicBezTo>
                      <a:pt x="354" y="599"/>
                      <a:pt x="220" y="733"/>
                      <a:pt x="220" y="899"/>
                    </a:cubicBezTo>
                    <a:cubicBezTo>
                      <a:pt x="220" y="1065"/>
                      <a:pt x="354" y="1199"/>
                      <a:pt x="520" y="1199"/>
                    </a:cubicBezTo>
                    <a:lnTo>
                      <a:pt x="1801" y="1199"/>
                    </a:lnTo>
                    <a:cubicBezTo>
                      <a:pt x="1967" y="1199"/>
                      <a:pt x="2100" y="1065"/>
                      <a:pt x="2100" y="899"/>
                    </a:cubicBezTo>
                    <a:cubicBezTo>
                      <a:pt x="2100" y="733"/>
                      <a:pt x="1967" y="599"/>
                      <a:pt x="1801" y="599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19" name="Freeform 65">
                <a:extLst>
                  <a:ext uri="{FF2B5EF4-FFF2-40B4-BE49-F238E27FC236}">
                    <a16:creationId xmlns:a16="http://schemas.microsoft.com/office/drawing/2014/main" id="{ED8EF94B-0F25-9D4C-BEE6-33647D54B0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3888" y="5790909"/>
                <a:ext cx="537670" cy="261154"/>
              </a:xfrm>
              <a:custGeom>
                <a:avLst/>
                <a:gdLst>
                  <a:gd name="T0" fmla="*/ 406733 w 1236"/>
                  <a:gd name="T1" fmla="*/ 260719 h 601"/>
                  <a:gd name="T2" fmla="*/ 130067 w 1236"/>
                  <a:gd name="T3" fmla="*/ 260719 h 601"/>
                  <a:gd name="T4" fmla="*/ 130067 w 1236"/>
                  <a:gd name="T5" fmla="*/ 260719 h 601"/>
                  <a:gd name="T6" fmla="*/ 0 w 1236"/>
                  <a:gd name="T7" fmla="*/ 130794 h 601"/>
                  <a:gd name="T8" fmla="*/ 0 w 1236"/>
                  <a:gd name="T9" fmla="*/ 130794 h 601"/>
                  <a:gd name="T10" fmla="*/ 130067 w 1236"/>
                  <a:gd name="T11" fmla="*/ 0 h 601"/>
                  <a:gd name="T12" fmla="*/ 406733 w 1236"/>
                  <a:gd name="T13" fmla="*/ 0 h 601"/>
                  <a:gd name="T14" fmla="*/ 406733 w 1236"/>
                  <a:gd name="T15" fmla="*/ 0 h 601"/>
                  <a:gd name="T16" fmla="*/ 537235 w 1236"/>
                  <a:gd name="T17" fmla="*/ 130794 h 601"/>
                  <a:gd name="T18" fmla="*/ 537235 w 1236"/>
                  <a:gd name="T19" fmla="*/ 130794 h 601"/>
                  <a:gd name="T20" fmla="*/ 406733 w 1236"/>
                  <a:gd name="T21" fmla="*/ 260719 h 60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36" h="601">
                    <a:moveTo>
                      <a:pt x="935" y="600"/>
                    </a:moveTo>
                    <a:lnTo>
                      <a:pt x="299" y="600"/>
                    </a:lnTo>
                    <a:cubicBezTo>
                      <a:pt x="135" y="600"/>
                      <a:pt x="0" y="465"/>
                      <a:pt x="0" y="301"/>
                    </a:cubicBezTo>
                    <a:cubicBezTo>
                      <a:pt x="0" y="135"/>
                      <a:pt x="135" y="0"/>
                      <a:pt x="299" y="0"/>
                    </a:cubicBezTo>
                    <a:lnTo>
                      <a:pt x="935" y="0"/>
                    </a:lnTo>
                    <a:cubicBezTo>
                      <a:pt x="1101" y="0"/>
                      <a:pt x="1235" y="135"/>
                      <a:pt x="1235" y="301"/>
                    </a:cubicBezTo>
                    <a:cubicBezTo>
                      <a:pt x="1235" y="465"/>
                      <a:pt x="1101" y="600"/>
                      <a:pt x="935" y="600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</p:grpSp>
        <p:grpSp>
          <p:nvGrpSpPr>
            <p:cNvPr id="74" name="Group 6">
              <a:extLst>
                <a:ext uri="{FF2B5EF4-FFF2-40B4-BE49-F238E27FC236}">
                  <a16:creationId xmlns:a16="http://schemas.microsoft.com/office/drawing/2014/main" id="{BD777FB1-1C74-5248-B54B-A075A55CB33A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9619297" y="-518940"/>
              <a:ext cx="2960218" cy="2568925"/>
              <a:chOff x="7790456" y="-543997"/>
              <a:chExt cx="2761319" cy="2396472"/>
            </a:xfrm>
          </p:grpSpPr>
          <p:sp>
            <p:nvSpPr>
              <p:cNvPr id="75" name="Freeform 166">
                <a:extLst>
                  <a:ext uri="{FF2B5EF4-FFF2-40B4-BE49-F238E27FC236}">
                    <a16:creationId xmlns:a16="http://schemas.microsoft.com/office/drawing/2014/main" id="{4E0F5675-9B89-FD43-87F3-0EB5AC2EE2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88388" y="-543997"/>
                <a:ext cx="2603859" cy="2396472"/>
              </a:xfrm>
              <a:custGeom>
                <a:avLst/>
                <a:gdLst>
                  <a:gd name="T0" fmla="*/ 2100336 w 5978"/>
                  <a:gd name="T1" fmla="*/ 1767082 h 5502"/>
                  <a:gd name="T2" fmla="*/ 1950499 w 5978"/>
                  <a:gd name="T3" fmla="*/ 1641640 h 5502"/>
                  <a:gd name="T4" fmla="*/ 2100336 w 5978"/>
                  <a:gd name="T5" fmla="*/ 1517069 h 5502"/>
                  <a:gd name="T6" fmla="*/ 2302006 w 5978"/>
                  <a:gd name="T7" fmla="*/ 1517069 h 5502"/>
                  <a:gd name="T8" fmla="*/ 2452279 w 5978"/>
                  <a:gd name="T9" fmla="*/ 1359395 h 5502"/>
                  <a:gd name="T10" fmla="*/ 2453151 w 5978"/>
                  <a:gd name="T11" fmla="*/ 1202156 h 5502"/>
                  <a:gd name="T12" fmla="*/ 2603423 w 5978"/>
                  <a:gd name="T13" fmla="*/ 1044918 h 5502"/>
                  <a:gd name="T14" fmla="*/ 2453151 w 5978"/>
                  <a:gd name="T15" fmla="*/ 887243 h 5502"/>
                  <a:gd name="T16" fmla="*/ 2034564 w 5978"/>
                  <a:gd name="T17" fmla="*/ 887243 h 5502"/>
                  <a:gd name="T18" fmla="*/ 1884291 w 5978"/>
                  <a:gd name="T19" fmla="*/ 1044918 h 5502"/>
                  <a:gd name="T20" fmla="*/ 1348536 w 5978"/>
                  <a:gd name="T21" fmla="*/ 1202156 h 5502"/>
                  <a:gd name="T22" fmla="*/ 1498809 w 5978"/>
                  <a:gd name="T23" fmla="*/ 1044918 h 5502"/>
                  <a:gd name="T24" fmla="*/ 1348536 w 5978"/>
                  <a:gd name="T25" fmla="*/ 887243 h 5502"/>
                  <a:gd name="T26" fmla="*/ 953471 w 5978"/>
                  <a:gd name="T27" fmla="*/ 887243 h 5502"/>
                  <a:gd name="T28" fmla="*/ 963053 w 5978"/>
                  <a:gd name="T29" fmla="*/ 886808 h 5502"/>
                  <a:gd name="T30" fmla="*/ 849804 w 5978"/>
                  <a:gd name="T31" fmla="*/ 758317 h 5502"/>
                  <a:gd name="T32" fmla="*/ 963053 w 5978"/>
                  <a:gd name="T33" fmla="*/ 629825 h 5502"/>
                  <a:gd name="T34" fmla="*/ 1223091 w 5978"/>
                  <a:gd name="T35" fmla="*/ 628954 h 5502"/>
                  <a:gd name="T36" fmla="*/ 1373364 w 5978"/>
                  <a:gd name="T37" fmla="*/ 471716 h 5502"/>
                  <a:gd name="T38" fmla="*/ 1223091 w 5978"/>
                  <a:gd name="T39" fmla="*/ 314041 h 5502"/>
                  <a:gd name="T40" fmla="*/ 1093290 w 5978"/>
                  <a:gd name="T41" fmla="*/ 314041 h 5502"/>
                  <a:gd name="T42" fmla="*/ 1243127 w 5978"/>
                  <a:gd name="T43" fmla="*/ 157239 h 5502"/>
                  <a:gd name="T44" fmla="*/ 727843 w 5978"/>
                  <a:gd name="T45" fmla="*/ 0 h 5502"/>
                  <a:gd name="T46" fmla="*/ 577571 w 5978"/>
                  <a:gd name="T47" fmla="*/ 157239 h 5502"/>
                  <a:gd name="T48" fmla="*/ 727843 w 5978"/>
                  <a:gd name="T49" fmla="*/ 314041 h 5502"/>
                  <a:gd name="T50" fmla="*/ 371980 w 5978"/>
                  <a:gd name="T51" fmla="*/ 314041 h 5502"/>
                  <a:gd name="T52" fmla="*/ 221707 w 5978"/>
                  <a:gd name="T53" fmla="*/ 471716 h 5502"/>
                  <a:gd name="T54" fmla="*/ 534013 w 5978"/>
                  <a:gd name="T55" fmla="*/ 628954 h 5502"/>
                  <a:gd name="T56" fmla="*/ 531400 w 5978"/>
                  <a:gd name="T57" fmla="*/ 629390 h 5502"/>
                  <a:gd name="T58" fmla="*/ 651183 w 5978"/>
                  <a:gd name="T59" fmla="*/ 758317 h 5502"/>
                  <a:gd name="T60" fmla="*/ 531400 w 5978"/>
                  <a:gd name="T61" fmla="*/ 887243 h 5502"/>
                  <a:gd name="T62" fmla="*/ 534013 w 5978"/>
                  <a:gd name="T63" fmla="*/ 887243 h 5502"/>
                  <a:gd name="T64" fmla="*/ 149837 w 5978"/>
                  <a:gd name="T65" fmla="*/ 887243 h 5502"/>
                  <a:gd name="T66" fmla="*/ 0 w 5978"/>
                  <a:gd name="T67" fmla="*/ 1044918 h 5502"/>
                  <a:gd name="T68" fmla="*/ 727843 w 5978"/>
                  <a:gd name="T69" fmla="*/ 1202156 h 5502"/>
                  <a:gd name="T70" fmla="*/ 577571 w 5978"/>
                  <a:gd name="T71" fmla="*/ 1359395 h 5502"/>
                  <a:gd name="T72" fmla="*/ 727843 w 5978"/>
                  <a:gd name="T73" fmla="*/ 1517069 h 5502"/>
                  <a:gd name="T74" fmla="*/ 1061928 w 5978"/>
                  <a:gd name="T75" fmla="*/ 1517069 h 5502"/>
                  <a:gd name="T76" fmla="*/ 1212201 w 5978"/>
                  <a:gd name="T77" fmla="*/ 1641640 h 5502"/>
                  <a:gd name="T78" fmla="*/ 848933 w 5978"/>
                  <a:gd name="T79" fmla="*/ 1767082 h 5502"/>
                  <a:gd name="T80" fmla="*/ 698660 w 5978"/>
                  <a:gd name="T81" fmla="*/ 1924321 h 5502"/>
                  <a:gd name="T82" fmla="*/ 848933 w 5978"/>
                  <a:gd name="T83" fmla="*/ 2081124 h 5502"/>
                  <a:gd name="T84" fmla="*/ 1801097 w 5978"/>
                  <a:gd name="T85" fmla="*/ 2081124 h 5502"/>
                  <a:gd name="T86" fmla="*/ 1651260 w 5978"/>
                  <a:gd name="T87" fmla="*/ 2238362 h 5502"/>
                  <a:gd name="T88" fmla="*/ 2220119 w 5978"/>
                  <a:gd name="T89" fmla="*/ 2396036 h 5502"/>
                  <a:gd name="T90" fmla="*/ 2369956 w 5978"/>
                  <a:gd name="T91" fmla="*/ 2238362 h 5502"/>
                  <a:gd name="T92" fmla="*/ 2220119 w 5978"/>
                  <a:gd name="T93" fmla="*/ 2081124 h 5502"/>
                  <a:gd name="T94" fmla="*/ 2453151 w 5978"/>
                  <a:gd name="T95" fmla="*/ 2081124 h 5502"/>
                  <a:gd name="T96" fmla="*/ 2603423 w 5978"/>
                  <a:gd name="T97" fmla="*/ 1924321 h 550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5978" h="5502">
                    <a:moveTo>
                      <a:pt x="5632" y="4057"/>
                    </a:moveTo>
                    <a:lnTo>
                      <a:pt x="4822" y="4057"/>
                    </a:lnTo>
                    <a:cubicBezTo>
                      <a:pt x="4632" y="4057"/>
                      <a:pt x="4478" y="3928"/>
                      <a:pt x="4478" y="3769"/>
                    </a:cubicBezTo>
                    <a:cubicBezTo>
                      <a:pt x="4478" y="3611"/>
                      <a:pt x="4632" y="3483"/>
                      <a:pt x="4822" y="3483"/>
                    </a:cubicBezTo>
                    <a:lnTo>
                      <a:pt x="5285" y="3483"/>
                    </a:lnTo>
                    <a:cubicBezTo>
                      <a:pt x="5476" y="3483"/>
                      <a:pt x="5630" y="3321"/>
                      <a:pt x="5630" y="3121"/>
                    </a:cubicBezTo>
                    <a:cubicBezTo>
                      <a:pt x="5630" y="2922"/>
                      <a:pt x="5476" y="2760"/>
                      <a:pt x="5285" y="2760"/>
                    </a:cubicBezTo>
                    <a:lnTo>
                      <a:pt x="5632" y="2760"/>
                    </a:lnTo>
                    <a:cubicBezTo>
                      <a:pt x="5823" y="2760"/>
                      <a:pt x="5977" y="2598"/>
                      <a:pt x="5977" y="2399"/>
                    </a:cubicBezTo>
                    <a:cubicBezTo>
                      <a:pt x="5977" y="2199"/>
                      <a:pt x="5823" y="2037"/>
                      <a:pt x="5632" y="2037"/>
                    </a:cubicBezTo>
                    <a:lnTo>
                      <a:pt x="4671" y="2037"/>
                    </a:lnTo>
                    <a:cubicBezTo>
                      <a:pt x="4480" y="2037"/>
                      <a:pt x="4326" y="2199"/>
                      <a:pt x="4326" y="2399"/>
                    </a:cubicBezTo>
                    <a:cubicBezTo>
                      <a:pt x="4326" y="2598"/>
                      <a:pt x="4480" y="2760"/>
                      <a:pt x="4671" y="2760"/>
                    </a:cubicBezTo>
                    <a:lnTo>
                      <a:pt x="3096" y="2760"/>
                    </a:lnTo>
                    <a:cubicBezTo>
                      <a:pt x="3285" y="2760"/>
                      <a:pt x="3441" y="2598"/>
                      <a:pt x="3441" y="2399"/>
                    </a:cubicBezTo>
                    <a:cubicBezTo>
                      <a:pt x="3441" y="2199"/>
                      <a:pt x="3285" y="2037"/>
                      <a:pt x="3096" y="2037"/>
                    </a:cubicBezTo>
                    <a:lnTo>
                      <a:pt x="2189" y="2037"/>
                    </a:lnTo>
                    <a:cubicBezTo>
                      <a:pt x="2195" y="2037"/>
                      <a:pt x="2204" y="2037"/>
                      <a:pt x="2211" y="2036"/>
                    </a:cubicBezTo>
                    <a:cubicBezTo>
                      <a:pt x="2066" y="2023"/>
                      <a:pt x="1951" y="1896"/>
                      <a:pt x="1951" y="1741"/>
                    </a:cubicBezTo>
                    <a:cubicBezTo>
                      <a:pt x="1951" y="1585"/>
                      <a:pt x="2066" y="1458"/>
                      <a:pt x="2211" y="1446"/>
                    </a:cubicBezTo>
                    <a:cubicBezTo>
                      <a:pt x="2204" y="1445"/>
                      <a:pt x="2195" y="1444"/>
                      <a:pt x="2189" y="1444"/>
                    </a:cubicBezTo>
                    <a:lnTo>
                      <a:pt x="2808" y="1444"/>
                    </a:lnTo>
                    <a:cubicBezTo>
                      <a:pt x="2998" y="1444"/>
                      <a:pt x="3153" y="1282"/>
                      <a:pt x="3153" y="1083"/>
                    </a:cubicBezTo>
                    <a:cubicBezTo>
                      <a:pt x="3153" y="884"/>
                      <a:pt x="2998" y="721"/>
                      <a:pt x="2808" y="721"/>
                    </a:cubicBezTo>
                    <a:lnTo>
                      <a:pt x="2510" y="721"/>
                    </a:lnTo>
                    <a:cubicBezTo>
                      <a:pt x="2700" y="721"/>
                      <a:pt x="2854" y="561"/>
                      <a:pt x="2854" y="361"/>
                    </a:cubicBezTo>
                    <a:cubicBezTo>
                      <a:pt x="2854" y="162"/>
                      <a:pt x="2700" y="0"/>
                      <a:pt x="2510" y="0"/>
                    </a:cubicBezTo>
                    <a:lnTo>
                      <a:pt x="1671" y="0"/>
                    </a:lnTo>
                    <a:cubicBezTo>
                      <a:pt x="1481" y="0"/>
                      <a:pt x="1326" y="162"/>
                      <a:pt x="1326" y="361"/>
                    </a:cubicBezTo>
                    <a:cubicBezTo>
                      <a:pt x="1326" y="561"/>
                      <a:pt x="1481" y="721"/>
                      <a:pt x="1671" y="721"/>
                    </a:cubicBezTo>
                    <a:lnTo>
                      <a:pt x="854" y="721"/>
                    </a:lnTo>
                    <a:cubicBezTo>
                      <a:pt x="663" y="721"/>
                      <a:pt x="509" y="884"/>
                      <a:pt x="509" y="1083"/>
                    </a:cubicBezTo>
                    <a:cubicBezTo>
                      <a:pt x="509" y="1282"/>
                      <a:pt x="663" y="1444"/>
                      <a:pt x="854" y="1444"/>
                    </a:cubicBezTo>
                    <a:lnTo>
                      <a:pt x="1226" y="1444"/>
                    </a:lnTo>
                    <a:cubicBezTo>
                      <a:pt x="1224" y="1444"/>
                      <a:pt x="1222" y="1444"/>
                      <a:pt x="1220" y="1445"/>
                    </a:cubicBezTo>
                    <a:cubicBezTo>
                      <a:pt x="1373" y="1449"/>
                      <a:pt x="1495" y="1580"/>
                      <a:pt x="1495" y="1741"/>
                    </a:cubicBezTo>
                    <a:cubicBezTo>
                      <a:pt x="1495" y="1902"/>
                      <a:pt x="1373" y="2033"/>
                      <a:pt x="1220" y="2037"/>
                    </a:cubicBezTo>
                    <a:cubicBezTo>
                      <a:pt x="1222" y="2037"/>
                      <a:pt x="1224" y="2037"/>
                      <a:pt x="1226" y="2037"/>
                    </a:cubicBezTo>
                    <a:lnTo>
                      <a:pt x="344" y="2037"/>
                    </a:lnTo>
                    <a:cubicBezTo>
                      <a:pt x="154" y="2037"/>
                      <a:pt x="0" y="2199"/>
                      <a:pt x="0" y="2399"/>
                    </a:cubicBezTo>
                    <a:cubicBezTo>
                      <a:pt x="0" y="2598"/>
                      <a:pt x="154" y="2760"/>
                      <a:pt x="344" y="2760"/>
                    </a:cubicBezTo>
                    <a:lnTo>
                      <a:pt x="1671" y="2760"/>
                    </a:lnTo>
                    <a:cubicBezTo>
                      <a:pt x="1481" y="2760"/>
                      <a:pt x="1326" y="2922"/>
                      <a:pt x="1326" y="3121"/>
                    </a:cubicBezTo>
                    <a:cubicBezTo>
                      <a:pt x="1326" y="3321"/>
                      <a:pt x="1481" y="3483"/>
                      <a:pt x="1671" y="3483"/>
                    </a:cubicBezTo>
                    <a:lnTo>
                      <a:pt x="2438" y="3483"/>
                    </a:lnTo>
                    <a:cubicBezTo>
                      <a:pt x="2629" y="3483"/>
                      <a:pt x="2783" y="3611"/>
                      <a:pt x="2783" y="3769"/>
                    </a:cubicBezTo>
                    <a:cubicBezTo>
                      <a:pt x="2783" y="3928"/>
                      <a:pt x="2629" y="4057"/>
                      <a:pt x="2438" y="4057"/>
                    </a:cubicBezTo>
                    <a:lnTo>
                      <a:pt x="1949" y="4057"/>
                    </a:lnTo>
                    <a:cubicBezTo>
                      <a:pt x="1758" y="4057"/>
                      <a:pt x="1604" y="4218"/>
                      <a:pt x="1604" y="4418"/>
                    </a:cubicBezTo>
                    <a:cubicBezTo>
                      <a:pt x="1604" y="4616"/>
                      <a:pt x="1758" y="4778"/>
                      <a:pt x="1949" y="4778"/>
                    </a:cubicBezTo>
                    <a:lnTo>
                      <a:pt x="4135" y="4778"/>
                    </a:lnTo>
                    <a:cubicBezTo>
                      <a:pt x="3945" y="4778"/>
                      <a:pt x="3791" y="4940"/>
                      <a:pt x="3791" y="5139"/>
                    </a:cubicBezTo>
                    <a:cubicBezTo>
                      <a:pt x="3791" y="5339"/>
                      <a:pt x="3945" y="5501"/>
                      <a:pt x="4135" y="5501"/>
                    </a:cubicBezTo>
                    <a:lnTo>
                      <a:pt x="5097" y="5501"/>
                    </a:lnTo>
                    <a:cubicBezTo>
                      <a:pt x="5287" y="5501"/>
                      <a:pt x="5441" y="5339"/>
                      <a:pt x="5441" y="5139"/>
                    </a:cubicBezTo>
                    <a:cubicBezTo>
                      <a:pt x="5441" y="4940"/>
                      <a:pt x="5287" y="4778"/>
                      <a:pt x="5097" y="4778"/>
                    </a:cubicBezTo>
                    <a:lnTo>
                      <a:pt x="5632" y="4778"/>
                    </a:lnTo>
                    <a:cubicBezTo>
                      <a:pt x="5823" y="4778"/>
                      <a:pt x="5977" y="4616"/>
                      <a:pt x="5977" y="4418"/>
                    </a:cubicBezTo>
                    <a:cubicBezTo>
                      <a:pt x="5977" y="4218"/>
                      <a:pt x="5823" y="4057"/>
                      <a:pt x="5632" y="405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76" name="Freeform 167">
                <a:extLst>
                  <a:ext uri="{FF2B5EF4-FFF2-40B4-BE49-F238E27FC236}">
                    <a16:creationId xmlns:a16="http://schemas.microsoft.com/office/drawing/2014/main" id="{FC7232EA-EC1A-604F-9E91-130F362AAA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88241" y="1224554"/>
                <a:ext cx="495425" cy="314921"/>
              </a:xfrm>
              <a:custGeom>
                <a:avLst/>
                <a:gdLst>
                  <a:gd name="T0" fmla="*/ 338265 w 1138"/>
                  <a:gd name="T1" fmla="*/ 0 h 722"/>
                  <a:gd name="T2" fmla="*/ 157160 w 1138"/>
                  <a:gd name="T3" fmla="*/ 0 h 722"/>
                  <a:gd name="T4" fmla="*/ 157160 w 1138"/>
                  <a:gd name="T5" fmla="*/ 0 h 722"/>
                  <a:gd name="T6" fmla="*/ 0 w 1138"/>
                  <a:gd name="T7" fmla="*/ 157461 h 722"/>
                  <a:gd name="T8" fmla="*/ 0 w 1138"/>
                  <a:gd name="T9" fmla="*/ 157461 h 722"/>
                  <a:gd name="T10" fmla="*/ 157160 w 1138"/>
                  <a:gd name="T11" fmla="*/ 314485 h 722"/>
                  <a:gd name="T12" fmla="*/ 338265 w 1138"/>
                  <a:gd name="T13" fmla="*/ 314485 h 722"/>
                  <a:gd name="T14" fmla="*/ 338265 w 1138"/>
                  <a:gd name="T15" fmla="*/ 314485 h 722"/>
                  <a:gd name="T16" fmla="*/ 494990 w 1138"/>
                  <a:gd name="T17" fmla="*/ 157461 h 722"/>
                  <a:gd name="T18" fmla="*/ 494990 w 1138"/>
                  <a:gd name="T19" fmla="*/ 157461 h 722"/>
                  <a:gd name="T20" fmla="*/ 338265 w 1138"/>
                  <a:gd name="T21" fmla="*/ 0 h 72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38" h="722">
                    <a:moveTo>
                      <a:pt x="777" y="0"/>
                    </a:moveTo>
                    <a:lnTo>
                      <a:pt x="361" y="0"/>
                    </a:lnTo>
                    <a:cubicBezTo>
                      <a:pt x="162" y="0"/>
                      <a:pt x="0" y="161"/>
                      <a:pt x="0" y="361"/>
                    </a:cubicBezTo>
                    <a:cubicBezTo>
                      <a:pt x="0" y="559"/>
                      <a:pt x="162" y="721"/>
                      <a:pt x="361" y="721"/>
                    </a:cubicBezTo>
                    <a:lnTo>
                      <a:pt x="777" y="721"/>
                    </a:lnTo>
                    <a:cubicBezTo>
                      <a:pt x="976" y="721"/>
                      <a:pt x="1137" y="559"/>
                      <a:pt x="1137" y="361"/>
                    </a:cubicBezTo>
                    <a:cubicBezTo>
                      <a:pt x="1137" y="161"/>
                      <a:pt x="976" y="0"/>
                      <a:pt x="777" y="0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77" name="Freeform 168">
                <a:extLst>
                  <a:ext uri="{FF2B5EF4-FFF2-40B4-BE49-F238E27FC236}">
                    <a16:creationId xmlns:a16="http://schemas.microsoft.com/office/drawing/2014/main" id="{FEC459E6-9774-F443-AE8B-F46C619284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65061" y="197220"/>
                <a:ext cx="74889" cy="76810"/>
              </a:xfrm>
              <a:custGeom>
                <a:avLst/>
                <a:gdLst>
                  <a:gd name="T0" fmla="*/ 74456 w 173"/>
                  <a:gd name="T1" fmla="*/ 38186 h 175"/>
                  <a:gd name="T2" fmla="*/ 74456 w 173"/>
                  <a:gd name="T3" fmla="*/ 38186 h 175"/>
                  <a:gd name="T4" fmla="*/ 37228 w 173"/>
                  <a:gd name="T5" fmla="*/ 76371 h 175"/>
                  <a:gd name="T6" fmla="*/ 37228 w 173"/>
                  <a:gd name="T7" fmla="*/ 76371 h 175"/>
                  <a:gd name="T8" fmla="*/ 0 w 173"/>
                  <a:gd name="T9" fmla="*/ 38186 h 175"/>
                  <a:gd name="T10" fmla="*/ 0 w 173"/>
                  <a:gd name="T11" fmla="*/ 38186 h 175"/>
                  <a:gd name="T12" fmla="*/ 37228 w 173"/>
                  <a:gd name="T13" fmla="*/ 0 h 175"/>
                  <a:gd name="T14" fmla="*/ 37228 w 173"/>
                  <a:gd name="T15" fmla="*/ 0 h 175"/>
                  <a:gd name="T16" fmla="*/ 74456 w 173"/>
                  <a:gd name="T17" fmla="*/ 38186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5">
                    <a:moveTo>
                      <a:pt x="172" y="87"/>
                    </a:moveTo>
                    <a:lnTo>
                      <a:pt x="172" y="87"/>
                    </a:lnTo>
                    <a:cubicBezTo>
                      <a:pt x="172" y="135"/>
                      <a:pt x="134" y="174"/>
                      <a:pt x="86" y="174"/>
                    </a:cubicBezTo>
                    <a:cubicBezTo>
                      <a:pt x="39" y="174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4" y="0"/>
                      <a:pt x="172" y="39"/>
                      <a:pt x="172" y="87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78" name="Freeform 169">
                <a:extLst>
                  <a:ext uri="{FF2B5EF4-FFF2-40B4-BE49-F238E27FC236}">
                    <a16:creationId xmlns:a16="http://schemas.microsoft.com/office/drawing/2014/main" id="{2D52D3C4-6E9F-AE48-A721-729B39E182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90317" y="1358972"/>
                <a:ext cx="76810" cy="74889"/>
              </a:xfrm>
              <a:custGeom>
                <a:avLst/>
                <a:gdLst>
                  <a:gd name="T0" fmla="*/ 76371 w 175"/>
                  <a:gd name="T1" fmla="*/ 37014 h 174"/>
                  <a:gd name="T2" fmla="*/ 76371 w 175"/>
                  <a:gd name="T3" fmla="*/ 37014 h 174"/>
                  <a:gd name="T4" fmla="*/ 38186 w 175"/>
                  <a:gd name="T5" fmla="*/ 74459 h 174"/>
                  <a:gd name="T6" fmla="*/ 38186 w 175"/>
                  <a:gd name="T7" fmla="*/ 74459 h 174"/>
                  <a:gd name="T8" fmla="*/ 0 w 175"/>
                  <a:gd name="T9" fmla="*/ 37014 h 174"/>
                  <a:gd name="T10" fmla="*/ 0 w 175"/>
                  <a:gd name="T11" fmla="*/ 37014 h 174"/>
                  <a:gd name="T12" fmla="*/ 38186 w 175"/>
                  <a:gd name="T13" fmla="*/ 0 h 174"/>
                  <a:gd name="T14" fmla="*/ 38186 w 175"/>
                  <a:gd name="T15" fmla="*/ 0 h 174"/>
                  <a:gd name="T16" fmla="*/ 76371 w 175"/>
                  <a:gd name="T17" fmla="*/ 37014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5" h="174">
                    <a:moveTo>
                      <a:pt x="174" y="86"/>
                    </a:moveTo>
                    <a:lnTo>
                      <a:pt x="174" y="86"/>
                    </a:lnTo>
                    <a:cubicBezTo>
                      <a:pt x="174" y="133"/>
                      <a:pt x="135" y="173"/>
                      <a:pt x="87" y="173"/>
                    </a:cubicBezTo>
                    <a:cubicBezTo>
                      <a:pt x="39" y="173"/>
                      <a:pt x="0" y="133"/>
                      <a:pt x="0" y="86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5" y="0"/>
                      <a:pt x="174" y="39"/>
                      <a:pt x="174" y="86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79" name="Freeform 170">
                <a:extLst>
                  <a:ext uri="{FF2B5EF4-FFF2-40B4-BE49-F238E27FC236}">
                    <a16:creationId xmlns:a16="http://schemas.microsoft.com/office/drawing/2014/main" id="{C94047D9-595E-BF49-96F9-ED75AB6216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30946" y="122331"/>
                <a:ext cx="76810" cy="74889"/>
              </a:xfrm>
              <a:custGeom>
                <a:avLst/>
                <a:gdLst>
                  <a:gd name="T0" fmla="*/ 76371 w 175"/>
                  <a:gd name="T1" fmla="*/ 37228 h 173"/>
                  <a:gd name="T2" fmla="*/ 76371 w 175"/>
                  <a:gd name="T3" fmla="*/ 37228 h 173"/>
                  <a:gd name="T4" fmla="*/ 38186 w 175"/>
                  <a:gd name="T5" fmla="*/ 74456 h 173"/>
                  <a:gd name="T6" fmla="*/ 38186 w 175"/>
                  <a:gd name="T7" fmla="*/ 74456 h 173"/>
                  <a:gd name="T8" fmla="*/ 0 w 175"/>
                  <a:gd name="T9" fmla="*/ 37228 h 173"/>
                  <a:gd name="T10" fmla="*/ 0 w 175"/>
                  <a:gd name="T11" fmla="*/ 37228 h 173"/>
                  <a:gd name="T12" fmla="*/ 38186 w 175"/>
                  <a:gd name="T13" fmla="*/ 0 h 173"/>
                  <a:gd name="T14" fmla="*/ 38186 w 175"/>
                  <a:gd name="T15" fmla="*/ 0 h 173"/>
                  <a:gd name="T16" fmla="*/ 76371 w 175"/>
                  <a:gd name="T17" fmla="*/ 37228 h 1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5" h="173">
                    <a:moveTo>
                      <a:pt x="174" y="86"/>
                    </a:moveTo>
                    <a:lnTo>
                      <a:pt x="174" y="86"/>
                    </a:lnTo>
                    <a:cubicBezTo>
                      <a:pt x="174" y="134"/>
                      <a:pt x="135" y="172"/>
                      <a:pt x="87" y="172"/>
                    </a:cubicBezTo>
                    <a:cubicBezTo>
                      <a:pt x="39" y="172"/>
                      <a:pt x="0" y="134"/>
                      <a:pt x="0" y="86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5" y="0"/>
                      <a:pt x="174" y="39"/>
                      <a:pt x="174" y="86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0" name="Freeform 171">
                <a:extLst>
                  <a:ext uri="{FF2B5EF4-FFF2-40B4-BE49-F238E27FC236}">
                    <a16:creationId xmlns:a16="http://schemas.microsoft.com/office/drawing/2014/main" id="{6C3BEAE5-1D15-4D4E-A4D7-CA53B5A95C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86027" y="-365413"/>
                <a:ext cx="74889" cy="74889"/>
              </a:xfrm>
              <a:custGeom>
                <a:avLst/>
                <a:gdLst>
                  <a:gd name="T0" fmla="*/ 74456 w 173"/>
                  <a:gd name="T1" fmla="*/ 37661 h 173"/>
                  <a:gd name="T2" fmla="*/ 74456 w 173"/>
                  <a:gd name="T3" fmla="*/ 37661 h 173"/>
                  <a:gd name="T4" fmla="*/ 36795 w 173"/>
                  <a:gd name="T5" fmla="*/ 74456 h 173"/>
                  <a:gd name="T6" fmla="*/ 36795 w 173"/>
                  <a:gd name="T7" fmla="*/ 74456 h 173"/>
                  <a:gd name="T8" fmla="*/ 0 w 173"/>
                  <a:gd name="T9" fmla="*/ 37661 h 173"/>
                  <a:gd name="T10" fmla="*/ 0 w 173"/>
                  <a:gd name="T11" fmla="*/ 37661 h 173"/>
                  <a:gd name="T12" fmla="*/ 36795 w 173"/>
                  <a:gd name="T13" fmla="*/ 0 h 173"/>
                  <a:gd name="T14" fmla="*/ 36795 w 173"/>
                  <a:gd name="T15" fmla="*/ 0 h 173"/>
                  <a:gd name="T16" fmla="*/ 74456 w 173"/>
                  <a:gd name="T17" fmla="*/ 37661 h 1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3">
                    <a:moveTo>
                      <a:pt x="172" y="87"/>
                    </a:moveTo>
                    <a:lnTo>
                      <a:pt x="172" y="87"/>
                    </a:lnTo>
                    <a:cubicBezTo>
                      <a:pt x="172" y="134"/>
                      <a:pt x="133" y="172"/>
                      <a:pt x="85" y="172"/>
                    </a:cubicBezTo>
                    <a:cubicBezTo>
                      <a:pt x="39" y="172"/>
                      <a:pt x="0" y="134"/>
                      <a:pt x="0" y="87"/>
                    </a:cubicBezTo>
                    <a:cubicBezTo>
                      <a:pt x="0" y="39"/>
                      <a:pt x="39" y="0"/>
                      <a:pt x="85" y="0"/>
                    </a:cubicBezTo>
                    <a:cubicBezTo>
                      <a:pt x="133" y="0"/>
                      <a:pt x="172" y="39"/>
                      <a:pt x="172" y="87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1" name="Freeform 172">
                <a:extLst>
                  <a:ext uri="{FF2B5EF4-FFF2-40B4-BE49-F238E27FC236}">
                    <a16:creationId xmlns:a16="http://schemas.microsoft.com/office/drawing/2014/main" id="{45A8E7F2-986E-1248-9C6A-A90BED4B1C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24432" y="804020"/>
                <a:ext cx="76810" cy="74890"/>
              </a:xfrm>
              <a:custGeom>
                <a:avLst/>
                <a:gdLst>
                  <a:gd name="T0" fmla="*/ 76371 w 175"/>
                  <a:gd name="T1" fmla="*/ 37445 h 174"/>
                  <a:gd name="T2" fmla="*/ 76371 w 175"/>
                  <a:gd name="T3" fmla="*/ 37445 h 174"/>
                  <a:gd name="T4" fmla="*/ 38186 w 175"/>
                  <a:gd name="T5" fmla="*/ 74460 h 174"/>
                  <a:gd name="T6" fmla="*/ 38186 w 175"/>
                  <a:gd name="T7" fmla="*/ 74460 h 174"/>
                  <a:gd name="T8" fmla="*/ 0 w 175"/>
                  <a:gd name="T9" fmla="*/ 37445 h 174"/>
                  <a:gd name="T10" fmla="*/ 0 w 175"/>
                  <a:gd name="T11" fmla="*/ 37445 h 174"/>
                  <a:gd name="T12" fmla="*/ 38186 w 175"/>
                  <a:gd name="T13" fmla="*/ 0 h 174"/>
                  <a:gd name="T14" fmla="*/ 38186 w 175"/>
                  <a:gd name="T15" fmla="*/ 0 h 174"/>
                  <a:gd name="T16" fmla="*/ 76371 w 175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5" h="174">
                    <a:moveTo>
                      <a:pt x="174" y="87"/>
                    </a:moveTo>
                    <a:lnTo>
                      <a:pt x="174" y="87"/>
                    </a:lnTo>
                    <a:cubicBezTo>
                      <a:pt x="174" y="135"/>
                      <a:pt x="135" y="173"/>
                      <a:pt x="87" y="173"/>
                    </a:cubicBezTo>
                    <a:cubicBezTo>
                      <a:pt x="39" y="173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5" y="0"/>
                      <a:pt x="174" y="39"/>
                      <a:pt x="174" y="87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2" name="Freeform 173">
                <a:extLst>
                  <a:ext uri="{FF2B5EF4-FFF2-40B4-BE49-F238E27FC236}">
                    <a16:creationId xmlns:a16="http://schemas.microsoft.com/office/drawing/2014/main" id="{48783B04-2838-A445-8337-D4C7F9180A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08776" y="1681574"/>
                <a:ext cx="74889" cy="74889"/>
              </a:xfrm>
              <a:custGeom>
                <a:avLst/>
                <a:gdLst>
                  <a:gd name="T0" fmla="*/ 74459 w 174"/>
                  <a:gd name="T1" fmla="*/ 37445 h 174"/>
                  <a:gd name="T2" fmla="*/ 74459 w 174"/>
                  <a:gd name="T3" fmla="*/ 37445 h 174"/>
                  <a:gd name="T4" fmla="*/ 37445 w 174"/>
                  <a:gd name="T5" fmla="*/ 74459 h 174"/>
                  <a:gd name="T6" fmla="*/ 37445 w 174"/>
                  <a:gd name="T7" fmla="*/ 74459 h 174"/>
                  <a:gd name="T8" fmla="*/ 0 w 174"/>
                  <a:gd name="T9" fmla="*/ 37445 h 174"/>
                  <a:gd name="T10" fmla="*/ 0 w 174"/>
                  <a:gd name="T11" fmla="*/ 37445 h 174"/>
                  <a:gd name="T12" fmla="*/ 37445 w 174"/>
                  <a:gd name="T13" fmla="*/ 0 h 174"/>
                  <a:gd name="T14" fmla="*/ 37445 w 174"/>
                  <a:gd name="T15" fmla="*/ 0 h 174"/>
                  <a:gd name="T16" fmla="*/ 74459 w 174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4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5"/>
                      <a:pt x="135" y="173"/>
                      <a:pt x="87" y="173"/>
                    </a:cubicBezTo>
                    <a:cubicBezTo>
                      <a:pt x="40" y="173"/>
                      <a:pt x="0" y="135"/>
                      <a:pt x="0" y="87"/>
                    </a:cubicBezTo>
                    <a:cubicBezTo>
                      <a:pt x="0" y="38"/>
                      <a:pt x="40" y="0"/>
                      <a:pt x="87" y="0"/>
                    </a:cubicBezTo>
                    <a:cubicBezTo>
                      <a:pt x="135" y="0"/>
                      <a:pt x="173" y="38"/>
                      <a:pt x="173" y="87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3" name="Freeform 174">
                <a:extLst>
                  <a:ext uri="{FF2B5EF4-FFF2-40B4-BE49-F238E27FC236}">
                    <a16:creationId xmlns:a16="http://schemas.microsoft.com/office/drawing/2014/main" id="{FAAA3378-2889-C14C-8429-1B1F1AFA0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44084" y="469895"/>
                <a:ext cx="46086" cy="46086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2608 w 106"/>
                  <a:gd name="T5" fmla="*/ 45647 h 105"/>
                  <a:gd name="T6" fmla="*/ 22608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2608 w 106"/>
                  <a:gd name="T13" fmla="*/ 0 h 105"/>
                  <a:gd name="T14" fmla="*/ 22608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2"/>
                      <a:pt x="81" y="104"/>
                      <a:pt x="52" y="104"/>
                    </a:cubicBezTo>
                    <a:cubicBezTo>
                      <a:pt x="24" y="104"/>
                      <a:pt x="0" y="82"/>
                      <a:pt x="0" y="52"/>
                    </a:cubicBezTo>
                    <a:cubicBezTo>
                      <a:pt x="0" y="24"/>
                      <a:pt x="24" y="0"/>
                      <a:pt x="52" y="0"/>
                    </a:cubicBezTo>
                    <a:cubicBezTo>
                      <a:pt x="81" y="0"/>
                      <a:pt x="105" y="24"/>
                      <a:pt x="105" y="52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4" name="Freeform 175">
                <a:extLst>
                  <a:ext uri="{FF2B5EF4-FFF2-40B4-BE49-F238E27FC236}">
                    <a16:creationId xmlns:a16="http://schemas.microsoft.com/office/drawing/2014/main" id="{44A0C349-41ED-6641-806D-3972FE1760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34925" y="-152266"/>
                <a:ext cx="46086" cy="46086"/>
              </a:xfrm>
              <a:custGeom>
                <a:avLst/>
                <a:gdLst>
                  <a:gd name="T0" fmla="*/ 45655 w 107"/>
                  <a:gd name="T1" fmla="*/ 22397 h 107"/>
                  <a:gd name="T2" fmla="*/ 45655 w 107"/>
                  <a:gd name="T3" fmla="*/ 22397 h 107"/>
                  <a:gd name="T4" fmla="*/ 22828 w 107"/>
                  <a:gd name="T5" fmla="*/ 45655 h 107"/>
                  <a:gd name="T6" fmla="*/ 22828 w 107"/>
                  <a:gd name="T7" fmla="*/ 45655 h 107"/>
                  <a:gd name="T8" fmla="*/ 0 w 107"/>
                  <a:gd name="T9" fmla="*/ 22397 h 107"/>
                  <a:gd name="T10" fmla="*/ 0 w 107"/>
                  <a:gd name="T11" fmla="*/ 22397 h 107"/>
                  <a:gd name="T12" fmla="*/ 22828 w 107"/>
                  <a:gd name="T13" fmla="*/ 0 h 107"/>
                  <a:gd name="T14" fmla="*/ 22828 w 107"/>
                  <a:gd name="T15" fmla="*/ 0 h 107"/>
                  <a:gd name="T16" fmla="*/ 45655 w 107"/>
                  <a:gd name="T17" fmla="*/ 22397 h 1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7" h="107">
                    <a:moveTo>
                      <a:pt x="106" y="52"/>
                    </a:moveTo>
                    <a:lnTo>
                      <a:pt x="106" y="52"/>
                    </a:lnTo>
                    <a:cubicBezTo>
                      <a:pt x="106" y="82"/>
                      <a:pt x="82" y="106"/>
                      <a:pt x="53" y="106"/>
                    </a:cubicBezTo>
                    <a:cubicBezTo>
                      <a:pt x="24" y="106"/>
                      <a:pt x="0" y="82"/>
                      <a:pt x="0" y="52"/>
                    </a:cubicBezTo>
                    <a:cubicBezTo>
                      <a:pt x="0" y="23"/>
                      <a:pt x="24" y="0"/>
                      <a:pt x="53" y="0"/>
                    </a:cubicBezTo>
                    <a:cubicBezTo>
                      <a:pt x="82" y="0"/>
                      <a:pt x="106" y="23"/>
                      <a:pt x="106" y="52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5" name="Freeform 176">
                <a:extLst>
                  <a:ext uri="{FF2B5EF4-FFF2-40B4-BE49-F238E27FC236}">
                    <a16:creationId xmlns:a16="http://schemas.microsoft.com/office/drawing/2014/main" id="{6AC293B4-8CB1-F841-ADC5-2DFF4D44AC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28126" y="-478708"/>
                <a:ext cx="46086" cy="46086"/>
              </a:xfrm>
              <a:custGeom>
                <a:avLst/>
                <a:gdLst>
                  <a:gd name="T0" fmla="*/ 45651 w 106"/>
                  <a:gd name="T1" fmla="*/ 23258 h 107"/>
                  <a:gd name="T2" fmla="*/ 45651 w 106"/>
                  <a:gd name="T3" fmla="*/ 23258 h 107"/>
                  <a:gd name="T4" fmla="*/ 22608 w 106"/>
                  <a:gd name="T5" fmla="*/ 45655 h 107"/>
                  <a:gd name="T6" fmla="*/ 22608 w 106"/>
                  <a:gd name="T7" fmla="*/ 45655 h 107"/>
                  <a:gd name="T8" fmla="*/ 0 w 106"/>
                  <a:gd name="T9" fmla="*/ 23258 h 107"/>
                  <a:gd name="T10" fmla="*/ 0 w 106"/>
                  <a:gd name="T11" fmla="*/ 23258 h 107"/>
                  <a:gd name="T12" fmla="*/ 22608 w 106"/>
                  <a:gd name="T13" fmla="*/ 0 h 107"/>
                  <a:gd name="T14" fmla="*/ 22608 w 106"/>
                  <a:gd name="T15" fmla="*/ 0 h 107"/>
                  <a:gd name="T16" fmla="*/ 45651 w 106"/>
                  <a:gd name="T17" fmla="*/ 23258 h 1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7">
                    <a:moveTo>
                      <a:pt x="105" y="54"/>
                    </a:moveTo>
                    <a:lnTo>
                      <a:pt x="105" y="54"/>
                    </a:lnTo>
                    <a:cubicBezTo>
                      <a:pt x="105" y="82"/>
                      <a:pt x="81" y="106"/>
                      <a:pt x="52" y="106"/>
                    </a:cubicBezTo>
                    <a:cubicBezTo>
                      <a:pt x="23" y="106"/>
                      <a:pt x="0" y="82"/>
                      <a:pt x="0" y="54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1" y="0"/>
                      <a:pt x="105" y="23"/>
                      <a:pt x="105" y="54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6" name="Freeform 177">
                <a:extLst>
                  <a:ext uri="{FF2B5EF4-FFF2-40B4-BE49-F238E27FC236}">
                    <a16:creationId xmlns:a16="http://schemas.microsoft.com/office/drawing/2014/main" id="{D882C779-E4B2-8E42-BFC2-0BD33D4456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28126" y="903872"/>
                <a:ext cx="46086" cy="46086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2608 w 106"/>
                  <a:gd name="T5" fmla="*/ 45647 h 105"/>
                  <a:gd name="T6" fmla="*/ 22608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2608 w 106"/>
                  <a:gd name="T13" fmla="*/ 0 h 105"/>
                  <a:gd name="T14" fmla="*/ 22608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1"/>
                      <a:pt x="81" y="104"/>
                      <a:pt x="52" y="104"/>
                    </a:cubicBezTo>
                    <a:cubicBezTo>
                      <a:pt x="23" y="104"/>
                      <a:pt x="0" y="81"/>
                      <a:pt x="0" y="52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1" y="0"/>
                      <a:pt x="105" y="23"/>
                      <a:pt x="105" y="52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7" name="Freeform 178">
                <a:extLst>
                  <a:ext uri="{FF2B5EF4-FFF2-40B4-BE49-F238E27FC236}">
                    <a16:creationId xmlns:a16="http://schemas.microsoft.com/office/drawing/2014/main" id="{7FF58A42-9C32-BC4F-9813-A2F4AFDA7B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91356" y="880829"/>
                <a:ext cx="46086" cy="46086"/>
              </a:xfrm>
              <a:custGeom>
                <a:avLst/>
                <a:gdLst>
                  <a:gd name="T0" fmla="*/ 45647 w 105"/>
                  <a:gd name="T1" fmla="*/ 23043 h 106"/>
                  <a:gd name="T2" fmla="*/ 45647 w 105"/>
                  <a:gd name="T3" fmla="*/ 23043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3043 h 106"/>
                  <a:gd name="T10" fmla="*/ 0 w 105"/>
                  <a:gd name="T11" fmla="*/ 23043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3"/>
                    </a:moveTo>
                    <a:lnTo>
                      <a:pt x="104" y="53"/>
                    </a:lnTo>
                    <a:cubicBezTo>
                      <a:pt x="104" y="82"/>
                      <a:pt x="81" y="105"/>
                      <a:pt x="52" y="105"/>
                    </a:cubicBezTo>
                    <a:cubicBezTo>
                      <a:pt x="23" y="105"/>
                      <a:pt x="0" y="82"/>
                      <a:pt x="0" y="53"/>
                    </a:cubicBezTo>
                    <a:cubicBezTo>
                      <a:pt x="0" y="24"/>
                      <a:pt x="23" y="0"/>
                      <a:pt x="52" y="0"/>
                    </a:cubicBezTo>
                    <a:cubicBezTo>
                      <a:pt x="81" y="0"/>
                      <a:pt x="104" y="24"/>
                      <a:pt x="104" y="53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8" name="Freeform 179">
                <a:extLst>
                  <a:ext uri="{FF2B5EF4-FFF2-40B4-BE49-F238E27FC236}">
                    <a16:creationId xmlns:a16="http://schemas.microsoft.com/office/drawing/2014/main" id="{9924ADF3-F01D-F34A-B69F-BD256F4E07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67421" y="1276400"/>
                <a:ext cx="46086" cy="46086"/>
              </a:xfrm>
              <a:custGeom>
                <a:avLst/>
                <a:gdLst>
                  <a:gd name="T0" fmla="*/ 45647 w 105"/>
                  <a:gd name="T1" fmla="*/ 22824 h 105"/>
                  <a:gd name="T2" fmla="*/ 45647 w 105"/>
                  <a:gd name="T3" fmla="*/ 22824 h 105"/>
                  <a:gd name="T4" fmla="*/ 22824 w 105"/>
                  <a:gd name="T5" fmla="*/ 45647 h 105"/>
                  <a:gd name="T6" fmla="*/ 22824 w 105"/>
                  <a:gd name="T7" fmla="*/ 45647 h 105"/>
                  <a:gd name="T8" fmla="*/ 0 w 105"/>
                  <a:gd name="T9" fmla="*/ 22824 h 105"/>
                  <a:gd name="T10" fmla="*/ 0 w 105"/>
                  <a:gd name="T11" fmla="*/ 22824 h 105"/>
                  <a:gd name="T12" fmla="*/ 22824 w 105"/>
                  <a:gd name="T13" fmla="*/ 0 h 105"/>
                  <a:gd name="T14" fmla="*/ 22824 w 105"/>
                  <a:gd name="T15" fmla="*/ 0 h 105"/>
                  <a:gd name="T16" fmla="*/ 45647 w 105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5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1"/>
                      <a:pt x="82" y="104"/>
                      <a:pt x="52" y="104"/>
                    </a:cubicBezTo>
                    <a:cubicBezTo>
                      <a:pt x="24" y="104"/>
                      <a:pt x="0" y="81"/>
                      <a:pt x="0" y="52"/>
                    </a:cubicBezTo>
                    <a:cubicBezTo>
                      <a:pt x="0" y="23"/>
                      <a:pt x="24" y="0"/>
                      <a:pt x="52" y="0"/>
                    </a:cubicBezTo>
                    <a:cubicBezTo>
                      <a:pt x="82" y="0"/>
                      <a:pt x="104" y="23"/>
                      <a:pt x="104" y="52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9" name="Freeform 180">
                <a:extLst>
                  <a:ext uri="{FF2B5EF4-FFF2-40B4-BE49-F238E27FC236}">
                    <a16:creationId xmlns:a16="http://schemas.microsoft.com/office/drawing/2014/main" id="{B499FCE2-A15C-BE44-9972-4DCB1D8270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60622" y="1806389"/>
                <a:ext cx="46086" cy="46086"/>
              </a:xfrm>
              <a:custGeom>
                <a:avLst/>
                <a:gdLst>
                  <a:gd name="T0" fmla="*/ 45647 w 105"/>
                  <a:gd name="T1" fmla="*/ 22824 h 105"/>
                  <a:gd name="T2" fmla="*/ 45647 w 105"/>
                  <a:gd name="T3" fmla="*/ 22824 h 105"/>
                  <a:gd name="T4" fmla="*/ 22824 w 105"/>
                  <a:gd name="T5" fmla="*/ 45647 h 105"/>
                  <a:gd name="T6" fmla="*/ 22824 w 105"/>
                  <a:gd name="T7" fmla="*/ 45647 h 105"/>
                  <a:gd name="T8" fmla="*/ 0 w 105"/>
                  <a:gd name="T9" fmla="*/ 22824 h 105"/>
                  <a:gd name="T10" fmla="*/ 0 w 105"/>
                  <a:gd name="T11" fmla="*/ 22824 h 105"/>
                  <a:gd name="T12" fmla="*/ 22824 w 105"/>
                  <a:gd name="T13" fmla="*/ 0 h 105"/>
                  <a:gd name="T14" fmla="*/ 22824 w 105"/>
                  <a:gd name="T15" fmla="*/ 0 h 105"/>
                  <a:gd name="T16" fmla="*/ 45647 w 105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5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0"/>
                      <a:pt x="81" y="104"/>
                      <a:pt x="52" y="104"/>
                    </a:cubicBezTo>
                    <a:cubicBezTo>
                      <a:pt x="24" y="104"/>
                      <a:pt x="0" y="80"/>
                      <a:pt x="0" y="52"/>
                    </a:cubicBezTo>
                    <a:cubicBezTo>
                      <a:pt x="0" y="22"/>
                      <a:pt x="24" y="0"/>
                      <a:pt x="52" y="0"/>
                    </a:cubicBezTo>
                    <a:cubicBezTo>
                      <a:pt x="81" y="0"/>
                      <a:pt x="104" y="22"/>
                      <a:pt x="104" y="52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0" name="Freeform 181">
                <a:extLst>
                  <a:ext uri="{FF2B5EF4-FFF2-40B4-BE49-F238E27FC236}">
                    <a16:creationId xmlns:a16="http://schemas.microsoft.com/office/drawing/2014/main" id="{C888767F-2643-2943-A17D-6D662D824C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28126" y="1806389"/>
                <a:ext cx="46086" cy="46086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2608 w 106"/>
                  <a:gd name="T5" fmla="*/ 45647 h 105"/>
                  <a:gd name="T6" fmla="*/ 22608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2608 w 106"/>
                  <a:gd name="T13" fmla="*/ 0 h 105"/>
                  <a:gd name="T14" fmla="*/ 22608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0"/>
                      <a:pt x="81" y="104"/>
                      <a:pt x="52" y="104"/>
                    </a:cubicBezTo>
                    <a:cubicBezTo>
                      <a:pt x="23" y="104"/>
                      <a:pt x="0" y="80"/>
                      <a:pt x="0" y="52"/>
                    </a:cubicBezTo>
                    <a:cubicBezTo>
                      <a:pt x="0" y="22"/>
                      <a:pt x="23" y="0"/>
                      <a:pt x="52" y="0"/>
                    </a:cubicBezTo>
                    <a:cubicBezTo>
                      <a:pt x="81" y="0"/>
                      <a:pt x="105" y="22"/>
                      <a:pt x="105" y="52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1" name="Freeform 182">
                <a:extLst>
                  <a:ext uri="{FF2B5EF4-FFF2-40B4-BE49-F238E27FC236}">
                    <a16:creationId xmlns:a16="http://schemas.microsoft.com/office/drawing/2014/main" id="{C2E7A8BB-D350-364D-B1E0-971831704E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81158" y="-457585"/>
                <a:ext cx="618321" cy="261154"/>
              </a:xfrm>
              <a:custGeom>
                <a:avLst/>
                <a:gdLst>
                  <a:gd name="T0" fmla="*/ 487598 w 1419"/>
                  <a:gd name="T1" fmla="*/ 260719 h 601"/>
                  <a:gd name="T2" fmla="*/ 130288 w 1419"/>
                  <a:gd name="T3" fmla="*/ 260719 h 601"/>
                  <a:gd name="T4" fmla="*/ 130288 w 1419"/>
                  <a:gd name="T5" fmla="*/ 260719 h 601"/>
                  <a:gd name="T6" fmla="*/ 0 w 1419"/>
                  <a:gd name="T7" fmla="*/ 130794 h 601"/>
                  <a:gd name="T8" fmla="*/ 0 w 1419"/>
                  <a:gd name="T9" fmla="*/ 130794 h 601"/>
                  <a:gd name="T10" fmla="*/ 130288 w 1419"/>
                  <a:gd name="T11" fmla="*/ 0 h 601"/>
                  <a:gd name="T12" fmla="*/ 487598 w 1419"/>
                  <a:gd name="T13" fmla="*/ 0 h 601"/>
                  <a:gd name="T14" fmla="*/ 487598 w 1419"/>
                  <a:gd name="T15" fmla="*/ 0 h 601"/>
                  <a:gd name="T16" fmla="*/ 617885 w 1419"/>
                  <a:gd name="T17" fmla="*/ 130794 h 601"/>
                  <a:gd name="T18" fmla="*/ 617885 w 1419"/>
                  <a:gd name="T19" fmla="*/ 130794 h 601"/>
                  <a:gd name="T20" fmla="*/ 487598 w 1419"/>
                  <a:gd name="T21" fmla="*/ 260719 h 60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419" h="601">
                    <a:moveTo>
                      <a:pt x="1119" y="600"/>
                    </a:moveTo>
                    <a:lnTo>
                      <a:pt x="299" y="600"/>
                    </a:lnTo>
                    <a:cubicBezTo>
                      <a:pt x="133" y="600"/>
                      <a:pt x="0" y="466"/>
                      <a:pt x="0" y="301"/>
                    </a:cubicBezTo>
                    <a:cubicBezTo>
                      <a:pt x="0" y="135"/>
                      <a:pt x="133" y="0"/>
                      <a:pt x="299" y="0"/>
                    </a:cubicBezTo>
                    <a:lnTo>
                      <a:pt x="1119" y="0"/>
                    </a:lnTo>
                    <a:cubicBezTo>
                      <a:pt x="1284" y="0"/>
                      <a:pt x="1418" y="135"/>
                      <a:pt x="1418" y="301"/>
                    </a:cubicBezTo>
                    <a:cubicBezTo>
                      <a:pt x="1418" y="466"/>
                      <a:pt x="1284" y="600"/>
                      <a:pt x="1119" y="600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2" name="Freeform 183">
                <a:extLst>
                  <a:ext uri="{FF2B5EF4-FFF2-40B4-BE49-F238E27FC236}">
                    <a16:creationId xmlns:a16="http://schemas.microsoft.com/office/drawing/2014/main" id="{A80D61CB-52FB-E542-9E11-36EA6CFF83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90456" y="523662"/>
                <a:ext cx="618321" cy="261154"/>
              </a:xfrm>
              <a:custGeom>
                <a:avLst/>
                <a:gdLst>
                  <a:gd name="T0" fmla="*/ 487690 w 1420"/>
                  <a:gd name="T1" fmla="*/ 260719 h 600"/>
                  <a:gd name="T2" fmla="*/ 130631 w 1420"/>
                  <a:gd name="T3" fmla="*/ 260719 h 600"/>
                  <a:gd name="T4" fmla="*/ 130631 w 1420"/>
                  <a:gd name="T5" fmla="*/ 260719 h 600"/>
                  <a:gd name="T6" fmla="*/ 0 w 1420"/>
                  <a:gd name="T7" fmla="*/ 130142 h 600"/>
                  <a:gd name="T8" fmla="*/ 0 w 1420"/>
                  <a:gd name="T9" fmla="*/ 130142 h 600"/>
                  <a:gd name="T10" fmla="*/ 130631 w 1420"/>
                  <a:gd name="T11" fmla="*/ 0 h 600"/>
                  <a:gd name="T12" fmla="*/ 487690 w 1420"/>
                  <a:gd name="T13" fmla="*/ 0 h 600"/>
                  <a:gd name="T14" fmla="*/ 487690 w 1420"/>
                  <a:gd name="T15" fmla="*/ 0 h 600"/>
                  <a:gd name="T16" fmla="*/ 617886 w 1420"/>
                  <a:gd name="T17" fmla="*/ 130142 h 600"/>
                  <a:gd name="T18" fmla="*/ 617886 w 1420"/>
                  <a:gd name="T19" fmla="*/ 130142 h 600"/>
                  <a:gd name="T20" fmla="*/ 487690 w 1420"/>
                  <a:gd name="T21" fmla="*/ 260719 h 6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420" h="600">
                    <a:moveTo>
                      <a:pt x="1120" y="599"/>
                    </a:moveTo>
                    <a:lnTo>
                      <a:pt x="300" y="599"/>
                    </a:lnTo>
                    <a:cubicBezTo>
                      <a:pt x="134" y="599"/>
                      <a:pt x="0" y="465"/>
                      <a:pt x="0" y="299"/>
                    </a:cubicBezTo>
                    <a:cubicBezTo>
                      <a:pt x="0" y="133"/>
                      <a:pt x="134" y="0"/>
                      <a:pt x="300" y="0"/>
                    </a:cubicBezTo>
                    <a:lnTo>
                      <a:pt x="1120" y="0"/>
                    </a:lnTo>
                    <a:cubicBezTo>
                      <a:pt x="1285" y="0"/>
                      <a:pt x="1419" y="133"/>
                      <a:pt x="1419" y="299"/>
                    </a:cubicBezTo>
                    <a:cubicBezTo>
                      <a:pt x="1419" y="465"/>
                      <a:pt x="1285" y="599"/>
                      <a:pt x="1120" y="599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dirty="0"/>
              </a:p>
            </p:txBody>
          </p:sp>
          <p:sp>
            <p:nvSpPr>
              <p:cNvPr id="93" name="Freeform 184">
                <a:extLst>
                  <a:ext uri="{FF2B5EF4-FFF2-40B4-BE49-F238E27FC236}">
                    <a16:creationId xmlns:a16="http://schemas.microsoft.com/office/drawing/2014/main" id="{6C030318-5572-7C42-B29D-5D1F885D2F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91356" y="1191910"/>
                <a:ext cx="760419" cy="520388"/>
              </a:xfrm>
              <a:custGeom>
                <a:avLst/>
                <a:gdLst>
                  <a:gd name="T0" fmla="*/ 628967 w 1747"/>
                  <a:gd name="T1" fmla="*/ 259759 h 1196"/>
                  <a:gd name="T2" fmla="*/ 507962 w 1747"/>
                  <a:gd name="T3" fmla="*/ 259759 h 1196"/>
                  <a:gd name="T4" fmla="*/ 507962 w 1747"/>
                  <a:gd name="T5" fmla="*/ 259759 h 1196"/>
                  <a:gd name="T6" fmla="*/ 617650 w 1747"/>
                  <a:gd name="T7" fmla="*/ 130532 h 1196"/>
                  <a:gd name="T8" fmla="*/ 617650 w 1747"/>
                  <a:gd name="T9" fmla="*/ 130532 h 1196"/>
                  <a:gd name="T10" fmla="*/ 487504 w 1747"/>
                  <a:gd name="T11" fmla="*/ 0 h 1196"/>
                  <a:gd name="T12" fmla="*/ 130581 w 1747"/>
                  <a:gd name="T13" fmla="*/ 0 h 1196"/>
                  <a:gd name="T14" fmla="*/ 130581 w 1747"/>
                  <a:gd name="T15" fmla="*/ 0 h 1196"/>
                  <a:gd name="T16" fmla="*/ 0 w 1747"/>
                  <a:gd name="T17" fmla="*/ 130532 h 1196"/>
                  <a:gd name="T18" fmla="*/ 0 w 1747"/>
                  <a:gd name="T19" fmla="*/ 130532 h 1196"/>
                  <a:gd name="T20" fmla="*/ 130581 w 1747"/>
                  <a:gd name="T21" fmla="*/ 261064 h 1196"/>
                  <a:gd name="T22" fmla="*/ 252457 w 1747"/>
                  <a:gd name="T23" fmla="*/ 261064 h 1196"/>
                  <a:gd name="T24" fmla="*/ 252457 w 1747"/>
                  <a:gd name="T25" fmla="*/ 261064 h 1196"/>
                  <a:gd name="T26" fmla="*/ 142334 w 1747"/>
                  <a:gd name="T27" fmla="*/ 389856 h 1196"/>
                  <a:gd name="T28" fmla="*/ 142334 w 1747"/>
                  <a:gd name="T29" fmla="*/ 389856 h 1196"/>
                  <a:gd name="T30" fmla="*/ 272480 w 1747"/>
                  <a:gd name="T31" fmla="*/ 519953 h 1196"/>
                  <a:gd name="T32" fmla="*/ 628967 w 1747"/>
                  <a:gd name="T33" fmla="*/ 519953 h 1196"/>
                  <a:gd name="T34" fmla="*/ 628967 w 1747"/>
                  <a:gd name="T35" fmla="*/ 519953 h 1196"/>
                  <a:gd name="T36" fmla="*/ 759984 w 1747"/>
                  <a:gd name="T37" fmla="*/ 389856 h 1196"/>
                  <a:gd name="T38" fmla="*/ 759984 w 1747"/>
                  <a:gd name="T39" fmla="*/ 389856 h 1196"/>
                  <a:gd name="T40" fmla="*/ 628967 w 1747"/>
                  <a:gd name="T41" fmla="*/ 259759 h 119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747" h="1196">
                    <a:moveTo>
                      <a:pt x="1445" y="597"/>
                    </a:moveTo>
                    <a:lnTo>
                      <a:pt x="1167" y="597"/>
                    </a:lnTo>
                    <a:cubicBezTo>
                      <a:pt x="1310" y="573"/>
                      <a:pt x="1419" y="450"/>
                      <a:pt x="1419" y="300"/>
                    </a:cubicBezTo>
                    <a:cubicBezTo>
                      <a:pt x="1419" y="134"/>
                      <a:pt x="1285" y="0"/>
                      <a:pt x="1120" y="0"/>
                    </a:cubicBezTo>
                    <a:lnTo>
                      <a:pt x="300" y="0"/>
                    </a:lnTo>
                    <a:cubicBezTo>
                      <a:pt x="134" y="0"/>
                      <a:pt x="0" y="134"/>
                      <a:pt x="0" y="300"/>
                    </a:cubicBezTo>
                    <a:cubicBezTo>
                      <a:pt x="0" y="466"/>
                      <a:pt x="134" y="600"/>
                      <a:pt x="300" y="600"/>
                    </a:cubicBezTo>
                    <a:lnTo>
                      <a:pt x="580" y="600"/>
                    </a:lnTo>
                    <a:cubicBezTo>
                      <a:pt x="436" y="623"/>
                      <a:pt x="327" y="746"/>
                      <a:pt x="327" y="896"/>
                    </a:cubicBezTo>
                    <a:cubicBezTo>
                      <a:pt x="327" y="1062"/>
                      <a:pt x="460" y="1195"/>
                      <a:pt x="626" y="1195"/>
                    </a:cubicBezTo>
                    <a:lnTo>
                      <a:pt x="1445" y="1195"/>
                    </a:lnTo>
                    <a:cubicBezTo>
                      <a:pt x="1611" y="1195"/>
                      <a:pt x="1746" y="1062"/>
                      <a:pt x="1746" y="896"/>
                    </a:cubicBezTo>
                    <a:cubicBezTo>
                      <a:pt x="1746" y="731"/>
                      <a:pt x="1611" y="597"/>
                      <a:pt x="1445" y="597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062312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EB59C643-941E-2A43-A4C7-68089EBFC9BE}"/>
              </a:ext>
            </a:extLst>
          </p:cNvPr>
          <p:cNvGrpSpPr/>
          <p:nvPr/>
        </p:nvGrpSpPr>
        <p:grpSpPr>
          <a:xfrm>
            <a:off x="9937054" y="-427768"/>
            <a:ext cx="3119241" cy="7745642"/>
            <a:chOff x="9619297" y="-518940"/>
            <a:chExt cx="3119241" cy="7745642"/>
          </a:xfrm>
        </p:grpSpPr>
        <p:grpSp>
          <p:nvGrpSpPr>
            <p:cNvPr id="39" name="Group 8">
              <a:extLst>
                <a:ext uri="{FF2B5EF4-FFF2-40B4-BE49-F238E27FC236}">
                  <a16:creationId xmlns:a16="http://schemas.microsoft.com/office/drawing/2014/main" id="{DDB68B7E-CF99-FE43-BE34-80182BA7E6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14046" y="2006886"/>
              <a:ext cx="2924492" cy="2528094"/>
              <a:chOff x="1751269" y="-543996"/>
              <a:chExt cx="2728676" cy="2359988"/>
            </a:xfrm>
          </p:grpSpPr>
          <p:sp>
            <p:nvSpPr>
              <p:cNvPr id="87" name="Freeform 1">
                <a:extLst>
                  <a:ext uri="{FF2B5EF4-FFF2-40B4-BE49-F238E27FC236}">
                    <a16:creationId xmlns:a16="http://schemas.microsoft.com/office/drawing/2014/main" id="{ED210548-8DA9-1B46-A5B5-3820CD468F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1269" y="-543996"/>
                <a:ext cx="2206368" cy="2008582"/>
              </a:xfrm>
              <a:custGeom>
                <a:avLst/>
                <a:gdLst>
                  <a:gd name="T0" fmla="*/ 2005235 w 5068"/>
                  <a:gd name="T1" fmla="*/ 802910 h 4613"/>
                  <a:gd name="T2" fmla="*/ 1689169 w 5068"/>
                  <a:gd name="T3" fmla="*/ 802910 h 4613"/>
                  <a:gd name="T4" fmla="*/ 1689169 w 5068"/>
                  <a:gd name="T5" fmla="*/ 802910 h 4613"/>
                  <a:gd name="T6" fmla="*/ 1889867 w 5068"/>
                  <a:gd name="T7" fmla="*/ 602183 h 4613"/>
                  <a:gd name="T8" fmla="*/ 1889867 w 5068"/>
                  <a:gd name="T9" fmla="*/ 602183 h 4613"/>
                  <a:gd name="T10" fmla="*/ 1689169 w 5068"/>
                  <a:gd name="T11" fmla="*/ 401455 h 4613"/>
                  <a:gd name="T12" fmla="*/ 1276890 w 5068"/>
                  <a:gd name="T13" fmla="*/ 401455 h 4613"/>
                  <a:gd name="T14" fmla="*/ 1276890 w 5068"/>
                  <a:gd name="T15" fmla="*/ 401455 h 4613"/>
                  <a:gd name="T16" fmla="*/ 1477587 w 5068"/>
                  <a:gd name="T17" fmla="*/ 200728 h 4613"/>
                  <a:gd name="T18" fmla="*/ 1477587 w 5068"/>
                  <a:gd name="T19" fmla="*/ 200728 h 4613"/>
                  <a:gd name="T20" fmla="*/ 1276890 w 5068"/>
                  <a:gd name="T21" fmla="*/ 0 h 4613"/>
                  <a:gd name="T22" fmla="*/ 613412 w 5068"/>
                  <a:gd name="T23" fmla="*/ 0 h 4613"/>
                  <a:gd name="T24" fmla="*/ 613412 w 5068"/>
                  <a:gd name="T25" fmla="*/ 0 h 4613"/>
                  <a:gd name="T26" fmla="*/ 411844 w 5068"/>
                  <a:gd name="T27" fmla="*/ 200728 h 4613"/>
                  <a:gd name="T28" fmla="*/ 411844 w 5068"/>
                  <a:gd name="T29" fmla="*/ 200728 h 4613"/>
                  <a:gd name="T30" fmla="*/ 613412 w 5068"/>
                  <a:gd name="T31" fmla="*/ 401455 h 4613"/>
                  <a:gd name="T32" fmla="*/ 200698 w 5068"/>
                  <a:gd name="T33" fmla="*/ 401455 h 4613"/>
                  <a:gd name="T34" fmla="*/ 200698 w 5068"/>
                  <a:gd name="T35" fmla="*/ 401455 h 4613"/>
                  <a:gd name="T36" fmla="*/ 0 w 5068"/>
                  <a:gd name="T37" fmla="*/ 602183 h 4613"/>
                  <a:gd name="T38" fmla="*/ 0 w 5068"/>
                  <a:gd name="T39" fmla="*/ 602183 h 4613"/>
                  <a:gd name="T40" fmla="*/ 200698 w 5068"/>
                  <a:gd name="T41" fmla="*/ 802910 h 4613"/>
                  <a:gd name="T42" fmla="*/ 521988 w 5068"/>
                  <a:gd name="T43" fmla="*/ 802910 h 4613"/>
                  <a:gd name="T44" fmla="*/ 521988 w 5068"/>
                  <a:gd name="T45" fmla="*/ 802910 h 4613"/>
                  <a:gd name="T46" fmla="*/ 722686 w 5068"/>
                  <a:gd name="T47" fmla="*/ 1004509 h 4613"/>
                  <a:gd name="T48" fmla="*/ 722686 w 5068"/>
                  <a:gd name="T49" fmla="*/ 1004509 h 4613"/>
                  <a:gd name="T50" fmla="*/ 521988 w 5068"/>
                  <a:gd name="T51" fmla="*/ 1204801 h 4613"/>
                  <a:gd name="T52" fmla="*/ 200698 w 5068"/>
                  <a:gd name="T53" fmla="*/ 1204801 h 4613"/>
                  <a:gd name="T54" fmla="*/ 200698 w 5068"/>
                  <a:gd name="T55" fmla="*/ 1204801 h 4613"/>
                  <a:gd name="T56" fmla="*/ 0 w 5068"/>
                  <a:gd name="T57" fmla="*/ 1405528 h 4613"/>
                  <a:gd name="T58" fmla="*/ 0 w 5068"/>
                  <a:gd name="T59" fmla="*/ 1405528 h 4613"/>
                  <a:gd name="T60" fmla="*/ 200698 w 5068"/>
                  <a:gd name="T61" fmla="*/ 1606691 h 4613"/>
                  <a:gd name="T62" fmla="*/ 827170 w 5068"/>
                  <a:gd name="T63" fmla="*/ 1606691 h 4613"/>
                  <a:gd name="T64" fmla="*/ 827170 w 5068"/>
                  <a:gd name="T65" fmla="*/ 1606691 h 4613"/>
                  <a:gd name="T66" fmla="*/ 626473 w 5068"/>
                  <a:gd name="T67" fmla="*/ 1807419 h 4613"/>
                  <a:gd name="T68" fmla="*/ 626473 w 5068"/>
                  <a:gd name="T69" fmla="*/ 1807419 h 4613"/>
                  <a:gd name="T70" fmla="*/ 827170 w 5068"/>
                  <a:gd name="T71" fmla="*/ 2008147 h 4613"/>
                  <a:gd name="T72" fmla="*/ 1949074 w 5068"/>
                  <a:gd name="T73" fmla="*/ 2008147 h 4613"/>
                  <a:gd name="T74" fmla="*/ 1949074 w 5068"/>
                  <a:gd name="T75" fmla="*/ 2008147 h 4613"/>
                  <a:gd name="T76" fmla="*/ 2149772 w 5068"/>
                  <a:gd name="T77" fmla="*/ 1807419 h 4613"/>
                  <a:gd name="T78" fmla="*/ 2149772 w 5068"/>
                  <a:gd name="T79" fmla="*/ 1807419 h 4613"/>
                  <a:gd name="T80" fmla="*/ 1949074 w 5068"/>
                  <a:gd name="T81" fmla="*/ 1606691 h 4613"/>
                  <a:gd name="T82" fmla="*/ 1646069 w 5068"/>
                  <a:gd name="T83" fmla="*/ 1606691 h 4613"/>
                  <a:gd name="T84" fmla="*/ 1646069 w 5068"/>
                  <a:gd name="T85" fmla="*/ 1606691 h 4613"/>
                  <a:gd name="T86" fmla="*/ 1445371 w 5068"/>
                  <a:gd name="T87" fmla="*/ 1405528 h 4613"/>
                  <a:gd name="T88" fmla="*/ 1445371 w 5068"/>
                  <a:gd name="T89" fmla="*/ 1405528 h 4613"/>
                  <a:gd name="T90" fmla="*/ 1646069 w 5068"/>
                  <a:gd name="T91" fmla="*/ 1204801 h 4613"/>
                  <a:gd name="T92" fmla="*/ 2005235 w 5068"/>
                  <a:gd name="T93" fmla="*/ 1204801 h 4613"/>
                  <a:gd name="T94" fmla="*/ 2005235 w 5068"/>
                  <a:gd name="T95" fmla="*/ 1204801 h 4613"/>
                  <a:gd name="T96" fmla="*/ 2205933 w 5068"/>
                  <a:gd name="T97" fmla="*/ 1004509 h 4613"/>
                  <a:gd name="T98" fmla="*/ 2205933 w 5068"/>
                  <a:gd name="T99" fmla="*/ 1004509 h 4613"/>
                  <a:gd name="T100" fmla="*/ 2005235 w 5068"/>
                  <a:gd name="T101" fmla="*/ 802910 h 461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5068" h="4613">
                    <a:moveTo>
                      <a:pt x="4606" y="1844"/>
                    </a:moveTo>
                    <a:lnTo>
                      <a:pt x="3880" y="1844"/>
                    </a:lnTo>
                    <a:cubicBezTo>
                      <a:pt x="4135" y="1844"/>
                      <a:pt x="4341" y="1638"/>
                      <a:pt x="4341" y="1383"/>
                    </a:cubicBezTo>
                    <a:cubicBezTo>
                      <a:pt x="4341" y="1128"/>
                      <a:pt x="4135" y="922"/>
                      <a:pt x="3880" y="922"/>
                    </a:cubicBezTo>
                    <a:lnTo>
                      <a:pt x="2933" y="922"/>
                    </a:lnTo>
                    <a:cubicBezTo>
                      <a:pt x="3188" y="922"/>
                      <a:pt x="3394" y="716"/>
                      <a:pt x="3394" y="461"/>
                    </a:cubicBezTo>
                    <a:cubicBezTo>
                      <a:pt x="3394" y="206"/>
                      <a:pt x="3188" y="0"/>
                      <a:pt x="2933" y="0"/>
                    </a:cubicBezTo>
                    <a:lnTo>
                      <a:pt x="1409" y="0"/>
                    </a:lnTo>
                    <a:cubicBezTo>
                      <a:pt x="1154" y="0"/>
                      <a:pt x="946" y="206"/>
                      <a:pt x="946" y="461"/>
                    </a:cubicBezTo>
                    <a:cubicBezTo>
                      <a:pt x="946" y="716"/>
                      <a:pt x="1154" y="922"/>
                      <a:pt x="1409" y="922"/>
                    </a:cubicBezTo>
                    <a:lnTo>
                      <a:pt x="461" y="922"/>
                    </a:lnTo>
                    <a:cubicBezTo>
                      <a:pt x="206" y="922"/>
                      <a:pt x="0" y="1128"/>
                      <a:pt x="0" y="1383"/>
                    </a:cubicBezTo>
                    <a:cubicBezTo>
                      <a:pt x="0" y="1638"/>
                      <a:pt x="206" y="1844"/>
                      <a:pt x="461" y="1844"/>
                    </a:cubicBezTo>
                    <a:lnTo>
                      <a:pt x="1199" y="1844"/>
                    </a:lnTo>
                    <a:cubicBezTo>
                      <a:pt x="1454" y="1844"/>
                      <a:pt x="1660" y="2052"/>
                      <a:pt x="1660" y="2307"/>
                    </a:cubicBezTo>
                    <a:cubicBezTo>
                      <a:pt x="1660" y="2560"/>
                      <a:pt x="1454" y="2767"/>
                      <a:pt x="1199" y="2767"/>
                    </a:cubicBezTo>
                    <a:lnTo>
                      <a:pt x="461" y="2767"/>
                    </a:lnTo>
                    <a:cubicBezTo>
                      <a:pt x="206" y="2767"/>
                      <a:pt x="0" y="2974"/>
                      <a:pt x="0" y="3228"/>
                    </a:cubicBezTo>
                    <a:cubicBezTo>
                      <a:pt x="0" y="3483"/>
                      <a:pt x="206" y="3690"/>
                      <a:pt x="461" y="3690"/>
                    </a:cubicBezTo>
                    <a:lnTo>
                      <a:pt x="1900" y="3690"/>
                    </a:lnTo>
                    <a:cubicBezTo>
                      <a:pt x="1645" y="3690"/>
                      <a:pt x="1439" y="3896"/>
                      <a:pt x="1439" y="4151"/>
                    </a:cubicBezTo>
                    <a:cubicBezTo>
                      <a:pt x="1439" y="4406"/>
                      <a:pt x="1645" y="4612"/>
                      <a:pt x="1900" y="4612"/>
                    </a:cubicBezTo>
                    <a:lnTo>
                      <a:pt x="4477" y="4612"/>
                    </a:lnTo>
                    <a:cubicBezTo>
                      <a:pt x="4732" y="4612"/>
                      <a:pt x="4938" y="4406"/>
                      <a:pt x="4938" y="4151"/>
                    </a:cubicBezTo>
                    <a:cubicBezTo>
                      <a:pt x="4938" y="3896"/>
                      <a:pt x="4732" y="3690"/>
                      <a:pt x="4477" y="3690"/>
                    </a:cubicBezTo>
                    <a:lnTo>
                      <a:pt x="3781" y="3690"/>
                    </a:lnTo>
                    <a:cubicBezTo>
                      <a:pt x="3528" y="3690"/>
                      <a:pt x="3320" y="3483"/>
                      <a:pt x="3320" y="3228"/>
                    </a:cubicBezTo>
                    <a:cubicBezTo>
                      <a:pt x="3320" y="2974"/>
                      <a:pt x="3528" y="2767"/>
                      <a:pt x="3781" y="2767"/>
                    </a:cubicBezTo>
                    <a:lnTo>
                      <a:pt x="4606" y="2767"/>
                    </a:lnTo>
                    <a:cubicBezTo>
                      <a:pt x="4861" y="2767"/>
                      <a:pt x="5067" y="2560"/>
                      <a:pt x="5067" y="2307"/>
                    </a:cubicBezTo>
                    <a:cubicBezTo>
                      <a:pt x="5067" y="2052"/>
                      <a:pt x="4861" y="1844"/>
                      <a:pt x="4606" y="1844"/>
                    </a:cubicBezTo>
                  </a:path>
                </a:pathLst>
              </a:custGeom>
              <a:solidFill>
                <a:srgbClr val="E22D2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8" name="Freeform 2">
                <a:extLst>
                  <a:ext uri="{FF2B5EF4-FFF2-40B4-BE49-F238E27FC236}">
                    <a16:creationId xmlns:a16="http://schemas.microsoft.com/office/drawing/2014/main" id="{72733F84-6AD4-A742-A800-5171DFD890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7490" y="1063254"/>
                <a:ext cx="422455" cy="401332"/>
              </a:xfrm>
              <a:custGeom>
                <a:avLst/>
                <a:gdLst>
                  <a:gd name="T0" fmla="*/ 221658 w 972"/>
                  <a:gd name="T1" fmla="*/ 0 h 923"/>
                  <a:gd name="T2" fmla="*/ 200362 w 972"/>
                  <a:gd name="T3" fmla="*/ 0 h 923"/>
                  <a:gd name="T4" fmla="*/ 200362 w 972"/>
                  <a:gd name="T5" fmla="*/ 0 h 923"/>
                  <a:gd name="T6" fmla="*/ 0 w 972"/>
                  <a:gd name="T7" fmla="*/ 200449 h 923"/>
                  <a:gd name="T8" fmla="*/ 0 w 972"/>
                  <a:gd name="T9" fmla="*/ 200449 h 923"/>
                  <a:gd name="T10" fmla="*/ 200362 w 972"/>
                  <a:gd name="T11" fmla="*/ 400897 h 923"/>
                  <a:gd name="T12" fmla="*/ 221658 w 972"/>
                  <a:gd name="T13" fmla="*/ 400897 h 923"/>
                  <a:gd name="T14" fmla="*/ 221658 w 972"/>
                  <a:gd name="T15" fmla="*/ 400897 h 923"/>
                  <a:gd name="T16" fmla="*/ 422020 w 972"/>
                  <a:gd name="T17" fmla="*/ 200449 h 923"/>
                  <a:gd name="T18" fmla="*/ 422020 w 972"/>
                  <a:gd name="T19" fmla="*/ 200449 h 923"/>
                  <a:gd name="T20" fmla="*/ 221658 w 972"/>
                  <a:gd name="T21" fmla="*/ 0 h 9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72" h="923">
                    <a:moveTo>
                      <a:pt x="510" y="0"/>
                    </a:moveTo>
                    <a:lnTo>
                      <a:pt x="461" y="0"/>
                    </a:lnTo>
                    <a:cubicBezTo>
                      <a:pt x="206" y="0"/>
                      <a:pt x="0" y="206"/>
                      <a:pt x="0" y="461"/>
                    </a:cubicBezTo>
                    <a:cubicBezTo>
                      <a:pt x="0" y="716"/>
                      <a:pt x="206" y="922"/>
                      <a:pt x="461" y="922"/>
                    </a:cubicBezTo>
                    <a:lnTo>
                      <a:pt x="510" y="922"/>
                    </a:lnTo>
                    <a:cubicBezTo>
                      <a:pt x="765" y="922"/>
                      <a:pt x="971" y="716"/>
                      <a:pt x="971" y="461"/>
                    </a:cubicBezTo>
                    <a:cubicBezTo>
                      <a:pt x="971" y="206"/>
                      <a:pt x="765" y="0"/>
                      <a:pt x="510" y="0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9" name="Freeform 3">
                <a:extLst>
                  <a:ext uri="{FF2B5EF4-FFF2-40B4-BE49-F238E27FC236}">
                    <a16:creationId xmlns:a16="http://schemas.microsoft.com/office/drawing/2014/main" id="{A6161111-1796-2B4A-B267-4C22D9D9F3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9055" y="-298204"/>
                <a:ext cx="74889" cy="74890"/>
              </a:xfrm>
              <a:custGeom>
                <a:avLst/>
                <a:gdLst>
                  <a:gd name="T0" fmla="*/ 74459 w 174"/>
                  <a:gd name="T1" fmla="*/ 37015 h 174"/>
                  <a:gd name="T2" fmla="*/ 74459 w 174"/>
                  <a:gd name="T3" fmla="*/ 37015 h 174"/>
                  <a:gd name="T4" fmla="*/ 37445 w 174"/>
                  <a:gd name="T5" fmla="*/ 74460 h 174"/>
                  <a:gd name="T6" fmla="*/ 37445 w 174"/>
                  <a:gd name="T7" fmla="*/ 74460 h 174"/>
                  <a:gd name="T8" fmla="*/ 0 w 174"/>
                  <a:gd name="T9" fmla="*/ 37015 h 174"/>
                  <a:gd name="T10" fmla="*/ 0 w 174"/>
                  <a:gd name="T11" fmla="*/ 37015 h 174"/>
                  <a:gd name="T12" fmla="*/ 37445 w 174"/>
                  <a:gd name="T13" fmla="*/ 0 h 174"/>
                  <a:gd name="T14" fmla="*/ 37445 w 174"/>
                  <a:gd name="T15" fmla="*/ 0 h 174"/>
                  <a:gd name="T16" fmla="*/ 74459 w 174"/>
                  <a:gd name="T17" fmla="*/ 3701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4">
                    <a:moveTo>
                      <a:pt x="173" y="86"/>
                    </a:moveTo>
                    <a:lnTo>
                      <a:pt x="173" y="86"/>
                    </a:lnTo>
                    <a:cubicBezTo>
                      <a:pt x="173" y="134"/>
                      <a:pt x="135" y="173"/>
                      <a:pt x="87" y="173"/>
                    </a:cubicBezTo>
                    <a:cubicBezTo>
                      <a:pt x="39" y="173"/>
                      <a:pt x="0" y="134"/>
                      <a:pt x="0" y="86"/>
                    </a:cubicBezTo>
                    <a:cubicBezTo>
                      <a:pt x="0" y="38"/>
                      <a:pt x="39" y="0"/>
                      <a:pt x="87" y="0"/>
                    </a:cubicBezTo>
                    <a:cubicBezTo>
                      <a:pt x="135" y="0"/>
                      <a:pt x="173" y="38"/>
                      <a:pt x="173" y="86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0" name="Freeform 4">
                <a:extLst>
                  <a:ext uri="{FF2B5EF4-FFF2-40B4-BE49-F238E27FC236}">
                    <a16:creationId xmlns:a16="http://schemas.microsoft.com/office/drawing/2014/main" id="{69437EC1-7845-3447-AD93-A7F9BD0E69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1069" y="656160"/>
                <a:ext cx="74889" cy="74889"/>
              </a:xfrm>
              <a:custGeom>
                <a:avLst/>
                <a:gdLst>
                  <a:gd name="T0" fmla="*/ 74456 w 173"/>
                  <a:gd name="T1" fmla="*/ 37014 h 174"/>
                  <a:gd name="T2" fmla="*/ 74456 w 173"/>
                  <a:gd name="T3" fmla="*/ 37014 h 174"/>
                  <a:gd name="T4" fmla="*/ 37228 w 173"/>
                  <a:gd name="T5" fmla="*/ 74459 h 174"/>
                  <a:gd name="T6" fmla="*/ 37228 w 173"/>
                  <a:gd name="T7" fmla="*/ 74459 h 174"/>
                  <a:gd name="T8" fmla="*/ 0 w 173"/>
                  <a:gd name="T9" fmla="*/ 37014 h 174"/>
                  <a:gd name="T10" fmla="*/ 0 w 173"/>
                  <a:gd name="T11" fmla="*/ 37014 h 174"/>
                  <a:gd name="T12" fmla="*/ 37228 w 173"/>
                  <a:gd name="T13" fmla="*/ 0 h 174"/>
                  <a:gd name="T14" fmla="*/ 37228 w 173"/>
                  <a:gd name="T15" fmla="*/ 0 h 174"/>
                  <a:gd name="T16" fmla="*/ 74456 w 173"/>
                  <a:gd name="T17" fmla="*/ 37014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4">
                    <a:moveTo>
                      <a:pt x="172" y="86"/>
                    </a:moveTo>
                    <a:lnTo>
                      <a:pt x="172" y="86"/>
                    </a:lnTo>
                    <a:cubicBezTo>
                      <a:pt x="172" y="134"/>
                      <a:pt x="133" y="173"/>
                      <a:pt x="86" y="173"/>
                    </a:cubicBezTo>
                    <a:cubicBezTo>
                      <a:pt x="38" y="173"/>
                      <a:pt x="0" y="134"/>
                      <a:pt x="0" y="86"/>
                    </a:cubicBezTo>
                    <a:cubicBezTo>
                      <a:pt x="0" y="38"/>
                      <a:pt x="38" y="0"/>
                      <a:pt x="86" y="0"/>
                    </a:cubicBezTo>
                    <a:cubicBezTo>
                      <a:pt x="133" y="0"/>
                      <a:pt x="172" y="38"/>
                      <a:pt x="172" y="86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1" name="Freeform 5">
                <a:extLst>
                  <a:ext uri="{FF2B5EF4-FFF2-40B4-BE49-F238E27FC236}">
                    <a16:creationId xmlns:a16="http://schemas.microsoft.com/office/drawing/2014/main" id="{A9CF806B-9D60-2445-BF42-831B74E933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7490" y="517902"/>
                <a:ext cx="74889" cy="74889"/>
              </a:xfrm>
              <a:custGeom>
                <a:avLst/>
                <a:gdLst>
                  <a:gd name="T0" fmla="*/ 74456 w 173"/>
                  <a:gd name="T1" fmla="*/ 37661 h 173"/>
                  <a:gd name="T2" fmla="*/ 74456 w 173"/>
                  <a:gd name="T3" fmla="*/ 37661 h 173"/>
                  <a:gd name="T4" fmla="*/ 37661 w 173"/>
                  <a:gd name="T5" fmla="*/ 74456 h 173"/>
                  <a:gd name="T6" fmla="*/ 37661 w 173"/>
                  <a:gd name="T7" fmla="*/ 74456 h 173"/>
                  <a:gd name="T8" fmla="*/ 0 w 173"/>
                  <a:gd name="T9" fmla="*/ 37661 h 173"/>
                  <a:gd name="T10" fmla="*/ 0 w 173"/>
                  <a:gd name="T11" fmla="*/ 37661 h 173"/>
                  <a:gd name="T12" fmla="*/ 37661 w 173"/>
                  <a:gd name="T13" fmla="*/ 0 h 173"/>
                  <a:gd name="T14" fmla="*/ 37661 w 173"/>
                  <a:gd name="T15" fmla="*/ 0 h 173"/>
                  <a:gd name="T16" fmla="*/ 74456 w 173"/>
                  <a:gd name="T17" fmla="*/ 37661 h 1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3">
                    <a:moveTo>
                      <a:pt x="172" y="87"/>
                    </a:moveTo>
                    <a:lnTo>
                      <a:pt x="172" y="87"/>
                    </a:lnTo>
                    <a:cubicBezTo>
                      <a:pt x="172" y="134"/>
                      <a:pt x="134" y="172"/>
                      <a:pt x="87" y="172"/>
                    </a:cubicBezTo>
                    <a:cubicBezTo>
                      <a:pt x="38" y="172"/>
                      <a:pt x="0" y="134"/>
                      <a:pt x="0" y="87"/>
                    </a:cubicBezTo>
                    <a:cubicBezTo>
                      <a:pt x="0" y="39"/>
                      <a:pt x="38" y="0"/>
                      <a:pt x="87" y="0"/>
                    </a:cubicBezTo>
                    <a:cubicBezTo>
                      <a:pt x="134" y="0"/>
                      <a:pt x="172" y="39"/>
                      <a:pt x="172" y="87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2" name="Freeform 6">
                <a:extLst>
                  <a:ext uri="{FF2B5EF4-FFF2-40B4-BE49-F238E27FC236}">
                    <a16:creationId xmlns:a16="http://schemas.microsoft.com/office/drawing/2014/main" id="{4F7293E6-A1BD-904D-A1FD-64FFB7F65A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1802" y="592791"/>
                <a:ext cx="46086" cy="46086"/>
              </a:xfrm>
              <a:custGeom>
                <a:avLst/>
                <a:gdLst>
                  <a:gd name="T0" fmla="*/ 45651 w 106"/>
                  <a:gd name="T1" fmla="*/ 23258 h 107"/>
                  <a:gd name="T2" fmla="*/ 45651 w 106"/>
                  <a:gd name="T3" fmla="*/ 23258 h 107"/>
                  <a:gd name="T4" fmla="*/ 23043 w 106"/>
                  <a:gd name="T5" fmla="*/ 45655 h 107"/>
                  <a:gd name="T6" fmla="*/ 23043 w 106"/>
                  <a:gd name="T7" fmla="*/ 45655 h 107"/>
                  <a:gd name="T8" fmla="*/ 0 w 106"/>
                  <a:gd name="T9" fmla="*/ 23258 h 107"/>
                  <a:gd name="T10" fmla="*/ 0 w 106"/>
                  <a:gd name="T11" fmla="*/ 23258 h 107"/>
                  <a:gd name="T12" fmla="*/ 23043 w 106"/>
                  <a:gd name="T13" fmla="*/ 0 h 107"/>
                  <a:gd name="T14" fmla="*/ 23043 w 106"/>
                  <a:gd name="T15" fmla="*/ 0 h 107"/>
                  <a:gd name="T16" fmla="*/ 45651 w 106"/>
                  <a:gd name="T17" fmla="*/ 23258 h 1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7">
                    <a:moveTo>
                      <a:pt x="105" y="54"/>
                    </a:moveTo>
                    <a:lnTo>
                      <a:pt x="105" y="54"/>
                    </a:lnTo>
                    <a:cubicBezTo>
                      <a:pt x="105" y="83"/>
                      <a:pt x="81" y="106"/>
                      <a:pt x="53" y="106"/>
                    </a:cubicBezTo>
                    <a:cubicBezTo>
                      <a:pt x="24" y="106"/>
                      <a:pt x="0" y="83"/>
                      <a:pt x="0" y="54"/>
                    </a:cubicBezTo>
                    <a:cubicBezTo>
                      <a:pt x="0" y="24"/>
                      <a:pt x="24" y="0"/>
                      <a:pt x="53" y="0"/>
                    </a:cubicBezTo>
                    <a:cubicBezTo>
                      <a:pt x="81" y="0"/>
                      <a:pt x="105" y="24"/>
                      <a:pt x="105" y="54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3" name="Freeform 7">
                <a:extLst>
                  <a:ext uri="{FF2B5EF4-FFF2-40B4-BE49-F238E27FC236}">
                    <a16:creationId xmlns:a16="http://schemas.microsoft.com/office/drawing/2014/main" id="{D599E908-C950-5346-995A-5B5D015DE8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370" y="-486389"/>
                <a:ext cx="46086" cy="46086"/>
              </a:xfrm>
              <a:custGeom>
                <a:avLst/>
                <a:gdLst>
                  <a:gd name="T0" fmla="*/ 45647 w 105"/>
                  <a:gd name="T1" fmla="*/ 23043 h 106"/>
                  <a:gd name="T2" fmla="*/ 45647 w 105"/>
                  <a:gd name="T3" fmla="*/ 23043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3043 h 106"/>
                  <a:gd name="T10" fmla="*/ 0 w 105"/>
                  <a:gd name="T11" fmla="*/ 23043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3"/>
                    </a:moveTo>
                    <a:lnTo>
                      <a:pt x="104" y="53"/>
                    </a:lnTo>
                    <a:cubicBezTo>
                      <a:pt x="104" y="82"/>
                      <a:pt x="80" y="105"/>
                      <a:pt x="52" y="105"/>
                    </a:cubicBezTo>
                    <a:cubicBezTo>
                      <a:pt x="23" y="105"/>
                      <a:pt x="0" y="82"/>
                      <a:pt x="0" y="53"/>
                    </a:cubicBezTo>
                    <a:cubicBezTo>
                      <a:pt x="0" y="24"/>
                      <a:pt x="23" y="0"/>
                      <a:pt x="52" y="0"/>
                    </a:cubicBezTo>
                    <a:cubicBezTo>
                      <a:pt x="80" y="0"/>
                      <a:pt x="104" y="24"/>
                      <a:pt x="104" y="53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4" name="Freeform 8">
                <a:extLst>
                  <a:ext uri="{FF2B5EF4-FFF2-40B4-BE49-F238E27FC236}">
                    <a16:creationId xmlns:a16="http://schemas.microsoft.com/office/drawing/2014/main" id="{77E425A4-6A06-E44E-9661-B17057F934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370" y="786737"/>
                <a:ext cx="46086" cy="46086"/>
              </a:xfrm>
              <a:custGeom>
                <a:avLst/>
                <a:gdLst>
                  <a:gd name="T0" fmla="*/ 45647 w 105"/>
                  <a:gd name="T1" fmla="*/ 22608 h 106"/>
                  <a:gd name="T2" fmla="*/ 45647 w 105"/>
                  <a:gd name="T3" fmla="*/ 22608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2608 h 106"/>
                  <a:gd name="T10" fmla="*/ 0 w 105"/>
                  <a:gd name="T11" fmla="*/ 22608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2608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1"/>
                      <a:pt x="80" y="105"/>
                      <a:pt x="52" y="105"/>
                    </a:cubicBezTo>
                    <a:cubicBezTo>
                      <a:pt x="23" y="105"/>
                      <a:pt x="0" y="81"/>
                      <a:pt x="0" y="52"/>
                    </a:cubicBezTo>
                    <a:cubicBezTo>
                      <a:pt x="0" y="24"/>
                      <a:pt x="23" y="0"/>
                      <a:pt x="52" y="0"/>
                    </a:cubicBezTo>
                    <a:cubicBezTo>
                      <a:pt x="80" y="0"/>
                      <a:pt x="104" y="24"/>
                      <a:pt x="104" y="52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5" name="Freeform 9">
                <a:extLst>
                  <a:ext uri="{FF2B5EF4-FFF2-40B4-BE49-F238E27FC236}">
                    <a16:creationId xmlns:a16="http://schemas.microsoft.com/office/drawing/2014/main" id="{DD96CFDD-5327-7B4D-91E6-1E61340BDC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7836" y="-12087"/>
                <a:ext cx="46086" cy="46086"/>
              </a:xfrm>
              <a:custGeom>
                <a:avLst/>
                <a:gdLst>
                  <a:gd name="T0" fmla="*/ 45651 w 106"/>
                  <a:gd name="T1" fmla="*/ 23043 h 106"/>
                  <a:gd name="T2" fmla="*/ 45651 w 106"/>
                  <a:gd name="T3" fmla="*/ 23043 h 106"/>
                  <a:gd name="T4" fmla="*/ 23043 w 106"/>
                  <a:gd name="T5" fmla="*/ 45651 h 106"/>
                  <a:gd name="T6" fmla="*/ 23043 w 106"/>
                  <a:gd name="T7" fmla="*/ 45651 h 106"/>
                  <a:gd name="T8" fmla="*/ 0 w 106"/>
                  <a:gd name="T9" fmla="*/ 23043 h 106"/>
                  <a:gd name="T10" fmla="*/ 0 w 106"/>
                  <a:gd name="T11" fmla="*/ 23043 h 106"/>
                  <a:gd name="T12" fmla="*/ 23043 w 106"/>
                  <a:gd name="T13" fmla="*/ 0 h 106"/>
                  <a:gd name="T14" fmla="*/ 23043 w 106"/>
                  <a:gd name="T15" fmla="*/ 0 h 106"/>
                  <a:gd name="T16" fmla="*/ 45651 w 106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6">
                    <a:moveTo>
                      <a:pt x="105" y="53"/>
                    </a:moveTo>
                    <a:lnTo>
                      <a:pt x="105" y="53"/>
                    </a:lnTo>
                    <a:cubicBezTo>
                      <a:pt x="105" y="81"/>
                      <a:pt x="81" y="105"/>
                      <a:pt x="53" y="105"/>
                    </a:cubicBezTo>
                    <a:cubicBezTo>
                      <a:pt x="24" y="105"/>
                      <a:pt x="0" y="81"/>
                      <a:pt x="0" y="53"/>
                    </a:cubicBezTo>
                    <a:cubicBezTo>
                      <a:pt x="0" y="23"/>
                      <a:pt x="24" y="0"/>
                      <a:pt x="53" y="0"/>
                    </a:cubicBezTo>
                    <a:cubicBezTo>
                      <a:pt x="81" y="0"/>
                      <a:pt x="105" y="23"/>
                      <a:pt x="105" y="53"/>
                    </a:cubicBezTo>
                  </a:path>
                </a:pathLst>
              </a:custGeom>
              <a:solidFill>
                <a:srgbClr val="B52B2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6" name="Freeform 10">
                <a:extLst>
                  <a:ext uri="{FF2B5EF4-FFF2-40B4-BE49-F238E27FC236}">
                    <a16:creationId xmlns:a16="http://schemas.microsoft.com/office/drawing/2014/main" id="{0DEAEBD5-8E58-1444-BCDE-663C1CF87B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0764" y="400766"/>
                <a:ext cx="46086" cy="46086"/>
              </a:xfrm>
              <a:custGeom>
                <a:avLst/>
                <a:gdLst>
                  <a:gd name="T0" fmla="*/ 45647 w 105"/>
                  <a:gd name="T1" fmla="*/ 22824 h 105"/>
                  <a:gd name="T2" fmla="*/ 45647 w 105"/>
                  <a:gd name="T3" fmla="*/ 22824 h 105"/>
                  <a:gd name="T4" fmla="*/ 22824 w 105"/>
                  <a:gd name="T5" fmla="*/ 45647 h 105"/>
                  <a:gd name="T6" fmla="*/ 22824 w 105"/>
                  <a:gd name="T7" fmla="*/ 45647 h 105"/>
                  <a:gd name="T8" fmla="*/ 0 w 105"/>
                  <a:gd name="T9" fmla="*/ 22824 h 105"/>
                  <a:gd name="T10" fmla="*/ 0 w 105"/>
                  <a:gd name="T11" fmla="*/ 22824 h 105"/>
                  <a:gd name="T12" fmla="*/ 22824 w 105"/>
                  <a:gd name="T13" fmla="*/ 0 h 105"/>
                  <a:gd name="T14" fmla="*/ 22824 w 105"/>
                  <a:gd name="T15" fmla="*/ 0 h 105"/>
                  <a:gd name="T16" fmla="*/ 45647 w 105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5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1"/>
                      <a:pt x="81" y="104"/>
                      <a:pt x="52" y="104"/>
                    </a:cubicBezTo>
                    <a:cubicBezTo>
                      <a:pt x="23" y="104"/>
                      <a:pt x="0" y="81"/>
                      <a:pt x="0" y="52"/>
                    </a:cubicBezTo>
                    <a:cubicBezTo>
                      <a:pt x="0" y="22"/>
                      <a:pt x="23" y="0"/>
                      <a:pt x="52" y="0"/>
                    </a:cubicBezTo>
                    <a:cubicBezTo>
                      <a:pt x="81" y="0"/>
                      <a:pt x="104" y="22"/>
                      <a:pt x="104" y="52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7" name="Freeform 11">
                <a:extLst>
                  <a:ext uri="{FF2B5EF4-FFF2-40B4-BE49-F238E27FC236}">
                    <a16:creationId xmlns:a16="http://schemas.microsoft.com/office/drawing/2014/main" id="{C30DDE4F-58B7-EE47-9C90-46B2585A87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8813" y="571669"/>
                <a:ext cx="46086" cy="46086"/>
              </a:xfrm>
              <a:custGeom>
                <a:avLst/>
                <a:gdLst>
                  <a:gd name="T0" fmla="*/ 45655 w 107"/>
                  <a:gd name="T1" fmla="*/ 22397 h 107"/>
                  <a:gd name="T2" fmla="*/ 45655 w 107"/>
                  <a:gd name="T3" fmla="*/ 22397 h 107"/>
                  <a:gd name="T4" fmla="*/ 22397 w 107"/>
                  <a:gd name="T5" fmla="*/ 45655 h 107"/>
                  <a:gd name="T6" fmla="*/ 22397 w 107"/>
                  <a:gd name="T7" fmla="*/ 45655 h 107"/>
                  <a:gd name="T8" fmla="*/ 0 w 107"/>
                  <a:gd name="T9" fmla="*/ 22397 h 107"/>
                  <a:gd name="T10" fmla="*/ 0 w 107"/>
                  <a:gd name="T11" fmla="*/ 22397 h 107"/>
                  <a:gd name="T12" fmla="*/ 22397 w 107"/>
                  <a:gd name="T13" fmla="*/ 0 h 107"/>
                  <a:gd name="T14" fmla="*/ 22397 w 107"/>
                  <a:gd name="T15" fmla="*/ 0 h 107"/>
                  <a:gd name="T16" fmla="*/ 45655 w 107"/>
                  <a:gd name="T17" fmla="*/ 22397 h 1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7" h="107">
                    <a:moveTo>
                      <a:pt x="106" y="52"/>
                    </a:moveTo>
                    <a:lnTo>
                      <a:pt x="106" y="52"/>
                    </a:lnTo>
                    <a:cubicBezTo>
                      <a:pt x="106" y="82"/>
                      <a:pt x="82" y="106"/>
                      <a:pt x="52" y="106"/>
                    </a:cubicBezTo>
                    <a:cubicBezTo>
                      <a:pt x="24" y="106"/>
                      <a:pt x="0" y="82"/>
                      <a:pt x="0" y="52"/>
                    </a:cubicBezTo>
                    <a:cubicBezTo>
                      <a:pt x="0" y="24"/>
                      <a:pt x="24" y="0"/>
                      <a:pt x="52" y="0"/>
                    </a:cubicBezTo>
                    <a:cubicBezTo>
                      <a:pt x="82" y="0"/>
                      <a:pt x="106" y="24"/>
                      <a:pt x="106" y="52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8" name="Freeform 12">
                <a:extLst>
                  <a:ext uri="{FF2B5EF4-FFF2-40B4-BE49-F238E27FC236}">
                    <a16:creationId xmlns:a16="http://schemas.microsoft.com/office/drawing/2014/main" id="{D74F1F1F-D60F-D443-BB96-C1460E4C96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2202" y="51281"/>
                <a:ext cx="46086" cy="46086"/>
              </a:xfrm>
              <a:custGeom>
                <a:avLst/>
                <a:gdLst>
                  <a:gd name="T0" fmla="*/ 45655 w 107"/>
                  <a:gd name="T1" fmla="*/ 23043 h 106"/>
                  <a:gd name="T2" fmla="*/ 45655 w 107"/>
                  <a:gd name="T3" fmla="*/ 23043 h 106"/>
                  <a:gd name="T4" fmla="*/ 22828 w 107"/>
                  <a:gd name="T5" fmla="*/ 45651 h 106"/>
                  <a:gd name="T6" fmla="*/ 22828 w 107"/>
                  <a:gd name="T7" fmla="*/ 45651 h 106"/>
                  <a:gd name="T8" fmla="*/ 0 w 107"/>
                  <a:gd name="T9" fmla="*/ 23043 h 106"/>
                  <a:gd name="T10" fmla="*/ 0 w 107"/>
                  <a:gd name="T11" fmla="*/ 23043 h 106"/>
                  <a:gd name="T12" fmla="*/ 22828 w 107"/>
                  <a:gd name="T13" fmla="*/ 0 h 106"/>
                  <a:gd name="T14" fmla="*/ 22828 w 107"/>
                  <a:gd name="T15" fmla="*/ 0 h 106"/>
                  <a:gd name="T16" fmla="*/ 45655 w 107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7" h="106">
                    <a:moveTo>
                      <a:pt x="106" y="53"/>
                    </a:moveTo>
                    <a:lnTo>
                      <a:pt x="106" y="53"/>
                    </a:lnTo>
                    <a:cubicBezTo>
                      <a:pt x="106" y="81"/>
                      <a:pt x="82" y="105"/>
                      <a:pt x="53" y="105"/>
                    </a:cubicBezTo>
                    <a:cubicBezTo>
                      <a:pt x="23" y="105"/>
                      <a:pt x="0" y="81"/>
                      <a:pt x="0" y="53"/>
                    </a:cubicBezTo>
                    <a:cubicBezTo>
                      <a:pt x="0" y="24"/>
                      <a:pt x="23" y="0"/>
                      <a:pt x="53" y="0"/>
                    </a:cubicBezTo>
                    <a:cubicBezTo>
                      <a:pt x="82" y="0"/>
                      <a:pt x="106" y="24"/>
                      <a:pt x="106" y="53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9" name="Freeform 13">
                <a:extLst>
                  <a:ext uri="{FF2B5EF4-FFF2-40B4-BE49-F238E27FC236}">
                    <a16:creationId xmlns:a16="http://schemas.microsoft.com/office/drawing/2014/main" id="{C6B8B5F5-5552-D742-A135-482CCC025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7932" y="1124701"/>
                <a:ext cx="46086" cy="46086"/>
              </a:xfrm>
              <a:custGeom>
                <a:avLst/>
                <a:gdLst>
                  <a:gd name="T0" fmla="*/ 45647 w 105"/>
                  <a:gd name="T1" fmla="*/ 22608 h 106"/>
                  <a:gd name="T2" fmla="*/ 45647 w 105"/>
                  <a:gd name="T3" fmla="*/ 22608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2608 h 106"/>
                  <a:gd name="T10" fmla="*/ 0 w 105"/>
                  <a:gd name="T11" fmla="*/ 22608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2608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1"/>
                      <a:pt x="81" y="105"/>
                      <a:pt x="52" y="105"/>
                    </a:cubicBezTo>
                    <a:cubicBezTo>
                      <a:pt x="24" y="105"/>
                      <a:pt x="0" y="81"/>
                      <a:pt x="0" y="52"/>
                    </a:cubicBezTo>
                    <a:cubicBezTo>
                      <a:pt x="0" y="23"/>
                      <a:pt x="24" y="0"/>
                      <a:pt x="52" y="0"/>
                    </a:cubicBezTo>
                    <a:cubicBezTo>
                      <a:pt x="81" y="0"/>
                      <a:pt x="104" y="23"/>
                      <a:pt x="104" y="52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0" name="Freeform 14">
                <a:extLst>
                  <a:ext uri="{FF2B5EF4-FFF2-40B4-BE49-F238E27FC236}">
                    <a16:creationId xmlns:a16="http://schemas.microsoft.com/office/drawing/2014/main" id="{C3E10BC5-AAB4-D140-BC74-604BFCC33A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2202" y="556307"/>
                <a:ext cx="46086" cy="46086"/>
              </a:xfrm>
              <a:custGeom>
                <a:avLst/>
                <a:gdLst>
                  <a:gd name="T0" fmla="*/ 45655 w 107"/>
                  <a:gd name="T1" fmla="*/ 22824 h 105"/>
                  <a:gd name="T2" fmla="*/ 45655 w 107"/>
                  <a:gd name="T3" fmla="*/ 22824 h 105"/>
                  <a:gd name="T4" fmla="*/ 22828 w 107"/>
                  <a:gd name="T5" fmla="*/ 45647 h 105"/>
                  <a:gd name="T6" fmla="*/ 22828 w 107"/>
                  <a:gd name="T7" fmla="*/ 45647 h 105"/>
                  <a:gd name="T8" fmla="*/ 0 w 107"/>
                  <a:gd name="T9" fmla="*/ 22824 h 105"/>
                  <a:gd name="T10" fmla="*/ 0 w 107"/>
                  <a:gd name="T11" fmla="*/ 22824 h 105"/>
                  <a:gd name="T12" fmla="*/ 22828 w 107"/>
                  <a:gd name="T13" fmla="*/ 0 h 105"/>
                  <a:gd name="T14" fmla="*/ 22828 w 107"/>
                  <a:gd name="T15" fmla="*/ 0 h 105"/>
                  <a:gd name="T16" fmla="*/ 45655 w 107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7" h="105">
                    <a:moveTo>
                      <a:pt x="106" y="52"/>
                    </a:moveTo>
                    <a:lnTo>
                      <a:pt x="106" y="52"/>
                    </a:lnTo>
                    <a:cubicBezTo>
                      <a:pt x="106" y="81"/>
                      <a:pt x="82" y="104"/>
                      <a:pt x="53" y="104"/>
                    </a:cubicBezTo>
                    <a:cubicBezTo>
                      <a:pt x="23" y="104"/>
                      <a:pt x="0" y="81"/>
                      <a:pt x="0" y="52"/>
                    </a:cubicBezTo>
                    <a:cubicBezTo>
                      <a:pt x="0" y="24"/>
                      <a:pt x="23" y="0"/>
                      <a:pt x="53" y="0"/>
                    </a:cubicBezTo>
                    <a:cubicBezTo>
                      <a:pt x="82" y="0"/>
                      <a:pt x="106" y="24"/>
                      <a:pt x="106" y="52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1" name="Freeform 15">
                <a:extLst>
                  <a:ext uri="{FF2B5EF4-FFF2-40B4-BE49-F238E27FC236}">
                    <a16:creationId xmlns:a16="http://schemas.microsoft.com/office/drawing/2014/main" id="{2B0B6260-B4FC-224B-903B-14948818F9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2569" y="1658531"/>
                <a:ext cx="46086" cy="46086"/>
              </a:xfrm>
              <a:custGeom>
                <a:avLst/>
                <a:gdLst>
                  <a:gd name="T0" fmla="*/ 45655 w 107"/>
                  <a:gd name="T1" fmla="*/ 22824 h 105"/>
                  <a:gd name="T2" fmla="*/ 45655 w 107"/>
                  <a:gd name="T3" fmla="*/ 22824 h 105"/>
                  <a:gd name="T4" fmla="*/ 22397 w 107"/>
                  <a:gd name="T5" fmla="*/ 45647 h 105"/>
                  <a:gd name="T6" fmla="*/ 22397 w 107"/>
                  <a:gd name="T7" fmla="*/ 45647 h 105"/>
                  <a:gd name="T8" fmla="*/ 0 w 107"/>
                  <a:gd name="T9" fmla="*/ 22824 h 105"/>
                  <a:gd name="T10" fmla="*/ 0 w 107"/>
                  <a:gd name="T11" fmla="*/ 22824 h 105"/>
                  <a:gd name="T12" fmla="*/ 22397 w 107"/>
                  <a:gd name="T13" fmla="*/ 0 h 105"/>
                  <a:gd name="T14" fmla="*/ 22397 w 107"/>
                  <a:gd name="T15" fmla="*/ 0 h 105"/>
                  <a:gd name="T16" fmla="*/ 45655 w 107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7" h="105">
                    <a:moveTo>
                      <a:pt x="106" y="52"/>
                    </a:moveTo>
                    <a:lnTo>
                      <a:pt x="106" y="52"/>
                    </a:lnTo>
                    <a:cubicBezTo>
                      <a:pt x="106" y="81"/>
                      <a:pt x="82" y="104"/>
                      <a:pt x="52" y="104"/>
                    </a:cubicBezTo>
                    <a:cubicBezTo>
                      <a:pt x="24" y="104"/>
                      <a:pt x="0" y="81"/>
                      <a:pt x="0" y="52"/>
                    </a:cubicBezTo>
                    <a:cubicBezTo>
                      <a:pt x="0" y="22"/>
                      <a:pt x="24" y="0"/>
                      <a:pt x="52" y="0"/>
                    </a:cubicBezTo>
                    <a:cubicBezTo>
                      <a:pt x="82" y="0"/>
                      <a:pt x="106" y="22"/>
                      <a:pt x="106" y="52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2" name="Freeform 16">
                <a:extLst>
                  <a:ext uri="{FF2B5EF4-FFF2-40B4-BE49-F238E27FC236}">
                    <a16:creationId xmlns:a16="http://schemas.microsoft.com/office/drawing/2014/main" id="{7EA8F75A-9DA6-8948-BD4C-CBD16984C6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3136" y="1286002"/>
                <a:ext cx="46086" cy="46086"/>
              </a:xfrm>
              <a:custGeom>
                <a:avLst/>
                <a:gdLst>
                  <a:gd name="T0" fmla="*/ 45647 w 105"/>
                  <a:gd name="T1" fmla="*/ 23043 h 106"/>
                  <a:gd name="T2" fmla="*/ 45647 w 105"/>
                  <a:gd name="T3" fmla="*/ 23043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3043 h 106"/>
                  <a:gd name="T10" fmla="*/ 0 w 105"/>
                  <a:gd name="T11" fmla="*/ 23043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3"/>
                    </a:moveTo>
                    <a:lnTo>
                      <a:pt x="104" y="53"/>
                    </a:lnTo>
                    <a:cubicBezTo>
                      <a:pt x="104" y="81"/>
                      <a:pt x="81" y="105"/>
                      <a:pt x="52" y="105"/>
                    </a:cubicBezTo>
                    <a:cubicBezTo>
                      <a:pt x="23" y="105"/>
                      <a:pt x="0" y="81"/>
                      <a:pt x="0" y="53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1" y="0"/>
                      <a:pt x="104" y="23"/>
                      <a:pt x="104" y="53"/>
                    </a:cubicBezTo>
                  </a:path>
                </a:pathLst>
              </a:custGeom>
              <a:solidFill>
                <a:srgbClr val="B52B2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3" name="Freeform 17">
                <a:extLst>
                  <a:ext uri="{FF2B5EF4-FFF2-40B4-BE49-F238E27FC236}">
                    <a16:creationId xmlns:a16="http://schemas.microsoft.com/office/drawing/2014/main" id="{541508E8-2449-9940-9C4A-D84606F273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2317" y="1537554"/>
                <a:ext cx="74890" cy="76810"/>
              </a:xfrm>
              <a:custGeom>
                <a:avLst/>
                <a:gdLst>
                  <a:gd name="T0" fmla="*/ 74460 w 174"/>
                  <a:gd name="T1" fmla="*/ 38186 h 175"/>
                  <a:gd name="T2" fmla="*/ 74460 w 174"/>
                  <a:gd name="T3" fmla="*/ 38186 h 175"/>
                  <a:gd name="T4" fmla="*/ 37015 w 174"/>
                  <a:gd name="T5" fmla="*/ 76371 h 175"/>
                  <a:gd name="T6" fmla="*/ 37015 w 174"/>
                  <a:gd name="T7" fmla="*/ 76371 h 175"/>
                  <a:gd name="T8" fmla="*/ 0 w 174"/>
                  <a:gd name="T9" fmla="*/ 38186 h 175"/>
                  <a:gd name="T10" fmla="*/ 0 w 174"/>
                  <a:gd name="T11" fmla="*/ 38186 h 175"/>
                  <a:gd name="T12" fmla="*/ 37015 w 174"/>
                  <a:gd name="T13" fmla="*/ 0 h 175"/>
                  <a:gd name="T14" fmla="*/ 37015 w 174"/>
                  <a:gd name="T15" fmla="*/ 0 h 175"/>
                  <a:gd name="T16" fmla="*/ 74460 w 174"/>
                  <a:gd name="T17" fmla="*/ 38186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5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5"/>
                      <a:pt x="135" y="174"/>
                      <a:pt x="86" y="174"/>
                    </a:cubicBezTo>
                    <a:cubicBezTo>
                      <a:pt x="38" y="174"/>
                      <a:pt x="0" y="135"/>
                      <a:pt x="0" y="87"/>
                    </a:cubicBezTo>
                    <a:cubicBezTo>
                      <a:pt x="0" y="39"/>
                      <a:pt x="38" y="0"/>
                      <a:pt x="86" y="0"/>
                    </a:cubicBezTo>
                    <a:cubicBezTo>
                      <a:pt x="135" y="0"/>
                      <a:pt x="173" y="39"/>
                      <a:pt x="173" y="87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4" name="Freeform 18">
                <a:extLst>
                  <a:ext uri="{FF2B5EF4-FFF2-40B4-BE49-F238E27FC236}">
                    <a16:creationId xmlns:a16="http://schemas.microsoft.com/office/drawing/2014/main" id="{0802EA6F-7B1C-A747-83C7-AB5839BDAB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9474" y="1293683"/>
                <a:ext cx="74889" cy="74889"/>
              </a:xfrm>
              <a:custGeom>
                <a:avLst/>
                <a:gdLst>
                  <a:gd name="T0" fmla="*/ 74459 w 174"/>
                  <a:gd name="T1" fmla="*/ 37445 h 174"/>
                  <a:gd name="T2" fmla="*/ 74459 w 174"/>
                  <a:gd name="T3" fmla="*/ 37445 h 174"/>
                  <a:gd name="T4" fmla="*/ 37014 w 174"/>
                  <a:gd name="T5" fmla="*/ 74459 h 174"/>
                  <a:gd name="T6" fmla="*/ 37014 w 174"/>
                  <a:gd name="T7" fmla="*/ 74459 h 174"/>
                  <a:gd name="T8" fmla="*/ 0 w 174"/>
                  <a:gd name="T9" fmla="*/ 37445 h 174"/>
                  <a:gd name="T10" fmla="*/ 0 w 174"/>
                  <a:gd name="T11" fmla="*/ 37445 h 174"/>
                  <a:gd name="T12" fmla="*/ 37014 w 174"/>
                  <a:gd name="T13" fmla="*/ 0 h 174"/>
                  <a:gd name="T14" fmla="*/ 37014 w 174"/>
                  <a:gd name="T15" fmla="*/ 0 h 174"/>
                  <a:gd name="T16" fmla="*/ 74459 w 174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4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5"/>
                      <a:pt x="134" y="173"/>
                      <a:pt x="86" y="173"/>
                    </a:cubicBezTo>
                    <a:cubicBezTo>
                      <a:pt x="39" y="173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4" y="0"/>
                      <a:pt x="173" y="39"/>
                      <a:pt x="173" y="87"/>
                    </a:cubicBezTo>
                  </a:path>
                </a:pathLst>
              </a:custGeom>
              <a:solidFill>
                <a:srgbClr val="B52B2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6" name="Freeform 19">
                <a:extLst>
                  <a:ext uri="{FF2B5EF4-FFF2-40B4-BE49-F238E27FC236}">
                    <a16:creationId xmlns:a16="http://schemas.microsoft.com/office/drawing/2014/main" id="{004AC0E6-9E7F-6D41-8AB2-7911A05E14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408" y="47441"/>
                <a:ext cx="74889" cy="74890"/>
              </a:xfrm>
              <a:custGeom>
                <a:avLst/>
                <a:gdLst>
                  <a:gd name="T0" fmla="*/ 74459 w 174"/>
                  <a:gd name="T1" fmla="*/ 37661 h 173"/>
                  <a:gd name="T2" fmla="*/ 74459 w 174"/>
                  <a:gd name="T3" fmla="*/ 37661 h 173"/>
                  <a:gd name="T4" fmla="*/ 37014 w 174"/>
                  <a:gd name="T5" fmla="*/ 74457 h 173"/>
                  <a:gd name="T6" fmla="*/ 37014 w 174"/>
                  <a:gd name="T7" fmla="*/ 74457 h 173"/>
                  <a:gd name="T8" fmla="*/ 0 w 174"/>
                  <a:gd name="T9" fmla="*/ 37661 h 173"/>
                  <a:gd name="T10" fmla="*/ 0 w 174"/>
                  <a:gd name="T11" fmla="*/ 37661 h 173"/>
                  <a:gd name="T12" fmla="*/ 37014 w 174"/>
                  <a:gd name="T13" fmla="*/ 0 h 173"/>
                  <a:gd name="T14" fmla="*/ 37014 w 174"/>
                  <a:gd name="T15" fmla="*/ 0 h 173"/>
                  <a:gd name="T16" fmla="*/ 74459 w 174"/>
                  <a:gd name="T17" fmla="*/ 37661 h 1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3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3"/>
                      <a:pt x="134" y="172"/>
                      <a:pt x="86" y="172"/>
                    </a:cubicBezTo>
                    <a:cubicBezTo>
                      <a:pt x="39" y="172"/>
                      <a:pt x="0" y="133"/>
                      <a:pt x="0" y="87"/>
                    </a:cubicBezTo>
                    <a:cubicBezTo>
                      <a:pt x="0" y="38"/>
                      <a:pt x="39" y="0"/>
                      <a:pt x="86" y="0"/>
                    </a:cubicBezTo>
                    <a:cubicBezTo>
                      <a:pt x="134" y="0"/>
                      <a:pt x="173" y="38"/>
                      <a:pt x="173" y="87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7" name="Freeform 20">
                <a:extLst>
                  <a:ext uri="{FF2B5EF4-FFF2-40B4-BE49-F238E27FC236}">
                    <a16:creationId xmlns:a16="http://schemas.microsoft.com/office/drawing/2014/main" id="{975A49C6-F8E0-EE4E-9105-AD5EB4B92B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9675" y="1199591"/>
                <a:ext cx="74890" cy="74890"/>
              </a:xfrm>
              <a:custGeom>
                <a:avLst/>
                <a:gdLst>
                  <a:gd name="T0" fmla="*/ 74460 w 174"/>
                  <a:gd name="T1" fmla="*/ 37445 h 174"/>
                  <a:gd name="T2" fmla="*/ 74460 w 174"/>
                  <a:gd name="T3" fmla="*/ 37445 h 174"/>
                  <a:gd name="T4" fmla="*/ 37015 w 174"/>
                  <a:gd name="T5" fmla="*/ 74460 h 174"/>
                  <a:gd name="T6" fmla="*/ 37015 w 174"/>
                  <a:gd name="T7" fmla="*/ 74460 h 174"/>
                  <a:gd name="T8" fmla="*/ 0 w 174"/>
                  <a:gd name="T9" fmla="*/ 37445 h 174"/>
                  <a:gd name="T10" fmla="*/ 0 w 174"/>
                  <a:gd name="T11" fmla="*/ 37445 h 174"/>
                  <a:gd name="T12" fmla="*/ 37015 w 174"/>
                  <a:gd name="T13" fmla="*/ 0 h 174"/>
                  <a:gd name="T14" fmla="*/ 37015 w 174"/>
                  <a:gd name="T15" fmla="*/ 0 h 174"/>
                  <a:gd name="T16" fmla="*/ 74460 w 174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4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5"/>
                      <a:pt x="134" y="173"/>
                      <a:pt x="86" y="173"/>
                    </a:cubicBezTo>
                    <a:cubicBezTo>
                      <a:pt x="38" y="173"/>
                      <a:pt x="0" y="135"/>
                      <a:pt x="0" y="87"/>
                    </a:cubicBezTo>
                    <a:cubicBezTo>
                      <a:pt x="0" y="38"/>
                      <a:pt x="38" y="0"/>
                      <a:pt x="86" y="0"/>
                    </a:cubicBezTo>
                    <a:cubicBezTo>
                      <a:pt x="134" y="0"/>
                      <a:pt x="173" y="38"/>
                      <a:pt x="173" y="87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8" name="Freeform 21">
                <a:extLst>
                  <a:ext uri="{FF2B5EF4-FFF2-40B4-BE49-F238E27FC236}">
                    <a16:creationId xmlns:a16="http://schemas.microsoft.com/office/drawing/2014/main" id="{D1F7D88D-CFF7-7945-91E3-3FC52F600F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9463" y="-63934"/>
                <a:ext cx="74889" cy="76810"/>
              </a:xfrm>
              <a:custGeom>
                <a:avLst/>
                <a:gdLst>
                  <a:gd name="T0" fmla="*/ 74459 w 174"/>
                  <a:gd name="T1" fmla="*/ 38186 h 175"/>
                  <a:gd name="T2" fmla="*/ 74459 w 174"/>
                  <a:gd name="T3" fmla="*/ 38186 h 175"/>
                  <a:gd name="T4" fmla="*/ 37445 w 174"/>
                  <a:gd name="T5" fmla="*/ 76371 h 175"/>
                  <a:gd name="T6" fmla="*/ 37445 w 174"/>
                  <a:gd name="T7" fmla="*/ 76371 h 175"/>
                  <a:gd name="T8" fmla="*/ 0 w 174"/>
                  <a:gd name="T9" fmla="*/ 38186 h 175"/>
                  <a:gd name="T10" fmla="*/ 0 w 174"/>
                  <a:gd name="T11" fmla="*/ 38186 h 175"/>
                  <a:gd name="T12" fmla="*/ 37445 w 174"/>
                  <a:gd name="T13" fmla="*/ 0 h 175"/>
                  <a:gd name="T14" fmla="*/ 37445 w 174"/>
                  <a:gd name="T15" fmla="*/ 0 h 175"/>
                  <a:gd name="T16" fmla="*/ 74459 w 174"/>
                  <a:gd name="T17" fmla="*/ 38186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5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5"/>
                      <a:pt x="133" y="174"/>
                      <a:pt x="87" y="174"/>
                    </a:cubicBezTo>
                    <a:cubicBezTo>
                      <a:pt x="39" y="174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3" y="0"/>
                      <a:pt x="173" y="39"/>
                      <a:pt x="173" y="87"/>
                    </a:cubicBezTo>
                  </a:path>
                </a:pathLst>
              </a:custGeom>
              <a:solidFill>
                <a:srgbClr val="B52B2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9" name="Freeform 22">
                <a:extLst>
                  <a:ext uri="{FF2B5EF4-FFF2-40B4-BE49-F238E27FC236}">
                    <a16:creationId xmlns:a16="http://schemas.microsoft.com/office/drawing/2014/main" id="{ACC92ED9-096F-3249-ACA8-AF4BCA7A78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3252" y="114650"/>
                <a:ext cx="74889" cy="76810"/>
              </a:xfrm>
              <a:custGeom>
                <a:avLst/>
                <a:gdLst>
                  <a:gd name="T0" fmla="*/ 74456 w 173"/>
                  <a:gd name="T1" fmla="*/ 38186 h 175"/>
                  <a:gd name="T2" fmla="*/ 74456 w 173"/>
                  <a:gd name="T3" fmla="*/ 38186 h 175"/>
                  <a:gd name="T4" fmla="*/ 37661 w 173"/>
                  <a:gd name="T5" fmla="*/ 76371 h 175"/>
                  <a:gd name="T6" fmla="*/ 37661 w 173"/>
                  <a:gd name="T7" fmla="*/ 76371 h 175"/>
                  <a:gd name="T8" fmla="*/ 0 w 173"/>
                  <a:gd name="T9" fmla="*/ 38186 h 175"/>
                  <a:gd name="T10" fmla="*/ 0 w 173"/>
                  <a:gd name="T11" fmla="*/ 38186 h 175"/>
                  <a:gd name="T12" fmla="*/ 37661 w 173"/>
                  <a:gd name="T13" fmla="*/ 0 h 175"/>
                  <a:gd name="T14" fmla="*/ 37661 w 173"/>
                  <a:gd name="T15" fmla="*/ 0 h 175"/>
                  <a:gd name="T16" fmla="*/ 74456 w 173"/>
                  <a:gd name="T17" fmla="*/ 38186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5">
                    <a:moveTo>
                      <a:pt x="172" y="87"/>
                    </a:moveTo>
                    <a:lnTo>
                      <a:pt x="172" y="87"/>
                    </a:lnTo>
                    <a:cubicBezTo>
                      <a:pt x="172" y="135"/>
                      <a:pt x="134" y="174"/>
                      <a:pt x="87" y="174"/>
                    </a:cubicBezTo>
                    <a:cubicBezTo>
                      <a:pt x="39" y="174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4" y="0"/>
                      <a:pt x="172" y="39"/>
                      <a:pt x="172" y="87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10" name="Freeform 23">
                <a:extLst>
                  <a:ext uri="{FF2B5EF4-FFF2-40B4-BE49-F238E27FC236}">
                    <a16:creationId xmlns:a16="http://schemas.microsoft.com/office/drawing/2014/main" id="{DB11BCCA-0676-ED41-926C-559B349B25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2621" y="-526714"/>
                <a:ext cx="1359537" cy="551111"/>
              </a:xfrm>
              <a:custGeom>
                <a:avLst/>
                <a:gdLst>
                  <a:gd name="T0" fmla="*/ 1221581 w 3124"/>
                  <a:gd name="T1" fmla="*/ 0 h 1265"/>
                  <a:gd name="T2" fmla="*/ 493507 w 3124"/>
                  <a:gd name="T3" fmla="*/ 0 h 1265"/>
                  <a:gd name="T4" fmla="*/ 493507 w 3124"/>
                  <a:gd name="T5" fmla="*/ 0 h 1265"/>
                  <a:gd name="T6" fmla="*/ 355551 w 3124"/>
                  <a:gd name="T7" fmla="*/ 137669 h 1265"/>
                  <a:gd name="T8" fmla="*/ 355551 w 3124"/>
                  <a:gd name="T9" fmla="*/ 137669 h 1265"/>
                  <a:gd name="T10" fmla="*/ 493507 w 3124"/>
                  <a:gd name="T11" fmla="*/ 274902 h 1265"/>
                  <a:gd name="T12" fmla="*/ 137520 w 3124"/>
                  <a:gd name="T13" fmla="*/ 274902 h 1265"/>
                  <a:gd name="T14" fmla="*/ 137520 w 3124"/>
                  <a:gd name="T15" fmla="*/ 274902 h 1265"/>
                  <a:gd name="T16" fmla="*/ 0 w 3124"/>
                  <a:gd name="T17" fmla="*/ 412571 h 1265"/>
                  <a:gd name="T18" fmla="*/ 0 w 3124"/>
                  <a:gd name="T19" fmla="*/ 412571 h 1265"/>
                  <a:gd name="T20" fmla="*/ 137520 w 3124"/>
                  <a:gd name="T21" fmla="*/ 550675 h 1265"/>
                  <a:gd name="T22" fmla="*/ 866030 w 3124"/>
                  <a:gd name="T23" fmla="*/ 550675 h 1265"/>
                  <a:gd name="T24" fmla="*/ 866030 w 3124"/>
                  <a:gd name="T25" fmla="*/ 550675 h 1265"/>
                  <a:gd name="T26" fmla="*/ 1003551 w 3124"/>
                  <a:gd name="T27" fmla="*/ 412571 h 1265"/>
                  <a:gd name="T28" fmla="*/ 1003551 w 3124"/>
                  <a:gd name="T29" fmla="*/ 412571 h 1265"/>
                  <a:gd name="T30" fmla="*/ 866030 w 3124"/>
                  <a:gd name="T31" fmla="*/ 274902 h 1265"/>
                  <a:gd name="T32" fmla="*/ 1221581 w 3124"/>
                  <a:gd name="T33" fmla="*/ 274902 h 1265"/>
                  <a:gd name="T34" fmla="*/ 1221581 w 3124"/>
                  <a:gd name="T35" fmla="*/ 274902 h 1265"/>
                  <a:gd name="T36" fmla="*/ 1359102 w 3124"/>
                  <a:gd name="T37" fmla="*/ 137669 h 1265"/>
                  <a:gd name="T38" fmla="*/ 1359102 w 3124"/>
                  <a:gd name="T39" fmla="*/ 137669 h 1265"/>
                  <a:gd name="T40" fmla="*/ 1221581 w 3124"/>
                  <a:gd name="T41" fmla="*/ 0 h 126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3124" h="1265">
                    <a:moveTo>
                      <a:pt x="2807" y="0"/>
                    </a:moveTo>
                    <a:lnTo>
                      <a:pt x="1134" y="0"/>
                    </a:lnTo>
                    <a:cubicBezTo>
                      <a:pt x="959" y="0"/>
                      <a:pt x="817" y="141"/>
                      <a:pt x="817" y="316"/>
                    </a:cubicBezTo>
                    <a:cubicBezTo>
                      <a:pt x="817" y="490"/>
                      <a:pt x="959" y="631"/>
                      <a:pt x="1134" y="631"/>
                    </a:cubicBezTo>
                    <a:lnTo>
                      <a:pt x="316" y="631"/>
                    </a:lnTo>
                    <a:cubicBezTo>
                      <a:pt x="142" y="631"/>
                      <a:pt x="0" y="772"/>
                      <a:pt x="0" y="947"/>
                    </a:cubicBezTo>
                    <a:cubicBezTo>
                      <a:pt x="0" y="1122"/>
                      <a:pt x="142" y="1264"/>
                      <a:pt x="316" y="1264"/>
                    </a:cubicBezTo>
                    <a:lnTo>
                      <a:pt x="1990" y="1264"/>
                    </a:lnTo>
                    <a:cubicBezTo>
                      <a:pt x="2164" y="1264"/>
                      <a:pt x="2306" y="1122"/>
                      <a:pt x="2306" y="947"/>
                    </a:cubicBezTo>
                    <a:cubicBezTo>
                      <a:pt x="2306" y="772"/>
                      <a:pt x="2164" y="631"/>
                      <a:pt x="1990" y="631"/>
                    </a:cubicBezTo>
                    <a:lnTo>
                      <a:pt x="2807" y="631"/>
                    </a:lnTo>
                    <a:cubicBezTo>
                      <a:pt x="2981" y="631"/>
                      <a:pt x="3123" y="490"/>
                      <a:pt x="3123" y="316"/>
                    </a:cubicBezTo>
                    <a:cubicBezTo>
                      <a:pt x="3123" y="141"/>
                      <a:pt x="2981" y="0"/>
                      <a:pt x="2807" y="0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dirty="0"/>
              </a:p>
            </p:txBody>
          </p:sp>
          <p:sp>
            <p:nvSpPr>
              <p:cNvPr id="111" name="Freeform 24">
                <a:extLst>
                  <a:ext uri="{FF2B5EF4-FFF2-40B4-BE49-F238E27FC236}">
                    <a16:creationId xmlns:a16="http://schemas.microsoft.com/office/drawing/2014/main" id="{92832839-B4A5-7043-9257-2FB02D1B5D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2749" y="1264880"/>
                <a:ext cx="1282727" cy="551112"/>
              </a:xfrm>
              <a:custGeom>
                <a:avLst/>
                <a:gdLst>
                  <a:gd name="T0" fmla="*/ 1144219 w 2945"/>
                  <a:gd name="T1" fmla="*/ 275556 h 1266"/>
                  <a:gd name="T2" fmla="*/ 867202 w 2945"/>
                  <a:gd name="T3" fmla="*/ 275556 h 1266"/>
                  <a:gd name="T4" fmla="*/ 867202 w 2945"/>
                  <a:gd name="T5" fmla="*/ 275556 h 1266"/>
                  <a:gd name="T6" fmla="*/ 1004839 w 2945"/>
                  <a:gd name="T7" fmla="*/ 137560 h 1266"/>
                  <a:gd name="T8" fmla="*/ 1004839 w 2945"/>
                  <a:gd name="T9" fmla="*/ 137560 h 1266"/>
                  <a:gd name="T10" fmla="*/ 1004839 w 2945"/>
                  <a:gd name="T11" fmla="*/ 137560 h 1266"/>
                  <a:gd name="T12" fmla="*/ 867202 w 2945"/>
                  <a:gd name="T13" fmla="*/ 0 h 1266"/>
                  <a:gd name="T14" fmla="*/ 137637 w 2945"/>
                  <a:gd name="T15" fmla="*/ 0 h 1266"/>
                  <a:gd name="T16" fmla="*/ 137637 w 2945"/>
                  <a:gd name="T17" fmla="*/ 0 h 1266"/>
                  <a:gd name="T18" fmla="*/ 0 w 2945"/>
                  <a:gd name="T19" fmla="*/ 137560 h 1266"/>
                  <a:gd name="T20" fmla="*/ 0 w 2945"/>
                  <a:gd name="T21" fmla="*/ 137560 h 1266"/>
                  <a:gd name="T22" fmla="*/ 0 w 2945"/>
                  <a:gd name="T23" fmla="*/ 137560 h 1266"/>
                  <a:gd name="T24" fmla="*/ 137637 w 2945"/>
                  <a:gd name="T25" fmla="*/ 275556 h 1266"/>
                  <a:gd name="T26" fmla="*/ 415090 w 2945"/>
                  <a:gd name="T27" fmla="*/ 275556 h 1266"/>
                  <a:gd name="T28" fmla="*/ 415090 w 2945"/>
                  <a:gd name="T29" fmla="*/ 275556 h 1266"/>
                  <a:gd name="T30" fmla="*/ 277452 w 2945"/>
                  <a:gd name="T31" fmla="*/ 412681 h 1266"/>
                  <a:gd name="T32" fmla="*/ 277452 w 2945"/>
                  <a:gd name="T33" fmla="*/ 412681 h 1266"/>
                  <a:gd name="T34" fmla="*/ 415090 w 2945"/>
                  <a:gd name="T35" fmla="*/ 550677 h 1266"/>
                  <a:gd name="T36" fmla="*/ 1144219 w 2945"/>
                  <a:gd name="T37" fmla="*/ 550677 h 1266"/>
                  <a:gd name="T38" fmla="*/ 1144219 w 2945"/>
                  <a:gd name="T39" fmla="*/ 550677 h 1266"/>
                  <a:gd name="T40" fmla="*/ 1282291 w 2945"/>
                  <a:gd name="T41" fmla="*/ 412681 h 1266"/>
                  <a:gd name="T42" fmla="*/ 1282291 w 2945"/>
                  <a:gd name="T43" fmla="*/ 412681 h 1266"/>
                  <a:gd name="T44" fmla="*/ 1144219 w 2945"/>
                  <a:gd name="T45" fmla="*/ 275556 h 126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945" h="1266">
                    <a:moveTo>
                      <a:pt x="2627" y="633"/>
                    </a:moveTo>
                    <a:lnTo>
                      <a:pt x="1991" y="633"/>
                    </a:lnTo>
                    <a:cubicBezTo>
                      <a:pt x="2166" y="633"/>
                      <a:pt x="2307" y="490"/>
                      <a:pt x="2307" y="316"/>
                    </a:cubicBezTo>
                    <a:cubicBezTo>
                      <a:pt x="2307" y="141"/>
                      <a:pt x="2166" y="0"/>
                      <a:pt x="1991" y="0"/>
                    </a:cubicBezTo>
                    <a:lnTo>
                      <a:pt x="316" y="0"/>
                    </a:lnTo>
                    <a:cubicBezTo>
                      <a:pt x="141" y="0"/>
                      <a:pt x="0" y="141"/>
                      <a:pt x="0" y="316"/>
                    </a:cubicBezTo>
                    <a:cubicBezTo>
                      <a:pt x="0" y="490"/>
                      <a:pt x="141" y="633"/>
                      <a:pt x="316" y="633"/>
                    </a:cubicBezTo>
                    <a:lnTo>
                      <a:pt x="953" y="633"/>
                    </a:lnTo>
                    <a:cubicBezTo>
                      <a:pt x="778" y="633"/>
                      <a:pt x="637" y="774"/>
                      <a:pt x="637" y="948"/>
                    </a:cubicBezTo>
                    <a:cubicBezTo>
                      <a:pt x="637" y="1123"/>
                      <a:pt x="778" y="1265"/>
                      <a:pt x="953" y="1265"/>
                    </a:cubicBezTo>
                    <a:lnTo>
                      <a:pt x="2627" y="1265"/>
                    </a:lnTo>
                    <a:cubicBezTo>
                      <a:pt x="2802" y="1265"/>
                      <a:pt x="2944" y="1123"/>
                      <a:pt x="2944" y="948"/>
                    </a:cubicBezTo>
                    <a:cubicBezTo>
                      <a:pt x="2944" y="774"/>
                      <a:pt x="2802" y="633"/>
                      <a:pt x="2627" y="633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</p:grpSp>
        <p:grpSp>
          <p:nvGrpSpPr>
            <p:cNvPr id="40" name="Group 3">
              <a:extLst>
                <a:ext uri="{FF2B5EF4-FFF2-40B4-BE49-F238E27FC236}">
                  <a16:creationId xmlns:a16="http://schemas.microsoft.com/office/drawing/2014/main" id="{499D6805-AB70-284E-822E-EBC4220499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28487" y="4458727"/>
              <a:ext cx="2836024" cy="2767975"/>
              <a:chOff x="4958087" y="4848065"/>
              <a:chExt cx="2646105" cy="2582737"/>
            </a:xfrm>
          </p:grpSpPr>
          <p:sp>
            <p:nvSpPr>
              <p:cNvPr id="61" name="Freeform 40">
                <a:extLst>
                  <a:ext uri="{FF2B5EF4-FFF2-40B4-BE49-F238E27FC236}">
                    <a16:creationId xmlns:a16="http://schemas.microsoft.com/office/drawing/2014/main" id="{D38D5AF1-0866-4A46-8A0A-27199CD2E3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8087" y="6355463"/>
                <a:ext cx="395572" cy="380210"/>
              </a:xfrm>
              <a:custGeom>
                <a:avLst/>
                <a:gdLst>
                  <a:gd name="T0" fmla="*/ 205176 w 910"/>
                  <a:gd name="T1" fmla="*/ 0 h 875"/>
                  <a:gd name="T2" fmla="*/ 189527 w 910"/>
                  <a:gd name="T3" fmla="*/ 0 h 875"/>
                  <a:gd name="T4" fmla="*/ 189527 w 910"/>
                  <a:gd name="T5" fmla="*/ 0 h 875"/>
                  <a:gd name="T6" fmla="*/ 0 w 910"/>
                  <a:gd name="T7" fmla="*/ 190322 h 875"/>
                  <a:gd name="T8" fmla="*/ 0 w 910"/>
                  <a:gd name="T9" fmla="*/ 190322 h 875"/>
                  <a:gd name="T10" fmla="*/ 0 w 910"/>
                  <a:gd name="T11" fmla="*/ 190322 h 875"/>
                  <a:gd name="T12" fmla="*/ 189527 w 910"/>
                  <a:gd name="T13" fmla="*/ 379775 h 875"/>
                  <a:gd name="T14" fmla="*/ 205176 w 910"/>
                  <a:gd name="T15" fmla="*/ 379775 h 875"/>
                  <a:gd name="T16" fmla="*/ 205176 w 910"/>
                  <a:gd name="T17" fmla="*/ 379775 h 875"/>
                  <a:gd name="T18" fmla="*/ 395137 w 910"/>
                  <a:gd name="T19" fmla="*/ 190322 h 875"/>
                  <a:gd name="T20" fmla="*/ 395137 w 910"/>
                  <a:gd name="T21" fmla="*/ 190322 h 875"/>
                  <a:gd name="T22" fmla="*/ 395137 w 910"/>
                  <a:gd name="T23" fmla="*/ 190322 h 875"/>
                  <a:gd name="T24" fmla="*/ 205176 w 910"/>
                  <a:gd name="T25" fmla="*/ 0 h 87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10" h="875">
                    <a:moveTo>
                      <a:pt x="472" y="0"/>
                    </a:moveTo>
                    <a:lnTo>
                      <a:pt x="436" y="0"/>
                    </a:lnTo>
                    <a:cubicBezTo>
                      <a:pt x="196" y="0"/>
                      <a:pt x="0" y="196"/>
                      <a:pt x="0" y="438"/>
                    </a:cubicBezTo>
                    <a:cubicBezTo>
                      <a:pt x="0" y="679"/>
                      <a:pt x="196" y="874"/>
                      <a:pt x="436" y="874"/>
                    </a:cubicBezTo>
                    <a:lnTo>
                      <a:pt x="472" y="874"/>
                    </a:lnTo>
                    <a:cubicBezTo>
                      <a:pt x="714" y="874"/>
                      <a:pt x="909" y="679"/>
                      <a:pt x="909" y="438"/>
                    </a:cubicBezTo>
                    <a:cubicBezTo>
                      <a:pt x="909" y="196"/>
                      <a:pt x="714" y="0"/>
                      <a:pt x="472" y="0"/>
                    </a:cubicBezTo>
                  </a:path>
                </a:pathLst>
              </a:custGeom>
              <a:solidFill>
                <a:srgbClr val="049E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62" name="Freeform 41">
                <a:extLst>
                  <a:ext uri="{FF2B5EF4-FFF2-40B4-BE49-F238E27FC236}">
                    <a16:creationId xmlns:a16="http://schemas.microsoft.com/office/drawing/2014/main" id="{620941A6-AD14-1048-89B1-991082AFDE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8087" y="4848065"/>
                <a:ext cx="2646105" cy="2267816"/>
              </a:xfrm>
              <a:custGeom>
                <a:avLst/>
                <a:gdLst>
                  <a:gd name="T0" fmla="*/ 2170694 w 6078"/>
                  <a:gd name="T1" fmla="*/ 380582 h 5208"/>
                  <a:gd name="T2" fmla="*/ 2360946 w 6078"/>
                  <a:gd name="T3" fmla="*/ 190726 h 5208"/>
                  <a:gd name="T4" fmla="*/ 2360946 w 6078"/>
                  <a:gd name="T5" fmla="*/ 190726 h 5208"/>
                  <a:gd name="T6" fmla="*/ 1378343 w 6078"/>
                  <a:gd name="T7" fmla="*/ 0 h 5208"/>
                  <a:gd name="T8" fmla="*/ 1188527 w 6078"/>
                  <a:gd name="T9" fmla="*/ 190726 h 5208"/>
                  <a:gd name="T10" fmla="*/ 1188527 w 6078"/>
                  <a:gd name="T11" fmla="*/ 190726 h 5208"/>
                  <a:gd name="T12" fmla="*/ 848077 w 6078"/>
                  <a:gd name="T13" fmla="*/ 380582 h 5208"/>
                  <a:gd name="T14" fmla="*/ 657390 w 6078"/>
                  <a:gd name="T15" fmla="*/ 570873 h 5208"/>
                  <a:gd name="T16" fmla="*/ 657390 w 6078"/>
                  <a:gd name="T17" fmla="*/ 570873 h 5208"/>
                  <a:gd name="T18" fmla="*/ 189816 w 6078"/>
                  <a:gd name="T19" fmla="*/ 746359 h 5208"/>
                  <a:gd name="T20" fmla="*/ 0 w 6078"/>
                  <a:gd name="T21" fmla="*/ 936650 h 5208"/>
                  <a:gd name="T22" fmla="*/ 0 w 6078"/>
                  <a:gd name="T23" fmla="*/ 936650 h 5208"/>
                  <a:gd name="T24" fmla="*/ 1077511 w 6078"/>
                  <a:gd name="T25" fmla="*/ 1126505 h 5208"/>
                  <a:gd name="T26" fmla="*/ 1267327 w 6078"/>
                  <a:gd name="T27" fmla="*/ 1316796 h 5208"/>
                  <a:gd name="T28" fmla="*/ 1267327 w 6078"/>
                  <a:gd name="T29" fmla="*/ 1316796 h 5208"/>
                  <a:gd name="T30" fmla="*/ 720953 w 6078"/>
                  <a:gd name="T31" fmla="*/ 1506652 h 5208"/>
                  <a:gd name="T32" fmla="*/ 530701 w 6078"/>
                  <a:gd name="T33" fmla="*/ 1697378 h 5208"/>
                  <a:gd name="T34" fmla="*/ 530701 w 6078"/>
                  <a:gd name="T35" fmla="*/ 1697378 h 5208"/>
                  <a:gd name="T36" fmla="*/ 1227709 w 6078"/>
                  <a:gd name="T37" fmla="*/ 1887234 h 5208"/>
                  <a:gd name="T38" fmla="*/ 1037893 w 6078"/>
                  <a:gd name="T39" fmla="*/ 2077090 h 5208"/>
                  <a:gd name="T40" fmla="*/ 1037893 w 6078"/>
                  <a:gd name="T41" fmla="*/ 2077090 h 5208"/>
                  <a:gd name="T42" fmla="*/ 1639558 w 6078"/>
                  <a:gd name="T43" fmla="*/ 2267381 h 5208"/>
                  <a:gd name="T44" fmla="*/ 1829809 w 6078"/>
                  <a:gd name="T45" fmla="*/ 2077090 h 5208"/>
                  <a:gd name="T46" fmla="*/ 1829809 w 6078"/>
                  <a:gd name="T47" fmla="*/ 2077090 h 5208"/>
                  <a:gd name="T48" fmla="*/ 2273439 w 6078"/>
                  <a:gd name="T49" fmla="*/ 1887234 h 5208"/>
                  <a:gd name="T50" fmla="*/ 2463690 w 6078"/>
                  <a:gd name="T51" fmla="*/ 1697378 h 5208"/>
                  <a:gd name="T52" fmla="*/ 2463690 w 6078"/>
                  <a:gd name="T53" fmla="*/ 1697378 h 5208"/>
                  <a:gd name="T54" fmla="*/ 1861590 w 6078"/>
                  <a:gd name="T55" fmla="*/ 1506652 h 5208"/>
                  <a:gd name="T56" fmla="*/ 2051842 w 6078"/>
                  <a:gd name="T57" fmla="*/ 1316796 h 5208"/>
                  <a:gd name="T58" fmla="*/ 2051842 w 6078"/>
                  <a:gd name="T59" fmla="*/ 1316796 h 5208"/>
                  <a:gd name="T60" fmla="*/ 1687447 w 6078"/>
                  <a:gd name="T61" fmla="*/ 1126505 h 5208"/>
                  <a:gd name="T62" fmla="*/ 1701378 w 6078"/>
                  <a:gd name="T63" fmla="*/ 1126070 h 5208"/>
                  <a:gd name="T64" fmla="*/ 1524623 w 6078"/>
                  <a:gd name="T65" fmla="*/ 936650 h 5208"/>
                  <a:gd name="T66" fmla="*/ 1524623 w 6078"/>
                  <a:gd name="T67" fmla="*/ 936650 h 5208"/>
                  <a:gd name="T68" fmla="*/ 2455854 w 6078"/>
                  <a:gd name="T69" fmla="*/ 760729 h 5208"/>
                  <a:gd name="T70" fmla="*/ 2645670 w 6078"/>
                  <a:gd name="T71" fmla="*/ 570873 h 5208"/>
                  <a:gd name="T72" fmla="*/ 2645670 w 6078"/>
                  <a:gd name="T73" fmla="*/ 570873 h 520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6078" h="5208">
                    <a:moveTo>
                      <a:pt x="5641" y="874"/>
                    </a:moveTo>
                    <a:lnTo>
                      <a:pt x="4986" y="874"/>
                    </a:lnTo>
                    <a:cubicBezTo>
                      <a:pt x="5227" y="874"/>
                      <a:pt x="5423" y="679"/>
                      <a:pt x="5423" y="438"/>
                    </a:cubicBezTo>
                    <a:cubicBezTo>
                      <a:pt x="5423" y="197"/>
                      <a:pt x="5227" y="0"/>
                      <a:pt x="4986" y="0"/>
                    </a:cubicBezTo>
                    <a:lnTo>
                      <a:pt x="3166" y="0"/>
                    </a:lnTo>
                    <a:cubicBezTo>
                      <a:pt x="2924" y="0"/>
                      <a:pt x="2730" y="197"/>
                      <a:pt x="2730" y="438"/>
                    </a:cubicBezTo>
                    <a:cubicBezTo>
                      <a:pt x="2730" y="679"/>
                      <a:pt x="2924" y="874"/>
                      <a:pt x="3166" y="874"/>
                    </a:cubicBezTo>
                    <a:lnTo>
                      <a:pt x="1948" y="874"/>
                    </a:lnTo>
                    <a:cubicBezTo>
                      <a:pt x="1706" y="874"/>
                      <a:pt x="1510" y="1069"/>
                      <a:pt x="1510" y="1311"/>
                    </a:cubicBezTo>
                    <a:cubicBezTo>
                      <a:pt x="1510" y="1492"/>
                      <a:pt x="1620" y="1647"/>
                      <a:pt x="1777" y="1714"/>
                    </a:cubicBezTo>
                    <a:lnTo>
                      <a:pt x="436" y="1714"/>
                    </a:lnTo>
                    <a:cubicBezTo>
                      <a:pt x="196" y="1714"/>
                      <a:pt x="0" y="1909"/>
                      <a:pt x="0" y="2151"/>
                    </a:cubicBezTo>
                    <a:cubicBezTo>
                      <a:pt x="0" y="2392"/>
                      <a:pt x="196" y="2587"/>
                      <a:pt x="436" y="2587"/>
                    </a:cubicBezTo>
                    <a:lnTo>
                      <a:pt x="2475" y="2587"/>
                    </a:lnTo>
                    <a:cubicBezTo>
                      <a:pt x="2716" y="2587"/>
                      <a:pt x="2911" y="2782"/>
                      <a:pt x="2911" y="3024"/>
                    </a:cubicBezTo>
                    <a:cubicBezTo>
                      <a:pt x="2911" y="3265"/>
                      <a:pt x="2716" y="3460"/>
                      <a:pt x="2475" y="3460"/>
                    </a:cubicBezTo>
                    <a:lnTo>
                      <a:pt x="1656" y="3460"/>
                    </a:lnTo>
                    <a:cubicBezTo>
                      <a:pt x="1414" y="3460"/>
                      <a:pt x="1219" y="3656"/>
                      <a:pt x="1219" y="3898"/>
                    </a:cubicBezTo>
                    <a:cubicBezTo>
                      <a:pt x="1219" y="4139"/>
                      <a:pt x="1414" y="4334"/>
                      <a:pt x="1656" y="4334"/>
                    </a:cubicBezTo>
                    <a:lnTo>
                      <a:pt x="2820" y="4334"/>
                    </a:lnTo>
                    <a:cubicBezTo>
                      <a:pt x="2579" y="4334"/>
                      <a:pt x="2384" y="4529"/>
                      <a:pt x="2384" y="4770"/>
                    </a:cubicBezTo>
                    <a:cubicBezTo>
                      <a:pt x="2384" y="5012"/>
                      <a:pt x="2579" y="5207"/>
                      <a:pt x="2820" y="5207"/>
                    </a:cubicBezTo>
                    <a:lnTo>
                      <a:pt x="3766" y="5207"/>
                    </a:lnTo>
                    <a:cubicBezTo>
                      <a:pt x="4008" y="5207"/>
                      <a:pt x="4203" y="5012"/>
                      <a:pt x="4203" y="4770"/>
                    </a:cubicBezTo>
                    <a:cubicBezTo>
                      <a:pt x="4203" y="4529"/>
                      <a:pt x="4008" y="4334"/>
                      <a:pt x="3766" y="4334"/>
                    </a:cubicBezTo>
                    <a:lnTo>
                      <a:pt x="5222" y="4334"/>
                    </a:lnTo>
                    <a:cubicBezTo>
                      <a:pt x="5464" y="4334"/>
                      <a:pt x="5659" y="4139"/>
                      <a:pt x="5659" y="3898"/>
                    </a:cubicBezTo>
                    <a:cubicBezTo>
                      <a:pt x="5659" y="3656"/>
                      <a:pt x="5464" y="3460"/>
                      <a:pt x="5222" y="3460"/>
                    </a:cubicBezTo>
                    <a:lnTo>
                      <a:pt x="4276" y="3460"/>
                    </a:lnTo>
                    <a:cubicBezTo>
                      <a:pt x="4518" y="3460"/>
                      <a:pt x="4713" y="3265"/>
                      <a:pt x="4713" y="3024"/>
                    </a:cubicBezTo>
                    <a:cubicBezTo>
                      <a:pt x="4713" y="2782"/>
                      <a:pt x="4518" y="2587"/>
                      <a:pt x="4276" y="2587"/>
                    </a:cubicBezTo>
                    <a:lnTo>
                      <a:pt x="3876" y="2587"/>
                    </a:lnTo>
                    <a:cubicBezTo>
                      <a:pt x="3887" y="2587"/>
                      <a:pt x="3897" y="2586"/>
                      <a:pt x="3908" y="2586"/>
                    </a:cubicBezTo>
                    <a:cubicBezTo>
                      <a:pt x="3682" y="2569"/>
                      <a:pt x="3502" y="2381"/>
                      <a:pt x="3502" y="2151"/>
                    </a:cubicBezTo>
                    <a:cubicBezTo>
                      <a:pt x="3502" y="1969"/>
                      <a:pt x="3614" y="1813"/>
                      <a:pt x="3773" y="1747"/>
                    </a:cubicBezTo>
                    <a:lnTo>
                      <a:pt x="5641" y="1747"/>
                    </a:lnTo>
                    <a:cubicBezTo>
                      <a:pt x="5882" y="1747"/>
                      <a:pt x="6077" y="1552"/>
                      <a:pt x="6077" y="1311"/>
                    </a:cubicBezTo>
                    <a:cubicBezTo>
                      <a:pt x="6077" y="1069"/>
                      <a:pt x="5882" y="874"/>
                      <a:pt x="5641" y="874"/>
                    </a:cubicBezTo>
                  </a:path>
                </a:pathLst>
              </a:custGeom>
              <a:solidFill>
                <a:srgbClr val="049E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63" name="Freeform 42">
                <a:extLst>
                  <a:ext uri="{FF2B5EF4-FFF2-40B4-BE49-F238E27FC236}">
                    <a16:creationId xmlns:a16="http://schemas.microsoft.com/office/drawing/2014/main" id="{3570B2B3-6FD2-5243-983F-811385428B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0458" y="4867269"/>
                <a:ext cx="74890" cy="74890"/>
              </a:xfrm>
              <a:custGeom>
                <a:avLst/>
                <a:gdLst>
                  <a:gd name="T0" fmla="*/ 74460 w 174"/>
                  <a:gd name="T1" fmla="*/ 37445 h 174"/>
                  <a:gd name="T2" fmla="*/ 74460 w 174"/>
                  <a:gd name="T3" fmla="*/ 37445 h 174"/>
                  <a:gd name="T4" fmla="*/ 37015 w 174"/>
                  <a:gd name="T5" fmla="*/ 74460 h 174"/>
                  <a:gd name="T6" fmla="*/ 37015 w 174"/>
                  <a:gd name="T7" fmla="*/ 74460 h 174"/>
                  <a:gd name="T8" fmla="*/ 0 w 174"/>
                  <a:gd name="T9" fmla="*/ 37445 h 174"/>
                  <a:gd name="T10" fmla="*/ 0 w 174"/>
                  <a:gd name="T11" fmla="*/ 37445 h 174"/>
                  <a:gd name="T12" fmla="*/ 37015 w 174"/>
                  <a:gd name="T13" fmla="*/ 0 h 174"/>
                  <a:gd name="T14" fmla="*/ 37015 w 174"/>
                  <a:gd name="T15" fmla="*/ 0 h 174"/>
                  <a:gd name="T16" fmla="*/ 74460 w 174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4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4"/>
                      <a:pt x="134" y="173"/>
                      <a:pt x="86" y="173"/>
                    </a:cubicBezTo>
                    <a:cubicBezTo>
                      <a:pt x="38" y="173"/>
                      <a:pt x="0" y="134"/>
                      <a:pt x="0" y="87"/>
                    </a:cubicBezTo>
                    <a:cubicBezTo>
                      <a:pt x="0" y="39"/>
                      <a:pt x="38" y="0"/>
                      <a:pt x="86" y="0"/>
                    </a:cubicBezTo>
                    <a:cubicBezTo>
                      <a:pt x="134" y="0"/>
                      <a:pt x="173" y="39"/>
                      <a:pt x="173" y="87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64" name="Freeform 43">
                <a:extLst>
                  <a:ext uri="{FF2B5EF4-FFF2-40B4-BE49-F238E27FC236}">
                    <a16:creationId xmlns:a16="http://schemas.microsoft.com/office/drawing/2014/main" id="{B3D6CC90-CEE8-7A4C-85B2-339439D6F5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9049" y="5714099"/>
                <a:ext cx="76810" cy="74889"/>
              </a:xfrm>
              <a:custGeom>
                <a:avLst/>
                <a:gdLst>
                  <a:gd name="T0" fmla="*/ 76371 w 175"/>
                  <a:gd name="T1" fmla="*/ 37014 h 174"/>
                  <a:gd name="T2" fmla="*/ 76371 w 175"/>
                  <a:gd name="T3" fmla="*/ 37014 h 174"/>
                  <a:gd name="T4" fmla="*/ 38186 w 175"/>
                  <a:gd name="T5" fmla="*/ 74459 h 174"/>
                  <a:gd name="T6" fmla="*/ 38186 w 175"/>
                  <a:gd name="T7" fmla="*/ 74459 h 174"/>
                  <a:gd name="T8" fmla="*/ 0 w 175"/>
                  <a:gd name="T9" fmla="*/ 37014 h 174"/>
                  <a:gd name="T10" fmla="*/ 0 w 175"/>
                  <a:gd name="T11" fmla="*/ 37014 h 174"/>
                  <a:gd name="T12" fmla="*/ 38186 w 175"/>
                  <a:gd name="T13" fmla="*/ 0 h 174"/>
                  <a:gd name="T14" fmla="*/ 38186 w 175"/>
                  <a:gd name="T15" fmla="*/ 0 h 174"/>
                  <a:gd name="T16" fmla="*/ 76371 w 175"/>
                  <a:gd name="T17" fmla="*/ 37014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5" h="174">
                    <a:moveTo>
                      <a:pt x="174" y="86"/>
                    </a:moveTo>
                    <a:lnTo>
                      <a:pt x="174" y="86"/>
                    </a:lnTo>
                    <a:cubicBezTo>
                      <a:pt x="174" y="135"/>
                      <a:pt x="135" y="173"/>
                      <a:pt x="87" y="173"/>
                    </a:cubicBezTo>
                    <a:cubicBezTo>
                      <a:pt x="39" y="173"/>
                      <a:pt x="0" y="135"/>
                      <a:pt x="0" y="86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5" y="0"/>
                      <a:pt x="174" y="39"/>
                      <a:pt x="174" y="86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65" name="Freeform 44">
                <a:extLst>
                  <a:ext uri="{FF2B5EF4-FFF2-40B4-BE49-F238E27FC236}">
                    <a16:creationId xmlns:a16="http://schemas.microsoft.com/office/drawing/2014/main" id="{69D82941-3D0E-3B47-86EF-1B6916D41B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2420" y="6954580"/>
                <a:ext cx="74890" cy="74889"/>
              </a:xfrm>
              <a:custGeom>
                <a:avLst/>
                <a:gdLst>
                  <a:gd name="T0" fmla="*/ 74457 w 173"/>
                  <a:gd name="T1" fmla="*/ 37445 h 174"/>
                  <a:gd name="T2" fmla="*/ 74457 w 173"/>
                  <a:gd name="T3" fmla="*/ 37445 h 174"/>
                  <a:gd name="T4" fmla="*/ 37229 w 173"/>
                  <a:gd name="T5" fmla="*/ 74459 h 174"/>
                  <a:gd name="T6" fmla="*/ 37229 w 173"/>
                  <a:gd name="T7" fmla="*/ 74459 h 174"/>
                  <a:gd name="T8" fmla="*/ 0 w 173"/>
                  <a:gd name="T9" fmla="*/ 37445 h 174"/>
                  <a:gd name="T10" fmla="*/ 0 w 173"/>
                  <a:gd name="T11" fmla="*/ 37445 h 174"/>
                  <a:gd name="T12" fmla="*/ 37229 w 173"/>
                  <a:gd name="T13" fmla="*/ 0 h 174"/>
                  <a:gd name="T14" fmla="*/ 37229 w 173"/>
                  <a:gd name="T15" fmla="*/ 0 h 174"/>
                  <a:gd name="T16" fmla="*/ 74457 w 173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4">
                    <a:moveTo>
                      <a:pt x="172" y="87"/>
                    </a:moveTo>
                    <a:lnTo>
                      <a:pt x="172" y="87"/>
                    </a:lnTo>
                    <a:cubicBezTo>
                      <a:pt x="172" y="135"/>
                      <a:pt x="134" y="173"/>
                      <a:pt x="86" y="173"/>
                    </a:cubicBezTo>
                    <a:cubicBezTo>
                      <a:pt x="37" y="173"/>
                      <a:pt x="0" y="135"/>
                      <a:pt x="0" y="87"/>
                    </a:cubicBezTo>
                    <a:cubicBezTo>
                      <a:pt x="0" y="40"/>
                      <a:pt x="37" y="0"/>
                      <a:pt x="86" y="0"/>
                    </a:cubicBezTo>
                    <a:cubicBezTo>
                      <a:pt x="134" y="0"/>
                      <a:pt x="172" y="40"/>
                      <a:pt x="172" y="87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66" name="Freeform 45">
                <a:extLst>
                  <a:ext uri="{FF2B5EF4-FFF2-40B4-BE49-F238E27FC236}">
                    <a16:creationId xmlns:a16="http://schemas.microsoft.com/office/drawing/2014/main" id="{8942FD7E-0BF3-5049-B909-730D8A1110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13049" y="5491350"/>
                <a:ext cx="74890" cy="74889"/>
              </a:xfrm>
              <a:custGeom>
                <a:avLst/>
                <a:gdLst>
                  <a:gd name="T0" fmla="*/ 74460 w 174"/>
                  <a:gd name="T1" fmla="*/ 37445 h 174"/>
                  <a:gd name="T2" fmla="*/ 74460 w 174"/>
                  <a:gd name="T3" fmla="*/ 37445 h 174"/>
                  <a:gd name="T4" fmla="*/ 37015 w 174"/>
                  <a:gd name="T5" fmla="*/ 74459 h 174"/>
                  <a:gd name="T6" fmla="*/ 37015 w 174"/>
                  <a:gd name="T7" fmla="*/ 74459 h 174"/>
                  <a:gd name="T8" fmla="*/ 0 w 174"/>
                  <a:gd name="T9" fmla="*/ 37445 h 174"/>
                  <a:gd name="T10" fmla="*/ 0 w 174"/>
                  <a:gd name="T11" fmla="*/ 37445 h 174"/>
                  <a:gd name="T12" fmla="*/ 37015 w 174"/>
                  <a:gd name="T13" fmla="*/ 0 h 174"/>
                  <a:gd name="T14" fmla="*/ 37015 w 174"/>
                  <a:gd name="T15" fmla="*/ 0 h 174"/>
                  <a:gd name="T16" fmla="*/ 74460 w 174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4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5"/>
                      <a:pt x="134" y="173"/>
                      <a:pt x="86" y="173"/>
                    </a:cubicBezTo>
                    <a:cubicBezTo>
                      <a:pt x="39" y="173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4" y="0"/>
                      <a:pt x="173" y="39"/>
                      <a:pt x="173" y="87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67" name="Freeform 46">
                <a:extLst>
                  <a:ext uri="{FF2B5EF4-FFF2-40B4-BE49-F238E27FC236}">
                    <a16:creationId xmlns:a16="http://schemas.microsoft.com/office/drawing/2014/main" id="{EFA86E42-69D3-354E-BB41-CFC33E3187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49533" y="5074655"/>
                <a:ext cx="74889" cy="76810"/>
              </a:xfrm>
              <a:custGeom>
                <a:avLst/>
                <a:gdLst>
                  <a:gd name="T0" fmla="*/ 74459 w 174"/>
                  <a:gd name="T1" fmla="*/ 38186 h 175"/>
                  <a:gd name="T2" fmla="*/ 74459 w 174"/>
                  <a:gd name="T3" fmla="*/ 38186 h 175"/>
                  <a:gd name="T4" fmla="*/ 37445 w 174"/>
                  <a:gd name="T5" fmla="*/ 76371 h 175"/>
                  <a:gd name="T6" fmla="*/ 37445 w 174"/>
                  <a:gd name="T7" fmla="*/ 76371 h 175"/>
                  <a:gd name="T8" fmla="*/ 0 w 174"/>
                  <a:gd name="T9" fmla="*/ 38186 h 175"/>
                  <a:gd name="T10" fmla="*/ 0 w 174"/>
                  <a:gd name="T11" fmla="*/ 38186 h 175"/>
                  <a:gd name="T12" fmla="*/ 37445 w 174"/>
                  <a:gd name="T13" fmla="*/ 0 h 175"/>
                  <a:gd name="T14" fmla="*/ 37445 w 174"/>
                  <a:gd name="T15" fmla="*/ 0 h 175"/>
                  <a:gd name="T16" fmla="*/ 74459 w 174"/>
                  <a:gd name="T17" fmla="*/ 38186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5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6"/>
                      <a:pt x="135" y="174"/>
                      <a:pt x="87" y="174"/>
                    </a:cubicBezTo>
                    <a:cubicBezTo>
                      <a:pt x="39" y="174"/>
                      <a:pt x="0" y="136"/>
                      <a:pt x="0" y="87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5" y="0"/>
                      <a:pt x="173" y="39"/>
                      <a:pt x="173" y="87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68" name="Freeform 47">
                <a:extLst>
                  <a:ext uri="{FF2B5EF4-FFF2-40B4-BE49-F238E27FC236}">
                    <a16:creationId xmlns:a16="http://schemas.microsoft.com/office/drawing/2014/main" id="{49DC0A5D-2FB5-3E4A-B46F-534F44B714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9566" y="5639209"/>
                <a:ext cx="74889" cy="74890"/>
              </a:xfrm>
              <a:custGeom>
                <a:avLst/>
                <a:gdLst>
                  <a:gd name="T0" fmla="*/ 74459 w 174"/>
                  <a:gd name="T1" fmla="*/ 37229 h 173"/>
                  <a:gd name="T2" fmla="*/ 74459 w 174"/>
                  <a:gd name="T3" fmla="*/ 37229 h 173"/>
                  <a:gd name="T4" fmla="*/ 37014 w 174"/>
                  <a:gd name="T5" fmla="*/ 74457 h 173"/>
                  <a:gd name="T6" fmla="*/ 37014 w 174"/>
                  <a:gd name="T7" fmla="*/ 74457 h 173"/>
                  <a:gd name="T8" fmla="*/ 0 w 174"/>
                  <a:gd name="T9" fmla="*/ 37229 h 173"/>
                  <a:gd name="T10" fmla="*/ 0 w 174"/>
                  <a:gd name="T11" fmla="*/ 37229 h 173"/>
                  <a:gd name="T12" fmla="*/ 37014 w 174"/>
                  <a:gd name="T13" fmla="*/ 0 h 173"/>
                  <a:gd name="T14" fmla="*/ 37014 w 174"/>
                  <a:gd name="T15" fmla="*/ 0 h 173"/>
                  <a:gd name="T16" fmla="*/ 74459 w 174"/>
                  <a:gd name="T17" fmla="*/ 37229 h 1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3">
                    <a:moveTo>
                      <a:pt x="173" y="86"/>
                    </a:moveTo>
                    <a:lnTo>
                      <a:pt x="173" y="86"/>
                    </a:lnTo>
                    <a:cubicBezTo>
                      <a:pt x="173" y="133"/>
                      <a:pt x="134" y="172"/>
                      <a:pt x="86" y="172"/>
                    </a:cubicBezTo>
                    <a:cubicBezTo>
                      <a:pt x="38" y="172"/>
                      <a:pt x="0" y="133"/>
                      <a:pt x="0" y="86"/>
                    </a:cubicBezTo>
                    <a:cubicBezTo>
                      <a:pt x="0" y="38"/>
                      <a:pt x="38" y="0"/>
                      <a:pt x="86" y="0"/>
                    </a:cubicBezTo>
                    <a:cubicBezTo>
                      <a:pt x="134" y="0"/>
                      <a:pt x="173" y="38"/>
                      <a:pt x="173" y="86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69" name="Freeform 48">
                <a:extLst>
                  <a:ext uri="{FF2B5EF4-FFF2-40B4-BE49-F238E27FC236}">
                    <a16:creationId xmlns:a16="http://schemas.microsoft.com/office/drawing/2014/main" id="{7E483029-85D8-A14D-8373-D938701FB4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96942" y="6188401"/>
                <a:ext cx="74889" cy="74890"/>
              </a:xfrm>
              <a:custGeom>
                <a:avLst/>
                <a:gdLst>
                  <a:gd name="T0" fmla="*/ 74456 w 173"/>
                  <a:gd name="T1" fmla="*/ 37015 h 174"/>
                  <a:gd name="T2" fmla="*/ 74456 w 173"/>
                  <a:gd name="T3" fmla="*/ 37015 h 174"/>
                  <a:gd name="T4" fmla="*/ 37661 w 173"/>
                  <a:gd name="T5" fmla="*/ 74460 h 174"/>
                  <a:gd name="T6" fmla="*/ 37661 w 173"/>
                  <a:gd name="T7" fmla="*/ 74460 h 174"/>
                  <a:gd name="T8" fmla="*/ 0 w 173"/>
                  <a:gd name="T9" fmla="*/ 37015 h 174"/>
                  <a:gd name="T10" fmla="*/ 0 w 173"/>
                  <a:gd name="T11" fmla="*/ 37015 h 174"/>
                  <a:gd name="T12" fmla="*/ 37661 w 173"/>
                  <a:gd name="T13" fmla="*/ 0 h 174"/>
                  <a:gd name="T14" fmla="*/ 37661 w 173"/>
                  <a:gd name="T15" fmla="*/ 0 h 174"/>
                  <a:gd name="T16" fmla="*/ 74456 w 173"/>
                  <a:gd name="T17" fmla="*/ 3701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4">
                    <a:moveTo>
                      <a:pt x="172" y="86"/>
                    </a:moveTo>
                    <a:lnTo>
                      <a:pt x="172" y="86"/>
                    </a:lnTo>
                    <a:cubicBezTo>
                      <a:pt x="172" y="134"/>
                      <a:pt x="134" y="173"/>
                      <a:pt x="87" y="173"/>
                    </a:cubicBezTo>
                    <a:cubicBezTo>
                      <a:pt x="39" y="173"/>
                      <a:pt x="0" y="134"/>
                      <a:pt x="0" y="86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4" y="0"/>
                      <a:pt x="172" y="39"/>
                      <a:pt x="172" y="86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70" name="Freeform 49">
                <a:extLst>
                  <a:ext uri="{FF2B5EF4-FFF2-40B4-BE49-F238E27FC236}">
                    <a16:creationId xmlns:a16="http://schemas.microsoft.com/office/drawing/2014/main" id="{A8E8CF85-950E-554B-A99B-C0BCE9BDFF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30772" y="6247928"/>
                <a:ext cx="74889" cy="76810"/>
              </a:xfrm>
              <a:custGeom>
                <a:avLst/>
                <a:gdLst>
                  <a:gd name="T0" fmla="*/ 74456 w 173"/>
                  <a:gd name="T1" fmla="*/ 38186 h 175"/>
                  <a:gd name="T2" fmla="*/ 74456 w 173"/>
                  <a:gd name="T3" fmla="*/ 38186 h 175"/>
                  <a:gd name="T4" fmla="*/ 37228 w 173"/>
                  <a:gd name="T5" fmla="*/ 76371 h 175"/>
                  <a:gd name="T6" fmla="*/ 37228 w 173"/>
                  <a:gd name="T7" fmla="*/ 76371 h 175"/>
                  <a:gd name="T8" fmla="*/ 0 w 173"/>
                  <a:gd name="T9" fmla="*/ 38186 h 175"/>
                  <a:gd name="T10" fmla="*/ 0 w 173"/>
                  <a:gd name="T11" fmla="*/ 38186 h 175"/>
                  <a:gd name="T12" fmla="*/ 37228 w 173"/>
                  <a:gd name="T13" fmla="*/ 0 h 175"/>
                  <a:gd name="T14" fmla="*/ 37228 w 173"/>
                  <a:gd name="T15" fmla="*/ 0 h 175"/>
                  <a:gd name="T16" fmla="*/ 74456 w 173"/>
                  <a:gd name="T17" fmla="*/ 38186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5">
                    <a:moveTo>
                      <a:pt x="172" y="87"/>
                    </a:moveTo>
                    <a:lnTo>
                      <a:pt x="172" y="87"/>
                    </a:lnTo>
                    <a:cubicBezTo>
                      <a:pt x="172" y="135"/>
                      <a:pt x="133" y="174"/>
                      <a:pt x="86" y="174"/>
                    </a:cubicBezTo>
                    <a:cubicBezTo>
                      <a:pt x="39" y="174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3" y="0"/>
                      <a:pt x="172" y="39"/>
                      <a:pt x="172" y="87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71" name="Freeform 50">
                <a:extLst>
                  <a:ext uri="{FF2B5EF4-FFF2-40B4-BE49-F238E27FC236}">
                    <a16:creationId xmlns:a16="http://schemas.microsoft.com/office/drawing/2014/main" id="{A01C5498-7C67-CB44-9577-C0434F932C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49533" y="6507162"/>
                <a:ext cx="74889" cy="74890"/>
              </a:xfrm>
              <a:custGeom>
                <a:avLst/>
                <a:gdLst>
                  <a:gd name="T0" fmla="*/ 74459 w 174"/>
                  <a:gd name="T1" fmla="*/ 37661 h 173"/>
                  <a:gd name="T2" fmla="*/ 74459 w 174"/>
                  <a:gd name="T3" fmla="*/ 37661 h 173"/>
                  <a:gd name="T4" fmla="*/ 37445 w 174"/>
                  <a:gd name="T5" fmla="*/ 74457 h 173"/>
                  <a:gd name="T6" fmla="*/ 37445 w 174"/>
                  <a:gd name="T7" fmla="*/ 74457 h 173"/>
                  <a:gd name="T8" fmla="*/ 0 w 174"/>
                  <a:gd name="T9" fmla="*/ 37661 h 173"/>
                  <a:gd name="T10" fmla="*/ 0 w 174"/>
                  <a:gd name="T11" fmla="*/ 37661 h 173"/>
                  <a:gd name="T12" fmla="*/ 37445 w 174"/>
                  <a:gd name="T13" fmla="*/ 0 h 173"/>
                  <a:gd name="T14" fmla="*/ 37445 w 174"/>
                  <a:gd name="T15" fmla="*/ 0 h 173"/>
                  <a:gd name="T16" fmla="*/ 74459 w 174"/>
                  <a:gd name="T17" fmla="*/ 37661 h 1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3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4"/>
                      <a:pt x="135" y="172"/>
                      <a:pt x="87" y="172"/>
                    </a:cubicBezTo>
                    <a:cubicBezTo>
                      <a:pt x="39" y="172"/>
                      <a:pt x="0" y="134"/>
                      <a:pt x="0" y="87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5" y="0"/>
                      <a:pt x="173" y="39"/>
                      <a:pt x="173" y="87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72" name="Freeform 51">
                <a:extLst>
                  <a:ext uri="{FF2B5EF4-FFF2-40B4-BE49-F238E27FC236}">
                    <a16:creationId xmlns:a16="http://schemas.microsoft.com/office/drawing/2014/main" id="{58ECE3D0-1FE2-B540-817C-808DDE9252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67257" y="6941139"/>
                <a:ext cx="74890" cy="74890"/>
              </a:xfrm>
              <a:custGeom>
                <a:avLst/>
                <a:gdLst>
                  <a:gd name="T0" fmla="*/ 74460 w 174"/>
                  <a:gd name="T1" fmla="*/ 37445 h 174"/>
                  <a:gd name="T2" fmla="*/ 74460 w 174"/>
                  <a:gd name="T3" fmla="*/ 37445 h 174"/>
                  <a:gd name="T4" fmla="*/ 37015 w 174"/>
                  <a:gd name="T5" fmla="*/ 74460 h 174"/>
                  <a:gd name="T6" fmla="*/ 37015 w 174"/>
                  <a:gd name="T7" fmla="*/ 74460 h 174"/>
                  <a:gd name="T8" fmla="*/ 0 w 174"/>
                  <a:gd name="T9" fmla="*/ 37445 h 174"/>
                  <a:gd name="T10" fmla="*/ 0 w 174"/>
                  <a:gd name="T11" fmla="*/ 37445 h 174"/>
                  <a:gd name="T12" fmla="*/ 37015 w 174"/>
                  <a:gd name="T13" fmla="*/ 0 h 174"/>
                  <a:gd name="T14" fmla="*/ 37015 w 174"/>
                  <a:gd name="T15" fmla="*/ 0 h 174"/>
                  <a:gd name="T16" fmla="*/ 74460 w 174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4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4"/>
                      <a:pt x="134" y="173"/>
                      <a:pt x="86" y="173"/>
                    </a:cubicBezTo>
                    <a:cubicBezTo>
                      <a:pt x="39" y="173"/>
                      <a:pt x="0" y="134"/>
                      <a:pt x="0" y="87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4" y="0"/>
                      <a:pt x="173" y="39"/>
                      <a:pt x="173" y="87"/>
                    </a:cubicBezTo>
                  </a:path>
                </a:pathLst>
              </a:custGeom>
              <a:solidFill>
                <a:srgbClr val="1B764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73" name="Freeform 52">
                <a:extLst>
                  <a:ext uri="{FF2B5EF4-FFF2-40B4-BE49-F238E27FC236}">
                    <a16:creationId xmlns:a16="http://schemas.microsoft.com/office/drawing/2014/main" id="{DA1553F7-E630-9C42-97F8-EDA4C9B6FF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390" y="5066974"/>
                <a:ext cx="46086" cy="46086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2608 w 106"/>
                  <a:gd name="T5" fmla="*/ 45647 h 105"/>
                  <a:gd name="T6" fmla="*/ 22608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2608 w 106"/>
                  <a:gd name="T13" fmla="*/ 0 h 105"/>
                  <a:gd name="T14" fmla="*/ 22608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0"/>
                      <a:pt x="81" y="104"/>
                      <a:pt x="52" y="104"/>
                    </a:cubicBezTo>
                    <a:cubicBezTo>
                      <a:pt x="23" y="104"/>
                      <a:pt x="0" y="80"/>
                      <a:pt x="0" y="52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1" y="0"/>
                      <a:pt x="105" y="23"/>
                      <a:pt x="105" y="52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74" name="Freeform 53">
                <a:extLst>
                  <a:ext uri="{FF2B5EF4-FFF2-40B4-BE49-F238E27FC236}">
                    <a16:creationId xmlns:a16="http://schemas.microsoft.com/office/drawing/2014/main" id="{C846B20A-52E2-AE41-BA2E-51D3D29FF3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69920" y="6789439"/>
                <a:ext cx="46086" cy="46086"/>
              </a:xfrm>
              <a:custGeom>
                <a:avLst/>
                <a:gdLst>
                  <a:gd name="T0" fmla="*/ 45651 w 106"/>
                  <a:gd name="T1" fmla="*/ 23043 h 106"/>
                  <a:gd name="T2" fmla="*/ 45651 w 106"/>
                  <a:gd name="T3" fmla="*/ 23043 h 106"/>
                  <a:gd name="T4" fmla="*/ 23043 w 106"/>
                  <a:gd name="T5" fmla="*/ 45651 h 106"/>
                  <a:gd name="T6" fmla="*/ 23043 w 106"/>
                  <a:gd name="T7" fmla="*/ 45651 h 106"/>
                  <a:gd name="T8" fmla="*/ 0 w 106"/>
                  <a:gd name="T9" fmla="*/ 23043 h 106"/>
                  <a:gd name="T10" fmla="*/ 0 w 106"/>
                  <a:gd name="T11" fmla="*/ 23043 h 106"/>
                  <a:gd name="T12" fmla="*/ 23043 w 106"/>
                  <a:gd name="T13" fmla="*/ 0 h 106"/>
                  <a:gd name="T14" fmla="*/ 23043 w 106"/>
                  <a:gd name="T15" fmla="*/ 0 h 106"/>
                  <a:gd name="T16" fmla="*/ 45651 w 106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6">
                    <a:moveTo>
                      <a:pt x="105" y="53"/>
                    </a:moveTo>
                    <a:lnTo>
                      <a:pt x="105" y="53"/>
                    </a:lnTo>
                    <a:cubicBezTo>
                      <a:pt x="105" y="81"/>
                      <a:pt x="81" y="105"/>
                      <a:pt x="53" y="105"/>
                    </a:cubicBezTo>
                    <a:cubicBezTo>
                      <a:pt x="24" y="105"/>
                      <a:pt x="0" y="81"/>
                      <a:pt x="0" y="53"/>
                    </a:cubicBezTo>
                    <a:cubicBezTo>
                      <a:pt x="0" y="22"/>
                      <a:pt x="24" y="0"/>
                      <a:pt x="53" y="0"/>
                    </a:cubicBezTo>
                    <a:cubicBezTo>
                      <a:pt x="81" y="0"/>
                      <a:pt x="105" y="22"/>
                      <a:pt x="105" y="53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75" name="Freeform 54">
                <a:extLst>
                  <a:ext uri="{FF2B5EF4-FFF2-40B4-BE49-F238E27FC236}">
                    <a16:creationId xmlns:a16="http://schemas.microsoft.com/office/drawing/2014/main" id="{05A4C3EA-99A5-8148-BD87-11ECE2BFDC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99597" y="5483669"/>
                <a:ext cx="46086" cy="46086"/>
              </a:xfrm>
              <a:custGeom>
                <a:avLst/>
                <a:gdLst>
                  <a:gd name="T0" fmla="*/ 45647 w 105"/>
                  <a:gd name="T1" fmla="*/ 22824 h 105"/>
                  <a:gd name="T2" fmla="*/ 45647 w 105"/>
                  <a:gd name="T3" fmla="*/ 22824 h 105"/>
                  <a:gd name="T4" fmla="*/ 22824 w 105"/>
                  <a:gd name="T5" fmla="*/ 45647 h 105"/>
                  <a:gd name="T6" fmla="*/ 22824 w 105"/>
                  <a:gd name="T7" fmla="*/ 45647 h 105"/>
                  <a:gd name="T8" fmla="*/ 0 w 105"/>
                  <a:gd name="T9" fmla="*/ 22824 h 105"/>
                  <a:gd name="T10" fmla="*/ 0 w 105"/>
                  <a:gd name="T11" fmla="*/ 22824 h 105"/>
                  <a:gd name="T12" fmla="*/ 22824 w 105"/>
                  <a:gd name="T13" fmla="*/ 0 h 105"/>
                  <a:gd name="T14" fmla="*/ 22824 w 105"/>
                  <a:gd name="T15" fmla="*/ 0 h 105"/>
                  <a:gd name="T16" fmla="*/ 45647 w 105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5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0"/>
                      <a:pt x="82" y="104"/>
                      <a:pt x="52" y="104"/>
                    </a:cubicBezTo>
                    <a:cubicBezTo>
                      <a:pt x="23" y="104"/>
                      <a:pt x="0" y="80"/>
                      <a:pt x="0" y="52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2" y="0"/>
                      <a:pt x="104" y="23"/>
                      <a:pt x="104" y="52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76" name="Freeform 55">
                <a:extLst>
                  <a:ext uri="{FF2B5EF4-FFF2-40B4-BE49-F238E27FC236}">
                    <a16:creationId xmlns:a16="http://schemas.microsoft.com/office/drawing/2014/main" id="{979DC4A5-9261-2C45-A01C-FA77CFD975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4676" y="6242167"/>
                <a:ext cx="46086" cy="46086"/>
              </a:xfrm>
              <a:custGeom>
                <a:avLst/>
                <a:gdLst>
                  <a:gd name="T0" fmla="*/ 45647 w 105"/>
                  <a:gd name="T1" fmla="*/ 22824 h 105"/>
                  <a:gd name="T2" fmla="*/ 45647 w 105"/>
                  <a:gd name="T3" fmla="*/ 22824 h 105"/>
                  <a:gd name="T4" fmla="*/ 22824 w 105"/>
                  <a:gd name="T5" fmla="*/ 45647 h 105"/>
                  <a:gd name="T6" fmla="*/ 22824 w 105"/>
                  <a:gd name="T7" fmla="*/ 45647 h 105"/>
                  <a:gd name="T8" fmla="*/ 0 w 105"/>
                  <a:gd name="T9" fmla="*/ 22824 h 105"/>
                  <a:gd name="T10" fmla="*/ 0 w 105"/>
                  <a:gd name="T11" fmla="*/ 22824 h 105"/>
                  <a:gd name="T12" fmla="*/ 22824 w 105"/>
                  <a:gd name="T13" fmla="*/ 0 h 105"/>
                  <a:gd name="T14" fmla="*/ 22824 w 105"/>
                  <a:gd name="T15" fmla="*/ 0 h 105"/>
                  <a:gd name="T16" fmla="*/ 45647 w 105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5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1"/>
                      <a:pt x="80" y="104"/>
                      <a:pt x="52" y="104"/>
                    </a:cubicBezTo>
                    <a:cubicBezTo>
                      <a:pt x="23" y="104"/>
                      <a:pt x="0" y="81"/>
                      <a:pt x="0" y="52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0" y="0"/>
                      <a:pt x="104" y="23"/>
                      <a:pt x="104" y="52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77" name="Freeform 56">
                <a:extLst>
                  <a:ext uri="{FF2B5EF4-FFF2-40B4-BE49-F238E27FC236}">
                    <a16:creationId xmlns:a16="http://schemas.microsoft.com/office/drawing/2014/main" id="{9059E57F-9105-0D48-9391-94C55829A0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3647" y="6090468"/>
                <a:ext cx="46086" cy="46086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3043 w 106"/>
                  <a:gd name="T5" fmla="*/ 45647 h 105"/>
                  <a:gd name="T6" fmla="*/ 23043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3043 w 106"/>
                  <a:gd name="T13" fmla="*/ 0 h 105"/>
                  <a:gd name="T14" fmla="*/ 23043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0"/>
                      <a:pt x="81" y="104"/>
                      <a:pt x="53" y="104"/>
                    </a:cubicBezTo>
                    <a:cubicBezTo>
                      <a:pt x="23" y="104"/>
                      <a:pt x="0" y="80"/>
                      <a:pt x="0" y="52"/>
                    </a:cubicBezTo>
                    <a:cubicBezTo>
                      <a:pt x="0" y="24"/>
                      <a:pt x="23" y="0"/>
                      <a:pt x="53" y="0"/>
                    </a:cubicBezTo>
                    <a:cubicBezTo>
                      <a:pt x="81" y="0"/>
                      <a:pt x="105" y="24"/>
                      <a:pt x="105" y="52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78" name="Freeform 57">
                <a:extLst>
                  <a:ext uri="{FF2B5EF4-FFF2-40B4-BE49-F238E27FC236}">
                    <a16:creationId xmlns:a16="http://schemas.microsoft.com/office/drawing/2014/main" id="{38041AD4-F922-8741-BEE5-0FCEE4C1C7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7781" y="6484118"/>
                <a:ext cx="46086" cy="46086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3043 w 106"/>
                  <a:gd name="T5" fmla="*/ 45647 h 105"/>
                  <a:gd name="T6" fmla="*/ 23043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3043 w 106"/>
                  <a:gd name="T13" fmla="*/ 0 h 105"/>
                  <a:gd name="T14" fmla="*/ 23043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1"/>
                      <a:pt x="82" y="104"/>
                      <a:pt x="53" y="104"/>
                    </a:cubicBezTo>
                    <a:cubicBezTo>
                      <a:pt x="24" y="104"/>
                      <a:pt x="0" y="81"/>
                      <a:pt x="0" y="52"/>
                    </a:cubicBezTo>
                    <a:cubicBezTo>
                      <a:pt x="0" y="24"/>
                      <a:pt x="24" y="0"/>
                      <a:pt x="53" y="0"/>
                    </a:cubicBezTo>
                    <a:cubicBezTo>
                      <a:pt x="82" y="0"/>
                      <a:pt x="105" y="24"/>
                      <a:pt x="105" y="52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79" name="Freeform 58">
                <a:extLst>
                  <a:ext uri="{FF2B5EF4-FFF2-40B4-BE49-F238E27FC236}">
                    <a16:creationId xmlns:a16="http://schemas.microsoft.com/office/drawing/2014/main" id="{98BFBD76-6B3F-C546-A295-A02BE84188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79963" y="5328128"/>
                <a:ext cx="46086" cy="46086"/>
              </a:xfrm>
              <a:custGeom>
                <a:avLst/>
                <a:gdLst>
                  <a:gd name="T0" fmla="*/ 45651 w 106"/>
                  <a:gd name="T1" fmla="*/ 22608 h 106"/>
                  <a:gd name="T2" fmla="*/ 45651 w 106"/>
                  <a:gd name="T3" fmla="*/ 22608 h 106"/>
                  <a:gd name="T4" fmla="*/ 23043 w 106"/>
                  <a:gd name="T5" fmla="*/ 45651 h 106"/>
                  <a:gd name="T6" fmla="*/ 23043 w 106"/>
                  <a:gd name="T7" fmla="*/ 45651 h 106"/>
                  <a:gd name="T8" fmla="*/ 0 w 106"/>
                  <a:gd name="T9" fmla="*/ 22608 h 106"/>
                  <a:gd name="T10" fmla="*/ 0 w 106"/>
                  <a:gd name="T11" fmla="*/ 22608 h 106"/>
                  <a:gd name="T12" fmla="*/ 23043 w 106"/>
                  <a:gd name="T13" fmla="*/ 0 h 106"/>
                  <a:gd name="T14" fmla="*/ 23043 w 106"/>
                  <a:gd name="T15" fmla="*/ 0 h 106"/>
                  <a:gd name="T16" fmla="*/ 45651 w 106"/>
                  <a:gd name="T17" fmla="*/ 22608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6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2"/>
                      <a:pt x="81" y="105"/>
                      <a:pt x="53" y="105"/>
                    </a:cubicBezTo>
                    <a:cubicBezTo>
                      <a:pt x="23" y="105"/>
                      <a:pt x="0" y="82"/>
                      <a:pt x="0" y="52"/>
                    </a:cubicBezTo>
                    <a:cubicBezTo>
                      <a:pt x="0" y="24"/>
                      <a:pt x="23" y="0"/>
                      <a:pt x="53" y="0"/>
                    </a:cubicBezTo>
                    <a:cubicBezTo>
                      <a:pt x="81" y="0"/>
                      <a:pt x="105" y="24"/>
                      <a:pt x="105" y="52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0" name="Freeform 59">
                <a:extLst>
                  <a:ext uri="{FF2B5EF4-FFF2-40B4-BE49-F238E27FC236}">
                    <a16:creationId xmlns:a16="http://schemas.microsoft.com/office/drawing/2014/main" id="{6410113E-8E15-EB47-BD36-59F505CEE9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9512" y="5506712"/>
                <a:ext cx="46086" cy="46086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3043 w 106"/>
                  <a:gd name="T5" fmla="*/ 45647 h 105"/>
                  <a:gd name="T6" fmla="*/ 23043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3043 w 106"/>
                  <a:gd name="T13" fmla="*/ 0 h 105"/>
                  <a:gd name="T14" fmla="*/ 23043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0"/>
                      <a:pt x="81" y="104"/>
                      <a:pt x="53" y="104"/>
                    </a:cubicBezTo>
                    <a:cubicBezTo>
                      <a:pt x="24" y="104"/>
                      <a:pt x="0" y="80"/>
                      <a:pt x="0" y="52"/>
                    </a:cubicBezTo>
                    <a:cubicBezTo>
                      <a:pt x="0" y="23"/>
                      <a:pt x="24" y="0"/>
                      <a:pt x="53" y="0"/>
                    </a:cubicBezTo>
                    <a:cubicBezTo>
                      <a:pt x="81" y="0"/>
                      <a:pt x="105" y="23"/>
                      <a:pt x="105" y="52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1" name="Freeform 60">
                <a:extLst>
                  <a:ext uri="{FF2B5EF4-FFF2-40B4-BE49-F238E27FC236}">
                    <a16:creationId xmlns:a16="http://schemas.microsoft.com/office/drawing/2014/main" id="{AD7AC02F-953F-A549-B443-50F67FC024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65189" y="6090468"/>
                <a:ext cx="46086" cy="46086"/>
              </a:xfrm>
              <a:custGeom>
                <a:avLst/>
                <a:gdLst>
                  <a:gd name="T0" fmla="*/ 45647 w 105"/>
                  <a:gd name="T1" fmla="*/ 22824 h 105"/>
                  <a:gd name="T2" fmla="*/ 45647 w 105"/>
                  <a:gd name="T3" fmla="*/ 22824 h 105"/>
                  <a:gd name="T4" fmla="*/ 22824 w 105"/>
                  <a:gd name="T5" fmla="*/ 45647 h 105"/>
                  <a:gd name="T6" fmla="*/ 22824 w 105"/>
                  <a:gd name="T7" fmla="*/ 45647 h 105"/>
                  <a:gd name="T8" fmla="*/ 0 w 105"/>
                  <a:gd name="T9" fmla="*/ 22824 h 105"/>
                  <a:gd name="T10" fmla="*/ 0 w 105"/>
                  <a:gd name="T11" fmla="*/ 22824 h 105"/>
                  <a:gd name="T12" fmla="*/ 22824 w 105"/>
                  <a:gd name="T13" fmla="*/ 0 h 105"/>
                  <a:gd name="T14" fmla="*/ 22824 w 105"/>
                  <a:gd name="T15" fmla="*/ 0 h 105"/>
                  <a:gd name="T16" fmla="*/ 45647 w 105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5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0"/>
                      <a:pt x="80" y="104"/>
                      <a:pt x="52" y="104"/>
                    </a:cubicBezTo>
                    <a:cubicBezTo>
                      <a:pt x="23" y="104"/>
                      <a:pt x="0" y="80"/>
                      <a:pt x="0" y="52"/>
                    </a:cubicBezTo>
                    <a:cubicBezTo>
                      <a:pt x="0" y="24"/>
                      <a:pt x="23" y="0"/>
                      <a:pt x="52" y="0"/>
                    </a:cubicBezTo>
                    <a:cubicBezTo>
                      <a:pt x="80" y="0"/>
                      <a:pt x="104" y="24"/>
                      <a:pt x="104" y="52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2" name="Freeform 61">
                <a:extLst>
                  <a:ext uri="{FF2B5EF4-FFF2-40B4-BE49-F238E27FC236}">
                    <a16:creationId xmlns:a16="http://schemas.microsoft.com/office/drawing/2014/main" id="{70619329-C57C-2A48-AD1E-04F684A7D7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03300" y="6992985"/>
                <a:ext cx="46086" cy="46086"/>
              </a:xfrm>
              <a:custGeom>
                <a:avLst/>
                <a:gdLst>
                  <a:gd name="T0" fmla="*/ 45647 w 105"/>
                  <a:gd name="T1" fmla="*/ 22824 h 105"/>
                  <a:gd name="T2" fmla="*/ 45647 w 105"/>
                  <a:gd name="T3" fmla="*/ 22824 h 105"/>
                  <a:gd name="T4" fmla="*/ 22824 w 105"/>
                  <a:gd name="T5" fmla="*/ 45647 h 105"/>
                  <a:gd name="T6" fmla="*/ 22824 w 105"/>
                  <a:gd name="T7" fmla="*/ 45647 h 105"/>
                  <a:gd name="T8" fmla="*/ 0 w 105"/>
                  <a:gd name="T9" fmla="*/ 22824 h 105"/>
                  <a:gd name="T10" fmla="*/ 0 w 105"/>
                  <a:gd name="T11" fmla="*/ 22824 h 105"/>
                  <a:gd name="T12" fmla="*/ 22824 w 105"/>
                  <a:gd name="T13" fmla="*/ 0 h 105"/>
                  <a:gd name="T14" fmla="*/ 22824 w 105"/>
                  <a:gd name="T15" fmla="*/ 0 h 105"/>
                  <a:gd name="T16" fmla="*/ 45647 w 105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5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2"/>
                      <a:pt x="81" y="104"/>
                      <a:pt x="52" y="104"/>
                    </a:cubicBezTo>
                    <a:cubicBezTo>
                      <a:pt x="23" y="104"/>
                      <a:pt x="0" y="82"/>
                      <a:pt x="0" y="52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1" y="0"/>
                      <a:pt x="104" y="23"/>
                      <a:pt x="104" y="52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3" name="Freeform 62">
                <a:extLst>
                  <a:ext uri="{FF2B5EF4-FFF2-40B4-BE49-F238E27FC236}">
                    <a16:creationId xmlns:a16="http://schemas.microsoft.com/office/drawing/2014/main" id="{9F64D610-80FC-AB48-A08C-ACC497D7BA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03290" y="6812482"/>
                <a:ext cx="46086" cy="46086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2608 w 106"/>
                  <a:gd name="T5" fmla="*/ 45647 h 105"/>
                  <a:gd name="T6" fmla="*/ 22608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2608 w 106"/>
                  <a:gd name="T13" fmla="*/ 0 h 105"/>
                  <a:gd name="T14" fmla="*/ 22608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0"/>
                      <a:pt x="82" y="104"/>
                      <a:pt x="52" y="104"/>
                    </a:cubicBezTo>
                    <a:cubicBezTo>
                      <a:pt x="24" y="104"/>
                      <a:pt x="0" y="80"/>
                      <a:pt x="0" y="52"/>
                    </a:cubicBezTo>
                    <a:cubicBezTo>
                      <a:pt x="0" y="23"/>
                      <a:pt x="24" y="0"/>
                      <a:pt x="52" y="0"/>
                    </a:cubicBezTo>
                    <a:cubicBezTo>
                      <a:pt x="82" y="0"/>
                      <a:pt x="105" y="23"/>
                      <a:pt x="105" y="52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4" name="Freeform 63">
                <a:extLst>
                  <a:ext uri="{FF2B5EF4-FFF2-40B4-BE49-F238E27FC236}">
                    <a16:creationId xmlns:a16="http://schemas.microsoft.com/office/drawing/2014/main" id="{E868BD03-C75E-AB44-B61F-1E0A5BBFB9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80541" y="5105379"/>
                <a:ext cx="539591" cy="261154"/>
              </a:xfrm>
              <a:custGeom>
                <a:avLst/>
                <a:gdLst>
                  <a:gd name="T0" fmla="*/ 408292 w 1237"/>
                  <a:gd name="T1" fmla="*/ 260719 h 600"/>
                  <a:gd name="T2" fmla="*/ 131299 w 1237"/>
                  <a:gd name="T3" fmla="*/ 260719 h 600"/>
                  <a:gd name="T4" fmla="*/ 131299 w 1237"/>
                  <a:gd name="T5" fmla="*/ 260719 h 600"/>
                  <a:gd name="T6" fmla="*/ 0 w 1237"/>
                  <a:gd name="T7" fmla="*/ 129706 h 600"/>
                  <a:gd name="T8" fmla="*/ 0 w 1237"/>
                  <a:gd name="T9" fmla="*/ 129706 h 600"/>
                  <a:gd name="T10" fmla="*/ 0 w 1237"/>
                  <a:gd name="T11" fmla="*/ 129706 h 600"/>
                  <a:gd name="T12" fmla="*/ 131299 w 1237"/>
                  <a:gd name="T13" fmla="*/ 0 h 600"/>
                  <a:gd name="T14" fmla="*/ 408292 w 1237"/>
                  <a:gd name="T15" fmla="*/ 0 h 600"/>
                  <a:gd name="T16" fmla="*/ 408292 w 1237"/>
                  <a:gd name="T17" fmla="*/ 0 h 600"/>
                  <a:gd name="T18" fmla="*/ 539155 w 1237"/>
                  <a:gd name="T19" fmla="*/ 129706 h 600"/>
                  <a:gd name="T20" fmla="*/ 539155 w 1237"/>
                  <a:gd name="T21" fmla="*/ 129706 h 600"/>
                  <a:gd name="T22" fmla="*/ 539155 w 1237"/>
                  <a:gd name="T23" fmla="*/ 129706 h 600"/>
                  <a:gd name="T24" fmla="*/ 408292 w 1237"/>
                  <a:gd name="T25" fmla="*/ 260719 h 6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37" h="600">
                    <a:moveTo>
                      <a:pt x="936" y="599"/>
                    </a:moveTo>
                    <a:lnTo>
                      <a:pt x="301" y="599"/>
                    </a:lnTo>
                    <a:cubicBezTo>
                      <a:pt x="135" y="599"/>
                      <a:pt x="0" y="464"/>
                      <a:pt x="0" y="298"/>
                    </a:cubicBezTo>
                    <a:cubicBezTo>
                      <a:pt x="0" y="133"/>
                      <a:pt x="135" y="0"/>
                      <a:pt x="301" y="0"/>
                    </a:cubicBezTo>
                    <a:lnTo>
                      <a:pt x="936" y="0"/>
                    </a:lnTo>
                    <a:cubicBezTo>
                      <a:pt x="1101" y="0"/>
                      <a:pt x="1236" y="133"/>
                      <a:pt x="1236" y="298"/>
                    </a:cubicBezTo>
                    <a:cubicBezTo>
                      <a:pt x="1236" y="464"/>
                      <a:pt x="1101" y="599"/>
                      <a:pt x="936" y="599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5" name="Freeform 64">
                <a:extLst>
                  <a:ext uri="{FF2B5EF4-FFF2-40B4-BE49-F238E27FC236}">
                    <a16:creationId xmlns:a16="http://schemas.microsoft.com/office/drawing/2014/main" id="{ECF155EF-4A67-AB42-81C7-2719940535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23385" y="6908494"/>
                <a:ext cx="914039" cy="522308"/>
              </a:xfrm>
              <a:custGeom>
                <a:avLst/>
                <a:gdLst>
                  <a:gd name="T0" fmla="*/ 783524 w 2101"/>
                  <a:gd name="T1" fmla="*/ 260719 h 1200"/>
                  <a:gd name="T2" fmla="*/ 406771 w 2101"/>
                  <a:gd name="T3" fmla="*/ 260719 h 1200"/>
                  <a:gd name="T4" fmla="*/ 406771 w 2101"/>
                  <a:gd name="T5" fmla="*/ 260719 h 1200"/>
                  <a:gd name="T6" fmla="*/ 537286 w 2101"/>
                  <a:gd name="T7" fmla="*/ 130142 h 1200"/>
                  <a:gd name="T8" fmla="*/ 537286 w 2101"/>
                  <a:gd name="T9" fmla="*/ 130142 h 1200"/>
                  <a:gd name="T10" fmla="*/ 406771 w 2101"/>
                  <a:gd name="T11" fmla="*/ 0 h 1200"/>
                  <a:gd name="T12" fmla="*/ 130515 w 2101"/>
                  <a:gd name="T13" fmla="*/ 0 h 1200"/>
                  <a:gd name="T14" fmla="*/ 130515 w 2101"/>
                  <a:gd name="T15" fmla="*/ 0 h 1200"/>
                  <a:gd name="T16" fmla="*/ 0 w 2101"/>
                  <a:gd name="T17" fmla="*/ 130142 h 1200"/>
                  <a:gd name="T18" fmla="*/ 0 w 2101"/>
                  <a:gd name="T19" fmla="*/ 130142 h 1200"/>
                  <a:gd name="T20" fmla="*/ 130515 w 2101"/>
                  <a:gd name="T21" fmla="*/ 260719 h 1200"/>
                  <a:gd name="T22" fmla="*/ 226226 w 2101"/>
                  <a:gd name="T23" fmla="*/ 260719 h 1200"/>
                  <a:gd name="T24" fmla="*/ 226226 w 2101"/>
                  <a:gd name="T25" fmla="*/ 260719 h 1200"/>
                  <a:gd name="T26" fmla="*/ 95711 w 2101"/>
                  <a:gd name="T27" fmla="*/ 391296 h 1200"/>
                  <a:gd name="T28" fmla="*/ 95711 w 2101"/>
                  <a:gd name="T29" fmla="*/ 391296 h 1200"/>
                  <a:gd name="T30" fmla="*/ 226226 w 2101"/>
                  <a:gd name="T31" fmla="*/ 521873 h 1200"/>
                  <a:gd name="T32" fmla="*/ 783524 w 2101"/>
                  <a:gd name="T33" fmla="*/ 521873 h 1200"/>
                  <a:gd name="T34" fmla="*/ 783524 w 2101"/>
                  <a:gd name="T35" fmla="*/ 521873 h 1200"/>
                  <a:gd name="T36" fmla="*/ 913604 w 2101"/>
                  <a:gd name="T37" fmla="*/ 391296 h 1200"/>
                  <a:gd name="T38" fmla="*/ 913604 w 2101"/>
                  <a:gd name="T39" fmla="*/ 391296 h 1200"/>
                  <a:gd name="T40" fmla="*/ 783524 w 2101"/>
                  <a:gd name="T41" fmla="*/ 260719 h 120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101" h="1200">
                    <a:moveTo>
                      <a:pt x="1801" y="599"/>
                    </a:moveTo>
                    <a:lnTo>
                      <a:pt x="935" y="599"/>
                    </a:lnTo>
                    <a:cubicBezTo>
                      <a:pt x="1101" y="599"/>
                      <a:pt x="1235" y="465"/>
                      <a:pt x="1235" y="299"/>
                    </a:cubicBezTo>
                    <a:cubicBezTo>
                      <a:pt x="1235" y="134"/>
                      <a:pt x="1101" y="0"/>
                      <a:pt x="935" y="0"/>
                    </a:cubicBezTo>
                    <a:lnTo>
                      <a:pt x="300" y="0"/>
                    </a:lnTo>
                    <a:cubicBezTo>
                      <a:pt x="134" y="0"/>
                      <a:pt x="0" y="134"/>
                      <a:pt x="0" y="299"/>
                    </a:cubicBezTo>
                    <a:cubicBezTo>
                      <a:pt x="0" y="465"/>
                      <a:pt x="134" y="599"/>
                      <a:pt x="300" y="599"/>
                    </a:cubicBezTo>
                    <a:lnTo>
                      <a:pt x="520" y="599"/>
                    </a:lnTo>
                    <a:cubicBezTo>
                      <a:pt x="354" y="599"/>
                      <a:pt x="220" y="733"/>
                      <a:pt x="220" y="899"/>
                    </a:cubicBezTo>
                    <a:cubicBezTo>
                      <a:pt x="220" y="1065"/>
                      <a:pt x="354" y="1199"/>
                      <a:pt x="520" y="1199"/>
                    </a:cubicBezTo>
                    <a:lnTo>
                      <a:pt x="1801" y="1199"/>
                    </a:lnTo>
                    <a:cubicBezTo>
                      <a:pt x="1967" y="1199"/>
                      <a:pt x="2100" y="1065"/>
                      <a:pt x="2100" y="899"/>
                    </a:cubicBezTo>
                    <a:cubicBezTo>
                      <a:pt x="2100" y="733"/>
                      <a:pt x="1967" y="599"/>
                      <a:pt x="1801" y="599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6" name="Freeform 65">
                <a:extLst>
                  <a:ext uri="{FF2B5EF4-FFF2-40B4-BE49-F238E27FC236}">
                    <a16:creationId xmlns:a16="http://schemas.microsoft.com/office/drawing/2014/main" id="{C575B7D1-0C47-504B-BA6C-2B087A1995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3888" y="5790909"/>
                <a:ext cx="537670" cy="261154"/>
              </a:xfrm>
              <a:custGeom>
                <a:avLst/>
                <a:gdLst>
                  <a:gd name="T0" fmla="*/ 406733 w 1236"/>
                  <a:gd name="T1" fmla="*/ 260719 h 601"/>
                  <a:gd name="T2" fmla="*/ 130067 w 1236"/>
                  <a:gd name="T3" fmla="*/ 260719 h 601"/>
                  <a:gd name="T4" fmla="*/ 130067 w 1236"/>
                  <a:gd name="T5" fmla="*/ 260719 h 601"/>
                  <a:gd name="T6" fmla="*/ 0 w 1236"/>
                  <a:gd name="T7" fmla="*/ 130794 h 601"/>
                  <a:gd name="T8" fmla="*/ 0 w 1236"/>
                  <a:gd name="T9" fmla="*/ 130794 h 601"/>
                  <a:gd name="T10" fmla="*/ 130067 w 1236"/>
                  <a:gd name="T11" fmla="*/ 0 h 601"/>
                  <a:gd name="T12" fmla="*/ 406733 w 1236"/>
                  <a:gd name="T13" fmla="*/ 0 h 601"/>
                  <a:gd name="T14" fmla="*/ 406733 w 1236"/>
                  <a:gd name="T15" fmla="*/ 0 h 601"/>
                  <a:gd name="T16" fmla="*/ 537235 w 1236"/>
                  <a:gd name="T17" fmla="*/ 130794 h 601"/>
                  <a:gd name="T18" fmla="*/ 537235 w 1236"/>
                  <a:gd name="T19" fmla="*/ 130794 h 601"/>
                  <a:gd name="T20" fmla="*/ 406733 w 1236"/>
                  <a:gd name="T21" fmla="*/ 260719 h 60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36" h="601">
                    <a:moveTo>
                      <a:pt x="935" y="600"/>
                    </a:moveTo>
                    <a:lnTo>
                      <a:pt x="299" y="600"/>
                    </a:lnTo>
                    <a:cubicBezTo>
                      <a:pt x="135" y="600"/>
                      <a:pt x="0" y="465"/>
                      <a:pt x="0" y="301"/>
                    </a:cubicBezTo>
                    <a:cubicBezTo>
                      <a:pt x="0" y="135"/>
                      <a:pt x="135" y="0"/>
                      <a:pt x="299" y="0"/>
                    </a:cubicBezTo>
                    <a:lnTo>
                      <a:pt x="935" y="0"/>
                    </a:lnTo>
                    <a:cubicBezTo>
                      <a:pt x="1101" y="0"/>
                      <a:pt x="1235" y="135"/>
                      <a:pt x="1235" y="301"/>
                    </a:cubicBezTo>
                    <a:cubicBezTo>
                      <a:pt x="1235" y="465"/>
                      <a:pt x="1101" y="600"/>
                      <a:pt x="935" y="600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</p:grpSp>
        <p:grpSp>
          <p:nvGrpSpPr>
            <p:cNvPr id="41" name="Group 6">
              <a:extLst>
                <a:ext uri="{FF2B5EF4-FFF2-40B4-BE49-F238E27FC236}">
                  <a16:creationId xmlns:a16="http://schemas.microsoft.com/office/drawing/2014/main" id="{8ECE51ED-E6D1-A542-9C64-CEF7D040CA61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9619297" y="-518940"/>
              <a:ext cx="2960218" cy="2568925"/>
              <a:chOff x="7790456" y="-543997"/>
              <a:chExt cx="2761319" cy="2396472"/>
            </a:xfrm>
          </p:grpSpPr>
          <p:sp>
            <p:nvSpPr>
              <p:cNvPr id="42" name="Freeform 166">
                <a:extLst>
                  <a:ext uri="{FF2B5EF4-FFF2-40B4-BE49-F238E27FC236}">
                    <a16:creationId xmlns:a16="http://schemas.microsoft.com/office/drawing/2014/main" id="{20FB4A95-78A8-434E-81EF-F9777D8237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88388" y="-543997"/>
                <a:ext cx="2603859" cy="2396472"/>
              </a:xfrm>
              <a:custGeom>
                <a:avLst/>
                <a:gdLst>
                  <a:gd name="T0" fmla="*/ 2100336 w 5978"/>
                  <a:gd name="T1" fmla="*/ 1767082 h 5502"/>
                  <a:gd name="T2" fmla="*/ 1950499 w 5978"/>
                  <a:gd name="T3" fmla="*/ 1641640 h 5502"/>
                  <a:gd name="T4" fmla="*/ 2100336 w 5978"/>
                  <a:gd name="T5" fmla="*/ 1517069 h 5502"/>
                  <a:gd name="T6" fmla="*/ 2302006 w 5978"/>
                  <a:gd name="T7" fmla="*/ 1517069 h 5502"/>
                  <a:gd name="T8" fmla="*/ 2452279 w 5978"/>
                  <a:gd name="T9" fmla="*/ 1359395 h 5502"/>
                  <a:gd name="T10" fmla="*/ 2453151 w 5978"/>
                  <a:gd name="T11" fmla="*/ 1202156 h 5502"/>
                  <a:gd name="T12" fmla="*/ 2603423 w 5978"/>
                  <a:gd name="T13" fmla="*/ 1044918 h 5502"/>
                  <a:gd name="T14" fmla="*/ 2453151 w 5978"/>
                  <a:gd name="T15" fmla="*/ 887243 h 5502"/>
                  <a:gd name="T16" fmla="*/ 2034564 w 5978"/>
                  <a:gd name="T17" fmla="*/ 887243 h 5502"/>
                  <a:gd name="T18" fmla="*/ 1884291 w 5978"/>
                  <a:gd name="T19" fmla="*/ 1044918 h 5502"/>
                  <a:gd name="T20" fmla="*/ 1348536 w 5978"/>
                  <a:gd name="T21" fmla="*/ 1202156 h 5502"/>
                  <a:gd name="T22" fmla="*/ 1498809 w 5978"/>
                  <a:gd name="T23" fmla="*/ 1044918 h 5502"/>
                  <a:gd name="T24" fmla="*/ 1348536 w 5978"/>
                  <a:gd name="T25" fmla="*/ 887243 h 5502"/>
                  <a:gd name="T26" fmla="*/ 953471 w 5978"/>
                  <a:gd name="T27" fmla="*/ 887243 h 5502"/>
                  <a:gd name="T28" fmla="*/ 963053 w 5978"/>
                  <a:gd name="T29" fmla="*/ 886808 h 5502"/>
                  <a:gd name="T30" fmla="*/ 849804 w 5978"/>
                  <a:gd name="T31" fmla="*/ 758317 h 5502"/>
                  <a:gd name="T32" fmla="*/ 963053 w 5978"/>
                  <a:gd name="T33" fmla="*/ 629825 h 5502"/>
                  <a:gd name="T34" fmla="*/ 1223091 w 5978"/>
                  <a:gd name="T35" fmla="*/ 628954 h 5502"/>
                  <a:gd name="T36" fmla="*/ 1373364 w 5978"/>
                  <a:gd name="T37" fmla="*/ 471716 h 5502"/>
                  <a:gd name="T38" fmla="*/ 1223091 w 5978"/>
                  <a:gd name="T39" fmla="*/ 314041 h 5502"/>
                  <a:gd name="T40" fmla="*/ 1093290 w 5978"/>
                  <a:gd name="T41" fmla="*/ 314041 h 5502"/>
                  <a:gd name="T42" fmla="*/ 1243127 w 5978"/>
                  <a:gd name="T43" fmla="*/ 157239 h 5502"/>
                  <a:gd name="T44" fmla="*/ 727843 w 5978"/>
                  <a:gd name="T45" fmla="*/ 0 h 5502"/>
                  <a:gd name="T46" fmla="*/ 577571 w 5978"/>
                  <a:gd name="T47" fmla="*/ 157239 h 5502"/>
                  <a:gd name="T48" fmla="*/ 727843 w 5978"/>
                  <a:gd name="T49" fmla="*/ 314041 h 5502"/>
                  <a:gd name="T50" fmla="*/ 371980 w 5978"/>
                  <a:gd name="T51" fmla="*/ 314041 h 5502"/>
                  <a:gd name="T52" fmla="*/ 221707 w 5978"/>
                  <a:gd name="T53" fmla="*/ 471716 h 5502"/>
                  <a:gd name="T54" fmla="*/ 534013 w 5978"/>
                  <a:gd name="T55" fmla="*/ 628954 h 5502"/>
                  <a:gd name="T56" fmla="*/ 531400 w 5978"/>
                  <a:gd name="T57" fmla="*/ 629390 h 5502"/>
                  <a:gd name="T58" fmla="*/ 651183 w 5978"/>
                  <a:gd name="T59" fmla="*/ 758317 h 5502"/>
                  <a:gd name="T60" fmla="*/ 531400 w 5978"/>
                  <a:gd name="T61" fmla="*/ 887243 h 5502"/>
                  <a:gd name="T62" fmla="*/ 534013 w 5978"/>
                  <a:gd name="T63" fmla="*/ 887243 h 5502"/>
                  <a:gd name="T64" fmla="*/ 149837 w 5978"/>
                  <a:gd name="T65" fmla="*/ 887243 h 5502"/>
                  <a:gd name="T66" fmla="*/ 0 w 5978"/>
                  <a:gd name="T67" fmla="*/ 1044918 h 5502"/>
                  <a:gd name="T68" fmla="*/ 727843 w 5978"/>
                  <a:gd name="T69" fmla="*/ 1202156 h 5502"/>
                  <a:gd name="T70" fmla="*/ 577571 w 5978"/>
                  <a:gd name="T71" fmla="*/ 1359395 h 5502"/>
                  <a:gd name="T72" fmla="*/ 727843 w 5978"/>
                  <a:gd name="T73" fmla="*/ 1517069 h 5502"/>
                  <a:gd name="T74" fmla="*/ 1061928 w 5978"/>
                  <a:gd name="T75" fmla="*/ 1517069 h 5502"/>
                  <a:gd name="T76" fmla="*/ 1212201 w 5978"/>
                  <a:gd name="T77" fmla="*/ 1641640 h 5502"/>
                  <a:gd name="T78" fmla="*/ 848933 w 5978"/>
                  <a:gd name="T79" fmla="*/ 1767082 h 5502"/>
                  <a:gd name="T80" fmla="*/ 698660 w 5978"/>
                  <a:gd name="T81" fmla="*/ 1924321 h 5502"/>
                  <a:gd name="T82" fmla="*/ 848933 w 5978"/>
                  <a:gd name="T83" fmla="*/ 2081124 h 5502"/>
                  <a:gd name="T84" fmla="*/ 1801097 w 5978"/>
                  <a:gd name="T85" fmla="*/ 2081124 h 5502"/>
                  <a:gd name="T86" fmla="*/ 1651260 w 5978"/>
                  <a:gd name="T87" fmla="*/ 2238362 h 5502"/>
                  <a:gd name="T88" fmla="*/ 2220119 w 5978"/>
                  <a:gd name="T89" fmla="*/ 2396036 h 5502"/>
                  <a:gd name="T90" fmla="*/ 2369956 w 5978"/>
                  <a:gd name="T91" fmla="*/ 2238362 h 5502"/>
                  <a:gd name="T92" fmla="*/ 2220119 w 5978"/>
                  <a:gd name="T93" fmla="*/ 2081124 h 5502"/>
                  <a:gd name="T94" fmla="*/ 2453151 w 5978"/>
                  <a:gd name="T95" fmla="*/ 2081124 h 5502"/>
                  <a:gd name="T96" fmla="*/ 2603423 w 5978"/>
                  <a:gd name="T97" fmla="*/ 1924321 h 550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5978" h="5502">
                    <a:moveTo>
                      <a:pt x="5632" y="4057"/>
                    </a:moveTo>
                    <a:lnTo>
                      <a:pt x="4822" y="4057"/>
                    </a:lnTo>
                    <a:cubicBezTo>
                      <a:pt x="4632" y="4057"/>
                      <a:pt x="4478" y="3928"/>
                      <a:pt x="4478" y="3769"/>
                    </a:cubicBezTo>
                    <a:cubicBezTo>
                      <a:pt x="4478" y="3611"/>
                      <a:pt x="4632" y="3483"/>
                      <a:pt x="4822" y="3483"/>
                    </a:cubicBezTo>
                    <a:lnTo>
                      <a:pt x="5285" y="3483"/>
                    </a:lnTo>
                    <a:cubicBezTo>
                      <a:pt x="5476" y="3483"/>
                      <a:pt x="5630" y="3321"/>
                      <a:pt x="5630" y="3121"/>
                    </a:cubicBezTo>
                    <a:cubicBezTo>
                      <a:pt x="5630" y="2922"/>
                      <a:pt x="5476" y="2760"/>
                      <a:pt x="5285" y="2760"/>
                    </a:cubicBezTo>
                    <a:lnTo>
                      <a:pt x="5632" y="2760"/>
                    </a:lnTo>
                    <a:cubicBezTo>
                      <a:pt x="5823" y="2760"/>
                      <a:pt x="5977" y="2598"/>
                      <a:pt x="5977" y="2399"/>
                    </a:cubicBezTo>
                    <a:cubicBezTo>
                      <a:pt x="5977" y="2199"/>
                      <a:pt x="5823" y="2037"/>
                      <a:pt x="5632" y="2037"/>
                    </a:cubicBezTo>
                    <a:lnTo>
                      <a:pt x="4671" y="2037"/>
                    </a:lnTo>
                    <a:cubicBezTo>
                      <a:pt x="4480" y="2037"/>
                      <a:pt x="4326" y="2199"/>
                      <a:pt x="4326" y="2399"/>
                    </a:cubicBezTo>
                    <a:cubicBezTo>
                      <a:pt x="4326" y="2598"/>
                      <a:pt x="4480" y="2760"/>
                      <a:pt x="4671" y="2760"/>
                    </a:cubicBezTo>
                    <a:lnTo>
                      <a:pt x="3096" y="2760"/>
                    </a:lnTo>
                    <a:cubicBezTo>
                      <a:pt x="3285" y="2760"/>
                      <a:pt x="3441" y="2598"/>
                      <a:pt x="3441" y="2399"/>
                    </a:cubicBezTo>
                    <a:cubicBezTo>
                      <a:pt x="3441" y="2199"/>
                      <a:pt x="3285" y="2037"/>
                      <a:pt x="3096" y="2037"/>
                    </a:cubicBezTo>
                    <a:lnTo>
                      <a:pt x="2189" y="2037"/>
                    </a:lnTo>
                    <a:cubicBezTo>
                      <a:pt x="2195" y="2037"/>
                      <a:pt x="2204" y="2037"/>
                      <a:pt x="2211" y="2036"/>
                    </a:cubicBezTo>
                    <a:cubicBezTo>
                      <a:pt x="2066" y="2023"/>
                      <a:pt x="1951" y="1896"/>
                      <a:pt x="1951" y="1741"/>
                    </a:cubicBezTo>
                    <a:cubicBezTo>
                      <a:pt x="1951" y="1585"/>
                      <a:pt x="2066" y="1458"/>
                      <a:pt x="2211" y="1446"/>
                    </a:cubicBezTo>
                    <a:cubicBezTo>
                      <a:pt x="2204" y="1445"/>
                      <a:pt x="2195" y="1444"/>
                      <a:pt x="2189" y="1444"/>
                    </a:cubicBezTo>
                    <a:lnTo>
                      <a:pt x="2808" y="1444"/>
                    </a:lnTo>
                    <a:cubicBezTo>
                      <a:pt x="2998" y="1444"/>
                      <a:pt x="3153" y="1282"/>
                      <a:pt x="3153" y="1083"/>
                    </a:cubicBezTo>
                    <a:cubicBezTo>
                      <a:pt x="3153" y="884"/>
                      <a:pt x="2998" y="721"/>
                      <a:pt x="2808" y="721"/>
                    </a:cubicBezTo>
                    <a:lnTo>
                      <a:pt x="2510" y="721"/>
                    </a:lnTo>
                    <a:cubicBezTo>
                      <a:pt x="2700" y="721"/>
                      <a:pt x="2854" y="561"/>
                      <a:pt x="2854" y="361"/>
                    </a:cubicBezTo>
                    <a:cubicBezTo>
                      <a:pt x="2854" y="162"/>
                      <a:pt x="2700" y="0"/>
                      <a:pt x="2510" y="0"/>
                    </a:cubicBezTo>
                    <a:lnTo>
                      <a:pt x="1671" y="0"/>
                    </a:lnTo>
                    <a:cubicBezTo>
                      <a:pt x="1481" y="0"/>
                      <a:pt x="1326" y="162"/>
                      <a:pt x="1326" y="361"/>
                    </a:cubicBezTo>
                    <a:cubicBezTo>
                      <a:pt x="1326" y="561"/>
                      <a:pt x="1481" y="721"/>
                      <a:pt x="1671" y="721"/>
                    </a:cubicBezTo>
                    <a:lnTo>
                      <a:pt x="854" y="721"/>
                    </a:lnTo>
                    <a:cubicBezTo>
                      <a:pt x="663" y="721"/>
                      <a:pt x="509" y="884"/>
                      <a:pt x="509" y="1083"/>
                    </a:cubicBezTo>
                    <a:cubicBezTo>
                      <a:pt x="509" y="1282"/>
                      <a:pt x="663" y="1444"/>
                      <a:pt x="854" y="1444"/>
                    </a:cubicBezTo>
                    <a:lnTo>
                      <a:pt x="1226" y="1444"/>
                    </a:lnTo>
                    <a:cubicBezTo>
                      <a:pt x="1224" y="1444"/>
                      <a:pt x="1222" y="1444"/>
                      <a:pt x="1220" y="1445"/>
                    </a:cubicBezTo>
                    <a:cubicBezTo>
                      <a:pt x="1373" y="1449"/>
                      <a:pt x="1495" y="1580"/>
                      <a:pt x="1495" y="1741"/>
                    </a:cubicBezTo>
                    <a:cubicBezTo>
                      <a:pt x="1495" y="1902"/>
                      <a:pt x="1373" y="2033"/>
                      <a:pt x="1220" y="2037"/>
                    </a:cubicBezTo>
                    <a:cubicBezTo>
                      <a:pt x="1222" y="2037"/>
                      <a:pt x="1224" y="2037"/>
                      <a:pt x="1226" y="2037"/>
                    </a:cubicBezTo>
                    <a:lnTo>
                      <a:pt x="344" y="2037"/>
                    </a:lnTo>
                    <a:cubicBezTo>
                      <a:pt x="154" y="2037"/>
                      <a:pt x="0" y="2199"/>
                      <a:pt x="0" y="2399"/>
                    </a:cubicBezTo>
                    <a:cubicBezTo>
                      <a:pt x="0" y="2598"/>
                      <a:pt x="154" y="2760"/>
                      <a:pt x="344" y="2760"/>
                    </a:cubicBezTo>
                    <a:lnTo>
                      <a:pt x="1671" y="2760"/>
                    </a:lnTo>
                    <a:cubicBezTo>
                      <a:pt x="1481" y="2760"/>
                      <a:pt x="1326" y="2922"/>
                      <a:pt x="1326" y="3121"/>
                    </a:cubicBezTo>
                    <a:cubicBezTo>
                      <a:pt x="1326" y="3321"/>
                      <a:pt x="1481" y="3483"/>
                      <a:pt x="1671" y="3483"/>
                    </a:cubicBezTo>
                    <a:lnTo>
                      <a:pt x="2438" y="3483"/>
                    </a:lnTo>
                    <a:cubicBezTo>
                      <a:pt x="2629" y="3483"/>
                      <a:pt x="2783" y="3611"/>
                      <a:pt x="2783" y="3769"/>
                    </a:cubicBezTo>
                    <a:cubicBezTo>
                      <a:pt x="2783" y="3928"/>
                      <a:pt x="2629" y="4057"/>
                      <a:pt x="2438" y="4057"/>
                    </a:cubicBezTo>
                    <a:lnTo>
                      <a:pt x="1949" y="4057"/>
                    </a:lnTo>
                    <a:cubicBezTo>
                      <a:pt x="1758" y="4057"/>
                      <a:pt x="1604" y="4218"/>
                      <a:pt x="1604" y="4418"/>
                    </a:cubicBezTo>
                    <a:cubicBezTo>
                      <a:pt x="1604" y="4616"/>
                      <a:pt x="1758" y="4778"/>
                      <a:pt x="1949" y="4778"/>
                    </a:cubicBezTo>
                    <a:lnTo>
                      <a:pt x="4135" y="4778"/>
                    </a:lnTo>
                    <a:cubicBezTo>
                      <a:pt x="3945" y="4778"/>
                      <a:pt x="3791" y="4940"/>
                      <a:pt x="3791" y="5139"/>
                    </a:cubicBezTo>
                    <a:cubicBezTo>
                      <a:pt x="3791" y="5339"/>
                      <a:pt x="3945" y="5501"/>
                      <a:pt x="4135" y="5501"/>
                    </a:cubicBezTo>
                    <a:lnTo>
                      <a:pt x="5097" y="5501"/>
                    </a:lnTo>
                    <a:cubicBezTo>
                      <a:pt x="5287" y="5501"/>
                      <a:pt x="5441" y="5339"/>
                      <a:pt x="5441" y="5139"/>
                    </a:cubicBezTo>
                    <a:cubicBezTo>
                      <a:pt x="5441" y="4940"/>
                      <a:pt x="5287" y="4778"/>
                      <a:pt x="5097" y="4778"/>
                    </a:cubicBezTo>
                    <a:lnTo>
                      <a:pt x="5632" y="4778"/>
                    </a:lnTo>
                    <a:cubicBezTo>
                      <a:pt x="5823" y="4778"/>
                      <a:pt x="5977" y="4616"/>
                      <a:pt x="5977" y="4418"/>
                    </a:cubicBezTo>
                    <a:cubicBezTo>
                      <a:pt x="5977" y="4218"/>
                      <a:pt x="5823" y="4057"/>
                      <a:pt x="5632" y="405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43" name="Freeform 167">
                <a:extLst>
                  <a:ext uri="{FF2B5EF4-FFF2-40B4-BE49-F238E27FC236}">
                    <a16:creationId xmlns:a16="http://schemas.microsoft.com/office/drawing/2014/main" id="{3AEC2989-E478-9F44-A103-7B955029B7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88241" y="1224554"/>
                <a:ext cx="495425" cy="314921"/>
              </a:xfrm>
              <a:custGeom>
                <a:avLst/>
                <a:gdLst>
                  <a:gd name="T0" fmla="*/ 338265 w 1138"/>
                  <a:gd name="T1" fmla="*/ 0 h 722"/>
                  <a:gd name="T2" fmla="*/ 157160 w 1138"/>
                  <a:gd name="T3" fmla="*/ 0 h 722"/>
                  <a:gd name="T4" fmla="*/ 157160 w 1138"/>
                  <a:gd name="T5" fmla="*/ 0 h 722"/>
                  <a:gd name="T6" fmla="*/ 0 w 1138"/>
                  <a:gd name="T7" fmla="*/ 157461 h 722"/>
                  <a:gd name="T8" fmla="*/ 0 w 1138"/>
                  <a:gd name="T9" fmla="*/ 157461 h 722"/>
                  <a:gd name="T10" fmla="*/ 157160 w 1138"/>
                  <a:gd name="T11" fmla="*/ 314485 h 722"/>
                  <a:gd name="T12" fmla="*/ 338265 w 1138"/>
                  <a:gd name="T13" fmla="*/ 314485 h 722"/>
                  <a:gd name="T14" fmla="*/ 338265 w 1138"/>
                  <a:gd name="T15" fmla="*/ 314485 h 722"/>
                  <a:gd name="T16" fmla="*/ 494990 w 1138"/>
                  <a:gd name="T17" fmla="*/ 157461 h 722"/>
                  <a:gd name="T18" fmla="*/ 494990 w 1138"/>
                  <a:gd name="T19" fmla="*/ 157461 h 722"/>
                  <a:gd name="T20" fmla="*/ 338265 w 1138"/>
                  <a:gd name="T21" fmla="*/ 0 h 72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38" h="722">
                    <a:moveTo>
                      <a:pt x="777" y="0"/>
                    </a:moveTo>
                    <a:lnTo>
                      <a:pt x="361" y="0"/>
                    </a:lnTo>
                    <a:cubicBezTo>
                      <a:pt x="162" y="0"/>
                      <a:pt x="0" y="161"/>
                      <a:pt x="0" y="361"/>
                    </a:cubicBezTo>
                    <a:cubicBezTo>
                      <a:pt x="0" y="559"/>
                      <a:pt x="162" y="721"/>
                      <a:pt x="361" y="721"/>
                    </a:cubicBezTo>
                    <a:lnTo>
                      <a:pt x="777" y="721"/>
                    </a:lnTo>
                    <a:cubicBezTo>
                      <a:pt x="976" y="721"/>
                      <a:pt x="1137" y="559"/>
                      <a:pt x="1137" y="361"/>
                    </a:cubicBezTo>
                    <a:cubicBezTo>
                      <a:pt x="1137" y="161"/>
                      <a:pt x="976" y="0"/>
                      <a:pt x="777" y="0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44" name="Freeform 168">
                <a:extLst>
                  <a:ext uri="{FF2B5EF4-FFF2-40B4-BE49-F238E27FC236}">
                    <a16:creationId xmlns:a16="http://schemas.microsoft.com/office/drawing/2014/main" id="{9BAC5B9B-3F16-8542-912D-8DB221D371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65061" y="197220"/>
                <a:ext cx="74889" cy="76810"/>
              </a:xfrm>
              <a:custGeom>
                <a:avLst/>
                <a:gdLst>
                  <a:gd name="T0" fmla="*/ 74456 w 173"/>
                  <a:gd name="T1" fmla="*/ 38186 h 175"/>
                  <a:gd name="T2" fmla="*/ 74456 w 173"/>
                  <a:gd name="T3" fmla="*/ 38186 h 175"/>
                  <a:gd name="T4" fmla="*/ 37228 w 173"/>
                  <a:gd name="T5" fmla="*/ 76371 h 175"/>
                  <a:gd name="T6" fmla="*/ 37228 w 173"/>
                  <a:gd name="T7" fmla="*/ 76371 h 175"/>
                  <a:gd name="T8" fmla="*/ 0 w 173"/>
                  <a:gd name="T9" fmla="*/ 38186 h 175"/>
                  <a:gd name="T10" fmla="*/ 0 w 173"/>
                  <a:gd name="T11" fmla="*/ 38186 h 175"/>
                  <a:gd name="T12" fmla="*/ 37228 w 173"/>
                  <a:gd name="T13" fmla="*/ 0 h 175"/>
                  <a:gd name="T14" fmla="*/ 37228 w 173"/>
                  <a:gd name="T15" fmla="*/ 0 h 175"/>
                  <a:gd name="T16" fmla="*/ 74456 w 173"/>
                  <a:gd name="T17" fmla="*/ 38186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5">
                    <a:moveTo>
                      <a:pt x="172" y="87"/>
                    </a:moveTo>
                    <a:lnTo>
                      <a:pt x="172" y="87"/>
                    </a:lnTo>
                    <a:cubicBezTo>
                      <a:pt x="172" y="135"/>
                      <a:pt x="134" y="174"/>
                      <a:pt x="86" y="174"/>
                    </a:cubicBezTo>
                    <a:cubicBezTo>
                      <a:pt x="39" y="174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4" y="0"/>
                      <a:pt x="172" y="39"/>
                      <a:pt x="172" y="87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45" name="Freeform 169">
                <a:extLst>
                  <a:ext uri="{FF2B5EF4-FFF2-40B4-BE49-F238E27FC236}">
                    <a16:creationId xmlns:a16="http://schemas.microsoft.com/office/drawing/2014/main" id="{47509A04-E881-8746-A4CF-8A467B2C6E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90317" y="1358972"/>
                <a:ext cx="76810" cy="74889"/>
              </a:xfrm>
              <a:custGeom>
                <a:avLst/>
                <a:gdLst>
                  <a:gd name="T0" fmla="*/ 76371 w 175"/>
                  <a:gd name="T1" fmla="*/ 37014 h 174"/>
                  <a:gd name="T2" fmla="*/ 76371 w 175"/>
                  <a:gd name="T3" fmla="*/ 37014 h 174"/>
                  <a:gd name="T4" fmla="*/ 38186 w 175"/>
                  <a:gd name="T5" fmla="*/ 74459 h 174"/>
                  <a:gd name="T6" fmla="*/ 38186 w 175"/>
                  <a:gd name="T7" fmla="*/ 74459 h 174"/>
                  <a:gd name="T8" fmla="*/ 0 w 175"/>
                  <a:gd name="T9" fmla="*/ 37014 h 174"/>
                  <a:gd name="T10" fmla="*/ 0 w 175"/>
                  <a:gd name="T11" fmla="*/ 37014 h 174"/>
                  <a:gd name="T12" fmla="*/ 38186 w 175"/>
                  <a:gd name="T13" fmla="*/ 0 h 174"/>
                  <a:gd name="T14" fmla="*/ 38186 w 175"/>
                  <a:gd name="T15" fmla="*/ 0 h 174"/>
                  <a:gd name="T16" fmla="*/ 76371 w 175"/>
                  <a:gd name="T17" fmla="*/ 37014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5" h="174">
                    <a:moveTo>
                      <a:pt x="174" y="86"/>
                    </a:moveTo>
                    <a:lnTo>
                      <a:pt x="174" y="86"/>
                    </a:lnTo>
                    <a:cubicBezTo>
                      <a:pt x="174" y="133"/>
                      <a:pt x="135" y="173"/>
                      <a:pt x="87" y="173"/>
                    </a:cubicBezTo>
                    <a:cubicBezTo>
                      <a:pt x="39" y="173"/>
                      <a:pt x="0" y="133"/>
                      <a:pt x="0" y="86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5" y="0"/>
                      <a:pt x="174" y="39"/>
                      <a:pt x="174" y="86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46" name="Freeform 170">
                <a:extLst>
                  <a:ext uri="{FF2B5EF4-FFF2-40B4-BE49-F238E27FC236}">
                    <a16:creationId xmlns:a16="http://schemas.microsoft.com/office/drawing/2014/main" id="{5DA026ED-922F-A54B-ACF8-107B22FF30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30946" y="122331"/>
                <a:ext cx="76810" cy="74889"/>
              </a:xfrm>
              <a:custGeom>
                <a:avLst/>
                <a:gdLst>
                  <a:gd name="T0" fmla="*/ 76371 w 175"/>
                  <a:gd name="T1" fmla="*/ 37228 h 173"/>
                  <a:gd name="T2" fmla="*/ 76371 w 175"/>
                  <a:gd name="T3" fmla="*/ 37228 h 173"/>
                  <a:gd name="T4" fmla="*/ 38186 w 175"/>
                  <a:gd name="T5" fmla="*/ 74456 h 173"/>
                  <a:gd name="T6" fmla="*/ 38186 w 175"/>
                  <a:gd name="T7" fmla="*/ 74456 h 173"/>
                  <a:gd name="T8" fmla="*/ 0 w 175"/>
                  <a:gd name="T9" fmla="*/ 37228 h 173"/>
                  <a:gd name="T10" fmla="*/ 0 w 175"/>
                  <a:gd name="T11" fmla="*/ 37228 h 173"/>
                  <a:gd name="T12" fmla="*/ 38186 w 175"/>
                  <a:gd name="T13" fmla="*/ 0 h 173"/>
                  <a:gd name="T14" fmla="*/ 38186 w 175"/>
                  <a:gd name="T15" fmla="*/ 0 h 173"/>
                  <a:gd name="T16" fmla="*/ 76371 w 175"/>
                  <a:gd name="T17" fmla="*/ 37228 h 1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5" h="173">
                    <a:moveTo>
                      <a:pt x="174" y="86"/>
                    </a:moveTo>
                    <a:lnTo>
                      <a:pt x="174" y="86"/>
                    </a:lnTo>
                    <a:cubicBezTo>
                      <a:pt x="174" y="134"/>
                      <a:pt x="135" y="172"/>
                      <a:pt x="87" y="172"/>
                    </a:cubicBezTo>
                    <a:cubicBezTo>
                      <a:pt x="39" y="172"/>
                      <a:pt x="0" y="134"/>
                      <a:pt x="0" y="86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5" y="0"/>
                      <a:pt x="174" y="39"/>
                      <a:pt x="174" y="86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47" name="Freeform 171">
                <a:extLst>
                  <a:ext uri="{FF2B5EF4-FFF2-40B4-BE49-F238E27FC236}">
                    <a16:creationId xmlns:a16="http://schemas.microsoft.com/office/drawing/2014/main" id="{38527F53-24F0-304F-A5DE-E2D1453E8D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86027" y="-365413"/>
                <a:ext cx="74889" cy="74889"/>
              </a:xfrm>
              <a:custGeom>
                <a:avLst/>
                <a:gdLst>
                  <a:gd name="T0" fmla="*/ 74456 w 173"/>
                  <a:gd name="T1" fmla="*/ 37661 h 173"/>
                  <a:gd name="T2" fmla="*/ 74456 w 173"/>
                  <a:gd name="T3" fmla="*/ 37661 h 173"/>
                  <a:gd name="T4" fmla="*/ 36795 w 173"/>
                  <a:gd name="T5" fmla="*/ 74456 h 173"/>
                  <a:gd name="T6" fmla="*/ 36795 w 173"/>
                  <a:gd name="T7" fmla="*/ 74456 h 173"/>
                  <a:gd name="T8" fmla="*/ 0 w 173"/>
                  <a:gd name="T9" fmla="*/ 37661 h 173"/>
                  <a:gd name="T10" fmla="*/ 0 w 173"/>
                  <a:gd name="T11" fmla="*/ 37661 h 173"/>
                  <a:gd name="T12" fmla="*/ 36795 w 173"/>
                  <a:gd name="T13" fmla="*/ 0 h 173"/>
                  <a:gd name="T14" fmla="*/ 36795 w 173"/>
                  <a:gd name="T15" fmla="*/ 0 h 173"/>
                  <a:gd name="T16" fmla="*/ 74456 w 173"/>
                  <a:gd name="T17" fmla="*/ 37661 h 1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173">
                    <a:moveTo>
                      <a:pt x="172" y="87"/>
                    </a:moveTo>
                    <a:lnTo>
                      <a:pt x="172" y="87"/>
                    </a:lnTo>
                    <a:cubicBezTo>
                      <a:pt x="172" y="134"/>
                      <a:pt x="133" y="172"/>
                      <a:pt x="85" y="172"/>
                    </a:cubicBezTo>
                    <a:cubicBezTo>
                      <a:pt x="39" y="172"/>
                      <a:pt x="0" y="134"/>
                      <a:pt x="0" y="87"/>
                    </a:cubicBezTo>
                    <a:cubicBezTo>
                      <a:pt x="0" y="39"/>
                      <a:pt x="39" y="0"/>
                      <a:pt x="85" y="0"/>
                    </a:cubicBezTo>
                    <a:cubicBezTo>
                      <a:pt x="133" y="0"/>
                      <a:pt x="172" y="39"/>
                      <a:pt x="172" y="87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48" name="Freeform 172">
                <a:extLst>
                  <a:ext uri="{FF2B5EF4-FFF2-40B4-BE49-F238E27FC236}">
                    <a16:creationId xmlns:a16="http://schemas.microsoft.com/office/drawing/2014/main" id="{CAEA6DDF-E6C2-DF44-B42A-06CA1A3D32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24432" y="804020"/>
                <a:ext cx="76810" cy="74890"/>
              </a:xfrm>
              <a:custGeom>
                <a:avLst/>
                <a:gdLst>
                  <a:gd name="T0" fmla="*/ 76371 w 175"/>
                  <a:gd name="T1" fmla="*/ 37445 h 174"/>
                  <a:gd name="T2" fmla="*/ 76371 w 175"/>
                  <a:gd name="T3" fmla="*/ 37445 h 174"/>
                  <a:gd name="T4" fmla="*/ 38186 w 175"/>
                  <a:gd name="T5" fmla="*/ 74460 h 174"/>
                  <a:gd name="T6" fmla="*/ 38186 w 175"/>
                  <a:gd name="T7" fmla="*/ 74460 h 174"/>
                  <a:gd name="T8" fmla="*/ 0 w 175"/>
                  <a:gd name="T9" fmla="*/ 37445 h 174"/>
                  <a:gd name="T10" fmla="*/ 0 w 175"/>
                  <a:gd name="T11" fmla="*/ 37445 h 174"/>
                  <a:gd name="T12" fmla="*/ 38186 w 175"/>
                  <a:gd name="T13" fmla="*/ 0 h 174"/>
                  <a:gd name="T14" fmla="*/ 38186 w 175"/>
                  <a:gd name="T15" fmla="*/ 0 h 174"/>
                  <a:gd name="T16" fmla="*/ 76371 w 175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5" h="174">
                    <a:moveTo>
                      <a:pt x="174" y="87"/>
                    </a:moveTo>
                    <a:lnTo>
                      <a:pt x="174" y="87"/>
                    </a:lnTo>
                    <a:cubicBezTo>
                      <a:pt x="174" y="135"/>
                      <a:pt x="135" y="173"/>
                      <a:pt x="87" y="173"/>
                    </a:cubicBezTo>
                    <a:cubicBezTo>
                      <a:pt x="39" y="173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7" y="0"/>
                    </a:cubicBezTo>
                    <a:cubicBezTo>
                      <a:pt x="135" y="0"/>
                      <a:pt x="174" y="39"/>
                      <a:pt x="174" y="87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49" name="Freeform 173">
                <a:extLst>
                  <a:ext uri="{FF2B5EF4-FFF2-40B4-BE49-F238E27FC236}">
                    <a16:creationId xmlns:a16="http://schemas.microsoft.com/office/drawing/2014/main" id="{97AE7253-6BAA-1A45-8236-EC67C0B7C0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08776" y="1681574"/>
                <a:ext cx="74889" cy="74889"/>
              </a:xfrm>
              <a:custGeom>
                <a:avLst/>
                <a:gdLst>
                  <a:gd name="T0" fmla="*/ 74459 w 174"/>
                  <a:gd name="T1" fmla="*/ 37445 h 174"/>
                  <a:gd name="T2" fmla="*/ 74459 w 174"/>
                  <a:gd name="T3" fmla="*/ 37445 h 174"/>
                  <a:gd name="T4" fmla="*/ 37445 w 174"/>
                  <a:gd name="T5" fmla="*/ 74459 h 174"/>
                  <a:gd name="T6" fmla="*/ 37445 w 174"/>
                  <a:gd name="T7" fmla="*/ 74459 h 174"/>
                  <a:gd name="T8" fmla="*/ 0 w 174"/>
                  <a:gd name="T9" fmla="*/ 37445 h 174"/>
                  <a:gd name="T10" fmla="*/ 0 w 174"/>
                  <a:gd name="T11" fmla="*/ 37445 h 174"/>
                  <a:gd name="T12" fmla="*/ 37445 w 174"/>
                  <a:gd name="T13" fmla="*/ 0 h 174"/>
                  <a:gd name="T14" fmla="*/ 37445 w 174"/>
                  <a:gd name="T15" fmla="*/ 0 h 174"/>
                  <a:gd name="T16" fmla="*/ 74459 w 174"/>
                  <a:gd name="T17" fmla="*/ 37445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74">
                    <a:moveTo>
                      <a:pt x="173" y="87"/>
                    </a:moveTo>
                    <a:lnTo>
                      <a:pt x="173" y="87"/>
                    </a:lnTo>
                    <a:cubicBezTo>
                      <a:pt x="173" y="135"/>
                      <a:pt x="135" y="173"/>
                      <a:pt x="87" y="173"/>
                    </a:cubicBezTo>
                    <a:cubicBezTo>
                      <a:pt x="40" y="173"/>
                      <a:pt x="0" y="135"/>
                      <a:pt x="0" y="87"/>
                    </a:cubicBezTo>
                    <a:cubicBezTo>
                      <a:pt x="0" y="38"/>
                      <a:pt x="40" y="0"/>
                      <a:pt x="87" y="0"/>
                    </a:cubicBezTo>
                    <a:cubicBezTo>
                      <a:pt x="135" y="0"/>
                      <a:pt x="173" y="38"/>
                      <a:pt x="173" y="87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50" name="Freeform 174">
                <a:extLst>
                  <a:ext uri="{FF2B5EF4-FFF2-40B4-BE49-F238E27FC236}">
                    <a16:creationId xmlns:a16="http://schemas.microsoft.com/office/drawing/2014/main" id="{D65BA6B2-0DED-6A48-A0A1-5DC84DD026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44084" y="469895"/>
                <a:ext cx="46086" cy="46086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2608 w 106"/>
                  <a:gd name="T5" fmla="*/ 45647 h 105"/>
                  <a:gd name="T6" fmla="*/ 22608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2608 w 106"/>
                  <a:gd name="T13" fmla="*/ 0 h 105"/>
                  <a:gd name="T14" fmla="*/ 22608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2"/>
                      <a:pt x="81" y="104"/>
                      <a:pt x="52" y="104"/>
                    </a:cubicBezTo>
                    <a:cubicBezTo>
                      <a:pt x="24" y="104"/>
                      <a:pt x="0" y="82"/>
                      <a:pt x="0" y="52"/>
                    </a:cubicBezTo>
                    <a:cubicBezTo>
                      <a:pt x="0" y="24"/>
                      <a:pt x="24" y="0"/>
                      <a:pt x="52" y="0"/>
                    </a:cubicBezTo>
                    <a:cubicBezTo>
                      <a:pt x="81" y="0"/>
                      <a:pt x="105" y="24"/>
                      <a:pt x="105" y="52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51" name="Freeform 175">
                <a:extLst>
                  <a:ext uri="{FF2B5EF4-FFF2-40B4-BE49-F238E27FC236}">
                    <a16:creationId xmlns:a16="http://schemas.microsoft.com/office/drawing/2014/main" id="{696C4822-D2C8-E44B-9981-233FAD44BF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34925" y="-152266"/>
                <a:ext cx="46086" cy="46086"/>
              </a:xfrm>
              <a:custGeom>
                <a:avLst/>
                <a:gdLst>
                  <a:gd name="T0" fmla="*/ 45655 w 107"/>
                  <a:gd name="T1" fmla="*/ 22397 h 107"/>
                  <a:gd name="T2" fmla="*/ 45655 w 107"/>
                  <a:gd name="T3" fmla="*/ 22397 h 107"/>
                  <a:gd name="T4" fmla="*/ 22828 w 107"/>
                  <a:gd name="T5" fmla="*/ 45655 h 107"/>
                  <a:gd name="T6" fmla="*/ 22828 w 107"/>
                  <a:gd name="T7" fmla="*/ 45655 h 107"/>
                  <a:gd name="T8" fmla="*/ 0 w 107"/>
                  <a:gd name="T9" fmla="*/ 22397 h 107"/>
                  <a:gd name="T10" fmla="*/ 0 w 107"/>
                  <a:gd name="T11" fmla="*/ 22397 h 107"/>
                  <a:gd name="T12" fmla="*/ 22828 w 107"/>
                  <a:gd name="T13" fmla="*/ 0 h 107"/>
                  <a:gd name="T14" fmla="*/ 22828 w 107"/>
                  <a:gd name="T15" fmla="*/ 0 h 107"/>
                  <a:gd name="T16" fmla="*/ 45655 w 107"/>
                  <a:gd name="T17" fmla="*/ 22397 h 1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7" h="107">
                    <a:moveTo>
                      <a:pt x="106" y="52"/>
                    </a:moveTo>
                    <a:lnTo>
                      <a:pt x="106" y="52"/>
                    </a:lnTo>
                    <a:cubicBezTo>
                      <a:pt x="106" y="82"/>
                      <a:pt x="82" y="106"/>
                      <a:pt x="53" y="106"/>
                    </a:cubicBezTo>
                    <a:cubicBezTo>
                      <a:pt x="24" y="106"/>
                      <a:pt x="0" y="82"/>
                      <a:pt x="0" y="52"/>
                    </a:cubicBezTo>
                    <a:cubicBezTo>
                      <a:pt x="0" y="23"/>
                      <a:pt x="24" y="0"/>
                      <a:pt x="53" y="0"/>
                    </a:cubicBezTo>
                    <a:cubicBezTo>
                      <a:pt x="82" y="0"/>
                      <a:pt x="106" y="23"/>
                      <a:pt x="106" y="52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52" name="Freeform 176">
                <a:extLst>
                  <a:ext uri="{FF2B5EF4-FFF2-40B4-BE49-F238E27FC236}">
                    <a16:creationId xmlns:a16="http://schemas.microsoft.com/office/drawing/2014/main" id="{2255F606-4435-F346-8137-83BF6C7742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28126" y="-478708"/>
                <a:ext cx="46086" cy="46086"/>
              </a:xfrm>
              <a:custGeom>
                <a:avLst/>
                <a:gdLst>
                  <a:gd name="T0" fmla="*/ 45651 w 106"/>
                  <a:gd name="T1" fmla="*/ 23258 h 107"/>
                  <a:gd name="T2" fmla="*/ 45651 w 106"/>
                  <a:gd name="T3" fmla="*/ 23258 h 107"/>
                  <a:gd name="T4" fmla="*/ 22608 w 106"/>
                  <a:gd name="T5" fmla="*/ 45655 h 107"/>
                  <a:gd name="T6" fmla="*/ 22608 w 106"/>
                  <a:gd name="T7" fmla="*/ 45655 h 107"/>
                  <a:gd name="T8" fmla="*/ 0 w 106"/>
                  <a:gd name="T9" fmla="*/ 23258 h 107"/>
                  <a:gd name="T10" fmla="*/ 0 w 106"/>
                  <a:gd name="T11" fmla="*/ 23258 h 107"/>
                  <a:gd name="T12" fmla="*/ 22608 w 106"/>
                  <a:gd name="T13" fmla="*/ 0 h 107"/>
                  <a:gd name="T14" fmla="*/ 22608 w 106"/>
                  <a:gd name="T15" fmla="*/ 0 h 107"/>
                  <a:gd name="T16" fmla="*/ 45651 w 106"/>
                  <a:gd name="T17" fmla="*/ 23258 h 1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7">
                    <a:moveTo>
                      <a:pt x="105" y="54"/>
                    </a:moveTo>
                    <a:lnTo>
                      <a:pt x="105" y="54"/>
                    </a:lnTo>
                    <a:cubicBezTo>
                      <a:pt x="105" y="82"/>
                      <a:pt x="81" y="106"/>
                      <a:pt x="52" y="106"/>
                    </a:cubicBezTo>
                    <a:cubicBezTo>
                      <a:pt x="23" y="106"/>
                      <a:pt x="0" y="82"/>
                      <a:pt x="0" y="54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1" y="0"/>
                      <a:pt x="105" y="23"/>
                      <a:pt x="105" y="54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53" name="Freeform 177">
                <a:extLst>
                  <a:ext uri="{FF2B5EF4-FFF2-40B4-BE49-F238E27FC236}">
                    <a16:creationId xmlns:a16="http://schemas.microsoft.com/office/drawing/2014/main" id="{94841E5D-9D40-454F-AAA3-4A96F4FA53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28126" y="903872"/>
                <a:ext cx="46086" cy="46086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2608 w 106"/>
                  <a:gd name="T5" fmla="*/ 45647 h 105"/>
                  <a:gd name="T6" fmla="*/ 22608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2608 w 106"/>
                  <a:gd name="T13" fmla="*/ 0 h 105"/>
                  <a:gd name="T14" fmla="*/ 22608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1"/>
                      <a:pt x="81" y="104"/>
                      <a:pt x="52" y="104"/>
                    </a:cubicBezTo>
                    <a:cubicBezTo>
                      <a:pt x="23" y="104"/>
                      <a:pt x="0" y="81"/>
                      <a:pt x="0" y="52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1" y="0"/>
                      <a:pt x="105" y="23"/>
                      <a:pt x="105" y="52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54" name="Freeform 178">
                <a:extLst>
                  <a:ext uri="{FF2B5EF4-FFF2-40B4-BE49-F238E27FC236}">
                    <a16:creationId xmlns:a16="http://schemas.microsoft.com/office/drawing/2014/main" id="{0FE959AB-0317-E846-B284-C536639134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91356" y="880829"/>
                <a:ext cx="46086" cy="46086"/>
              </a:xfrm>
              <a:custGeom>
                <a:avLst/>
                <a:gdLst>
                  <a:gd name="T0" fmla="*/ 45647 w 105"/>
                  <a:gd name="T1" fmla="*/ 23043 h 106"/>
                  <a:gd name="T2" fmla="*/ 45647 w 105"/>
                  <a:gd name="T3" fmla="*/ 23043 h 106"/>
                  <a:gd name="T4" fmla="*/ 22824 w 105"/>
                  <a:gd name="T5" fmla="*/ 45651 h 106"/>
                  <a:gd name="T6" fmla="*/ 22824 w 105"/>
                  <a:gd name="T7" fmla="*/ 45651 h 106"/>
                  <a:gd name="T8" fmla="*/ 0 w 105"/>
                  <a:gd name="T9" fmla="*/ 23043 h 106"/>
                  <a:gd name="T10" fmla="*/ 0 w 105"/>
                  <a:gd name="T11" fmla="*/ 23043 h 106"/>
                  <a:gd name="T12" fmla="*/ 22824 w 105"/>
                  <a:gd name="T13" fmla="*/ 0 h 106"/>
                  <a:gd name="T14" fmla="*/ 22824 w 105"/>
                  <a:gd name="T15" fmla="*/ 0 h 106"/>
                  <a:gd name="T16" fmla="*/ 45647 w 105"/>
                  <a:gd name="T17" fmla="*/ 23043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6">
                    <a:moveTo>
                      <a:pt x="104" y="53"/>
                    </a:moveTo>
                    <a:lnTo>
                      <a:pt x="104" y="53"/>
                    </a:lnTo>
                    <a:cubicBezTo>
                      <a:pt x="104" y="82"/>
                      <a:pt x="81" y="105"/>
                      <a:pt x="52" y="105"/>
                    </a:cubicBezTo>
                    <a:cubicBezTo>
                      <a:pt x="23" y="105"/>
                      <a:pt x="0" y="82"/>
                      <a:pt x="0" y="53"/>
                    </a:cubicBezTo>
                    <a:cubicBezTo>
                      <a:pt x="0" y="24"/>
                      <a:pt x="23" y="0"/>
                      <a:pt x="52" y="0"/>
                    </a:cubicBezTo>
                    <a:cubicBezTo>
                      <a:pt x="81" y="0"/>
                      <a:pt x="104" y="24"/>
                      <a:pt x="104" y="53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55" name="Freeform 179">
                <a:extLst>
                  <a:ext uri="{FF2B5EF4-FFF2-40B4-BE49-F238E27FC236}">
                    <a16:creationId xmlns:a16="http://schemas.microsoft.com/office/drawing/2014/main" id="{EA7734B5-F861-BF4B-A949-4967272596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67421" y="1276400"/>
                <a:ext cx="46086" cy="46086"/>
              </a:xfrm>
              <a:custGeom>
                <a:avLst/>
                <a:gdLst>
                  <a:gd name="T0" fmla="*/ 45647 w 105"/>
                  <a:gd name="T1" fmla="*/ 22824 h 105"/>
                  <a:gd name="T2" fmla="*/ 45647 w 105"/>
                  <a:gd name="T3" fmla="*/ 22824 h 105"/>
                  <a:gd name="T4" fmla="*/ 22824 w 105"/>
                  <a:gd name="T5" fmla="*/ 45647 h 105"/>
                  <a:gd name="T6" fmla="*/ 22824 w 105"/>
                  <a:gd name="T7" fmla="*/ 45647 h 105"/>
                  <a:gd name="T8" fmla="*/ 0 w 105"/>
                  <a:gd name="T9" fmla="*/ 22824 h 105"/>
                  <a:gd name="T10" fmla="*/ 0 w 105"/>
                  <a:gd name="T11" fmla="*/ 22824 h 105"/>
                  <a:gd name="T12" fmla="*/ 22824 w 105"/>
                  <a:gd name="T13" fmla="*/ 0 h 105"/>
                  <a:gd name="T14" fmla="*/ 22824 w 105"/>
                  <a:gd name="T15" fmla="*/ 0 h 105"/>
                  <a:gd name="T16" fmla="*/ 45647 w 105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5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1"/>
                      <a:pt x="82" y="104"/>
                      <a:pt x="52" y="104"/>
                    </a:cubicBezTo>
                    <a:cubicBezTo>
                      <a:pt x="24" y="104"/>
                      <a:pt x="0" y="81"/>
                      <a:pt x="0" y="52"/>
                    </a:cubicBezTo>
                    <a:cubicBezTo>
                      <a:pt x="0" y="23"/>
                      <a:pt x="24" y="0"/>
                      <a:pt x="52" y="0"/>
                    </a:cubicBezTo>
                    <a:cubicBezTo>
                      <a:pt x="82" y="0"/>
                      <a:pt x="104" y="23"/>
                      <a:pt x="104" y="52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56" name="Freeform 180">
                <a:extLst>
                  <a:ext uri="{FF2B5EF4-FFF2-40B4-BE49-F238E27FC236}">
                    <a16:creationId xmlns:a16="http://schemas.microsoft.com/office/drawing/2014/main" id="{9471A1CC-D233-4441-A4EB-D04007AABD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60622" y="1806389"/>
                <a:ext cx="46086" cy="46086"/>
              </a:xfrm>
              <a:custGeom>
                <a:avLst/>
                <a:gdLst>
                  <a:gd name="T0" fmla="*/ 45647 w 105"/>
                  <a:gd name="T1" fmla="*/ 22824 h 105"/>
                  <a:gd name="T2" fmla="*/ 45647 w 105"/>
                  <a:gd name="T3" fmla="*/ 22824 h 105"/>
                  <a:gd name="T4" fmla="*/ 22824 w 105"/>
                  <a:gd name="T5" fmla="*/ 45647 h 105"/>
                  <a:gd name="T6" fmla="*/ 22824 w 105"/>
                  <a:gd name="T7" fmla="*/ 45647 h 105"/>
                  <a:gd name="T8" fmla="*/ 0 w 105"/>
                  <a:gd name="T9" fmla="*/ 22824 h 105"/>
                  <a:gd name="T10" fmla="*/ 0 w 105"/>
                  <a:gd name="T11" fmla="*/ 22824 h 105"/>
                  <a:gd name="T12" fmla="*/ 22824 w 105"/>
                  <a:gd name="T13" fmla="*/ 0 h 105"/>
                  <a:gd name="T14" fmla="*/ 22824 w 105"/>
                  <a:gd name="T15" fmla="*/ 0 h 105"/>
                  <a:gd name="T16" fmla="*/ 45647 w 105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5" h="105">
                    <a:moveTo>
                      <a:pt x="104" y="52"/>
                    </a:moveTo>
                    <a:lnTo>
                      <a:pt x="104" y="52"/>
                    </a:lnTo>
                    <a:cubicBezTo>
                      <a:pt x="104" y="80"/>
                      <a:pt x="81" y="104"/>
                      <a:pt x="52" y="104"/>
                    </a:cubicBezTo>
                    <a:cubicBezTo>
                      <a:pt x="24" y="104"/>
                      <a:pt x="0" y="80"/>
                      <a:pt x="0" y="52"/>
                    </a:cubicBezTo>
                    <a:cubicBezTo>
                      <a:pt x="0" y="22"/>
                      <a:pt x="24" y="0"/>
                      <a:pt x="52" y="0"/>
                    </a:cubicBezTo>
                    <a:cubicBezTo>
                      <a:pt x="81" y="0"/>
                      <a:pt x="104" y="22"/>
                      <a:pt x="104" y="52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57" name="Freeform 181">
                <a:extLst>
                  <a:ext uri="{FF2B5EF4-FFF2-40B4-BE49-F238E27FC236}">
                    <a16:creationId xmlns:a16="http://schemas.microsoft.com/office/drawing/2014/main" id="{CAC4245C-E3A6-884E-8FF4-5CA7817C38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28126" y="1806389"/>
                <a:ext cx="46086" cy="46086"/>
              </a:xfrm>
              <a:custGeom>
                <a:avLst/>
                <a:gdLst>
                  <a:gd name="T0" fmla="*/ 45651 w 106"/>
                  <a:gd name="T1" fmla="*/ 22824 h 105"/>
                  <a:gd name="T2" fmla="*/ 45651 w 106"/>
                  <a:gd name="T3" fmla="*/ 22824 h 105"/>
                  <a:gd name="T4" fmla="*/ 22608 w 106"/>
                  <a:gd name="T5" fmla="*/ 45647 h 105"/>
                  <a:gd name="T6" fmla="*/ 22608 w 106"/>
                  <a:gd name="T7" fmla="*/ 45647 h 105"/>
                  <a:gd name="T8" fmla="*/ 0 w 106"/>
                  <a:gd name="T9" fmla="*/ 22824 h 105"/>
                  <a:gd name="T10" fmla="*/ 0 w 106"/>
                  <a:gd name="T11" fmla="*/ 22824 h 105"/>
                  <a:gd name="T12" fmla="*/ 22608 w 106"/>
                  <a:gd name="T13" fmla="*/ 0 h 105"/>
                  <a:gd name="T14" fmla="*/ 22608 w 106"/>
                  <a:gd name="T15" fmla="*/ 0 h 105"/>
                  <a:gd name="T16" fmla="*/ 45651 w 106"/>
                  <a:gd name="T17" fmla="*/ 22824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105">
                    <a:moveTo>
                      <a:pt x="105" y="52"/>
                    </a:moveTo>
                    <a:lnTo>
                      <a:pt x="105" y="52"/>
                    </a:lnTo>
                    <a:cubicBezTo>
                      <a:pt x="105" y="80"/>
                      <a:pt x="81" y="104"/>
                      <a:pt x="52" y="104"/>
                    </a:cubicBezTo>
                    <a:cubicBezTo>
                      <a:pt x="23" y="104"/>
                      <a:pt x="0" y="80"/>
                      <a:pt x="0" y="52"/>
                    </a:cubicBezTo>
                    <a:cubicBezTo>
                      <a:pt x="0" y="22"/>
                      <a:pt x="23" y="0"/>
                      <a:pt x="52" y="0"/>
                    </a:cubicBezTo>
                    <a:cubicBezTo>
                      <a:pt x="81" y="0"/>
                      <a:pt x="105" y="22"/>
                      <a:pt x="105" y="52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58" name="Freeform 182">
                <a:extLst>
                  <a:ext uri="{FF2B5EF4-FFF2-40B4-BE49-F238E27FC236}">
                    <a16:creationId xmlns:a16="http://schemas.microsoft.com/office/drawing/2014/main" id="{233D43A9-3FA0-1D40-8244-D794A2B7BD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81158" y="-457585"/>
                <a:ext cx="618321" cy="261154"/>
              </a:xfrm>
              <a:custGeom>
                <a:avLst/>
                <a:gdLst>
                  <a:gd name="T0" fmla="*/ 487598 w 1419"/>
                  <a:gd name="T1" fmla="*/ 260719 h 601"/>
                  <a:gd name="T2" fmla="*/ 130288 w 1419"/>
                  <a:gd name="T3" fmla="*/ 260719 h 601"/>
                  <a:gd name="T4" fmla="*/ 130288 w 1419"/>
                  <a:gd name="T5" fmla="*/ 260719 h 601"/>
                  <a:gd name="T6" fmla="*/ 0 w 1419"/>
                  <a:gd name="T7" fmla="*/ 130794 h 601"/>
                  <a:gd name="T8" fmla="*/ 0 w 1419"/>
                  <a:gd name="T9" fmla="*/ 130794 h 601"/>
                  <a:gd name="T10" fmla="*/ 130288 w 1419"/>
                  <a:gd name="T11" fmla="*/ 0 h 601"/>
                  <a:gd name="T12" fmla="*/ 487598 w 1419"/>
                  <a:gd name="T13" fmla="*/ 0 h 601"/>
                  <a:gd name="T14" fmla="*/ 487598 w 1419"/>
                  <a:gd name="T15" fmla="*/ 0 h 601"/>
                  <a:gd name="T16" fmla="*/ 617885 w 1419"/>
                  <a:gd name="T17" fmla="*/ 130794 h 601"/>
                  <a:gd name="T18" fmla="*/ 617885 w 1419"/>
                  <a:gd name="T19" fmla="*/ 130794 h 601"/>
                  <a:gd name="T20" fmla="*/ 487598 w 1419"/>
                  <a:gd name="T21" fmla="*/ 260719 h 60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419" h="601">
                    <a:moveTo>
                      <a:pt x="1119" y="600"/>
                    </a:moveTo>
                    <a:lnTo>
                      <a:pt x="299" y="600"/>
                    </a:lnTo>
                    <a:cubicBezTo>
                      <a:pt x="133" y="600"/>
                      <a:pt x="0" y="466"/>
                      <a:pt x="0" y="301"/>
                    </a:cubicBezTo>
                    <a:cubicBezTo>
                      <a:pt x="0" y="135"/>
                      <a:pt x="133" y="0"/>
                      <a:pt x="299" y="0"/>
                    </a:cubicBezTo>
                    <a:lnTo>
                      <a:pt x="1119" y="0"/>
                    </a:lnTo>
                    <a:cubicBezTo>
                      <a:pt x="1284" y="0"/>
                      <a:pt x="1418" y="135"/>
                      <a:pt x="1418" y="301"/>
                    </a:cubicBezTo>
                    <a:cubicBezTo>
                      <a:pt x="1418" y="466"/>
                      <a:pt x="1284" y="600"/>
                      <a:pt x="1119" y="600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59" name="Freeform 183">
                <a:extLst>
                  <a:ext uri="{FF2B5EF4-FFF2-40B4-BE49-F238E27FC236}">
                    <a16:creationId xmlns:a16="http://schemas.microsoft.com/office/drawing/2014/main" id="{C7AD42E9-F4F1-B346-989F-D5D9711C7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90456" y="523662"/>
                <a:ext cx="618321" cy="261154"/>
              </a:xfrm>
              <a:custGeom>
                <a:avLst/>
                <a:gdLst>
                  <a:gd name="T0" fmla="*/ 487690 w 1420"/>
                  <a:gd name="T1" fmla="*/ 260719 h 600"/>
                  <a:gd name="T2" fmla="*/ 130631 w 1420"/>
                  <a:gd name="T3" fmla="*/ 260719 h 600"/>
                  <a:gd name="T4" fmla="*/ 130631 w 1420"/>
                  <a:gd name="T5" fmla="*/ 260719 h 600"/>
                  <a:gd name="T6" fmla="*/ 0 w 1420"/>
                  <a:gd name="T7" fmla="*/ 130142 h 600"/>
                  <a:gd name="T8" fmla="*/ 0 w 1420"/>
                  <a:gd name="T9" fmla="*/ 130142 h 600"/>
                  <a:gd name="T10" fmla="*/ 130631 w 1420"/>
                  <a:gd name="T11" fmla="*/ 0 h 600"/>
                  <a:gd name="T12" fmla="*/ 487690 w 1420"/>
                  <a:gd name="T13" fmla="*/ 0 h 600"/>
                  <a:gd name="T14" fmla="*/ 487690 w 1420"/>
                  <a:gd name="T15" fmla="*/ 0 h 600"/>
                  <a:gd name="T16" fmla="*/ 617886 w 1420"/>
                  <a:gd name="T17" fmla="*/ 130142 h 600"/>
                  <a:gd name="T18" fmla="*/ 617886 w 1420"/>
                  <a:gd name="T19" fmla="*/ 130142 h 600"/>
                  <a:gd name="T20" fmla="*/ 487690 w 1420"/>
                  <a:gd name="T21" fmla="*/ 260719 h 6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420" h="600">
                    <a:moveTo>
                      <a:pt x="1120" y="599"/>
                    </a:moveTo>
                    <a:lnTo>
                      <a:pt x="300" y="599"/>
                    </a:lnTo>
                    <a:cubicBezTo>
                      <a:pt x="134" y="599"/>
                      <a:pt x="0" y="465"/>
                      <a:pt x="0" y="299"/>
                    </a:cubicBezTo>
                    <a:cubicBezTo>
                      <a:pt x="0" y="133"/>
                      <a:pt x="134" y="0"/>
                      <a:pt x="300" y="0"/>
                    </a:cubicBezTo>
                    <a:lnTo>
                      <a:pt x="1120" y="0"/>
                    </a:lnTo>
                    <a:cubicBezTo>
                      <a:pt x="1285" y="0"/>
                      <a:pt x="1419" y="133"/>
                      <a:pt x="1419" y="299"/>
                    </a:cubicBezTo>
                    <a:cubicBezTo>
                      <a:pt x="1419" y="465"/>
                      <a:pt x="1285" y="599"/>
                      <a:pt x="1120" y="599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dirty="0"/>
              </a:p>
            </p:txBody>
          </p:sp>
          <p:sp>
            <p:nvSpPr>
              <p:cNvPr id="60" name="Freeform 184">
                <a:extLst>
                  <a:ext uri="{FF2B5EF4-FFF2-40B4-BE49-F238E27FC236}">
                    <a16:creationId xmlns:a16="http://schemas.microsoft.com/office/drawing/2014/main" id="{3188CF6F-D6A7-EB42-AD58-6EBBEB7790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91356" y="1191910"/>
                <a:ext cx="760419" cy="520388"/>
              </a:xfrm>
              <a:custGeom>
                <a:avLst/>
                <a:gdLst>
                  <a:gd name="T0" fmla="*/ 628967 w 1747"/>
                  <a:gd name="T1" fmla="*/ 259759 h 1196"/>
                  <a:gd name="T2" fmla="*/ 507962 w 1747"/>
                  <a:gd name="T3" fmla="*/ 259759 h 1196"/>
                  <a:gd name="T4" fmla="*/ 507962 w 1747"/>
                  <a:gd name="T5" fmla="*/ 259759 h 1196"/>
                  <a:gd name="T6" fmla="*/ 617650 w 1747"/>
                  <a:gd name="T7" fmla="*/ 130532 h 1196"/>
                  <a:gd name="T8" fmla="*/ 617650 w 1747"/>
                  <a:gd name="T9" fmla="*/ 130532 h 1196"/>
                  <a:gd name="T10" fmla="*/ 487504 w 1747"/>
                  <a:gd name="T11" fmla="*/ 0 h 1196"/>
                  <a:gd name="T12" fmla="*/ 130581 w 1747"/>
                  <a:gd name="T13" fmla="*/ 0 h 1196"/>
                  <a:gd name="T14" fmla="*/ 130581 w 1747"/>
                  <a:gd name="T15" fmla="*/ 0 h 1196"/>
                  <a:gd name="T16" fmla="*/ 0 w 1747"/>
                  <a:gd name="T17" fmla="*/ 130532 h 1196"/>
                  <a:gd name="T18" fmla="*/ 0 w 1747"/>
                  <a:gd name="T19" fmla="*/ 130532 h 1196"/>
                  <a:gd name="T20" fmla="*/ 130581 w 1747"/>
                  <a:gd name="T21" fmla="*/ 261064 h 1196"/>
                  <a:gd name="T22" fmla="*/ 252457 w 1747"/>
                  <a:gd name="T23" fmla="*/ 261064 h 1196"/>
                  <a:gd name="T24" fmla="*/ 252457 w 1747"/>
                  <a:gd name="T25" fmla="*/ 261064 h 1196"/>
                  <a:gd name="T26" fmla="*/ 142334 w 1747"/>
                  <a:gd name="T27" fmla="*/ 389856 h 1196"/>
                  <a:gd name="T28" fmla="*/ 142334 w 1747"/>
                  <a:gd name="T29" fmla="*/ 389856 h 1196"/>
                  <a:gd name="T30" fmla="*/ 272480 w 1747"/>
                  <a:gd name="T31" fmla="*/ 519953 h 1196"/>
                  <a:gd name="T32" fmla="*/ 628967 w 1747"/>
                  <a:gd name="T33" fmla="*/ 519953 h 1196"/>
                  <a:gd name="T34" fmla="*/ 628967 w 1747"/>
                  <a:gd name="T35" fmla="*/ 519953 h 1196"/>
                  <a:gd name="T36" fmla="*/ 759984 w 1747"/>
                  <a:gd name="T37" fmla="*/ 389856 h 1196"/>
                  <a:gd name="T38" fmla="*/ 759984 w 1747"/>
                  <a:gd name="T39" fmla="*/ 389856 h 1196"/>
                  <a:gd name="T40" fmla="*/ 628967 w 1747"/>
                  <a:gd name="T41" fmla="*/ 259759 h 119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747" h="1196">
                    <a:moveTo>
                      <a:pt x="1445" y="597"/>
                    </a:moveTo>
                    <a:lnTo>
                      <a:pt x="1167" y="597"/>
                    </a:lnTo>
                    <a:cubicBezTo>
                      <a:pt x="1310" y="573"/>
                      <a:pt x="1419" y="450"/>
                      <a:pt x="1419" y="300"/>
                    </a:cubicBezTo>
                    <a:cubicBezTo>
                      <a:pt x="1419" y="134"/>
                      <a:pt x="1285" y="0"/>
                      <a:pt x="1120" y="0"/>
                    </a:cubicBezTo>
                    <a:lnTo>
                      <a:pt x="300" y="0"/>
                    </a:lnTo>
                    <a:cubicBezTo>
                      <a:pt x="134" y="0"/>
                      <a:pt x="0" y="134"/>
                      <a:pt x="0" y="300"/>
                    </a:cubicBezTo>
                    <a:cubicBezTo>
                      <a:pt x="0" y="466"/>
                      <a:pt x="134" y="600"/>
                      <a:pt x="300" y="600"/>
                    </a:cubicBezTo>
                    <a:lnTo>
                      <a:pt x="580" y="600"/>
                    </a:lnTo>
                    <a:cubicBezTo>
                      <a:pt x="436" y="623"/>
                      <a:pt x="327" y="746"/>
                      <a:pt x="327" y="896"/>
                    </a:cubicBezTo>
                    <a:cubicBezTo>
                      <a:pt x="327" y="1062"/>
                      <a:pt x="460" y="1195"/>
                      <a:pt x="626" y="1195"/>
                    </a:cubicBezTo>
                    <a:lnTo>
                      <a:pt x="1445" y="1195"/>
                    </a:lnTo>
                    <a:cubicBezTo>
                      <a:pt x="1611" y="1195"/>
                      <a:pt x="1746" y="1062"/>
                      <a:pt x="1746" y="896"/>
                    </a:cubicBezTo>
                    <a:cubicBezTo>
                      <a:pt x="1746" y="731"/>
                      <a:pt x="1611" y="597"/>
                      <a:pt x="1445" y="597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</p:grpSp>
      </p:grpSp>
      <p:sp>
        <p:nvSpPr>
          <p:cNvPr id="36" name="TextBox 35"/>
          <p:cNvSpPr txBox="1"/>
          <p:nvPr/>
        </p:nvSpPr>
        <p:spPr>
          <a:xfrm>
            <a:off x="714042" y="1479716"/>
            <a:ext cx="3765478" cy="2869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500"/>
              </a:lnSpc>
            </a:pPr>
            <a:r>
              <a:rPr lang="en-US" sz="4000" b="1" dirty="0">
                <a:solidFill>
                  <a:schemeClr val="tx2"/>
                </a:solidFill>
                <a:latin typeface="Noto Sans SemiBold" panose="020B0502040504020204" pitchFamily="34" charset="0"/>
                <a:ea typeface="Noto Sans SemiBold" panose="020B0502040504020204" pitchFamily="34" charset="0"/>
                <a:cs typeface="Noto Sans SemiBold" panose="020B0502040504020204" pitchFamily="34" charset="0"/>
              </a:rPr>
              <a:t>A Picture Is Worth A Thousand Words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727411" y="4442587"/>
            <a:ext cx="3748335" cy="9426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000" dirty="0">
                <a:latin typeface="Noto Sans" panose="020B0502040504020204" pitchFamily="34" charset="0"/>
                <a:ea typeface="Lato Light" panose="020F0502020204030203" pitchFamily="34" charset="0"/>
                <a:cs typeface="Arima Madurai Light" pitchFamily="2" charset="77"/>
              </a:rPr>
              <a:t>Itself is what the end-user derives value from also.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86F1962-E337-F240-9CCA-2D9D0AF4B3C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1618" r="116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091335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PTIFY - Splatter - Light">
      <a:dk1>
        <a:srgbClr val="505051"/>
      </a:dk1>
      <a:lt1>
        <a:srgbClr val="FFFFFF"/>
      </a:lt1>
      <a:dk2>
        <a:srgbClr val="000000"/>
      </a:dk2>
      <a:lt2>
        <a:srgbClr val="F7F7F7"/>
      </a:lt2>
      <a:accent1>
        <a:srgbClr val="E99A34"/>
      </a:accent1>
      <a:accent2>
        <a:srgbClr val="8B4798"/>
      </a:accent2>
      <a:accent3>
        <a:srgbClr val="189D4D"/>
      </a:accent3>
      <a:accent4>
        <a:srgbClr val="4EC9F3"/>
      </a:accent4>
      <a:accent5>
        <a:srgbClr val="E0302F"/>
      </a:accent5>
      <a:accent6>
        <a:srgbClr val="CA61A2"/>
      </a:accent6>
      <a:hlink>
        <a:srgbClr val="A5CC46"/>
      </a:hlink>
      <a:folHlink>
        <a:srgbClr val="F5D63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599</Words>
  <Application>Microsoft Office PowerPoint</Application>
  <PresentationFormat>شاشة عريضة</PresentationFormat>
  <Paragraphs>122</Paragraphs>
  <Slides>24</Slides>
  <Notes>8</Notes>
  <HiddenSlides>1</HiddenSlides>
  <MMClips>0</MMClips>
  <ScaleCrop>false</ScaleCrop>
  <HeadingPairs>
    <vt:vector size="6" baseType="variant">
      <vt:variant>
        <vt:lpstr>الخطوط المستخدمة</vt:lpstr>
      </vt:variant>
      <vt:variant>
        <vt:i4>12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37" baseType="lpstr">
      <vt:lpstr>Arial</vt:lpstr>
      <vt:lpstr>Calibri</vt:lpstr>
      <vt:lpstr>Calibri Light</vt:lpstr>
      <vt:lpstr>Gill Sans</vt:lpstr>
      <vt:lpstr>Noto Sans</vt:lpstr>
      <vt:lpstr>Noto Sans Light</vt:lpstr>
      <vt:lpstr>Noto Sans Medium</vt:lpstr>
      <vt:lpstr>Noto Sans SemiBold</vt:lpstr>
      <vt:lpstr>Roboto Bold</vt:lpstr>
      <vt:lpstr>Roboto Light</vt:lpstr>
      <vt:lpstr>Roboto Regular</vt:lpstr>
      <vt:lpstr>Times New Roman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ingez-ppt.com</cp:lastModifiedBy>
  <cp:revision>1</cp:revision>
  <dcterms:created xsi:type="dcterms:W3CDTF">2018-12-21T22:04:22Z</dcterms:created>
  <dcterms:modified xsi:type="dcterms:W3CDTF">2023-04-16T22:38:27Z</dcterms:modified>
</cp:coreProperties>
</file>